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5/28/2014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4421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5/28/2014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0674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5/28/2014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5441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5/28/2014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4904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1516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5/28/2014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615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5/28/2014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024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5/28/2014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0437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5/28/2014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9297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445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4083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5/28/2014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50864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350949"/>
            <a:ext cx="11177230" cy="3158068"/>
          </a:xfrm>
        </p:spPr>
        <p:txBody>
          <a:bodyPr/>
          <a:lstStyle/>
          <a:p>
            <a:r>
              <a:rPr lang="en-US" b="1" dirty="0" err="1" smtClean="0">
                <a:latin typeface="Tahoma" panose="020B0604030504040204" pitchFamily="34" charset="0"/>
                <a:ea typeface="Tahoma" panose="020B0604030504040204" pitchFamily="34" charset="0"/>
                <a:cs typeface="Tahoma" panose="020B0604030504040204" pitchFamily="34" charset="0"/>
              </a:rPr>
              <a:t>Báo</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cáo</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lập</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trình</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mạng</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684212" y="3509017"/>
            <a:ext cx="10198436" cy="1990263"/>
          </a:xfrm>
        </p:spPr>
        <p:txBody>
          <a:bodyPr>
            <a:noAutofit/>
          </a:bodyPr>
          <a:lstStyle/>
          <a:p>
            <a:r>
              <a:rPr lang="en-US" altLang="en-US" sz="2400" dirty="0" err="1">
                <a:latin typeface="Tahoma" panose="020B0604030504040204" pitchFamily="34" charset="0"/>
                <a:ea typeface="Tahoma" panose="020B0604030504040204" pitchFamily="34" charset="0"/>
                <a:cs typeface="Tahoma" panose="020B0604030504040204" pitchFamily="34" charset="0"/>
              </a:rPr>
              <a:t>Đề</a:t>
            </a:r>
            <a:r>
              <a:rPr lang="en-US" altLang="en-US" sz="2400" dirty="0">
                <a:latin typeface="Tahoma" panose="020B0604030504040204" pitchFamily="34" charset="0"/>
                <a:ea typeface="Tahoma" panose="020B0604030504040204" pitchFamily="34" charset="0"/>
                <a:cs typeface="Tahoma" panose="020B0604030504040204" pitchFamily="34" charset="0"/>
              </a:rPr>
              <a:t> </a:t>
            </a:r>
            <a:r>
              <a:rPr lang="en-US" altLang="en-US" sz="2400" dirty="0" err="1">
                <a:latin typeface="Tahoma" panose="020B0604030504040204" pitchFamily="34" charset="0"/>
                <a:ea typeface="Tahoma" panose="020B0604030504040204" pitchFamily="34" charset="0"/>
                <a:cs typeface="Tahoma" panose="020B0604030504040204" pitchFamily="34" charset="0"/>
              </a:rPr>
              <a:t>tài</a:t>
            </a:r>
            <a:r>
              <a:rPr lang="en-US" altLang="en-US" sz="2400" dirty="0">
                <a:latin typeface="Tahoma" panose="020B0604030504040204" pitchFamily="34" charset="0"/>
                <a:ea typeface="Tahoma" panose="020B0604030504040204" pitchFamily="34" charset="0"/>
                <a:cs typeface="Tahoma" panose="020B0604030504040204" pitchFamily="34" charset="0"/>
              </a:rPr>
              <a:t> </a:t>
            </a:r>
            <a:r>
              <a:rPr lang="en-US" altLang="en-US" sz="2400" dirty="0" err="1">
                <a:latin typeface="Tahoma" panose="020B0604030504040204" pitchFamily="34" charset="0"/>
                <a:ea typeface="Tahoma" panose="020B0604030504040204" pitchFamily="34" charset="0"/>
                <a:cs typeface="Tahoma" panose="020B0604030504040204" pitchFamily="34" charset="0"/>
              </a:rPr>
              <a:t>xây</a:t>
            </a:r>
            <a:r>
              <a:rPr lang="en-US" altLang="en-US" sz="2400" dirty="0">
                <a:latin typeface="Tahoma" panose="020B0604030504040204" pitchFamily="34" charset="0"/>
                <a:ea typeface="Tahoma" panose="020B0604030504040204" pitchFamily="34" charset="0"/>
                <a:cs typeface="Tahoma" panose="020B0604030504040204" pitchFamily="34" charset="0"/>
              </a:rPr>
              <a:t> </a:t>
            </a:r>
            <a:r>
              <a:rPr lang="en-US" altLang="en-US" sz="2400" dirty="0" err="1">
                <a:latin typeface="Tahoma" panose="020B0604030504040204" pitchFamily="34" charset="0"/>
                <a:ea typeface="Tahoma" panose="020B0604030504040204" pitchFamily="34" charset="0"/>
                <a:cs typeface="Tahoma" panose="020B0604030504040204" pitchFamily="34" charset="0"/>
              </a:rPr>
              <a:t>dựng</a:t>
            </a:r>
            <a:r>
              <a:rPr lang="en-US" altLang="en-US" sz="2400" dirty="0">
                <a:latin typeface="Tahoma" panose="020B0604030504040204" pitchFamily="34" charset="0"/>
                <a:ea typeface="Tahoma" panose="020B0604030504040204" pitchFamily="34" charset="0"/>
                <a:cs typeface="Tahoma" panose="020B0604030504040204" pitchFamily="34" charset="0"/>
              </a:rPr>
              <a:t> </a:t>
            </a:r>
            <a:r>
              <a:rPr lang="en-US" altLang="en-US" sz="2400" dirty="0" err="1">
                <a:latin typeface="Tahoma" panose="020B0604030504040204" pitchFamily="34" charset="0"/>
                <a:ea typeface="Tahoma" panose="020B0604030504040204" pitchFamily="34" charset="0"/>
                <a:cs typeface="Tahoma" panose="020B0604030504040204" pitchFamily="34" charset="0"/>
              </a:rPr>
              <a:t>trò</a:t>
            </a:r>
            <a:r>
              <a:rPr lang="en-US" altLang="en-US" sz="2400" dirty="0">
                <a:latin typeface="Tahoma" panose="020B0604030504040204" pitchFamily="34" charset="0"/>
                <a:ea typeface="Tahoma" panose="020B0604030504040204" pitchFamily="34" charset="0"/>
                <a:cs typeface="Tahoma" panose="020B0604030504040204" pitchFamily="34" charset="0"/>
              </a:rPr>
              <a:t> </a:t>
            </a:r>
            <a:r>
              <a:rPr lang="en-US" altLang="en-US" sz="2400" dirty="0" err="1">
                <a:latin typeface="Tahoma" panose="020B0604030504040204" pitchFamily="34" charset="0"/>
                <a:ea typeface="Tahoma" panose="020B0604030504040204" pitchFamily="34" charset="0"/>
                <a:cs typeface="Tahoma" panose="020B0604030504040204" pitchFamily="34" charset="0"/>
              </a:rPr>
              <a:t>chơi</a:t>
            </a:r>
            <a:r>
              <a:rPr lang="en-US" altLang="en-US" sz="2400" dirty="0">
                <a:latin typeface="Tahoma" panose="020B0604030504040204" pitchFamily="34" charset="0"/>
                <a:ea typeface="Tahoma" panose="020B0604030504040204" pitchFamily="34" charset="0"/>
                <a:cs typeface="Tahoma" panose="020B0604030504040204" pitchFamily="34" charset="0"/>
              </a:rPr>
              <a:t> </a:t>
            </a:r>
            <a:r>
              <a:rPr lang="en-US" altLang="en-US" sz="2400" dirty="0" err="1">
                <a:latin typeface="Tahoma" panose="020B0604030504040204" pitchFamily="34" charset="0"/>
                <a:ea typeface="Tahoma" panose="020B0604030504040204" pitchFamily="34" charset="0"/>
                <a:cs typeface="Tahoma" panose="020B0604030504040204" pitchFamily="34" charset="0"/>
              </a:rPr>
              <a:t>BattleShip</a:t>
            </a:r>
            <a:r>
              <a:rPr lang="en-US" altLang="en-US" sz="2400" dirty="0">
                <a:latin typeface="Tahoma" panose="020B0604030504040204" pitchFamily="34" charset="0"/>
                <a:ea typeface="Tahoma" panose="020B0604030504040204" pitchFamily="34" charset="0"/>
                <a:cs typeface="Tahoma" panose="020B0604030504040204" pitchFamily="34" charset="0"/>
              </a:rPr>
              <a:t> </a:t>
            </a:r>
            <a:r>
              <a:rPr lang="en-US" altLang="en-US" sz="2400" dirty="0" err="1">
                <a:latin typeface="Tahoma" panose="020B0604030504040204" pitchFamily="34" charset="0"/>
                <a:ea typeface="Tahoma" panose="020B0604030504040204" pitchFamily="34" charset="0"/>
                <a:cs typeface="Tahoma" panose="020B0604030504040204" pitchFamily="34" charset="0"/>
              </a:rPr>
              <a:t>trong</a:t>
            </a:r>
            <a:r>
              <a:rPr lang="en-US" altLang="en-US" sz="2400" dirty="0">
                <a:latin typeface="Tahoma" panose="020B0604030504040204" pitchFamily="34" charset="0"/>
                <a:ea typeface="Tahoma" panose="020B0604030504040204" pitchFamily="34" charset="0"/>
                <a:cs typeface="Tahoma" panose="020B0604030504040204" pitchFamily="34" charset="0"/>
              </a:rPr>
              <a:t> </a:t>
            </a:r>
            <a:r>
              <a:rPr lang="en-US" altLang="en-US" sz="2400" dirty="0" err="1">
                <a:latin typeface="Tahoma" panose="020B0604030504040204" pitchFamily="34" charset="0"/>
                <a:ea typeface="Tahoma" panose="020B0604030504040204" pitchFamily="34" charset="0"/>
                <a:cs typeface="Tahoma" panose="020B0604030504040204" pitchFamily="34" charset="0"/>
              </a:rPr>
              <a:t>mạng</a:t>
            </a:r>
            <a:r>
              <a:rPr lang="en-US" altLang="en-US" sz="2400" dirty="0">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latin typeface="Tahoma" panose="020B0604030504040204" pitchFamily="34" charset="0"/>
                <a:ea typeface="Tahoma" panose="020B0604030504040204" pitchFamily="34" charset="0"/>
                <a:cs typeface="Tahoma" panose="020B0604030504040204" pitchFamily="34" charset="0"/>
              </a:rPr>
              <a:t>lan</a:t>
            </a:r>
            <a:endParaRPr lang="en-US" altLang="en-US" sz="2400" dirty="0" smtClean="0">
              <a:latin typeface="Tahoma" panose="020B0604030504040204" pitchFamily="34" charset="0"/>
              <a:ea typeface="Tahoma" panose="020B0604030504040204" pitchFamily="34" charset="0"/>
              <a:cs typeface="Tahoma" panose="020B0604030504040204" pitchFamily="34" charset="0"/>
            </a:endParaRPr>
          </a:p>
          <a:p>
            <a:endParaRPr lang="en-US" altLang="en-US" sz="2400" dirty="0" smtClean="0">
              <a:latin typeface="Tahoma" panose="020B0604030504040204" pitchFamily="34" charset="0"/>
              <a:ea typeface="Tahoma" panose="020B0604030504040204" pitchFamily="34" charset="0"/>
              <a:cs typeface="Tahoma" panose="020B0604030504040204" pitchFamily="34" charset="0"/>
            </a:endParaRPr>
          </a:p>
          <a:p>
            <a:pPr marL="2286000" algn="l"/>
            <a:r>
              <a:rPr lang="en-US" altLang="en-US" sz="2400" dirty="0" err="1" smtClean="0">
                <a:latin typeface="Tahoma" panose="020B0604030504040204" pitchFamily="34" charset="0"/>
                <a:ea typeface="Tahoma" panose="020B0604030504040204" pitchFamily="34" charset="0"/>
                <a:cs typeface="Tahoma" panose="020B0604030504040204" pitchFamily="34" charset="0"/>
              </a:rPr>
              <a:t>Giảng</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latin typeface="Tahoma" panose="020B0604030504040204" pitchFamily="34" charset="0"/>
                <a:ea typeface="Tahoma" panose="020B0604030504040204" pitchFamily="34" charset="0"/>
                <a:cs typeface="Tahoma" panose="020B0604030504040204" pitchFamily="34" charset="0"/>
              </a:rPr>
              <a:t>viên</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latin typeface="Tahoma" panose="020B0604030504040204" pitchFamily="34" charset="0"/>
                <a:ea typeface="Tahoma" panose="020B0604030504040204" pitchFamily="34" charset="0"/>
                <a:cs typeface="Tahoma" panose="020B0604030504040204" pitchFamily="34" charset="0"/>
              </a:rPr>
              <a:t>Trần</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latin typeface="Tahoma" panose="020B0604030504040204" pitchFamily="34" charset="0"/>
                <a:ea typeface="Tahoma" panose="020B0604030504040204" pitchFamily="34" charset="0"/>
                <a:cs typeface="Tahoma" panose="020B0604030504040204" pitchFamily="34" charset="0"/>
              </a:rPr>
              <a:t>Nguyên</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latin typeface="Tahoma" panose="020B0604030504040204" pitchFamily="34" charset="0"/>
                <a:ea typeface="Tahoma" panose="020B0604030504040204" pitchFamily="34" charset="0"/>
                <a:cs typeface="Tahoma" panose="020B0604030504040204" pitchFamily="34" charset="0"/>
              </a:rPr>
              <a:t>Ngọc</a:t>
            </a:r>
            <a:endParaRPr lang="en-US" altLang="en-US" sz="2400" dirty="0" smtClean="0">
              <a:latin typeface="Tahoma" panose="020B0604030504040204" pitchFamily="34" charset="0"/>
              <a:ea typeface="Tahoma" panose="020B0604030504040204" pitchFamily="34" charset="0"/>
              <a:cs typeface="Tahoma" panose="020B0604030504040204" pitchFamily="34" charset="0"/>
            </a:endParaRPr>
          </a:p>
          <a:p>
            <a:pPr marL="2286000" algn="l"/>
            <a:r>
              <a:rPr lang="en-US" altLang="en-US" sz="2400" dirty="0" err="1" smtClean="0">
                <a:latin typeface="Tahoma" panose="020B0604030504040204" pitchFamily="34" charset="0"/>
                <a:ea typeface="Tahoma" panose="020B0604030504040204" pitchFamily="34" charset="0"/>
                <a:cs typeface="Tahoma" panose="020B0604030504040204" pitchFamily="34" charset="0"/>
              </a:rPr>
              <a:t>Nhóm</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latin typeface="Tahoma" panose="020B0604030504040204" pitchFamily="34" charset="0"/>
                <a:ea typeface="Tahoma" panose="020B0604030504040204" pitchFamily="34" charset="0"/>
                <a:cs typeface="Tahoma" panose="020B0604030504040204" pitchFamily="34" charset="0"/>
              </a:rPr>
              <a:t>Tạ</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smtClean="0">
                <a:latin typeface="Tahoma" panose="020B0604030504040204" pitchFamily="34" charset="0"/>
                <a:ea typeface="Tahoma" panose="020B0604030504040204" pitchFamily="34" charset="0"/>
                <a:cs typeface="Tahoma" panose="020B0604030504040204" pitchFamily="34" charset="0"/>
              </a:rPr>
              <a:t>Duy </a:t>
            </a:r>
            <a:r>
              <a:rPr lang="en-US" altLang="en-US" sz="2400" dirty="0" err="1" smtClean="0">
                <a:latin typeface="Tahoma" panose="020B0604030504040204" pitchFamily="34" charset="0"/>
                <a:ea typeface="Tahoma" panose="020B0604030504040204" pitchFamily="34" charset="0"/>
                <a:cs typeface="Tahoma" panose="020B0604030504040204" pitchFamily="34" charset="0"/>
              </a:rPr>
              <a:t>Hưng</a:t>
            </a:r>
            <a:r>
              <a:rPr lang="en-US" altLang="en-US" sz="2400" dirty="0" smtClean="0">
                <a:latin typeface="Tahoma" panose="020B0604030504040204" pitchFamily="34" charset="0"/>
                <a:ea typeface="Tahoma" panose="020B0604030504040204" pitchFamily="34" charset="0"/>
                <a:cs typeface="Tahoma" panose="020B0604030504040204" pitchFamily="34" charset="0"/>
              </a:rPr>
              <a:t>     - </a:t>
            </a:r>
            <a:r>
              <a:rPr lang="vi-VN" dirty="0"/>
              <a:t>20101682</a:t>
            </a:r>
            <a:endParaRPr lang="en-US" altLang="en-US" sz="2400" dirty="0" smtClean="0">
              <a:latin typeface="Tahoma" panose="020B0604030504040204" pitchFamily="34" charset="0"/>
              <a:ea typeface="Tahoma" panose="020B0604030504040204" pitchFamily="34" charset="0"/>
              <a:cs typeface="Tahoma" panose="020B0604030504040204" pitchFamily="34" charset="0"/>
            </a:endParaRPr>
          </a:p>
          <a:p>
            <a:pPr marL="2286000" algn="l"/>
            <a:r>
              <a:rPr lang="en-US" altLang="en-US" sz="2400" dirty="0">
                <a:latin typeface="Tahoma" panose="020B0604030504040204" pitchFamily="34" charset="0"/>
                <a:ea typeface="Tahoma" panose="020B0604030504040204" pitchFamily="34" charset="0"/>
                <a:cs typeface="Tahoma" panose="020B0604030504040204" pitchFamily="34" charset="0"/>
              </a:rPr>
              <a:t>	</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latin typeface="Tahoma" panose="020B0604030504040204" pitchFamily="34" charset="0"/>
                <a:ea typeface="Tahoma" panose="020B0604030504040204" pitchFamily="34" charset="0"/>
                <a:cs typeface="Tahoma" panose="020B0604030504040204" pitchFamily="34" charset="0"/>
              </a:rPr>
              <a:t>Trần</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latin typeface="Tahoma" panose="020B0604030504040204" pitchFamily="34" charset="0"/>
                <a:ea typeface="Tahoma" panose="020B0604030504040204" pitchFamily="34" charset="0"/>
                <a:cs typeface="Tahoma" panose="020B0604030504040204" pitchFamily="34" charset="0"/>
              </a:rPr>
              <a:t>Quang</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smtClean="0">
                <a:latin typeface="Tahoma" panose="020B0604030504040204" pitchFamily="34" charset="0"/>
                <a:ea typeface="Tahoma" panose="020B0604030504040204" pitchFamily="34" charset="0"/>
                <a:cs typeface="Tahoma" panose="020B0604030504040204" pitchFamily="34" charset="0"/>
              </a:rPr>
              <a:t>Duy - 20101258</a:t>
            </a:r>
            <a:endParaRPr lang="en-US" altLang="en-US" sz="2400" dirty="0">
              <a:latin typeface="Tahoma" panose="020B0604030504040204" pitchFamily="34" charset="0"/>
              <a:ea typeface="Tahoma" panose="020B0604030504040204" pitchFamily="34" charset="0"/>
              <a:cs typeface="Tahoma" panose="020B0604030504040204" pitchFamily="34" charset="0"/>
            </a:endParaRPr>
          </a:p>
          <a:p>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792561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ahoma" panose="020B0604030504040204" pitchFamily="34" charset="0"/>
                <a:ea typeface="Tahoma" panose="020B0604030504040204" pitchFamily="34" charset="0"/>
                <a:cs typeface="Tahoma" panose="020B0604030504040204" pitchFamily="34" charset="0"/>
              </a:rPr>
              <a:t>Logic Game</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838200" y="1815353"/>
            <a:ext cx="8743123" cy="4289612"/>
          </a:xfrm>
        </p:spPr>
        <p:txBody>
          <a:bodyPr>
            <a:normAutofit fontScale="85000" lnSpcReduction="20000"/>
          </a:bodyPr>
          <a:lstStyle/>
          <a:p>
            <a:pPr lvl="0"/>
            <a:r>
              <a:rPr lang="vi-VN" dirty="0" smtClean="0"/>
              <a:t>Sau </a:t>
            </a:r>
            <a:r>
              <a:rPr lang="vi-VN" dirty="0"/>
              <a:t>khi hai client được kết nối với nhau, lúc này server chỉ chuyển trực tiếp message từ client này đến client kia với format định trước như sau:</a:t>
            </a:r>
          </a:p>
          <a:p>
            <a:pPr lvl="1"/>
            <a:r>
              <a:rPr lang="vi-VN" dirty="0" smtClean="0"/>
              <a:t>Tọa </a:t>
            </a:r>
            <a:r>
              <a:rPr lang="vi-VN" dirty="0"/>
              <a:t>độ hàng: message[0] với người đi trước và message[3] với người đi sau.</a:t>
            </a:r>
          </a:p>
          <a:p>
            <a:pPr lvl="1"/>
            <a:r>
              <a:rPr lang="vi-VN" dirty="0" smtClean="0"/>
              <a:t>Tọa </a:t>
            </a:r>
            <a:r>
              <a:rPr lang="vi-VN" dirty="0"/>
              <a:t>độ cột: emssage[2] với người đi trước và message[5] với người đi sau.</a:t>
            </a:r>
          </a:p>
          <a:p>
            <a:pPr lvl="1"/>
            <a:r>
              <a:rPr lang="vi-VN" dirty="0" smtClean="0"/>
              <a:t>Kết </a:t>
            </a:r>
            <a:r>
              <a:rPr lang="vi-VN" dirty="0"/>
              <a:t>quả phát bắn: message[1] với người đi trước và message[4] với người đi sau.</a:t>
            </a:r>
          </a:p>
          <a:p>
            <a:pPr lvl="0"/>
            <a:r>
              <a:rPr lang="vi-VN" dirty="0" smtClean="0"/>
              <a:t>Bắn </a:t>
            </a:r>
            <a:r>
              <a:rPr lang="vi-VN" dirty="0"/>
              <a:t>cho đến khi một bên không còn tàu, bên không còn tàu sẽ gửi thông báo thua cuộc lên server và server trả về thông báo thắng cuộc cho người chơi còn lại.</a:t>
            </a:r>
          </a:p>
          <a:p>
            <a:pPr lvl="0"/>
            <a:r>
              <a:rPr lang="vi-VN" dirty="0" smtClean="0"/>
              <a:t>Đưa </a:t>
            </a:r>
            <a:r>
              <a:rPr lang="vi-VN" dirty="0"/>
              <a:t>ra thông báo nếu có người chơi bị ngắt kết nối lúc đang chơi đối với người còn lại</a:t>
            </a:r>
            <a:r>
              <a:rPr lang="vi-VN" dirty="0" smtClean="0"/>
              <a:t>.</a:t>
            </a:r>
            <a:endParaRPr lang="vi-VN" dirty="0">
              <a:latin typeface="Tahoma (Body)"/>
            </a:endParaRPr>
          </a:p>
        </p:txBody>
      </p:sp>
    </p:spTree>
    <p:extLst>
      <p:ext uri="{BB962C8B-B14F-4D97-AF65-F5344CB8AC3E}">
        <p14:creationId xmlns:p14="http://schemas.microsoft.com/office/powerpoint/2010/main" val="31679538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ahoma" panose="020B0604030504040204" pitchFamily="34" charset="0"/>
                <a:ea typeface="Tahoma" panose="020B0604030504040204" pitchFamily="34" charset="0"/>
                <a:cs typeface="Tahoma" panose="020B0604030504040204" pitchFamily="34" charset="0"/>
              </a:rPr>
              <a:t>Logic Game (</a:t>
            </a:r>
            <a:r>
              <a:rPr lang="en-US" dirty="0" err="1" smtClean="0">
                <a:latin typeface="Tahoma" panose="020B0604030504040204" pitchFamily="34" charset="0"/>
                <a:ea typeface="Tahoma" panose="020B0604030504040204" pitchFamily="34" charset="0"/>
                <a:cs typeface="Tahoma" panose="020B0604030504040204" pitchFamily="34" charset="0"/>
              </a:rPr>
              <a:t>cont</a:t>
            </a:r>
            <a:r>
              <a:rPr lang="en-US" dirty="0" smtClean="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684211" y="685800"/>
            <a:ext cx="8743123" cy="4027868"/>
          </a:xfrm>
        </p:spPr>
        <p:txBody>
          <a:bodyPr>
            <a:normAutofit/>
          </a:bodyPr>
          <a:lstStyle/>
          <a:p>
            <a:pPr lvl="0"/>
            <a:endParaRPr lang="vi-VN" dirty="0">
              <a:latin typeface="Tahoma (Body)"/>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8939"/>
            <a:ext cx="4911725" cy="4098925"/>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403058" y="547549"/>
            <a:ext cx="5270500" cy="5788660"/>
          </a:xfrm>
          <a:prstGeom prst="rect">
            <a:avLst/>
          </a:prstGeom>
          <a:noFill/>
          <a:ln>
            <a:noFill/>
          </a:ln>
        </p:spPr>
      </p:pic>
    </p:spTree>
    <p:extLst>
      <p:ext uri="{BB962C8B-B14F-4D97-AF65-F5344CB8AC3E}">
        <p14:creationId xmlns:p14="http://schemas.microsoft.com/office/powerpoint/2010/main" val="35884095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Kết</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quả</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công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việc</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838200" y="1690688"/>
            <a:ext cx="8743123" cy="4027868"/>
          </a:xfrm>
        </p:spPr>
        <p:txBody>
          <a:bodyPr>
            <a:normAutofit fontScale="85000" lnSpcReduction="10000"/>
          </a:bodyPr>
          <a:lstStyle/>
          <a:p>
            <a:pPr marL="0" lvl="0" indent="0">
              <a:buNone/>
            </a:pPr>
            <a:r>
              <a:rPr lang="vi-VN" b="1" dirty="0" smtClean="0"/>
              <a:t>Các </a:t>
            </a:r>
            <a:r>
              <a:rPr lang="vi-VN" b="1" dirty="0"/>
              <a:t>chức năng </a:t>
            </a:r>
            <a:r>
              <a:rPr lang="vi-VN" b="1" dirty="0" smtClean="0"/>
              <a:t>hoàn chỉnh</a:t>
            </a:r>
            <a:endParaRPr lang="en-US" b="1" dirty="0" smtClean="0"/>
          </a:p>
          <a:p>
            <a:r>
              <a:rPr lang="vi-VN" dirty="0" smtClean="0">
                <a:latin typeface="Tahoma (Body)"/>
              </a:rPr>
              <a:t>Đăng </a:t>
            </a:r>
            <a:r>
              <a:rPr lang="vi-VN" dirty="0">
                <a:latin typeface="Tahoma (Body)"/>
              </a:rPr>
              <a:t>nhập</a:t>
            </a:r>
          </a:p>
          <a:p>
            <a:r>
              <a:rPr lang="vi-VN" dirty="0" smtClean="0">
                <a:latin typeface="Tahoma (Body)"/>
              </a:rPr>
              <a:t>Xem </a:t>
            </a:r>
            <a:r>
              <a:rPr lang="vi-VN" dirty="0">
                <a:latin typeface="Tahoma (Body)"/>
              </a:rPr>
              <a:t>danh sách người dùng đang online và tình trạng của họ</a:t>
            </a:r>
          </a:p>
          <a:p>
            <a:r>
              <a:rPr lang="vi-VN" dirty="0" smtClean="0">
                <a:latin typeface="Tahoma (Body)"/>
              </a:rPr>
              <a:t>Gửi</a:t>
            </a:r>
            <a:r>
              <a:rPr lang="vi-VN" dirty="0">
                <a:latin typeface="Tahoma (Body)"/>
              </a:rPr>
              <a:t>, chờ và nhận lời mời giữa các người chơi.</a:t>
            </a:r>
          </a:p>
          <a:p>
            <a:r>
              <a:rPr lang="vi-VN" dirty="0" smtClean="0">
                <a:latin typeface="Tahoma (Body)"/>
              </a:rPr>
              <a:t>Đặt </a:t>
            </a:r>
            <a:r>
              <a:rPr lang="vi-VN" dirty="0">
                <a:latin typeface="Tahoma (Body)"/>
              </a:rPr>
              <a:t>chỗ các tàu trên bàn cờ, kiểm tra tính hợp lý của việc đặt tàu.</a:t>
            </a:r>
          </a:p>
          <a:p>
            <a:r>
              <a:rPr lang="vi-VN" dirty="0" smtClean="0">
                <a:latin typeface="Tahoma (Body)"/>
              </a:rPr>
              <a:t>Hai </a:t>
            </a:r>
            <a:r>
              <a:rPr lang="vi-VN" dirty="0">
                <a:latin typeface="Tahoma (Body)"/>
              </a:rPr>
              <a:t>người dùng trong một trận đấu có thể bắn qua bắn lại, cập nhật tình trạng bản đồ cho đến khi kết thúc trận đấu.</a:t>
            </a:r>
          </a:p>
          <a:p>
            <a:r>
              <a:rPr lang="vi-VN" dirty="0" smtClean="0">
                <a:latin typeface="Tahoma (Body)"/>
              </a:rPr>
              <a:t>Ghi </a:t>
            </a:r>
            <a:r>
              <a:rPr lang="vi-VN" dirty="0">
                <a:latin typeface="Tahoma (Body)"/>
              </a:rPr>
              <a:t>dữ liệu trận đấu vào file log, cập nhật số trận thắng, thua của người chơi</a:t>
            </a:r>
            <a:r>
              <a:rPr lang="vi-VN" dirty="0" smtClean="0">
                <a:latin typeface="Tahoma (Body)"/>
              </a:rPr>
              <a:t>.</a:t>
            </a:r>
            <a:endParaRPr lang="vi-VN" dirty="0">
              <a:latin typeface="Tahoma (Body)"/>
            </a:endParaRPr>
          </a:p>
        </p:txBody>
      </p:sp>
    </p:spTree>
    <p:extLst>
      <p:ext uri="{BB962C8B-B14F-4D97-AF65-F5344CB8AC3E}">
        <p14:creationId xmlns:p14="http://schemas.microsoft.com/office/powerpoint/2010/main" val="27018923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Kết</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quả</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công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việc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cont</a:t>
            </a:r>
            <a:r>
              <a:rPr lang="en-US" dirty="0" smtClean="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838200" y="1909482"/>
            <a:ext cx="8743123" cy="4027868"/>
          </a:xfrm>
        </p:spPr>
        <p:txBody>
          <a:bodyPr>
            <a:normAutofit/>
          </a:bodyPr>
          <a:lstStyle/>
          <a:p>
            <a:pPr marL="0" lvl="0" indent="0">
              <a:buNone/>
            </a:pPr>
            <a:r>
              <a:rPr lang="vi-VN" b="1" dirty="0" smtClean="0">
                <a:latin typeface="Tahoma (Body)"/>
              </a:rPr>
              <a:t>Các </a:t>
            </a:r>
            <a:r>
              <a:rPr lang="vi-VN" b="1" dirty="0">
                <a:latin typeface="Tahoma (Body)"/>
              </a:rPr>
              <a:t>chức năng </a:t>
            </a:r>
            <a:r>
              <a:rPr lang="en-US" b="1" dirty="0" err="1" smtClean="0">
                <a:latin typeface="Tahoma (Body)"/>
              </a:rPr>
              <a:t>chưa</a:t>
            </a:r>
            <a:r>
              <a:rPr lang="en-US" b="1" dirty="0" smtClean="0">
                <a:latin typeface="Tahoma (Body)"/>
              </a:rPr>
              <a:t> </a:t>
            </a:r>
            <a:r>
              <a:rPr lang="en-US" b="1" dirty="0" err="1" smtClean="0">
                <a:latin typeface="Tahoma (Body)"/>
              </a:rPr>
              <a:t>hoàn</a:t>
            </a:r>
            <a:r>
              <a:rPr lang="en-US" b="1" dirty="0" smtClean="0">
                <a:latin typeface="Tahoma (Body)"/>
              </a:rPr>
              <a:t> </a:t>
            </a:r>
            <a:r>
              <a:rPr lang="en-US" b="1" dirty="0" err="1" smtClean="0">
                <a:latin typeface="Tahoma (Body)"/>
              </a:rPr>
              <a:t>thiện</a:t>
            </a:r>
            <a:endParaRPr lang="en-US" b="1" dirty="0" smtClean="0">
              <a:latin typeface="Tahoma (Body)"/>
            </a:endParaRPr>
          </a:p>
          <a:p>
            <a:r>
              <a:rPr lang="vi-VN" dirty="0" smtClean="0">
                <a:latin typeface="Tahoma (Body)"/>
              </a:rPr>
              <a:t>Đăng </a:t>
            </a:r>
            <a:r>
              <a:rPr lang="vi-VN" dirty="0">
                <a:latin typeface="Tahoma (Body)"/>
              </a:rPr>
              <a:t>ký</a:t>
            </a:r>
          </a:p>
          <a:p>
            <a:r>
              <a:rPr lang="vi-VN" dirty="0" smtClean="0">
                <a:latin typeface="Tahoma (Body)"/>
              </a:rPr>
              <a:t>Xem </a:t>
            </a:r>
            <a:r>
              <a:rPr lang="vi-VN" dirty="0">
                <a:latin typeface="Tahoma (Body)"/>
              </a:rPr>
              <a:t>bảng xếp hạng người chơi</a:t>
            </a:r>
          </a:p>
          <a:p>
            <a:pPr marL="0" lvl="0" indent="0">
              <a:buNone/>
            </a:pPr>
            <a:endParaRPr lang="en-US" b="1" dirty="0" smtClean="0">
              <a:latin typeface="Tahoma (Body)"/>
            </a:endParaRPr>
          </a:p>
        </p:txBody>
      </p:sp>
    </p:spTree>
    <p:extLst>
      <p:ext uri="{BB962C8B-B14F-4D97-AF65-F5344CB8AC3E}">
        <p14:creationId xmlns:p14="http://schemas.microsoft.com/office/powerpoint/2010/main" val="33404913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9789" y="4896834"/>
            <a:ext cx="8534400" cy="1507067"/>
          </a:xfrm>
        </p:spPr>
        <p:txBody>
          <a:bodyPr/>
          <a:lstStyle/>
          <a:p>
            <a:pPr algn="ctr"/>
            <a:r>
              <a:rPr lang="en-US" dirty="0" smtClean="0">
                <a:latin typeface="Tahoma" panose="020B0604030504040204" pitchFamily="34" charset="0"/>
                <a:ea typeface="Tahoma" panose="020B0604030504040204" pitchFamily="34" charset="0"/>
                <a:cs typeface="Tahoma" panose="020B0604030504040204" pitchFamily="34" charset="0"/>
              </a:rPr>
              <a:t>DEMO - Q &amp; A</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684211" y="685800"/>
            <a:ext cx="8743123" cy="4027868"/>
          </a:xfrm>
        </p:spPr>
        <p:txBody>
          <a:bodyPr>
            <a:normAutofit/>
          </a:bodyPr>
          <a:lstStyle/>
          <a:p>
            <a:pPr marL="0" lvl="0" indent="0">
              <a:buNone/>
            </a:pPr>
            <a:endParaRPr lang="vi-VN" dirty="0">
              <a:latin typeface="Tahoma (Body)"/>
            </a:endParaRPr>
          </a:p>
          <a:p>
            <a:pPr marL="0" lvl="0" indent="0">
              <a:buNone/>
            </a:pPr>
            <a:endParaRPr lang="en-US" b="1" dirty="0" smtClean="0">
              <a:latin typeface="Tahoma (Body)"/>
            </a:endParaRPr>
          </a:p>
        </p:txBody>
      </p:sp>
      <p:pic>
        <p:nvPicPr>
          <p:cNvPr id="4" name="Picture 5" descr="question-things"/>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3573539" y="502634"/>
            <a:ext cx="4406900" cy="4394200"/>
          </a:xfrm>
          <a:prstGeom prst="rect">
            <a:avLst/>
          </a:prstGeom>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77989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Yêu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cầu</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lstStyle/>
          <a:p>
            <a:pPr marL="0" indent="0">
              <a:buNone/>
            </a:pPr>
            <a:r>
              <a:rPr lang="en-US" b="1" dirty="0" smtClean="0">
                <a:latin typeface="Tahoma" panose="020B0604030504040204" pitchFamily="34" charset="0"/>
                <a:ea typeface="Tahoma" panose="020B0604030504040204" pitchFamily="34" charset="0"/>
                <a:cs typeface="Tahoma" panose="020B0604030504040204" pitchFamily="34" charset="0"/>
              </a:rPr>
              <a:t>Client:</a:t>
            </a:r>
          </a:p>
          <a:p>
            <a:r>
              <a:rPr lang="vi-VN" dirty="0">
                <a:latin typeface="Tahoma" panose="020B0604030504040204" pitchFamily="34" charset="0"/>
                <a:ea typeface="Tahoma" panose="020B0604030504040204" pitchFamily="34" charset="0"/>
                <a:cs typeface="Tahoma" panose="020B0604030504040204" pitchFamily="34" charset="0"/>
              </a:rPr>
              <a:t>Chương trình tương tác với người dùng qua giao diện menu lựa chọn.</a:t>
            </a:r>
            <a:endParaRPr lang="en-US" dirty="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Cho phép người dùng đăng nhập, đăng ký tài khoản; xem danh sách những người chơi đang online cùng và tình trạng của họ.</a:t>
            </a:r>
            <a:endParaRPr lang="en-US" dirty="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Cho phép người dùng mời hoặc chờ đợi có lời mời để chơi trò chơi Battleship giữa hai máy trong mạng.</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04103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Yêu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cầu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cont</a:t>
            </a:r>
            <a:r>
              <a:rPr lang="en-US" dirty="0" smtClean="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lstStyle/>
          <a:p>
            <a:pPr marL="0" indent="0">
              <a:buNone/>
            </a:pPr>
            <a:r>
              <a:rPr lang="vi-VN" b="1" dirty="0"/>
              <a:t>Server</a:t>
            </a:r>
            <a:r>
              <a:rPr lang="en-US" b="1" dirty="0" smtClean="0"/>
              <a:t>:</a:t>
            </a:r>
          </a:p>
          <a:p>
            <a:r>
              <a:rPr lang="vi-VN" dirty="0"/>
              <a:t>Chương trình tương tác với người dùng qua giao diện menu lựa chọn.</a:t>
            </a:r>
            <a:endParaRPr lang="en-US" dirty="0"/>
          </a:p>
          <a:p>
            <a:r>
              <a:rPr lang="vi-VN" dirty="0"/>
              <a:t>Cho phép người dùng đăng nhập, đăng ký tài khoản; xem danh sách những người chơi đang online cùng và tình trạng của họ.</a:t>
            </a:r>
            <a:endParaRPr lang="en-US" dirty="0"/>
          </a:p>
          <a:p>
            <a:r>
              <a:rPr lang="vi-VN" dirty="0"/>
              <a:t>Cho phép người dùng mời hoặc chờ đợi có lời mời để chơi trò chơi Battleship giữa hai máy trong mạng.</a:t>
            </a:r>
            <a:endParaRPr lang="en-US" dirty="0"/>
          </a:p>
        </p:txBody>
      </p:sp>
    </p:spTree>
    <p:extLst>
      <p:ext uri="{BB962C8B-B14F-4D97-AF65-F5344CB8AC3E}">
        <p14:creationId xmlns:p14="http://schemas.microsoft.com/office/powerpoint/2010/main" val="5415263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Yêu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cầu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cont</a:t>
            </a:r>
            <a:r>
              <a:rPr lang="en-US" dirty="0" smtClean="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lstStyle/>
          <a:p>
            <a:pPr marL="0" indent="0">
              <a:buNone/>
            </a:pPr>
            <a:r>
              <a:rPr lang="vi-VN" b="1" dirty="0" smtClean="0">
                <a:latin typeface="Tahoma (Body)"/>
              </a:rPr>
              <a:t>Game </a:t>
            </a:r>
            <a:r>
              <a:rPr lang="vi-VN" b="1" dirty="0">
                <a:latin typeface="Tahoma (Body)"/>
              </a:rPr>
              <a:t>Logic</a:t>
            </a:r>
            <a:r>
              <a:rPr lang="en-US" b="1" dirty="0" smtClean="0">
                <a:latin typeface="Tahoma (Body)"/>
              </a:rPr>
              <a:t>:</a:t>
            </a:r>
          </a:p>
          <a:p>
            <a:pPr lvl="0"/>
            <a:r>
              <a:rPr lang="vi-VN" dirty="0">
                <a:latin typeface="Tahoma (Body)"/>
              </a:rPr>
              <a:t>Bản đồ có kích thước 10x10.</a:t>
            </a:r>
            <a:endParaRPr lang="en-US" dirty="0">
              <a:latin typeface="Tahoma (Body)"/>
            </a:endParaRPr>
          </a:p>
          <a:p>
            <a:pPr lvl="0"/>
            <a:r>
              <a:rPr lang="vi-VN" dirty="0">
                <a:latin typeface="Tahoma (Body)"/>
              </a:rPr>
              <a:t>Điểm bắn được định nghĩa bằng vị trí hàng – cột</a:t>
            </a:r>
            <a:endParaRPr lang="en-US" dirty="0">
              <a:latin typeface="Tahoma (Body)"/>
            </a:endParaRPr>
          </a:p>
          <a:p>
            <a:pPr lvl="0"/>
            <a:r>
              <a:rPr lang="vi-VN" dirty="0">
                <a:latin typeface="Tahoma (Body)"/>
              </a:rPr>
              <a:t>Người chơi đặt tàu theo vị trí đầu tàu và hướng ( lên, xuống, trái, phải)</a:t>
            </a:r>
            <a:endParaRPr lang="en-US" dirty="0">
              <a:latin typeface="Tahoma (Body)"/>
            </a:endParaRPr>
          </a:p>
          <a:p>
            <a:r>
              <a:rPr lang="vi-VN" dirty="0">
                <a:latin typeface="Tahoma (Body)"/>
              </a:rPr>
              <a:t>Hai bên bắn qua lại cho đến khi một bên đã hỏng hết tàu.</a:t>
            </a:r>
            <a:endParaRPr lang="en-US" dirty="0">
              <a:latin typeface="Tahoma (Body)"/>
            </a:endParaRPr>
          </a:p>
        </p:txBody>
      </p:sp>
    </p:spTree>
    <p:extLst>
      <p:ext uri="{BB962C8B-B14F-4D97-AF65-F5344CB8AC3E}">
        <p14:creationId xmlns:p14="http://schemas.microsoft.com/office/powerpoint/2010/main" val="3331209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Phân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tích</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838200" y="1690688"/>
            <a:ext cx="9065095" cy="4324082"/>
          </a:xfrm>
        </p:spPr>
        <p:txBody>
          <a:bodyPr>
            <a:normAutofit fontScale="92500" lnSpcReduction="10000"/>
          </a:bodyPr>
          <a:lstStyle/>
          <a:p>
            <a:r>
              <a:rPr lang="vi-VN" dirty="0">
                <a:latin typeface="Tahoma (Body)"/>
              </a:rPr>
              <a:t>Bài toán yêu cầu truyền dữ liệu qua lại giữa 2 </a:t>
            </a:r>
            <a:r>
              <a:rPr lang="en-US" dirty="0" smtClean="0">
                <a:latin typeface="Tahoma (Body)"/>
              </a:rPr>
              <a:t>hay </a:t>
            </a:r>
            <a:r>
              <a:rPr lang="en-US" dirty="0" err="1" smtClean="0">
                <a:latin typeface="Tahoma (Body)"/>
              </a:rPr>
              <a:t>nhiều</a:t>
            </a:r>
            <a:r>
              <a:rPr lang="en-US" dirty="0" smtClean="0">
                <a:latin typeface="Tahoma (Body)"/>
              </a:rPr>
              <a:t> client. </a:t>
            </a:r>
            <a:r>
              <a:rPr lang="en-US" dirty="0" err="1" smtClean="0">
                <a:latin typeface="Tahoma (Body)"/>
              </a:rPr>
              <a:t>Kết</a:t>
            </a:r>
            <a:r>
              <a:rPr lang="en-US" dirty="0" smtClean="0">
                <a:latin typeface="Tahoma (Body)"/>
              </a:rPr>
              <a:t> </a:t>
            </a:r>
            <a:r>
              <a:rPr lang="en-US" dirty="0" err="1" smtClean="0">
                <a:latin typeface="Tahoma (Body)"/>
              </a:rPr>
              <a:t>nối</a:t>
            </a:r>
            <a:r>
              <a:rPr lang="en-US" dirty="0" smtClean="0">
                <a:latin typeface="Tahoma (Body)"/>
              </a:rPr>
              <a:t> </a:t>
            </a:r>
            <a:r>
              <a:rPr lang="en-US" dirty="0" err="1" smtClean="0">
                <a:latin typeface="Tahoma (Body)"/>
              </a:rPr>
              <a:t>giữa</a:t>
            </a:r>
            <a:r>
              <a:rPr lang="en-US" dirty="0" smtClean="0">
                <a:latin typeface="Tahoma (Body)"/>
              </a:rPr>
              <a:t> 2 client </a:t>
            </a:r>
            <a:r>
              <a:rPr lang="en-US" dirty="0" err="1" smtClean="0">
                <a:latin typeface="Tahoma (Body)"/>
              </a:rPr>
              <a:t>thành</a:t>
            </a:r>
            <a:r>
              <a:rPr lang="en-US" dirty="0" smtClean="0">
                <a:latin typeface="Tahoma (Body)"/>
              </a:rPr>
              <a:t> </a:t>
            </a:r>
            <a:r>
              <a:rPr lang="en-US" dirty="0" err="1" smtClean="0">
                <a:latin typeface="Tahoma (Body)"/>
              </a:rPr>
              <a:t>một</a:t>
            </a:r>
            <a:r>
              <a:rPr lang="en-US" dirty="0" smtClean="0">
                <a:latin typeface="Tahoma (Body)"/>
              </a:rPr>
              <a:t> </a:t>
            </a:r>
            <a:r>
              <a:rPr lang="en-US" dirty="0" err="1" smtClean="0">
                <a:latin typeface="Tahoma (Body)"/>
              </a:rPr>
              <a:t>ván</a:t>
            </a:r>
            <a:r>
              <a:rPr lang="en-US" dirty="0" smtClean="0">
                <a:latin typeface="Tahoma (Body)"/>
              </a:rPr>
              <a:t> </a:t>
            </a:r>
            <a:r>
              <a:rPr lang="en-US" dirty="0" err="1" smtClean="0">
                <a:latin typeface="Tahoma (Body)"/>
              </a:rPr>
              <a:t>chơi</a:t>
            </a:r>
            <a:r>
              <a:rPr lang="en-US" dirty="0" smtClean="0">
                <a:latin typeface="Tahoma (Body)"/>
              </a:rPr>
              <a:t> </a:t>
            </a:r>
            <a:r>
              <a:rPr lang="en-US" dirty="0" err="1" smtClean="0">
                <a:latin typeface="Tahoma (Body)"/>
              </a:rPr>
              <a:t>và</a:t>
            </a:r>
            <a:r>
              <a:rPr lang="en-US" dirty="0" smtClean="0">
                <a:latin typeface="Tahoma (Body)"/>
              </a:rPr>
              <a:t> </a:t>
            </a:r>
            <a:r>
              <a:rPr lang="en-US" dirty="0" err="1" smtClean="0">
                <a:latin typeface="Tahoma (Body)"/>
              </a:rPr>
              <a:t>thực</a:t>
            </a:r>
            <a:r>
              <a:rPr lang="en-US" dirty="0" smtClean="0">
                <a:latin typeface="Tahoma (Body)"/>
              </a:rPr>
              <a:t> </a:t>
            </a:r>
            <a:r>
              <a:rPr lang="en-US" dirty="0" err="1" smtClean="0">
                <a:latin typeface="Tahoma (Body)"/>
              </a:rPr>
              <a:t>hiện</a:t>
            </a:r>
            <a:r>
              <a:rPr lang="en-US" dirty="0" smtClean="0">
                <a:latin typeface="Tahoma (Body)"/>
              </a:rPr>
              <a:t> </a:t>
            </a:r>
            <a:r>
              <a:rPr lang="en-US" dirty="0" err="1" smtClean="0">
                <a:latin typeface="Tahoma (Body)"/>
              </a:rPr>
              <a:t>ván</a:t>
            </a:r>
            <a:r>
              <a:rPr lang="en-US" dirty="0" smtClean="0">
                <a:latin typeface="Tahoma (Body)"/>
              </a:rPr>
              <a:t> </a:t>
            </a:r>
            <a:r>
              <a:rPr lang="en-US" dirty="0" err="1" smtClean="0">
                <a:latin typeface="Tahoma (Body)"/>
              </a:rPr>
              <a:t>chơi</a:t>
            </a:r>
            <a:r>
              <a:rPr lang="en-US" dirty="0" smtClean="0">
                <a:latin typeface="Tahoma (Body)"/>
              </a:rPr>
              <a:t> </a:t>
            </a:r>
            <a:r>
              <a:rPr lang="en-US" dirty="0" err="1" smtClean="0">
                <a:latin typeface="Tahoma (Body)"/>
              </a:rPr>
              <a:t>giữa</a:t>
            </a:r>
            <a:r>
              <a:rPr lang="en-US" dirty="0" smtClean="0">
                <a:latin typeface="Tahoma (Body)"/>
              </a:rPr>
              <a:t> 2 </a:t>
            </a:r>
            <a:r>
              <a:rPr lang="en-US" dirty="0" err="1" smtClean="0">
                <a:latin typeface="Tahoma (Body)"/>
              </a:rPr>
              <a:t>người</a:t>
            </a:r>
            <a:r>
              <a:rPr lang="en-US" dirty="0" smtClean="0">
                <a:latin typeface="Tahoma (Body)"/>
              </a:rPr>
              <a:t>.</a:t>
            </a:r>
            <a:endParaRPr lang="vi-VN" dirty="0">
              <a:latin typeface="Tahoma (Body)"/>
            </a:endParaRPr>
          </a:p>
          <a:p>
            <a:r>
              <a:rPr lang="vi-VN" dirty="0">
                <a:latin typeface="Tahoma (Body)"/>
              </a:rPr>
              <a:t>Cần xây dựng 1 giao thức đơn giản để truyền tin giữa client server và </a:t>
            </a:r>
            <a:r>
              <a:rPr lang="vi-VN" dirty="0" smtClean="0">
                <a:latin typeface="Tahoma (Body)"/>
              </a:rPr>
              <a:t>client</a:t>
            </a:r>
            <a:r>
              <a:rPr lang="en-US" dirty="0" smtClean="0">
                <a:latin typeface="Tahoma (Body)"/>
              </a:rPr>
              <a:t> </a:t>
            </a:r>
            <a:r>
              <a:rPr lang="vi-VN" dirty="0" smtClean="0">
                <a:latin typeface="Tahoma (Body)"/>
              </a:rPr>
              <a:t>-</a:t>
            </a:r>
            <a:r>
              <a:rPr lang="en-US" dirty="0" smtClean="0">
                <a:latin typeface="Tahoma (Body)"/>
              </a:rPr>
              <a:t> </a:t>
            </a:r>
            <a:r>
              <a:rPr lang="vi-VN" dirty="0" smtClean="0">
                <a:latin typeface="Tahoma (Body)"/>
              </a:rPr>
              <a:t>client </a:t>
            </a:r>
            <a:r>
              <a:rPr lang="vi-VN" dirty="0">
                <a:latin typeface="Tahoma (Body)"/>
              </a:rPr>
              <a:t>thông qua </a:t>
            </a:r>
            <a:r>
              <a:rPr lang="vi-VN" dirty="0" smtClean="0">
                <a:latin typeface="Tahoma (Body)"/>
              </a:rPr>
              <a:t>server</a:t>
            </a:r>
            <a:r>
              <a:rPr lang="en-US" dirty="0" smtClean="0">
                <a:latin typeface="Tahoma (Body)"/>
              </a:rPr>
              <a:t>.</a:t>
            </a:r>
          </a:p>
          <a:p>
            <a:pPr marL="0" indent="0">
              <a:buNone/>
            </a:pPr>
            <a:r>
              <a:rPr lang="en-US" b="1" dirty="0" err="1" smtClean="0">
                <a:latin typeface="Tahoma (Body)"/>
              </a:rPr>
              <a:t>Phương</a:t>
            </a:r>
            <a:r>
              <a:rPr lang="en-US" b="1" dirty="0" smtClean="0">
                <a:latin typeface="Tahoma (Body)"/>
              </a:rPr>
              <a:t> </a:t>
            </a:r>
            <a:r>
              <a:rPr lang="en-US" b="1" dirty="0" err="1" smtClean="0">
                <a:latin typeface="Tahoma (Body)"/>
              </a:rPr>
              <a:t>hướng</a:t>
            </a:r>
            <a:endParaRPr lang="en-US" b="1" dirty="0" smtClean="0">
              <a:latin typeface="Tahoma (Body)"/>
            </a:endParaRPr>
          </a:p>
          <a:p>
            <a:r>
              <a:rPr lang="vi-VN" dirty="0" smtClean="0">
                <a:latin typeface="Tahoma (Body)"/>
              </a:rPr>
              <a:t>Sử dụng select</a:t>
            </a:r>
            <a:r>
              <a:rPr lang="en-US" dirty="0" smtClean="0">
                <a:latin typeface="Tahoma (Body)"/>
              </a:rPr>
              <a:t> </a:t>
            </a:r>
            <a:r>
              <a:rPr lang="vi-VN" dirty="0" smtClean="0">
                <a:latin typeface="Tahoma (Body)"/>
              </a:rPr>
              <a:t>server để kết nối và xử lý nhiều dữ liệu gửi từ các client khác nhau đến server.</a:t>
            </a:r>
          </a:p>
          <a:p>
            <a:r>
              <a:rPr lang="vi-VN" dirty="0" smtClean="0">
                <a:latin typeface="Tahoma (Body)"/>
              </a:rPr>
              <a:t>Kết hợp với logic game từ game.c để tiến hành kiểm tra tính hợp lý trong quá trình thao tác trò chơi và quyết định kết quả trò chơi.</a:t>
            </a:r>
          </a:p>
          <a:p>
            <a:pPr marL="0" indent="0">
              <a:buNone/>
            </a:pPr>
            <a:endParaRPr lang="en-US" dirty="0">
              <a:latin typeface="Tahoma (Body)"/>
            </a:endParaRPr>
          </a:p>
        </p:txBody>
      </p:sp>
    </p:spTree>
    <p:extLst>
      <p:ext uri="{BB962C8B-B14F-4D97-AF65-F5344CB8AC3E}">
        <p14:creationId xmlns:p14="http://schemas.microsoft.com/office/powerpoint/2010/main" val="7074384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Phân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công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công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việc</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lstStyle/>
          <a:p>
            <a:r>
              <a:rPr lang="vi-VN" dirty="0" smtClean="0">
                <a:latin typeface="Tahoma (Body)"/>
              </a:rPr>
              <a:t>Tạ </a:t>
            </a:r>
            <a:r>
              <a:rPr lang="vi-VN" dirty="0">
                <a:latin typeface="Tahoma (Body)"/>
              </a:rPr>
              <a:t>Duy Hưng: thiết kế Use Cases, Flowchart của chương trình và phần giao diện, logic, giao tiếp qua server của trò chơi Battleship</a:t>
            </a:r>
            <a:r>
              <a:rPr lang="vi-VN" dirty="0" smtClean="0">
                <a:latin typeface="Tahoma (Body)"/>
              </a:rPr>
              <a:t>.</a:t>
            </a:r>
            <a:endParaRPr lang="vi-VN" dirty="0">
              <a:latin typeface="Tahoma (Body)"/>
            </a:endParaRPr>
          </a:p>
          <a:p>
            <a:r>
              <a:rPr lang="vi-VN" dirty="0" smtClean="0">
                <a:latin typeface="Tahoma (Body)"/>
              </a:rPr>
              <a:t>Trần </a:t>
            </a:r>
            <a:r>
              <a:rPr lang="vi-VN" dirty="0">
                <a:latin typeface="Tahoma (Body)"/>
              </a:rPr>
              <a:t>Quang Duy: xây dựng các chức năng và giao diện tương tác giữa client và server, sử dụng selectserver để kết nối và xử lý với nhiều client cùng lúc.</a:t>
            </a:r>
          </a:p>
          <a:p>
            <a:endParaRPr lang="vi-VN" dirty="0">
              <a:latin typeface="Tahoma (Body)"/>
            </a:endParaRPr>
          </a:p>
        </p:txBody>
      </p:sp>
    </p:spTree>
    <p:extLst>
      <p:ext uri="{BB962C8B-B14F-4D97-AF65-F5344CB8AC3E}">
        <p14:creationId xmlns:p14="http://schemas.microsoft.com/office/powerpoint/2010/main" val="4286302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Thiết</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kế</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chương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trình</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lstStyle/>
          <a:p>
            <a:endParaRPr lang="vi-VN" dirty="0">
              <a:latin typeface="Tahoma (Body)"/>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15285" y="1317812"/>
            <a:ext cx="6541009" cy="5177117"/>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656294" y="1452282"/>
            <a:ext cx="5420421" cy="5298142"/>
          </a:xfrm>
          <a:prstGeom prst="rect">
            <a:avLst/>
          </a:prstGeom>
        </p:spPr>
      </p:pic>
    </p:spTree>
    <p:extLst>
      <p:ext uri="{BB962C8B-B14F-4D97-AF65-F5344CB8AC3E}">
        <p14:creationId xmlns:p14="http://schemas.microsoft.com/office/powerpoint/2010/main" val="35067575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Giao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tiếp</a:t>
            </a:r>
            <a:r>
              <a:rPr lang="en-US" dirty="0" smtClean="0">
                <a:latin typeface="Tahoma" panose="020B0604030504040204" pitchFamily="34" charset="0"/>
                <a:ea typeface="Tahoma" panose="020B0604030504040204" pitchFamily="34" charset="0"/>
                <a:cs typeface="Tahoma" panose="020B0604030504040204" pitchFamily="34" charset="0"/>
              </a:rPr>
              <a:t> client-server </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lstStyle/>
          <a:p>
            <a:pPr lvl="0"/>
            <a:r>
              <a:rPr lang="vi-VN" dirty="0"/>
              <a:t>Server sử dụng serverselect để tiếp nhận kết nối, dữ liệu và tình trạng kết nối với từng client.</a:t>
            </a:r>
            <a:endParaRPr lang="en-US" dirty="0"/>
          </a:p>
          <a:p>
            <a:pPr lvl="0"/>
            <a:r>
              <a:rPr lang="vi-VN" dirty="0"/>
              <a:t>Tiếp nhận các message với nội dung được format trước và xử lý nghiệp vụ, đồng thời trả về dữ liệu cần thiết mà client yêu cầu</a:t>
            </a:r>
            <a:r>
              <a:rPr lang="vi-VN" dirty="0" smtClean="0"/>
              <a:t>.</a:t>
            </a:r>
            <a:endParaRPr lang="vi-VN" dirty="0">
              <a:latin typeface="Tahoma (Body)"/>
            </a:endParaRPr>
          </a:p>
          <a:p>
            <a:endParaRPr lang="vi-VN" dirty="0">
              <a:latin typeface="Tahoma (Body)"/>
            </a:endParaRPr>
          </a:p>
        </p:txBody>
      </p:sp>
    </p:spTree>
    <p:extLst>
      <p:ext uri="{BB962C8B-B14F-4D97-AF65-F5344CB8AC3E}">
        <p14:creationId xmlns:p14="http://schemas.microsoft.com/office/powerpoint/2010/main" val="7956386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Giao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tiếp</a:t>
            </a:r>
            <a:r>
              <a:rPr lang="en-US" dirty="0" smtClean="0">
                <a:latin typeface="Tahoma" panose="020B0604030504040204" pitchFamily="34" charset="0"/>
                <a:ea typeface="Tahoma" panose="020B0604030504040204" pitchFamily="34" charset="0"/>
                <a:cs typeface="Tahoma" panose="020B0604030504040204" pitchFamily="34" charset="0"/>
              </a:rPr>
              <a:t> client-server (</a:t>
            </a:r>
            <a:r>
              <a:rPr lang="en-US" dirty="0" err="1" smtClean="0">
                <a:latin typeface="Tahoma" panose="020B0604030504040204" pitchFamily="34" charset="0"/>
                <a:ea typeface="Tahoma" panose="020B0604030504040204" pitchFamily="34" charset="0"/>
                <a:cs typeface="Tahoma" panose="020B0604030504040204" pitchFamily="34" charset="0"/>
              </a:rPr>
              <a:t>cont</a:t>
            </a:r>
            <a:r>
              <a:rPr lang="en-US" dirty="0" smtClean="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lstStyle/>
          <a:p>
            <a:endParaRPr lang="vi-VN" dirty="0">
              <a:latin typeface="Tahoma (Body)"/>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958333" y="1906429"/>
            <a:ext cx="5012055" cy="4189730"/>
          </a:xfrm>
          <a:prstGeom prst="rect">
            <a:avLst/>
          </a:prstGeom>
          <a:noFill/>
          <a:ln>
            <a:noFill/>
          </a:ln>
        </p:spPr>
      </p:pic>
    </p:spTree>
    <p:extLst>
      <p:ext uri="{BB962C8B-B14F-4D97-AF65-F5344CB8AC3E}">
        <p14:creationId xmlns:p14="http://schemas.microsoft.com/office/powerpoint/2010/main" val="15051440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TotalTime>
  <Words>734</Words>
  <Application>Microsoft Office PowerPoint</Application>
  <PresentationFormat>Widescreen</PresentationFormat>
  <Paragraphs>57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Tahoma</vt:lpstr>
      <vt:lpstr>Tahoma (Body)</vt:lpstr>
      <vt:lpstr>Office Theme</vt:lpstr>
      <vt:lpstr>Báo cáo lập trình mạng</vt:lpstr>
      <vt:lpstr>Yêu cầu</vt:lpstr>
      <vt:lpstr>Yêu cầu (cont)</vt:lpstr>
      <vt:lpstr>Yêu cầu (cont)</vt:lpstr>
      <vt:lpstr>Phân tích</vt:lpstr>
      <vt:lpstr>Phân công công việc</vt:lpstr>
      <vt:lpstr>Thiết kế chương trình</vt:lpstr>
      <vt:lpstr>Giao tiếp client-server </vt:lpstr>
      <vt:lpstr>Giao tiếp client-server (cont)</vt:lpstr>
      <vt:lpstr>Logic Game</vt:lpstr>
      <vt:lpstr>Logic Game (cont)</vt:lpstr>
      <vt:lpstr>Kết quả công việc</vt:lpstr>
      <vt:lpstr>Kết quả công việc (cont)</vt:lpstr>
      <vt:lpstr>DEMO - Q &amp; 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lập trình mạng</dc:title>
  <dc:creator>Duy Tran</dc:creator>
  <cp:lastModifiedBy>Duy Tran</cp:lastModifiedBy>
  <cp:revision>5</cp:revision>
  <dcterms:created xsi:type="dcterms:W3CDTF">2014-05-21T03:51:01Z</dcterms:created>
  <dcterms:modified xsi:type="dcterms:W3CDTF">2014-05-28T04:18:24Z</dcterms:modified>
</cp:coreProperties>
</file>