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0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683E-73B9-4D18-9766-012684924CEE}" type="datetimeFigureOut">
              <a:rPr lang="en-US" smtClean="0"/>
              <a:t>2020-07-10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B9E5-26BC-446A-8626-97E96E9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2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683E-73B9-4D18-9766-012684924CEE}" type="datetimeFigureOut">
              <a:rPr lang="en-US" smtClean="0"/>
              <a:t>2020-07-10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B9E5-26BC-446A-8626-97E96E9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2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683E-73B9-4D18-9766-012684924CEE}" type="datetimeFigureOut">
              <a:rPr lang="en-US" smtClean="0"/>
              <a:t>2020-07-10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B9E5-26BC-446A-8626-97E96E9E652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1854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683E-73B9-4D18-9766-012684924CEE}" type="datetimeFigureOut">
              <a:rPr lang="en-US" smtClean="0"/>
              <a:t>2020-07-10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B9E5-26BC-446A-8626-97E96E9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92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683E-73B9-4D18-9766-012684924CEE}" type="datetimeFigureOut">
              <a:rPr lang="en-US" smtClean="0"/>
              <a:t>2020-07-10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B9E5-26BC-446A-8626-97E96E9E652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3877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683E-73B9-4D18-9766-012684924CEE}" type="datetimeFigureOut">
              <a:rPr lang="en-US" smtClean="0"/>
              <a:t>2020-07-10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B9E5-26BC-446A-8626-97E96E9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0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683E-73B9-4D18-9766-012684924CEE}" type="datetimeFigureOut">
              <a:rPr lang="en-US" smtClean="0"/>
              <a:t>2020-07-10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B9E5-26BC-446A-8626-97E96E9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63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683E-73B9-4D18-9766-012684924CEE}" type="datetimeFigureOut">
              <a:rPr lang="en-US" smtClean="0"/>
              <a:t>2020-07-10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B9E5-26BC-446A-8626-97E96E9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7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683E-73B9-4D18-9766-012684924CEE}" type="datetimeFigureOut">
              <a:rPr lang="en-US" smtClean="0"/>
              <a:t>2020-07-10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B9E5-26BC-446A-8626-97E96E9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7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683E-73B9-4D18-9766-012684924CEE}" type="datetimeFigureOut">
              <a:rPr lang="en-US" smtClean="0"/>
              <a:t>2020-07-10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B9E5-26BC-446A-8626-97E96E9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7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683E-73B9-4D18-9766-012684924CEE}" type="datetimeFigureOut">
              <a:rPr lang="en-US" smtClean="0"/>
              <a:t>2020-07-10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B9E5-26BC-446A-8626-97E96E9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3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683E-73B9-4D18-9766-012684924CEE}" type="datetimeFigureOut">
              <a:rPr lang="en-US" smtClean="0"/>
              <a:t>2020-07-10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B9E5-26BC-446A-8626-97E96E9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7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683E-73B9-4D18-9766-012684924CEE}" type="datetimeFigureOut">
              <a:rPr lang="en-US" smtClean="0"/>
              <a:t>2020-07-10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B9E5-26BC-446A-8626-97E96E9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1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683E-73B9-4D18-9766-012684924CEE}" type="datetimeFigureOut">
              <a:rPr lang="en-US" smtClean="0"/>
              <a:t>2020-07-10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B9E5-26BC-446A-8626-97E96E9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683E-73B9-4D18-9766-012684924CEE}" type="datetimeFigureOut">
              <a:rPr lang="en-US" smtClean="0"/>
              <a:t>2020-07-10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B9E5-26BC-446A-8626-97E96E9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683E-73B9-4D18-9766-012684924CEE}" type="datetimeFigureOut">
              <a:rPr lang="en-US" smtClean="0"/>
              <a:t>2020-07-10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B9E5-26BC-446A-8626-97E96E9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0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5683E-73B9-4D18-9766-012684924CEE}" type="datetimeFigureOut">
              <a:rPr lang="en-US" smtClean="0"/>
              <a:t>2020-07-10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1EB9E5-26BC-446A-8626-97E96E9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0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9164-D922-4B0E-8702-C90197D4F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667" y="2252134"/>
            <a:ext cx="8681336" cy="1646302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Clustering neighborhoods in Ho Chi Minh city (Viet Nam)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8904C-173D-4B3C-877B-AD69CF7EB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IBM final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10601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5EE4-3410-4BBB-9D2E-7B922C40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Conclusion and Point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52281-F2BA-4DF7-9717-E6D3AC3E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this project to identify neighborhoods similar to my current neighborhoods (P. Phuoc Long B, </a:t>
            </a:r>
            <a:r>
              <a:rPr lang="en-US" dirty="0" err="1"/>
              <a:t>Distric</a:t>
            </a:r>
            <a:r>
              <a:rPr lang="en-US" dirty="0"/>
              <a:t> 9). These findings in this result can help me a lot to find similar neighborhoods for moving in the future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Point for improvement:</a:t>
            </a:r>
          </a:p>
          <a:p>
            <a:r>
              <a:rPr lang="en-US" dirty="0"/>
              <a:t>The foursquare API currently not supply enough information about some important venue each neighborhoods such as hospital, school, market...These things are very important to compare similarity of each neighborhoods. I think the reason is that users of foursquare are not much in VN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3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0BED-8775-41AC-98E6-B4D97A1A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Introduction: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8FC7A-51D9-429E-A4AA-D07EBA000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Business problem:</a:t>
            </a:r>
          </a:p>
          <a:p>
            <a:pPr marL="0" indent="0">
              <a:buNone/>
            </a:pPr>
            <a:r>
              <a:rPr lang="en-US" dirty="0"/>
              <a:t>Currently I live in </a:t>
            </a:r>
            <a:r>
              <a:rPr lang="en-US" dirty="0" err="1"/>
              <a:t>Distric</a:t>
            </a:r>
            <a:r>
              <a:rPr lang="en-US" dirty="0"/>
              <a:t> 9 (Wards/Neighborhoods: Phuoc Long B, district 9, Ho Chi Minh city, Viet Nam). I will move to another location in </a:t>
            </a:r>
            <a:r>
              <a:rPr lang="en-US" dirty="0" err="1"/>
              <a:t>distric</a:t>
            </a:r>
            <a:r>
              <a:rPr lang="en-US" dirty="0"/>
              <a:t> 9 or Ho Chi Minh city in the future depend on my new job, so I 'd like to know: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neighborhoods in district 9 are similarities to where I live (about utilities and services)</a:t>
            </a:r>
          </a:p>
          <a:p>
            <a:r>
              <a:rPr lang="en-US" dirty="0"/>
              <a:t>Which neighborhoods in Ho Chi Minh city are similarities to where I live (about utilities and services)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report will be targeted to stakeholders interested in neighborhoods similarities for living/transfer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5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76A9-EE19-4854-ADEE-20EDBEC8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A description of the data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833D7-AD05-4FDD-B720-7CC1F99C0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My excel data file: Postal code Ho Chi Minh city</a:t>
            </a:r>
          </a:p>
          <a:p>
            <a:r>
              <a:rPr lang="en-US" dirty="0"/>
              <a:t>This file contains all district and wards name (with post code) in Ho Chi Minh city (update 2019).</a:t>
            </a:r>
          </a:p>
          <a:p>
            <a:r>
              <a:rPr lang="en-US" dirty="0"/>
              <a:t>Based on this data information, I will find location information (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lng</a:t>
            </a:r>
            <a:r>
              <a:rPr lang="en-US" dirty="0"/>
              <a:t>) of each district/ward by </a:t>
            </a:r>
            <a:r>
              <a:rPr lang="en-US" dirty="0" err="1"/>
              <a:t>googlemap</a:t>
            </a:r>
            <a:r>
              <a:rPr lang="en-US" dirty="0"/>
              <a:t> API reverse geocoding service.</a:t>
            </a:r>
          </a:p>
          <a:p>
            <a:r>
              <a:rPr lang="en-US" dirty="0"/>
              <a:t>Then, I will use Foursquare API to explore all venue (utilities and services) in each ward (neighborhoods) base on location information</a:t>
            </a:r>
          </a:p>
          <a:p>
            <a:r>
              <a:rPr lang="en-US" dirty="0"/>
              <a:t>When I know all information each wards (neighborhoods), I will use clustering method to group similar wards together. It will help me know which neighborhoods are similarities to where I live (based on number of utilities and services)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3D2130-46A5-4400-AF18-B5BE7186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218"/>
            <a:ext cx="4876800" cy="5382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F6AE0E-C033-4B87-8644-48CE5CD18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995" y="1727200"/>
            <a:ext cx="6220019" cy="2459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943F88-34FB-43E6-B6DC-AC8022EFE9F4}"/>
              </a:ext>
            </a:extLst>
          </p:cNvPr>
          <p:cNvSpPr txBox="1"/>
          <p:nvPr/>
        </p:nvSpPr>
        <p:spPr>
          <a:xfrm>
            <a:off x="194734" y="147059"/>
            <a:ext cx="8983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Information about post code, </a:t>
            </a:r>
            <a:r>
              <a:rPr lang="en-US" sz="1500" dirty="0" err="1"/>
              <a:t>lat</a:t>
            </a:r>
            <a:r>
              <a:rPr lang="en-US" sz="1500" dirty="0"/>
              <a:t>/</a:t>
            </a:r>
            <a:r>
              <a:rPr lang="en-US" sz="1500" dirty="0" err="1"/>
              <a:t>lng</a:t>
            </a:r>
            <a:r>
              <a:rPr lang="en-US" sz="1500" dirty="0"/>
              <a:t> of all district and neighborhoods (wards) in HCM city (</a:t>
            </a:r>
            <a:r>
              <a:rPr lang="en-US" sz="1500" dirty="0" err="1"/>
              <a:t>lat</a:t>
            </a:r>
            <a:r>
              <a:rPr lang="en-US" sz="1500" dirty="0"/>
              <a:t>/</a:t>
            </a:r>
            <a:r>
              <a:rPr lang="en-US" sz="1500" dirty="0" err="1"/>
              <a:t>lng</a:t>
            </a:r>
            <a:r>
              <a:rPr lang="en-US" sz="1500" dirty="0"/>
              <a:t> get from google API</a:t>
            </a:r>
          </a:p>
          <a:p>
            <a:endParaRPr lang="en-US" sz="1500" dirty="0"/>
          </a:p>
          <a:p>
            <a:r>
              <a:rPr lang="en-US" sz="1500" dirty="0"/>
              <a:t>Based on these information, I can get all venue in each neighborhoods from Foursquare API. This information will be feed to clustering method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4895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DF8035-821B-4E1A-A502-3B32E810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2365"/>
            <a:ext cx="12192000" cy="4925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3A6772-C610-4280-B8F9-DEAC64F548B1}"/>
              </a:ext>
            </a:extLst>
          </p:cNvPr>
          <p:cNvSpPr txBox="1"/>
          <p:nvPr/>
        </p:nvSpPr>
        <p:spPr>
          <a:xfrm>
            <a:off x="397934" y="341792"/>
            <a:ext cx="8983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 population and area of all district in HCM city</a:t>
            </a:r>
          </a:p>
          <a:p>
            <a:endParaRPr lang="en-US" dirty="0"/>
          </a:p>
          <a:p>
            <a:r>
              <a:rPr lang="en-US" dirty="0"/>
              <a:t>My current location: District 9 has average population (397,000) and area (114 sqm)</a:t>
            </a:r>
          </a:p>
          <a:p>
            <a:r>
              <a:rPr lang="en-US" dirty="0"/>
              <a:t>Compare to another district</a:t>
            </a:r>
          </a:p>
        </p:txBody>
      </p:sp>
    </p:spTree>
    <p:extLst>
      <p:ext uri="{BB962C8B-B14F-4D97-AF65-F5344CB8AC3E}">
        <p14:creationId xmlns:p14="http://schemas.microsoft.com/office/powerpoint/2010/main" val="11367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FE9B-81C5-4DAE-AC05-36AF460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2903F-A718-4E2C-A035-6A7EF6375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project, I will find all venue in each neighborhoods based on foursquare API, this information will be used for clustering method. After that I will use K means to cluster similarity neighborhoods. I use two method to find optimize optimal value of cluster : elbow and </a:t>
            </a:r>
            <a:r>
              <a:rPr lang="en-US" dirty="0" err="1"/>
              <a:t>silhouette_score</a:t>
            </a:r>
            <a:r>
              <a:rPr lang="en-US" dirty="0"/>
              <a:t>. Optimal cluster number is very important to find similarity neighborhoods, so we will look closely to these method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Elbow method: find elbow value in chart (hard, depend on human visual)</a:t>
            </a:r>
          </a:p>
          <a:p>
            <a:r>
              <a:rPr lang="en-US" dirty="0" err="1"/>
              <a:t>Silhouette_score</a:t>
            </a:r>
            <a:r>
              <a:rPr lang="en-US" dirty="0"/>
              <a:t> method: high score is better (easy to find optimal value but the speed is low)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7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7BC3CC-F2BC-451C-97E5-95C3D4404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0275"/>
            <a:ext cx="5143500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292310-A17F-412D-9B92-1670922F8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524" y="2323570"/>
            <a:ext cx="4162425" cy="2752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E7EA24-9AB2-4D3C-8EE6-AF186427DEC1}"/>
              </a:ext>
            </a:extLst>
          </p:cNvPr>
          <p:cNvSpPr txBox="1"/>
          <p:nvPr/>
        </p:nvSpPr>
        <p:spPr>
          <a:xfrm>
            <a:off x="719666" y="1327666"/>
            <a:ext cx="4514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Elbow method: number of optimal cluster</a:t>
            </a:r>
          </a:p>
          <a:p>
            <a:r>
              <a:rPr lang="en-US" dirty="0"/>
              <a:t>Is 7 (elbow) – not easy to find by visual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1515F7-B147-42BB-8B04-72DC4E3358AE}"/>
              </a:ext>
            </a:extLst>
          </p:cNvPr>
          <p:cNvSpPr/>
          <p:nvPr/>
        </p:nvSpPr>
        <p:spPr>
          <a:xfrm>
            <a:off x="5863915" y="1327666"/>
            <a:ext cx="39228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Silhouette_score</a:t>
            </a:r>
            <a:r>
              <a:rPr lang="en-US" dirty="0"/>
              <a:t> method: number </a:t>
            </a:r>
          </a:p>
          <a:p>
            <a:r>
              <a:rPr lang="en-US" dirty="0"/>
              <a:t>Of optimal cluster is 7 also (highest </a:t>
            </a:r>
          </a:p>
          <a:p>
            <a:r>
              <a:rPr lang="en-US" dirty="0"/>
              <a:t>Value in this chart – reject 2)</a:t>
            </a:r>
          </a:p>
        </p:txBody>
      </p:sp>
    </p:spTree>
    <p:extLst>
      <p:ext uri="{BB962C8B-B14F-4D97-AF65-F5344CB8AC3E}">
        <p14:creationId xmlns:p14="http://schemas.microsoft.com/office/powerpoint/2010/main" val="346251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DE85-A667-42AB-BDBD-11D83579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A75F-1555-4BF5-8030-4498228FC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 current location: P. Phuoc Long B (</a:t>
            </a:r>
            <a:r>
              <a:rPr lang="en-US" dirty="0" err="1"/>
              <a:t>Distric</a:t>
            </a:r>
            <a:r>
              <a:rPr lang="en-US" dirty="0"/>
              <a:t> 9) is similar as many neighborhoods in district 2, 3, 7,8, 10, Phu </a:t>
            </a:r>
            <a:r>
              <a:rPr lang="en-US" dirty="0" err="1"/>
              <a:t>Nhuan</a:t>
            </a:r>
            <a:r>
              <a:rPr lang="en-US" dirty="0"/>
              <a:t>....  So I can decide go to these locations for my job and it will not effect to my life so much</a:t>
            </a:r>
          </a:p>
          <a:p>
            <a:endParaRPr lang="en-US" dirty="0"/>
          </a:p>
          <a:p>
            <a:r>
              <a:rPr lang="en-US" dirty="0"/>
              <a:t>Moreover, base on these information, I know the reason why these neighborhoods are similar: most common venues are coffee shop and restaurant. If I want to open the business in these location, I will consider coffee shop and restaurant first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11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2718C9-29F8-460E-BF34-70E3C009F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4" y="1929765"/>
            <a:ext cx="5520817" cy="4084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44F386-1C34-4943-A9F4-89C5FA7B0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9765"/>
            <a:ext cx="4520565" cy="4239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83207-549F-45E7-9DE6-92F20E7BC7D2}"/>
              </a:ext>
            </a:extLst>
          </p:cNvPr>
          <p:cNvSpPr txBox="1"/>
          <p:nvPr/>
        </p:nvSpPr>
        <p:spPr>
          <a:xfrm>
            <a:off x="414866" y="906734"/>
            <a:ext cx="437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28 cluster neighborhoods in HCM city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A59FA8-B656-4B74-90D3-2E8AB6D5B922}"/>
              </a:ext>
            </a:extLst>
          </p:cNvPr>
          <p:cNvSpPr txBox="1"/>
          <p:nvPr/>
        </p:nvSpPr>
        <p:spPr>
          <a:xfrm>
            <a:off x="6096000" y="906734"/>
            <a:ext cx="4377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21 neighborhoods that similar to my</a:t>
            </a:r>
          </a:p>
          <a:p>
            <a:r>
              <a:rPr lang="en-US" dirty="0"/>
              <a:t>Current neighborhoods: Phuoc Long B , district 9 (cluster 3)</a:t>
            </a:r>
          </a:p>
        </p:txBody>
      </p:sp>
    </p:spTree>
    <p:extLst>
      <p:ext uri="{BB962C8B-B14F-4D97-AF65-F5344CB8AC3E}">
        <p14:creationId xmlns:p14="http://schemas.microsoft.com/office/powerpoint/2010/main" val="11230839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39</TotalTime>
  <Words>740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Clustering neighborhoods in Ho Chi Minh city (Viet Nam)</vt:lpstr>
      <vt:lpstr>1. Introduction: Business problem</vt:lpstr>
      <vt:lpstr>2. A description of the data  </vt:lpstr>
      <vt:lpstr>PowerPoint Presentation</vt:lpstr>
      <vt:lpstr>PowerPoint Presentation</vt:lpstr>
      <vt:lpstr>3. Methodology</vt:lpstr>
      <vt:lpstr>PowerPoint Presentation</vt:lpstr>
      <vt:lpstr>4. Results and Discussion</vt:lpstr>
      <vt:lpstr>PowerPoint Presentation</vt:lpstr>
      <vt:lpstr>5. Conclusion and Point for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neighborhoods in Ho Chi Minh city (Viet Nam)</dc:title>
  <dc:creator>Duy Ngoc Nguyen</dc:creator>
  <cp:lastModifiedBy>Duy Ngoc Nguyen</cp:lastModifiedBy>
  <cp:revision>15</cp:revision>
  <dcterms:created xsi:type="dcterms:W3CDTF">2020-07-10T02:31:14Z</dcterms:created>
  <dcterms:modified xsi:type="dcterms:W3CDTF">2020-07-10T03:11:12Z</dcterms:modified>
</cp:coreProperties>
</file>