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73DA-CAEA-42F5-A078-18377018810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E896-974B-4D2B-B476-EE9C0A06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84800" y="2413000"/>
            <a:ext cx="939800" cy="44026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40201" y="3166534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:4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4" idx="3"/>
            <a:endCxn id="5" idx="7"/>
          </p:cNvCxnSpPr>
          <p:nvPr/>
        </p:nvCxnSpPr>
        <p:spPr>
          <a:xfrm flipH="1">
            <a:off x="4617167" y="2788791"/>
            <a:ext cx="905264" cy="433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64190" y="3975898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a:1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964190" y="4619364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b:1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43031" y="3870324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f:3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521872" y="3164120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f:1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 flipH="1">
            <a:off x="3243590" y="3547534"/>
            <a:ext cx="1176011" cy="42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3243590" y="4356898"/>
            <a:ext cx="0" cy="262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10" idx="1"/>
          </p:cNvCxnSpPr>
          <p:nvPr/>
        </p:nvCxnSpPr>
        <p:spPr>
          <a:xfrm>
            <a:off x="4419601" y="3547534"/>
            <a:ext cx="905264" cy="378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462437" y="4572294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a:2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3824636" y="5345016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b:1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3824636" y="6068786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d:1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4853458" y="5321306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e:1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6133949" y="4572294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b:1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6133949" y="5243936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d:1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10" idx="4"/>
            <a:endCxn id="23" idx="0"/>
          </p:cNvCxnSpPr>
          <p:nvPr/>
        </p:nvCxnSpPr>
        <p:spPr>
          <a:xfrm>
            <a:off x="5522431" y="4251324"/>
            <a:ext cx="890918" cy="32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19" idx="0"/>
          </p:cNvCxnSpPr>
          <p:nvPr/>
        </p:nvCxnSpPr>
        <p:spPr>
          <a:xfrm flipH="1">
            <a:off x="4741837" y="4251324"/>
            <a:ext cx="780594" cy="320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0" idx="0"/>
          </p:cNvCxnSpPr>
          <p:nvPr/>
        </p:nvCxnSpPr>
        <p:spPr>
          <a:xfrm flipH="1">
            <a:off x="4104036" y="4953294"/>
            <a:ext cx="637801" cy="39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0"/>
            <a:endCxn id="20" idx="4"/>
          </p:cNvCxnSpPr>
          <p:nvPr/>
        </p:nvCxnSpPr>
        <p:spPr>
          <a:xfrm flipV="1">
            <a:off x="4104036" y="5726016"/>
            <a:ext cx="0" cy="34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3" idx="4"/>
          </p:cNvCxnSpPr>
          <p:nvPr/>
        </p:nvCxnSpPr>
        <p:spPr>
          <a:xfrm flipV="1">
            <a:off x="6413349" y="4953294"/>
            <a:ext cx="0" cy="290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4"/>
            <a:endCxn id="22" idx="0"/>
          </p:cNvCxnSpPr>
          <p:nvPr/>
        </p:nvCxnSpPr>
        <p:spPr>
          <a:xfrm>
            <a:off x="4741837" y="4953294"/>
            <a:ext cx="391021" cy="368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21872" y="3926120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e:1</a:t>
            </a:r>
            <a:endParaRPr lang="en-US" sz="1200" dirty="0"/>
          </a:p>
        </p:txBody>
      </p:sp>
      <p:sp>
        <p:nvSpPr>
          <p:cNvPr id="53" name="Oval 52"/>
          <p:cNvSpPr/>
          <p:nvPr/>
        </p:nvSpPr>
        <p:spPr>
          <a:xfrm>
            <a:off x="7521872" y="4876433"/>
            <a:ext cx="558800" cy="38100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</a:t>
            </a:r>
            <a:r>
              <a:rPr lang="en-US" sz="1200" dirty="0" smtClean="0"/>
              <a:t>:1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4" idx="5"/>
            <a:endCxn id="11" idx="1"/>
          </p:cNvCxnSpPr>
          <p:nvPr/>
        </p:nvCxnSpPr>
        <p:spPr>
          <a:xfrm>
            <a:off x="6186969" y="2788791"/>
            <a:ext cx="1416737" cy="431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4"/>
            <a:endCxn id="52" idx="0"/>
          </p:cNvCxnSpPr>
          <p:nvPr/>
        </p:nvCxnSpPr>
        <p:spPr>
          <a:xfrm>
            <a:off x="7801272" y="354512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3" idx="0"/>
          </p:cNvCxnSpPr>
          <p:nvPr/>
        </p:nvCxnSpPr>
        <p:spPr>
          <a:xfrm>
            <a:off x="7801272" y="4307120"/>
            <a:ext cx="0" cy="56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64749" y="3352800"/>
            <a:ext cx="516918" cy="227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/>
              <a:t>a</a:t>
            </a:r>
            <a:endParaRPr lang="en-US" dirty="0" smtClean="0"/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/>
              <a:t>d</a:t>
            </a:r>
            <a:endParaRPr lang="en-US" dirty="0" smtClean="0"/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/>
              <a:t>g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0633" y="2850584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table</a:t>
            </a:r>
            <a:endParaRPr lang="en-US" dirty="0"/>
          </a:p>
        </p:txBody>
      </p:sp>
      <p:sp>
        <p:nvSpPr>
          <p:cNvPr id="102" name="Freeform 101"/>
          <p:cNvSpPr/>
          <p:nvPr/>
        </p:nvSpPr>
        <p:spPr>
          <a:xfrm>
            <a:off x="1363133" y="3253696"/>
            <a:ext cx="2692401" cy="395437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401" h="395437">
                <a:moveTo>
                  <a:pt x="0" y="395437"/>
                </a:moveTo>
                <a:cubicBezTo>
                  <a:pt x="322439" y="260676"/>
                  <a:pt x="643467" y="108982"/>
                  <a:pt x="1092200" y="56771"/>
                </a:cubicBezTo>
                <a:cubicBezTo>
                  <a:pt x="1540934" y="4560"/>
                  <a:pt x="2077861" y="-49767"/>
                  <a:pt x="2692401" y="82171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1311477" y="3657645"/>
            <a:ext cx="3860801" cy="381358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3860801"/>
              <a:gd name="connsiteY0" fmla="*/ 338997 h 398264"/>
              <a:gd name="connsiteX1" fmla="*/ 1092200 w 3860801"/>
              <a:gd name="connsiteY1" fmla="*/ 331 h 398264"/>
              <a:gd name="connsiteX2" fmla="*/ 3860801 w 3860801"/>
              <a:gd name="connsiteY2" fmla="*/ 398264 h 398264"/>
              <a:gd name="connsiteX0" fmla="*/ 0 w 3860801"/>
              <a:gd name="connsiteY0" fmla="*/ 338997 h 398264"/>
              <a:gd name="connsiteX1" fmla="*/ 1092200 w 3860801"/>
              <a:gd name="connsiteY1" fmla="*/ 331 h 398264"/>
              <a:gd name="connsiteX2" fmla="*/ 3860801 w 3860801"/>
              <a:gd name="connsiteY2" fmla="*/ 398264 h 398264"/>
              <a:gd name="connsiteX0" fmla="*/ 0 w 3860801"/>
              <a:gd name="connsiteY0" fmla="*/ 322091 h 381358"/>
              <a:gd name="connsiteX1" fmla="*/ 1642533 w 3860801"/>
              <a:gd name="connsiteY1" fmla="*/ 358 h 381358"/>
              <a:gd name="connsiteX2" fmla="*/ 3860801 w 3860801"/>
              <a:gd name="connsiteY2" fmla="*/ 381358 h 38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1" h="381358">
                <a:moveTo>
                  <a:pt x="0" y="322091"/>
                </a:moveTo>
                <a:cubicBezTo>
                  <a:pt x="322439" y="187330"/>
                  <a:pt x="999066" y="-9520"/>
                  <a:pt x="1642533" y="358"/>
                </a:cubicBezTo>
                <a:cubicBezTo>
                  <a:pt x="2286000" y="10236"/>
                  <a:pt x="2763661" y="113953"/>
                  <a:pt x="3860801" y="38135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5872584" y="3424093"/>
            <a:ext cx="1540933" cy="516465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0933" h="516465">
                <a:moveTo>
                  <a:pt x="0" y="516465"/>
                </a:moveTo>
                <a:lnTo>
                  <a:pt x="1540933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1339445" y="4144256"/>
            <a:ext cx="1524001" cy="80273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24001"/>
              <a:gd name="connsiteY0" fmla="*/ 339109 h 339109"/>
              <a:gd name="connsiteX1" fmla="*/ 1092200 w 1524001"/>
              <a:gd name="connsiteY1" fmla="*/ 443 h 339109"/>
              <a:gd name="connsiteX2" fmla="*/ 1524001 w 1524001"/>
              <a:gd name="connsiteY2" fmla="*/ 279843 h 339109"/>
              <a:gd name="connsiteX0" fmla="*/ 0 w 1524001"/>
              <a:gd name="connsiteY0" fmla="*/ 122593 h 122593"/>
              <a:gd name="connsiteX1" fmla="*/ 635000 w 1524001"/>
              <a:gd name="connsiteY1" fmla="*/ 54860 h 122593"/>
              <a:gd name="connsiteX2" fmla="*/ 1524001 w 1524001"/>
              <a:gd name="connsiteY2" fmla="*/ 63327 h 122593"/>
              <a:gd name="connsiteX0" fmla="*/ 0 w 1524001"/>
              <a:gd name="connsiteY0" fmla="*/ 120520 h 120520"/>
              <a:gd name="connsiteX1" fmla="*/ 635000 w 1524001"/>
              <a:gd name="connsiteY1" fmla="*/ 52787 h 120520"/>
              <a:gd name="connsiteX2" fmla="*/ 1524001 w 1524001"/>
              <a:gd name="connsiteY2" fmla="*/ 61254 h 120520"/>
              <a:gd name="connsiteX0" fmla="*/ 0 w 1524001"/>
              <a:gd name="connsiteY0" fmla="*/ 59266 h 59266"/>
              <a:gd name="connsiteX1" fmla="*/ 1524001 w 1524001"/>
              <a:gd name="connsiteY1" fmla="*/ 0 h 59266"/>
              <a:gd name="connsiteX0" fmla="*/ 0 w 1524001"/>
              <a:gd name="connsiteY0" fmla="*/ 80273 h 80273"/>
              <a:gd name="connsiteX1" fmla="*/ 1524001 w 1524001"/>
              <a:gd name="connsiteY1" fmla="*/ 21007 h 8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1" h="80273">
                <a:moveTo>
                  <a:pt x="0" y="80273"/>
                </a:moveTo>
                <a:cubicBezTo>
                  <a:pt x="508000" y="60518"/>
                  <a:pt x="999067" y="-43905"/>
                  <a:pt x="1524001" y="21007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3378376" y="5084115"/>
            <a:ext cx="423333" cy="321735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  <a:gd name="connsiteX0" fmla="*/ 0 w 812800"/>
              <a:gd name="connsiteY0" fmla="*/ 0 h 414868"/>
              <a:gd name="connsiteX1" fmla="*/ 812800 w 812800"/>
              <a:gd name="connsiteY1" fmla="*/ 414868 h 414868"/>
              <a:gd name="connsiteX0" fmla="*/ 0 w 423333"/>
              <a:gd name="connsiteY0" fmla="*/ 0 h 321735"/>
              <a:gd name="connsiteX1" fmla="*/ 423333 w 423333"/>
              <a:gd name="connsiteY1" fmla="*/ 321735 h 32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321735">
                <a:moveTo>
                  <a:pt x="0" y="0"/>
                </a:moveTo>
                <a:lnTo>
                  <a:pt x="423333" y="321735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1363134" y="4534806"/>
            <a:ext cx="1532468" cy="230080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24001"/>
              <a:gd name="connsiteY0" fmla="*/ 339109 h 339109"/>
              <a:gd name="connsiteX1" fmla="*/ 1092200 w 1524001"/>
              <a:gd name="connsiteY1" fmla="*/ 443 h 339109"/>
              <a:gd name="connsiteX2" fmla="*/ 1524001 w 1524001"/>
              <a:gd name="connsiteY2" fmla="*/ 279843 h 339109"/>
              <a:gd name="connsiteX0" fmla="*/ 0 w 1524001"/>
              <a:gd name="connsiteY0" fmla="*/ 122593 h 122593"/>
              <a:gd name="connsiteX1" fmla="*/ 635000 w 1524001"/>
              <a:gd name="connsiteY1" fmla="*/ 54860 h 122593"/>
              <a:gd name="connsiteX2" fmla="*/ 1524001 w 1524001"/>
              <a:gd name="connsiteY2" fmla="*/ 63327 h 122593"/>
              <a:gd name="connsiteX0" fmla="*/ 0 w 1524001"/>
              <a:gd name="connsiteY0" fmla="*/ 120520 h 120520"/>
              <a:gd name="connsiteX1" fmla="*/ 635000 w 1524001"/>
              <a:gd name="connsiteY1" fmla="*/ 52787 h 120520"/>
              <a:gd name="connsiteX2" fmla="*/ 1524001 w 1524001"/>
              <a:gd name="connsiteY2" fmla="*/ 61254 h 120520"/>
              <a:gd name="connsiteX0" fmla="*/ 0 w 1524001"/>
              <a:gd name="connsiteY0" fmla="*/ 59266 h 59266"/>
              <a:gd name="connsiteX1" fmla="*/ 1524001 w 1524001"/>
              <a:gd name="connsiteY1" fmla="*/ 0 h 59266"/>
              <a:gd name="connsiteX0" fmla="*/ 0 w 1524001"/>
              <a:gd name="connsiteY0" fmla="*/ 80273 h 80273"/>
              <a:gd name="connsiteX1" fmla="*/ 1524001 w 1524001"/>
              <a:gd name="connsiteY1" fmla="*/ 21007 h 80273"/>
              <a:gd name="connsiteX0" fmla="*/ 0 w 1532468"/>
              <a:gd name="connsiteY0" fmla="*/ 1480 h 230080"/>
              <a:gd name="connsiteX1" fmla="*/ 1532468 w 1532468"/>
              <a:gd name="connsiteY1" fmla="*/ 230080 h 2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2468" h="230080">
                <a:moveTo>
                  <a:pt x="0" y="1480"/>
                </a:moveTo>
                <a:cubicBezTo>
                  <a:pt x="508000" y="-18275"/>
                  <a:pt x="1007534" y="165168"/>
                  <a:pt x="1532468" y="23008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3586314" y="4186038"/>
            <a:ext cx="812800" cy="414868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  <a:gd name="connsiteX0" fmla="*/ 0 w 812800"/>
              <a:gd name="connsiteY0" fmla="*/ 0 h 414868"/>
              <a:gd name="connsiteX1" fmla="*/ 812800 w 812800"/>
              <a:gd name="connsiteY1" fmla="*/ 414868 h 41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414868">
                <a:moveTo>
                  <a:pt x="0" y="0"/>
                </a:moveTo>
                <a:lnTo>
                  <a:pt x="812800" y="414868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4434741" y="4812136"/>
            <a:ext cx="1634066" cy="651931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  <a:gd name="connsiteX0" fmla="*/ 0 w 812800"/>
              <a:gd name="connsiteY0" fmla="*/ 0 h 414868"/>
              <a:gd name="connsiteX1" fmla="*/ 812800 w 812800"/>
              <a:gd name="connsiteY1" fmla="*/ 414868 h 414868"/>
              <a:gd name="connsiteX0" fmla="*/ 0 w 423333"/>
              <a:gd name="connsiteY0" fmla="*/ 0 h 321735"/>
              <a:gd name="connsiteX1" fmla="*/ 423333 w 423333"/>
              <a:gd name="connsiteY1" fmla="*/ 321735 h 321735"/>
              <a:gd name="connsiteX0" fmla="*/ 0 w 1634066"/>
              <a:gd name="connsiteY0" fmla="*/ 651931 h 651931"/>
              <a:gd name="connsiteX1" fmla="*/ 1634066 w 1634066"/>
              <a:gd name="connsiteY1" fmla="*/ 0 h 65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4066" h="651931">
                <a:moveTo>
                  <a:pt x="0" y="651931"/>
                </a:moveTo>
                <a:lnTo>
                  <a:pt x="1634066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1346810" y="4821482"/>
            <a:ext cx="2328335" cy="1414146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24001"/>
              <a:gd name="connsiteY0" fmla="*/ 339109 h 339109"/>
              <a:gd name="connsiteX1" fmla="*/ 1092200 w 1524001"/>
              <a:gd name="connsiteY1" fmla="*/ 443 h 339109"/>
              <a:gd name="connsiteX2" fmla="*/ 1524001 w 1524001"/>
              <a:gd name="connsiteY2" fmla="*/ 279843 h 339109"/>
              <a:gd name="connsiteX0" fmla="*/ 0 w 1524001"/>
              <a:gd name="connsiteY0" fmla="*/ 122593 h 122593"/>
              <a:gd name="connsiteX1" fmla="*/ 635000 w 1524001"/>
              <a:gd name="connsiteY1" fmla="*/ 54860 h 122593"/>
              <a:gd name="connsiteX2" fmla="*/ 1524001 w 1524001"/>
              <a:gd name="connsiteY2" fmla="*/ 63327 h 122593"/>
              <a:gd name="connsiteX0" fmla="*/ 0 w 1524001"/>
              <a:gd name="connsiteY0" fmla="*/ 120520 h 120520"/>
              <a:gd name="connsiteX1" fmla="*/ 635000 w 1524001"/>
              <a:gd name="connsiteY1" fmla="*/ 52787 h 120520"/>
              <a:gd name="connsiteX2" fmla="*/ 1524001 w 1524001"/>
              <a:gd name="connsiteY2" fmla="*/ 61254 h 120520"/>
              <a:gd name="connsiteX0" fmla="*/ 0 w 1524001"/>
              <a:gd name="connsiteY0" fmla="*/ 59266 h 59266"/>
              <a:gd name="connsiteX1" fmla="*/ 1524001 w 1524001"/>
              <a:gd name="connsiteY1" fmla="*/ 0 h 59266"/>
              <a:gd name="connsiteX0" fmla="*/ 0 w 1524001"/>
              <a:gd name="connsiteY0" fmla="*/ 80273 h 80273"/>
              <a:gd name="connsiteX1" fmla="*/ 1524001 w 1524001"/>
              <a:gd name="connsiteY1" fmla="*/ 21007 h 80273"/>
              <a:gd name="connsiteX0" fmla="*/ 0 w 1532468"/>
              <a:gd name="connsiteY0" fmla="*/ 1480 h 230080"/>
              <a:gd name="connsiteX1" fmla="*/ 1532468 w 1532468"/>
              <a:gd name="connsiteY1" fmla="*/ 230080 h 230080"/>
              <a:gd name="connsiteX0" fmla="*/ 0 w 2328335"/>
              <a:gd name="connsiteY0" fmla="*/ 212 h 1414146"/>
              <a:gd name="connsiteX1" fmla="*/ 2328335 w 2328335"/>
              <a:gd name="connsiteY1" fmla="*/ 1414146 h 141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8335" h="1414146">
                <a:moveTo>
                  <a:pt x="0" y="212"/>
                </a:moveTo>
                <a:cubicBezTo>
                  <a:pt x="508000" y="-19543"/>
                  <a:pt x="1803401" y="1349234"/>
                  <a:pt x="2328335" y="1414146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4461934" y="5683247"/>
            <a:ext cx="1794933" cy="618065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  <a:gd name="connsiteX0" fmla="*/ 0 w 812800"/>
              <a:gd name="connsiteY0" fmla="*/ 0 h 414868"/>
              <a:gd name="connsiteX1" fmla="*/ 812800 w 812800"/>
              <a:gd name="connsiteY1" fmla="*/ 414868 h 414868"/>
              <a:gd name="connsiteX0" fmla="*/ 0 w 423333"/>
              <a:gd name="connsiteY0" fmla="*/ 0 h 321735"/>
              <a:gd name="connsiteX1" fmla="*/ 423333 w 423333"/>
              <a:gd name="connsiteY1" fmla="*/ 321735 h 321735"/>
              <a:gd name="connsiteX0" fmla="*/ 0 w 1634066"/>
              <a:gd name="connsiteY0" fmla="*/ 651931 h 651931"/>
              <a:gd name="connsiteX1" fmla="*/ 1634066 w 1634066"/>
              <a:gd name="connsiteY1" fmla="*/ 0 h 651931"/>
              <a:gd name="connsiteX0" fmla="*/ 0 w 1794933"/>
              <a:gd name="connsiteY0" fmla="*/ 618065 h 618065"/>
              <a:gd name="connsiteX1" fmla="*/ 1794933 w 1794933"/>
              <a:gd name="connsiteY1" fmla="*/ 0 h 618065"/>
              <a:gd name="connsiteX0" fmla="*/ 0 w 1794933"/>
              <a:gd name="connsiteY0" fmla="*/ 618065 h 618065"/>
              <a:gd name="connsiteX1" fmla="*/ 1794933 w 1794933"/>
              <a:gd name="connsiteY1" fmla="*/ 0 h 618065"/>
              <a:gd name="connsiteX0" fmla="*/ 0 w 1794933"/>
              <a:gd name="connsiteY0" fmla="*/ 618065 h 618065"/>
              <a:gd name="connsiteX1" fmla="*/ 1794933 w 1794933"/>
              <a:gd name="connsiteY1" fmla="*/ 0 h 61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4933" h="618065">
                <a:moveTo>
                  <a:pt x="0" y="618065"/>
                </a:moveTo>
                <a:cubicBezTo>
                  <a:pt x="640644" y="530576"/>
                  <a:pt x="629356" y="620888"/>
                  <a:pt x="1794933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1387909" y="4231261"/>
            <a:ext cx="7296121" cy="2476396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24001"/>
              <a:gd name="connsiteY0" fmla="*/ 339109 h 339109"/>
              <a:gd name="connsiteX1" fmla="*/ 1092200 w 1524001"/>
              <a:gd name="connsiteY1" fmla="*/ 443 h 339109"/>
              <a:gd name="connsiteX2" fmla="*/ 1524001 w 1524001"/>
              <a:gd name="connsiteY2" fmla="*/ 279843 h 339109"/>
              <a:gd name="connsiteX0" fmla="*/ 0 w 1524001"/>
              <a:gd name="connsiteY0" fmla="*/ 122593 h 122593"/>
              <a:gd name="connsiteX1" fmla="*/ 635000 w 1524001"/>
              <a:gd name="connsiteY1" fmla="*/ 54860 h 122593"/>
              <a:gd name="connsiteX2" fmla="*/ 1524001 w 1524001"/>
              <a:gd name="connsiteY2" fmla="*/ 63327 h 122593"/>
              <a:gd name="connsiteX0" fmla="*/ 0 w 1524001"/>
              <a:gd name="connsiteY0" fmla="*/ 120520 h 120520"/>
              <a:gd name="connsiteX1" fmla="*/ 635000 w 1524001"/>
              <a:gd name="connsiteY1" fmla="*/ 52787 h 120520"/>
              <a:gd name="connsiteX2" fmla="*/ 1524001 w 1524001"/>
              <a:gd name="connsiteY2" fmla="*/ 61254 h 120520"/>
              <a:gd name="connsiteX0" fmla="*/ 0 w 1524001"/>
              <a:gd name="connsiteY0" fmla="*/ 59266 h 59266"/>
              <a:gd name="connsiteX1" fmla="*/ 1524001 w 1524001"/>
              <a:gd name="connsiteY1" fmla="*/ 0 h 59266"/>
              <a:gd name="connsiteX0" fmla="*/ 0 w 1524001"/>
              <a:gd name="connsiteY0" fmla="*/ 80273 h 80273"/>
              <a:gd name="connsiteX1" fmla="*/ 1524001 w 1524001"/>
              <a:gd name="connsiteY1" fmla="*/ 21007 h 80273"/>
              <a:gd name="connsiteX0" fmla="*/ 0 w 1532468"/>
              <a:gd name="connsiteY0" fmla="*/ 1480 h 230080"/>
              <a:gd name="connsiteX1" fmla="*/ 1532468 w 1532468"/>
              <a:gd name="connsiteY1" fmla="*/ 230080 h 230080"/>
              <a:gd name="connsiteX0" fmla="*/ 0 w 7332135"/>
              <a:gd name="connsiteY0" fmla="*/ 816305 h 816305"/>
              <a:gd name="connsiteX1" fmla="*/ 7332135 w 7332135"/>
              <a:gd name="connsiteY1" fmla="*/ 3505 h 816305"/>
              <a:gd name="connsiteX0" fmla="*/ 0 w 7397327"/>
              <a:gd name="connsiteY0" fmla="*/ 812800 h 944614"/>
              <a:gd name="connsiteX1" fmla="*/ 7332135 w 7397327"/>
              <a:gd name="connsiteY1" fmla="*/ 0 h 944614"/>
              <a:gd name="connsiteX0" fmla="*/ 0 w 7400705"/>
              <a:gd name="connsiteY0" fmla="*/ 812800 h 1651666"/>
              <a:gd name="connsiteX1" fmla="*/ 7332135 w 7400705"/>
              <a:gd name="connsiteY1" fmla="*/ 0 h 1651666"/>
              <a:gd name="connsiteX0" fmla="*/ 0 w 7401124"/>
              <a:gd name="connsiteY0" fmla="*/ 812800 h 1925438"/>
              <a:gd name="connsiteX1" fmla="*/ 2489826 w 7401124"/>
              <a:gd name="connsiteY1" fmla="*/ 1644605 h 1925438"/>
              <a:gd name="connsiteX2" fmla="*/ 7332135 w 7401124"/>
              <a:gd name="connsiteY2" fmla="*/ 0 h 1925438"/>
              <a:gd name="connsiteX0" fmla="*/ 0 w 7451363"/>
              <a:gd name="connsiteY0" fmla="*/ 812800 h 1644605"/>
              <a:gd name="connsiteX1" fmla="*/ 2489826 w 7451363"/>
              <a:gd name="connsiteY1" fmla="*/ 1644605 h 1644605"/>
              <a:gd name="connsiteX2" fmla="*/ 7332135 w 7451363"/>
              <a:gd name="connsiteY2" fmla="*/ 0 h 1644605"/>
              <a:gd name="connsiteX0" fmla="*/ 0 w 7434491"/>
              <a:gd name="connsiteY0" fmla="*/ 812800 h 2533605"/>
              <a:gd name="connsiteX1" fmla="*/ 1736293 w 7434491"/>
              <a:gd name="connsiteY1" fmla="*/ 2533605 h 2533605"/>
              <a:gd name="connsiteX2" fmla="*/ 7332135 w 7434491"/>
              <a:gd name="connsiteY2" fmla="*/ 0 h 2533605"/>
              <a:gd name="connsiteX0" fmla="*/ 0 w 7434491"/>
              <a:gd name="connsiteY0" fmla="*/ 812800 h 2533605"/>
              <a:gd name="connsiteX1" fmla="*/ 1736293 w 7434491"/>
              <a:gd name="connsiteY1" fmla="*/ 2533605 h 2533605"/>
              <a:gd name="connsiteX2" fmla="*/ 7332135 w 7434491"/>
              <a:gd name="connsiteY2" fmla="*/ 0 h 2533605"/>
              <a:gd name="connsiteX0" fmla="*/ 0 w 7423551"/>
              <a:gd name="connsiteY0" fmla="*/ 812800 h 2557077"/>
              <a:gd name="connsiteX1" fmla="*/ 1736293 w 7423551"/>
              <a:gd name="connsiteY1" fmla="*/ 2533605 h 2557077"/>
              <a:gd name="connsiteX2" fmla="*/ 7332135 w 7423551"/>
              <a:gd name="connsiteY2" fmla="*/ 0 h 2557077"/>
              <a:gd name="connsiteX0" fmla="*/ 0 w 7424342"/>
              <a:gd name="connsiteY0" fmla="*/ 812800 h 2423897"/>
              <a:gd name="connsiteX1" fmla="*/ 1787093 w 7424342"/>
              <a:gd name="connsiteY1" fmla="*/ 2398138 h 2423897"/>
              <a:gd name="connsiteX2" fmla="*/ 7332135 w 7424342"/>
              <a:gd name="connsiteY2" fmla="*/ 0 h 2423897"/>
              <a:gd name="connsiteX0" fmla="*/ 0 w 7424602"/>
              <a:gd name="connsiteY0" fmla="*/ 812800 h 2420516"/>
              <a:gd name="connsiteX1" fmla="*/ 1787093 w 7424602"/>
              <a:gd name="connsiteY1" fmla="*/ 2398138 h 2420516"/>
              <a:gd name="connsiteX2" fmla="*/ 7332135 w 7424602"/>
              <a:gd name="connsiteY2" fmla="*/ 0 h 2420516"/>
              <a:gd name="connsiteX0" fmla="*/ 0 w 7434521"/>
              <a:gd name="connsiteY0" fmla="*/ 812800 h 2487186"/>
              <a:gd name="connsiteX1" fmla="*/ 2354359 w 7434521"/>
              <a:gd name="connsiteY1" fmla="*/ 2465871 h 2487186"/>
              <a:gd name="connsiteX2" fmla="*/ 7332135 w 7434521"/>
              <a:gd name="connsiteY2" fmla="*/ 0 h 2487186"/>
              <a:gd name="connsiteX0" fmla="*/ 0 w 6904320"/>
              <a:gd name="connsiteY0" fmla="*/ 804333 h 2478847"/>
              <a:gd name="connsiteX1" fmla="*/ 2354359 w 6904320"/>
              <a:gd name="connsiteY1" fmla="*/ 2457404 h 2478847"/>
              <a:gd name="connsiteX2" fmla="*/ 6790268 w 6904320"/>
              <a:gd name="connsiteY2" fmla="*/ 0 h 2478847"/>
              <a:gd name="connsiteX0" fmla="*/ 0 w 7296121"/>
              <a:gd name="connsiteY0" fmla="*/ 804333 h 2476396"/>
              <a:gd name="connsiteX1" fmla="*/ 2354359 w 7296121"/>
              <a:gd name="connsiteY1" fmla="*/ 2457404 h 2476396"/>
              <a:gd name="connsiteX2" fmla="*/ 6790268 w 7296121"/>
              <a:gd name="connsiteY2" fmla="*/ 0 h 247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6121" h="2476396">
                <a:moveTo>
                  <a:pt x="0" y="804333"/>
                </a:moveTo>
                <a:cubicBezTo>
                  <a:pt x="578764" y="1377935"/>
                  <a:pt x="911995" y="2027735"/>
                  <a:pt x="2354359" y="2457404"/>
                </a:cubicBezTo>
                <a:cubicBezTo>
                  <a:pt x="3530600" y="2655710"/>
                  <a:pt x="8957734" y="1264356"/>
                  <a:pt x="6790268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5466101" y="4312458"/>
            <a:ext cx="2116666" cy="1134535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57867"/>
              <a:gd name="connsiteY0" fmla="*/ 634577 h 634577"/>
              <a:gd name="connsiteX1" fmla="*/ 1092200 w 1557867"/>
              <a:gd name="connsiteY1" fmla="*/ 295911 h 634577"/>
              <a:gd name="connsiteX2" fmla="*/ 1557867 w 1557867"/>
              <a:gd name="connsiteY2" fmla="*/ 33445 h 634577"/>
              <a:gd name="connsiteX0" fmla="*/ 0 w 1557867"/>
              <a:gd name="connsiteY0" fmla="*/ 631370 h 631370"/>
              <a:gd name="connsiteX1" fmla="*/ 702733 w 1557867"/>
              <a:gd name="connsiteY1" fmla="*/ 335037 h 631370"/>
              <a:gd name="connsiteX2" fmla="*/ 1557867 w 1557867"/>
              <a:gd name="connsiteY2" fmla="*/ 30238 h 631370"/>
              <a:gd name="connsiteX0" fmla="*/ 0 w 1557867"/>
              <a:gd name="connsiteY0" fmla="*/ 601132 h 601132"/>
              <a:gd name="connsiteX1" fmla="*/ 1557867 w 1557867"/>
              <a:gd name="connsiteY1" fmla="*/ 0 h 601132"/>
              <a:gd name="connsiteX0" fmla="*/ 0 w 1540933"/>
              <a:gd name="connsiteY0" fmla="*/ 516465 h 516465"/>
              <a:gd name="connsiteX1" fmla="*/ 1540933 w 1540933"/>
              <a:gd name="connsiteY1" fmla="*/ 0 h 516465"/>
              <a:gd name="connsiteX0" fmla="*/ 1608667 w 1608667"/>
              <a:gd name="connsiteY0" fmla="*/ 0 h 1176869"/>
              <a:gd name="connsiteX1" fmla="*/ 0 w 1608667"/>
              <a:gd name="connsiteY1" fmla="*/ 1176869 h 1176869"/>
              <a:gd name="connsiteX0" fmla="*/ 2023533 w 2023533"/>
              <a:gd name="connsiteY0" fmla="*/ 0 h 1151469"/>
              <a:gd name="connsiteX1" fmla="*/ 0 w 2023533"/>
              <a:gd name="connsiteY1" fmla="*/ 1151469 h 1151469"/>
              <a:gd name="connsiteX0" fmla="*/ 2023533 w 2023533"/>
              <a:gd name="connsiteY0" fmla="*/ 0 h 1151469"/>
              <a:gd name="connsiteX1" fmla="*/ 0 w 2023533"/>
              <a:gd name="connsiteY1" fmla="*/ 1151469 h 1151469"/>
              <a:gd name="connsiteX0" fmla="*/ 2023533 w 2023533"/>
              <a:gd name="connsiteY0" fmla="*/ 0 h 1151469"/>
              <a:gd name="connsiteX1" fmla="*/ 0 w 2023533"/>
              <a:gd name="connsiteY1" fmla="*/ 1151469 h 1151469"/>
              <a:gd name="connsiteX0" fmla="*/ 2116666 w 2116666"/>
              <a:gd name="connsiteY0" fmla="*/ 0 h 1134535"/>
              <a:gd name="connsiteX1" fmla="*/ 0 w 2116666"/>
              <a:gd name="connsiteY1" fmla="*/ 1134535 h 113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6666" h="1134535">
                <a:moveTo>
                  <a:pt x="2116666" y="0"/>
                </a:moveTo>
                <a:cubicBezTo>
                  <a:pt x="1476022" y="781756"/>
                  <a:pt x="767644" y="886178"/>
                  <a:pt x="0" y="113453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1412684" y="5131603"/>
            <a:ext cx="7241127" cy="1458737"/>
          </a:xfrm>
          <a:custGeom>
            <a:avLst/>
            <a:gdLst>
              <a:gd name="connsiteX0" fmla="*/ 0 w 2683934"/>
              <a:gd name="connsiteY0" fmla="*/ 414866 h 414866"/>
              <a:gd name="connsiteX1" fmla="*/ 1092200 w 2683934"/>
              <a:gd name="connsiteY1" fmla="*/ 76200 h 414866"/>
              <a:gd name="connsiteX2" fmla="*/ 2683934 w 2683934"/>
              <a:gd name="connsiteY2" fmla="*/ 0 h 414866"/>
              <a:gd name="connsiteX0" fmla="*/ 0 w 2692401"/>
              <a:gd name="connsiteY0" fmla="*/ 356235 h 356235"/>
              <a:gd name="connsiteX1" fmla="*/ 1092200 w 2692401"/>
              <a:gd name="connsiteY1" fmla="*/ 17569 h 356235"/>
              <a:gd name="connsiteX2" fmla="*/ 2692401 w 2692401"/>
              <a:gd name="connsiteY2" fmla="*/ 42969 h 356235"/>
              <a:gd name="connsiteX0" fmla="*/ 0 w 2692401"/>
              <a:gd name="connsiteY0" fmla="*/ 395437 h 395437"/>
              <a:gd name="connsiteX1" fmla="*/ 1092200 w 2692401"/>
              <a:gd name="connsiteY1" fmla="*/ 56771 h 395437"/>
              <a:gd name="connsiteX2" fmla="*/ 2692401 w 2692401"/>
              <a:gd name="connsiteY2" fmla="*/ 82171 h 395437"/>
              <a:gd name="connsiteX0" fmla="*/ 0 w 1524001"/>
              <a:gd name="connsiteY0" fmla="*/ 339109 h 339109"/>
              <a:gd name="connsiteX1" fmla="*/ 1092200 w 1524001"/>
              <a:gd name="connsiteY1" fmla="*/ 443 h 339109"/>
              <a:gd name="connsiteX2" fmla="*/ 1524001 w 1524001"/>
              <a:gd name="connsiteY2" fmla="*/ 279843 h 339109"/>
              <a:gd name="connsiteX0" fmla="*/ 0 w 1524001"/>
              <a:gd name="connsiteY0" fmla="*/ 122593 h 122593"/>
              <a:gd name="connsiteX1" fmla="*/ 635000 w 1524001"/>
              <a:gd name="connsiteY1" fmla="*/ 54860 h 122593"/>
              <a:gd name="connsiteX2" fmla="*/ 1524001 w 1524001"/>
              <a:gd name="connsiteY2" fmla="*/ 63327 h 122593"/>
              <a:gd name="connsiteX0" fmla="*/ 0 w 1524001"/>
              <a:gd name="connsiteY0" fmla="*/ 120520 h 120520"/>
              <a:gd name="connsiteX1" fmla="*/ 635000 w 1524001"/>
              <a:gd name="connsiteY1" fmla="*/ 52787 h 120520"/>
              <a:gd name="connsiteX2" fmla="*/ 1524001 w 1524001"/>
              <a:gd name="connsiteY2" fmla="*/ 61254 h 120520"/>
              <a:gd name="connsiteX0" fmla="*/ 0 w 1524001"/>
              <a:gd name="connsiteY0" fmla="*/ 59266 h 59266"/>
              <a:gd name="connsiteX1" fmla="*/ 1524001 w 1524001"/>
              <a:gd name="connsiteY1" fmla="*/ 0 h 59266"/>
              <a:gd name="connsiteX0" fmla="*/ 0 w 1524001"/>
              <a:gd name="connsiteY0" fmla="*/ 80273 h 80273"/>
              <a:gd name="connsiteX1" fmla="*/ 1524001 w 1524001"/>
              <a:gd name="connsiteY1" fmla="*/ 21007 h 80273"/>
              <a:gd name="connsiteX0" fmla="*/ 0 w 1532468"/>
              <a:gd name="connsiteY0" fmla="*/ 1480 h 230080"/>
              <a:gd name="connsiteX1" fmla="*/ 1532468 w 1532468"/>
              <a:gd name="connsiteY1" fmla="*/ 230080 h 230080"/>
              <a:gd name="connsiteX0" fmla="*/ 0 w 7332135"/>
              <a:gd name="connsiteY0" fmla="*/ 816305 h 816305"/>
              <a:gd name="connsiteX1" fmla="*/ 7332135 w 7332135"/>
              <a:gd name="connsiteY1" fmla="*/ 3505 h 816305"/>
              <a:gd name="connsiteX0" fmla="*/ 0 w 7397327"/>
              <a:gd name="connsiteY0" fmla="*/ 812800 h 944614"/>
              <a:gd name="connsiteX1" fmla="*/ 7332135 w 7397327"/>
              <a:gd name="connsiteY1" fmla="*/ 0 h 944614"/>
              <a:gd name="connsiteX0" fmla="*/ 0 w 7400705"/>
              <a:gd name="connsiteY0" fmla="*/ 812800 h 1651666"/>
              <a:gd name="connsiteX1" fmla="*/ 7332135 w 7400705"/>
              <a:gd name="connsiteY1" fmla="*/ 0 h 1651666"/>
              <a:gd name="connsiteX0" fmla="*/ 0 w 7401124"/>
              <a:gd name="connsiteY0" fmla="*/ 812800 h 1925438"/>
              <a:gd name="connsiteX1" fmla="*/ 2489826 w 7401124"/>
              <a:gd name="connsiteY1" fmla="*/ 1644605 h 1925438"/>
              <a:gd name="connsiteX2" fmla="*/ 7332135 w 7401124"/>
              <a:gd name="connsiteY2" fmla="*/ 0 h 1925438"/>
              <a:gd name="connsiteX0" fmla="*/ 0 w 7451363"/>
              <a:gd name="connsiteY0" fmla="*/ 812800 h 1644605"/>
              <a:gd name="connsiteX1" fmla="*/ 2489826 w 7451363"/>
              <a:gd name="connsiteY1" fmla="*/ 1644605 h 1644605"/>
              <a:gd name="connsiteX2" fmla="*/ 7332135 w 7451363"/>
              <a:gd name="connsiteY2" fmla="*/ 0 h 1644605"/>
              <a:gd name="connsiteX0" fmla="*/ 0 w 7434491"/>
              <a:gd name="connsiteY0" fmla="*/ 812800 h 2533605"/>
              <a:gd name="connsiteX1" fmla="*/ 1736293 w 7434491"/>
              <a:gd name="connsiteY1" fmla="*/ 2533605 h 2533605"/>
              <a:gd name="connsiteX2" fmla="*/ 7332135 w 7434491"/>
              <a:gd name="connsiteY2" fmla="*/ 0 h 2533605"/>
              <a:gd name="connsiteX0" fmla="*/ 0 w 7434491"/>
              <a:gd name="connsiteY0" fmla="*/ 812800 h 2533605"/>
              <a:gd name="connsiteX1" fmla="*/ 1736293 w 7434491"/>
              <a:gd name="connsiteY1" fmla="*/ 2533605 h 2533605"/>
              <a:gd name="connsiteX2" fmla="*/ 7332135 w 7434491"/>
              <a:gd name="connsiteY2" fmla="*/ 0 h 2533605"/>
              <a:gd name="connsiteX0" fmla="*/ 0 w 7423551"/>
              <a:gd name="connsiteY0" fmla="*/ 812800 h 2557077"/>
              <a:gd name="connsiteX1" fmla="*/ 1736293 w 7423551"/>
              <a:gd name="connsiteY1" fmla="*/ 2533605 h 2557077"/>
              <a:gd name="connsiteX2" fmla="*/ 7332135 w 7423551"/>
              <a:gd name="connsiteY2" fmla="*/ 0 h 2557077"/>
              <a:gd name="connsiteX0" fmla="*/ 0 w 7424342"/>
              <a:gd name="connsiteY0" fmla="*/ 812800 h 2423897"/>
              <a:gd name="connsiteX1" fmla="*/ 1787093 w 7424342"/>
              <a:gd name="connsiteY1" fmla="*/ 2398138 h 2423897"/>
              <a:gd name="connsiteX2" fmla="*/ 7332135 w 7424342"/>
              <a:gd name="connsiteY2" fmla="*/ 0 h 2423897"/>
              <a:gd name="connsiteX0" fmla="*/ 0 w 7424602"/>
              <a:gd name="connsiteY0" fmla="*/ 812800 h 2420516"/>
              <a:gd name="connsiteX1" fmla="*/ 1787093 w 7424602"/>
              <a:gd name="connsiteY1" fmla="*/ 2398138 h 2420516"/>
              <a:gd name="connsiteX2" fmla="*/ 7332135 w 7424602"/>
              <a:gd name="connsiteY2" fmla="*/ 0 h 2420516"/>
              <a:gd name="connsiteX0" fmla="*/ 0 w 7434521"/>
              <a:gd name="connsiteY0" fmla="*/ 812800 h 2487186"/>
              <a:gd name="connsiteX1" fmla="*/ 2354359 w 7434521"/>
              <a:gd name="connsiteY1" fmla="*/ 2465871 h 2487186"/>
              <a:gd name="connsiteX2" fmla="*/ 7332135 w 7434521"/>
              <a:gd name="connsiteY2" fmla="*/ 0 h 2487186"/>
              <a:gd name="connsiteX0" fmla="*/ 0 w 6904320"/>
              <a:gd name="connsiteY0" fmla="*/ 804333 h 2478847"/>
              <a:gd name="connsiteX1" fmla="*/ 2354359 w 6904320"/>
              <a:gd name="connsiteY1" fmla="*/ 2457404 h 2478847"/>
              <a:gd name="connsiteX2" fmla="*/ 6790268 w 6904320"/>
              <a:gd name="connsiteY2" fmla="*/ 0 h 2478847"/>
              <a:gd name="connsiteX0" fmla="*/ 0 w 7296121"/>
              <a:gd name="connsiteY0" fmla="*/ 804333 h 2476396"/>
              <a:gd name="connsiteX1" fmla="*/ 2354359 w 7296121"/>
              <a:gd name="connsiteY1" fmla="*/ 2457404 h 2476396"/>
              <a:gd name="connsiteX2" fmla="*/ 6790268 w 7296121"/>
              <a:gd name="connsiteY2" fmla="*/ 0 h 2476396"/>
              <a:gd name="connsiteX0" fmla="*/ 0 w 7241127"/>
              <a:gd name="connsiteY0" fmla="*/ 137669 h 1823187"/>
              <a:gd name="connsiteX1" fmla="*/ 2354359 w 7241127"/>
              <a:gd name="connsiteY1" fmla="*/ 1790740 h 1823187"/>
              <a:gd name="connsiteX2" fmla="*/ 6731001 w 7241127"/>
              <a:gd name="connsiteY2" fmla="*/ 0 h 1823187"/>
              <a:gd name="connsiteX0" fmla="*/ 0 w 7241127"/>
              <a:gd name="connsiteY0" fmla="*/ 359890 h 1823186"/>
              <a:gd name="connsiteX1" fmla="*/ 2354359 w 7241127"/>
              <a:gd name="connsiteY1" fmla="*/ 1790740 h 1823186"/>
              <a:gd name="connsiteX2" fmla="*/ 6731001 w 7241127"/>
              <a:gd name="connsiteY2" fmla="*/ 0 h 1823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1127" h="1823186">
                <a:moveTo>
                  <a:pt x="0" y="359890"/>
                </a:moveTo>
                <a:cubicBezTo>
                  <a:pt x="578764" y="933492"/>
                  <a:pt x="911995" y="1361071"/>
                  <a:pt x="2354359" y="1790740"/>
                </a:cubicBezTo>
                <a:cubicBezTo>
                  <a:pt x="3530600" y="1989046"/>
                  <a:pt x="8898467" y="1264356"/>
                  <a:pt x="6731001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824636" y="289536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631631" y="377466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621467" y="4444423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M3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82787" y="3513033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M4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350816" y="427564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M5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715241" y="501065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M6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534928" y="586718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M7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712061" y="290298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M8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974064" y="376693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M9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942072" y="469258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M10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21162" y="508025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M11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382401" y="431801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M12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97565" y="509004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6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</dc:creator>
  <cp:lastModifiedBy>Ay</cp:lastModifiedBy>
  <cp:revision>5</cp:revision>
  <dcterms:created xsi:type="dcterms:W3CDTF">2017-11-01T07:32:09Z</dcterms:created>
  <dcterms:modified xsi:type="dcterms:W3CDTF">2017-11-01T08:15:07Z</dcterms:modified>
</cp:coreProperties>
</file>