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47479-ED3A-48E8-880F-26920458BE00}" v="313" dt="2020-09-13T11:13:25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ong Nguyen" userId="9732060f8bd1920a" providerId="Windows Live" clId="Web-{FA447479-ED3A-48E8-880F-26920458BE00}"/>
    <pc:docChg chg="addSld modSld">
      <pc:chgData name="chuong Nguyen" userId="9732060f8bd1920a" providerId="Windows Live" clId="Web-{FA447479-ED3A-48E8-880F-26920458BE00}" dt="2020-09-13T11:13:25.643" v="305" actId="20577"/>
      <pc:docMkLst>
        <pc:docMk/>
      </pc:docMkLst>
      <pc:sldChg chg="modSp">
        <pc:chgData name="chuong Nguyen" userId="9732060f8bd1920a" providerId="Windows Live" clId="Web-{FA447479-ED3A-48E8-880F-26920458BE00}" dt="2020-09-13T11:03:00.080" v="29" actId="20577"/>
        <pc:sldMkLst>
          <pc:docMk/>
          <pc:sldMk cId="109857222" sldId="256"/>
        </pc:sldMkLst>
        <pc:spChg chg="mod">
          <ac:chgData name="chuong Nguyen" userId="9732060f8bd1920a" providerId="Windows Live" clId="Web-{FA447479-ED3A-48E8-880F-26920458BE00}" dt="2020-09-13T11:03:00.080" v="2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uong Nguyen" userId="9732060f8bd1920a" providerId="Windows Live" clId="Web-{FA447479-ED3A-48E8-880F-26920458BE00}" dt="2020-09-13T11:02:22.469" v="25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chuong Nguyen" userId="9732060f8bd1920a" providerId="Windows Live" clId="Web-{FA447479-ED3A-48E8-880F-26920458BE00}" dt="2020-09-13T11:09:39.965" v="193" actId="1076"/>
        <pc:sldMkLst>
          <pc:docMk/>
          <pc:sldMk cId="1378506518" sldId="257"/>
        </pc:sldMkLst>
        <pc:spChg chg="mod">
          <ac:chgData name="chuong Nguyen" userId="9732060f8bd1920a" providerId="Windows Live" clId="Web-{FA447479-ED3A-48E8-880F-26920458BE00}" dt="2020-09-13T11:09:33.528" v="191" actId="14100"/>
          <ac:spMkLst>
            <pc:docMk/>
            <pc:sldMk cId="1378506518" sldId="257"/>
            <ac:spMk id="2" creationId="{86E0FDF4-0B44-4AFA-B1EE-5FB21CE6C95C}"/>
          </ac:spMkLst>
        </pc:spChg>
        <pc:spChg chg="del">
          <ac:chgData name="chuong Nguyen" userId="9732060f8bd1920a" providerId="Windows Live" clId="Web-{FA447479-ED3A-48E8-880F-26920458BE00}" dt="2020-09-13T11:04:57.989" v="41"/>
          <ac:spMkLst>
            <pc:docMk/>
            <pc:sldMk cId="1378506518" sldId="257"/>
            <ac:spMk id="3" creationId="{9B8C34D9-8F72-4461-AEBE-92B98162682C}"/>
          </ac:spMkLst>
        </pc:spChg>
        <pc:spChg chg="add mod">
          <ac:chgData name="chuong Nguyen" userId="9732060f8bd1920a" providerId="Windows Live" clId="Web-{FA447479-ED3A-48E8-880F-26920458BE00}" dt="2020-09-13T11:06:22.460" v="65" actId="1076"/>
          <ac:spMkLst>
            <pc:docMk/>
            <pc:sldMk cId="1378506518" sldId="257"/>
            <ac:spMk id="6" creationId="{A79948BB-7574-4F51-94F3-E92F391160D6}"/>
          </ac:spMkLst>
        </pc:spChg>
        <pc:picChg chg="add mod ord">
          <ac:chgData name="chuong Nguyen" userId="9732060f8bd1920a" providerId="Windows Live" clId="Web-{FA447479-ED3A-48E8-880F-26920458BE00}" dt="2020-09-13T11:09:39.965" v="193" actId="1076"/>
          <ac:picMkLst>
            <pc:docMk/>
            <pc:sldMk cId="1378506518" sldId="257"/>
            <ac:picMk id="4" creationId="{8A777FB8-9F48-4D27-94E4-D13DCFB5379E}"/>
          </ac:picMkLst>
        </pc:picChg>
        <pc:picChg chg="add mod">
          <ac:chgData name="chuong Nguyen" userId="9732060f8bd1920a" providerId="Windows Live" clId="Web-{FA447479-ED3A-48E8-880F-26920458BE00}" dt="2020-09-13T11:05:09.208" v="49" actId="1076"/>
          <ac:picMkLst>
            <pc:docMk/>
            <pc:sldMk cId="1378506518" sldId="257"/>
            <ac:picMk id="5" creationId="{0CC4354C-9423-4089-ADFD-F7978D8CE3BB}"/>
          </ac:picMkLst>
        </pc:picChg>
      </pc:sldChg>
      <pc:sldChg chg="addSp delSp modSp new">
        <pc:chgData name="chuong Nguyen" userId="9732060f8bd1920a" providerId="Windows Live" clId="Web-{FA447479-ED3A-48E8-880F-26920458BE00}" dt="2020-09-13T11:13:25.643" v="304" actId="20577"/>
        <pc:sldMkLst>
          <pc:docMk/>
          <pc:sldMk cId="2567837073" sldId="258"/>
        </pc:sldMkLst>
        <pc:spChg chg="mod">
          <ac:chgData name="chuong Nguyen" userId="9732060f8bd1920a" providerId="Windows Live" clId="Web-{FA447479-ED3A-48E8-880F-26920458BE00}" dt="2020-09-13T11:07:00.164" v="84" actId="1076"/>
          <ac:spMkLst>
            <pc:docMk/>
            <pc:sldMk cId="2567837073" sldId="258"/>
            <ac:spMk id="2" creationId="{4D500433-7124-4462-BD24-2DFFA4989614}"/>
          </ac:spMkLst>
        </pc:spChg>
        <pc:spChg chg="del">
          <ac:chgData name="chuong Nguyen" userId="9732060f8bd1920a" providerId="Windows Live" clId="Web-{FA447479-ED3A-48E8-880F-26920458BE00}" dt="2020-09-13T11:07:03.102" v="85"/>
          <ac:spMkLst>
            <pc:docMk/>
            <pc:sldMk cId="2567837073" sldId="258"/>
            <ac:spMk id="3" creationId="{6CDE2F2E-A3BB-49BE-AF19-122064A3F82C}"/>
          </ac:spMkLst>
        </pc:spChg>
        <pc:spChg chg="add mod">
          <ac:chgData name="chuong Nguyen" userId="9732060f8bd1920a" providerId="Windows Live" clId="Web-{FA447479-ED3A-48E8-880F-26920458BE00}" dt="2020-09-13T11:13:25.643" v="304" actId="20577"/>
          <ac:spMkLst>
            <pc:docMk/>
            <pc:sldMk cId="2567837073" sldId="258"/>
            <ac:spMk id="5" creationId="{8AD5BC7A-CE30-468A-A846-63C14AE7414B}"/>
          </ac:spMkLst>
        </pc:spChg>
        <pc:picChg chg="add mod">
          <ac:chgData name="chuong Nguyen" userId="9732060f8bd1920a" providerId="Windows Live" clId="Web-{FA447479-ED3A-48E8-880F-26920458BE00}" dt="2020-09-13T11:08:02.213" v="89" actId="1076"/>
          <ac:picMkLst>
            <pc:docMk/>
            <pc:sldMk cId="2567837073" sldId="258"/>
            <ac:picMk id="4" creationId="{0FDF128C-324C-4C86-9E52-C9357480D8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113" y="1064852"/>
            <a:ext cx="8870831" cy="1021752"/>
          </a:xfrm>
        </p:spPr>
        <p:txBody>
          <a:bodyPr/>
          <a:lstStyle/>
          <a:p>
            <a:r>
              <a:rPr lang="en-US" dirty="0">
                <a:latin typeface="Arial"/>
                <a:cs typeface="Calibri Light"/>
              </a:rPr>
              <a:t>Drop the Number</a:t>
            </a:r>
            <a:endParaRPr lang="en-US" dirty="0"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3546" y="2523736"/>
            <a:ext cx="4341963" cy="5630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Nguyễn Duy </a:t>
            </a:r>
            <a:r>
              <a:rPr lang="en-US" dirty="0" err="1">
                <a:cs typeface="Calibri"/>
              </a:rPr>
              <a:t>Chương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FDF4-0B44-4AFA-B1EE-5FB21CE6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520" y="365125"/>
            <a:ext cx="9322280" cy="793601"/>
          </a:xfrm>
        </p:spPr>
        <p:txBody>
          <a:bodyPr/>
          <a:lstStyle/>
          <a:p>
            <a:r>
              <a:rPr lang="en-US" dirty="0">
                <a:latin typeface="Arial"/>
                <a:cs typeface="Calibri Light"/>
              </a:rPr>
              <a:t>Tetris + 2048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4" name="Picture 4" descr="A close up of electronics&#10;&#10;Description automatically generated">
            <a:extLst>
              <a:ext uri="{FF2B5EF4-FFF2-40B4-BE49-F238E27FC236}">
                <a16:creationId xmlns:a16="http://schemas.microsoft.com/office/drawing/2014/main" id="{8A777FB8-9F48-4D27-94E4-D13DCFB53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4264" y="1948298"/>
            <a:ext cx="2480453" cy="3315239"/>
          </a:xfrm>
        </p:spPr>
      </p:pic>
      <p:pic>
        <p:nvPicPr>
          <p:cNvPr id="5" name="Picture 5" descr="A picture containing clock, sitting, brick, holding&#10;&#10;Description automatically generated">
            <a:extLst>
              <a:ext uri="{FF2B5EF4-FFF2-40B4-BE49-F238E27FC236}">
                <a16:creationId xmlns:a16="http://schemas.microsoft.com/office/drawing/2014/main" id="{0CC4354C-9423-4089-ADFD-F7978D8CE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784" y="1607388"/>
            <a:ext cx="2371904" cy="4347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948BB-7574-4F51-94F3-E92F391160D6}"/>
              </a:ext>
            </a:extLst>
          </p:cNvPr>
          <p:cNvSpPr txBox="1"/>
          <p:nvPr/>
        </p:nvSpPr>
        <p:spPr>
          <a:xfrm>
            <a:off x="5587042" y="2582174"/>
            <a:ext cx="67286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7850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0433-7124-4462-BD24-2DFFA4989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740"/>
            <a:ext cx="9144000" cy="1179902"/>
          </a:xfrm>
        </p:spPr>
        <p:txBody>
          <a:bodyPr/>
          <a:lstStyle/>
          <a:p>
            <a:r>
              <a:rPr lang="en-US" dirty="0">
                <a:cs typeface="Calibri Light"/>
              </a:rPr>
              <a:t>Drop Number</a:t>
            </a:r>
          </a:p>
        </p:txBody>
      </p:sp>
      <p:pic>
        <p:nvPicPr>
          <p:cNvPr id="4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FDF128C-324C-4C86-9E52-C9357480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998" y="1716657"/>
            <a:ext cx="2802610" cy="4416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D5BC7A-CE30-468A-A846-63C14AE7414B}"/>
              </a:ext>
            </a:extLst>
          </p:cNvPr>
          <p:cNvSpPr txBox="1"/>
          <p:nvPr/>
        </p:nvSpPr>
        <p:spPr>
          <a:xfrm>
            <a:off x="1345721" y="1719532"/>
            <a:ext cx="600686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Board 5x 6 </a:t>
            </a:r>
          </a:p>
          <a:p>
            <a:r>
              <a:rPr lang="en-US" sz="2400" dirty="0">
                <a:latin typeface="Arial"/>
                <a:cs typeface="Arial"/>
              </a:rPr>
              <a:t>Random Spawn 2 - 32 </a:t>
            </a:r>
          </a:p>
          <a:p>
            <a:endParaRPr lang="en-US" sz="2400" dirty="0">
              <a:latin typeface="Arial"/>
              <a:cs typeface="Calibri"/>
            </a:endParaRPr>
          </a:p>
          <a:p>
            <a:r>
              <a:rPr lang="en-US" sz="2400" dirty="0">
                <a:latin typeface="Arial"/>
                <a:cs typeface="Calibri"/>
              </a:rPr>
              <a:t>Control:</a:t>
            </a:r>
          </a:p>
          <a:p>
            <a:r>
              <a:rPr lang="en-US" sz="2400" dirty="0">
                <a:latin typeface="Arial"/>
                <a:cs typeface="Calibri"/>
              </a:rPr>
              <a:t>Left Arrow, Right Arrow: Control Left Right</a:t>
            </a:r>
          </a:p>
          <a:p>
            <a:r>
              <a:rPr lang="en-US" sz="2400" dirty="0">
                <a:latin typeface="Arial"/>
                <a:cs typeface="Calibri"/>
              </a:rPr>
              <a:t>Down Arrow: Fast speed</a:t>
            </a:r>
          </a:p>
          <a:p>
            <a:endParaRPr lang="en-US" sz="2400" dirty="0">
              <a:latin typeface="Arial"/>
              <a:cs typeface="Calibri"/>
            </a:endParaRPr>
          </a:p>
          <a:p>
            <a:r>
              <a:rPr lang="en-US" sz="2400" dirty="0">
                <a:latin typeface="Arial"/>
                <a:cs typeface="Calibri"/>
              </a:rPr>
              <a:t>Two adjacent block will combine </a:t>
            </a:r>
          </a:p>
          <a:p>
            <a:r>
              <a:rPr lang="en-US" sz="2400" dirty="0">
                <a:latin typeface="Arial"/>
                <a:cs typeface="Calibri"/>
              </a:rPr>
              <a:t>Ex: 2 + 2 = 4; 4  +4 = 8;</a:t>
            </a:r>
          </a:p>
          <a:p>
            <a:endParaRPr lang="en-US" sz="2400" dirty="0">
              <a:latin typeface="Arial"/>
              <a:cs typeface="Calibri"/>
            </a:endParaRPr>
          </a:p>
          <a:p>
            <a:r>
              <a:rPr lang="en-US" sz="2400" dirty="0" err="1">
                <a:latin typeface="Arial"/>
                <a:cs typeface="Calibri"/>
              </a:rPr>
              <a:t>GameOver</a:t>
            </a:r>
            <a:r>
              <a:rPr lang="en-US" sz="2400" dirty="0">
                <a:latin typeface="Arial"/>
                <a:cs typeface="Calibri"/>
              </a:rPr>
              <a:t> when any column full number</a:t>
            </a:r>
          </a:p>
        </p:txBody>
      </p:sp>
    </p:spTree>
    <p:extLst>
      <p:ext uri="{BB962C8B-B14F-4D97-AF65-F5344CB8AC3E}">
        <p14:creationId xmlns:p14="http://schemas.microsoft.com/office/powerpoint/2010/main" val="256783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Drop the Number</vt:lpstr>
      <vt:lpstr>Tetris + 2048</vt:lpstr>
      <vt:lpstr>Drop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84</cp:revision>
  <dcterms:created xsi:type="dcterms:W3CDTF">2020-09-13T11:00:45Z</dcterms:created>
  <dcterms:modified xsi:type="dcterms:W3CDTF">2020-09-13T11:13:26Z</dcterms:modified>
</cp:coreProperties>
</file>