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ến An Trần" initials="KAT" lastIdx="1" clrIdx="0">
    <p:extLst>
      <p:ext uri="{19B8F6BF-5375-455C-9EA6-DF929625EA0E}">
        <p15:presenceInfo xmlns:p15="http://schemas.microsoft.com/office/powerpoint/2012/main" userId="1bdfb8e92bcf6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23:08:49.07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1155" custLinFactNeighborY="-693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5311" custLinFactNeighborY="5082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-2" custLinFactNeighborY="231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 custLinFactNeighborX="-4620" custLinFactNeighborY="5775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-2" custLinFactNeighborY="231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 custLinFactNeighborX="-233" custLinFactNeighborY="46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 custLinFactNeighborX="-4850" custLinFactNeighborY="-5082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775366" y="313272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5158239" y="1175233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6399319"/>
                <a:satOff val="4960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6399319"/>
                <a:satOff val="4960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8023" y="2954740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12798638"/>
                <a:satOff val="9919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2798638"/>
                <a:satOff val="9919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2954740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772651" y="778698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6399319"/>
                <a:satOff val="4960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6399319"/>
                <a:satOff val="4960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5476" y="319152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12798638"/>
                <a:satOff val="9919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2798638"/>
                <a:satOff val="9919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2954740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05" y="552677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6399319"/>
                <a:satOff val="4960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6399319"/>
                <a:satOff val="4960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930" y="296550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309941" y="810986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12798638"/>
                <a:satOff val="9919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2798638"/>
                <a:satOff val="9919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36880" y="3223812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05" y="552677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6399319"/>
                <a:satOff val="4960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6399319"/>
                <a:satOff val="4960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930" y="296550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14342" y="563533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12798638"/>
                <a:satOff val="9919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2798638"/>
                <a:satOff val="9919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1281" y="2976359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299224" y="305131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163" y="1164874"/>
        <a:ext cx="1719484" cy="1386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92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1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4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1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74C5-1C19-4368-A847-45748CB9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10" y="1658419"/>
            <a:ext cx="9911379" cy="165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endParaRPr lang="en-US" sz="6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07EA6-C627-40C3-93F5-2321088BF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8928" y="3540327"/>
            <a:ext cx="3774142" cy="1999861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Kiến An – 15DH11021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15DH110299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15DH110071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026900C-BD9A-4341-AAEE-8173464EF6D9}"/>
              </a:ext>
            </a:extLst>
          </p:cNvPr>
          <p:cNvSpPr txBox="1">
            <a:spLocks/>
          </p:cNvSpPr>
          <p:nvPr/>
        </p:nvSpPr>
        <p:spPr>
          <a:xfrm>
            <a:off x="2280621" y="143409"/>
            <a:ext cx="8420204" cy="899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TP.HCM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5" name="Hình ảnh 8">
            <a:extLst>
              <a:ext uri="{FF2B5EF4-FFF2-40B4-BE49-F238E27FC236}">
                <a16:creationId xmlns:a16="http://schemas.microsoft.com/office/drawing/2014/main" id="{58EC08D9-1B2F-48B9-BC29-B39A89D1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5" y="0"/>
            <a:ext cx="1491175" cy="12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E14D5-9EA3-4294-83EA-058BB1B3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7" y="0"/>
            <a:ext cx="10585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866296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1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C017F-EED4-4512-8059-5A9702D6D2FF}"/>
              </a:ext>
            </a:extLst>
          </p:cNvPr>
          <p:cNvSpPr txBox="1"/>
          <p:nvPr/>
        </p:nvSpPr>
        <p:spPr>
          <a:xfrm>
            <a:off x="1204856" y="375876"/>
            <a:ext cx="104994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Actor: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4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DBFFE-7A00-410E-A069-FF7833EF7D94}"/>
              </a:ext>
            </a:extLst>
          </p:cNvPr>
          <p:cNvSpPr txBox="1"/>
          <p:nvPr/>
        </p:nvSpPr>
        <p:spPr>
          <a:xfrm>
            <a:off x="1312436" y="606136"/>
            <a:ext cx="9940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Actor: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trike="sngStrike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 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 </a:t>
            </a: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Nv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9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E2451-5730-4B8D-B01D-FA2B003D5D31}"/>
              </a:ext>
            </a:extLst>
          </p:cNvPr>
          <p:cNvSpPr txBox="1"/>
          <p:nvPr/>
        </p:nvSpPr>
        <p:spPr>
          <a:xfrm>
            <a:off x="1097280" y="1031410"/>
            <a:ext cx="10187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 :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Nv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0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BF2C6B-C11F-4F53-8D78-5E855435EB01}"/>
              </a:ext>
            </a:extLst>
          </p:cNvPr>
          <p:cNvSpPr txBox="1"/>
          <p:nvPr/>
        </p:nvSpPr>
        <p:spPr>
          <a:xfrm>
            <a:off x="1104449" y="989063"/>
            <a:ext cx="10266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conditon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Confirm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trặc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1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46D48-572F-4E43-B047-1C8ECAE3D816}"/>
              </a:ext>
            </a:extLst>
          </p:cNvPr>
          <p:cNvSpPr txBox="1"/>
          <p:nvPr/>
        </p:nvSpPr>
        <p:spPr>
          <a:xfrm>
            <a:off x="1602889" y="895243"/>
            <a:ext cx="94165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14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2B29C-EF87-4C9F-8D62-8E916AB18A42}"/>
              </a:ext>
            </a:extLst>
          </p:cNvPr>
          <p:cNvSpPr txBox="1"/>
          <p:nvPr/>
        </p:nvSpPr>
        <p:spPr>
          <a:xfrm>
            <a:off x="1970442" y="879085"/>
            <a:ext cx="84447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9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A18F8-2546-496E-B40C-B07FD359E399}"/>
              </a:ext>
            </a:extLst>
          </p:cNvPr>
          <p:cNvSpPr txBox="1"/>
          <p:nvPr/>
        </p:nvSpPr>
        <p:spPr>
          <a:xfrm>
            <a:off x="1258645" y="925157"/>
            <a:ext cx="10015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5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9AABD-C120-433D-B3EF-FBE5F8F29810}"/>
              </a:ext>
            </a:extLst>
          </p:cNvPr>
          <p:cNvSpPr txBox="1"/>
          <p:nvPr/>
        </p:nvSpPr>
        <p:spPr>
          <a:xfrm>
            <a:off x="1344706" y="742278"/>
            <a:ext cx="98432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giùm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96967"/>
              </p:ext>
            </p:extLst>
          </p:nvPr>
        </p:nvGraphicFramePr>
        <p:xfrm>
          <a:off x="1142999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0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68E5F-2888-4B9F-A949-E51C6A2E0880}"/>
              </a:ext>
            </a:extLst>
          </p:cNvPr>
          <p:cNvSpPr txBox="1"/>
          <p:nvPr/>
        </p:nvSpPr>
        <p:spPr>
          <a:xfrm>
            <a:off x="1835972" y="1678193"/>
            <a:ext cx="8907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40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C210EB-572C-4199-9236-5E97EE946B5B}"/>
              </a:ext>
            </a:extLst>
          </p:cNvPr>
          <p:cNvSpPr txBox="1"/>
          <p:nvPr/>
        </p:nvSpPr>
        <p:spPr>
          <a:xfrm>
            <a:off x="1215614" y="1161828"/>
            <a:ext cx="10026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4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9318B-66F1-4653-85DB-B4C1E8E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6" y="408792"/>
            <a:ext cx="2980097" cy="2396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5089A-1F4E-49F2-8B88-66B3BBC8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46" y="3710626"/>
            <a:ext cx="1998345" cy="2334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ADED5-FB9D-473E-A5AD-F9E63E5E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692" y="3710626"/>
            <a:ext cx="3109408" cy="2334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FA24C5-A300-4DDB-942A-6D86399FE3A8}"/>
              </a:ext>
            </a:extLst>
          </p:cNvPr>
          <p:cNvSpPr txBox="1"/>
          <p:nvPr/>
        </p:nvSpPr>
        <p:spPr>
          <a:xfrm>
            <a:off x="2479609" y="2951946"/>
            <a:ext cx="21018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57288-8BA6-41E6-B976-965CE4748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62" y="3672841"/>
            <a:ext cx="4612052" cy="23344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AB61FF-F420-4033-B471-0D90D5C84471}"/>
              </a:ext>
            </a:extLst>
          </p:cNvPr>
          <p:cNvSpPr/>
          <p:nvPr/>
        </p:nvSpPr>
        <p:spPr>
          <a:xfrm>
            <a:off x="1126616" y="6212156"/>
            <a:ext cx="4709944" cy="4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giám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5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FCD14-3704-4AB0-8FEE-041348B85CB6}"/>
              </a:ext>
            </a:extLst>
          </p:cNvPr>
          <p:cNvSpPr/>
          <p:nvPr/>
        </p:nvSpPr>
        <p:spPr>
          <a:xfrm>
            <a:off x="7210519" y="6251093"/>
            <a:ext cx="3318537" cy="4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5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EC6057-3EEC-4E4E-A79E-DDC80C3F3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347" y="408792"/>
            <a:ext cx="5107753" cy="2334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160D13-7CD6-400F-BE11-01E04D2220A7}"/>
              </a:ext>
            </a:extLst>
          </p:cNvPr>
          <p:cNvSpPr txBox="1"/>
          <p:nvPr/>
        </p:nvSpPr>
        <p:spPr>
          <a:xfrm>
            <a:off x="6398480" y="2951946"/>
            <a:ext cx="4733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5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14811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4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CFFE6-E378-4791-972F-AC8256A3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0" y="1793036"/>
            <a:ext cx="4583004" cy="2332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E449F-F609-4AC3-938A-A34FC7771C72}"/>
              </a:ext>
            </a:extLst>
          </p:cNvPr>
          <p:cNvSpPr txBox="1"/>
          <p:nvPr/>
        </p:nvSpPr>
        <p:spPr>
          <a:xfrm>
            <a:off x="359200" y="4236592"/>
            <a:ext cx="456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3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46892-A114-41FE-BF70-A720A9FF9A21}"/>
              </a:ext>
            </a:extLst>
          </p:cNvPr>
          <p:cNvSpPr txBox="1"/>
          <p:nvPr/>
        </p:nvSpPr>
        <p:spPr>
          <a:xfrm>
            <a:off x="5893276" y="5627421"/>
            <a:ext cx="120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DD564-DCE0-4A84-AECB-5AF8F95EEB62}"/>
              </a:ext>
            </a:extLst>
          </p:cNvPr>
          <p:cNvSpPr txBox="1"/>
          <p:nvPr/>
        </p:nvSpPr>
        <p:spPr>
          <a:xfrm>
            <a:off x="6640349" y="2759180"/>
            <a:ext cx="414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08989-4B77-45EC-B69F-FC0DFD56B4CB}"/>
              </a:ext>
            </a:extLst>
          </p:cNvPr>
          <p:cNvSpPr txBox="1"/>
          <p:nvPr/>
        </p:nvSpPr>
        <p:spPr>
          <a:xfrm>
            <a:off x="7950442" y="5627421"/>
            <a:ext cx="374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4305B-A6A6-484D-8952-AAF480CA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386" y="3588316"/>
            <a:ext cx="1928711" cy="1928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6944F-1FF5-48CC-953E-36525757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878" y="3698710"/>
            <a:ext cx="1928711" cy="19287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421D09-EE0D-479E-A15C-8810186F7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89" y="734925"/>
            <a:ext cx="1928711" cy="19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C44352-A1F8-4A2F-914C-A61D4B56D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53" y="1397110"/>
            <a:ext cx="3675088" cy="33406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F9577-6E10-43D2-80C0-700F3E390949}"/>
              </a:ext>
            </a:extLst>
          </p:cNvPr>
          <p:cNvSpPr txBox="1"/>
          <p:nvPr/>
        </p:nvSpPr>
        <p:spPr>
          <a:xfrm>
            <a:off x="1161689" y="4863187"/>
            <a:ext cx="2473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B169C-2F23-44A5-A176-ACFEA0DD23E3}"/>
              </a:ext>
            </a:extLst>
          </p:cNvPr>
          <p:cNvSpPr txBox="1"/>
          <p:nvPr/>
        </p:nvSpPr>
        <p:spPr>
          <a:xfrm>
            <a:off x="4993173" y="2055650"/>
            <a:ext cx="147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A9AC2-1D60-4373-BC68-3A7AA2B1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02" y="288454"/>
            <a:ext cx="1572036" cy="1542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B35CB7-3CC8-42E8-AC2F-CC311C736BE2}"/>
              </a:ext>
            </a:extLst>
          </p:cNvPr>
          <p:cNvSpPr txBox="1"/>
          <p:nvPr/>
        </p:nvSpPr>
        <p:spPr>
          <a:xfrm>
            <a:off x="9398602" y="1906345"/>
            <a:ext cx="1572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Thanh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C01B8F-EFDD-4D2F-B0D5-169FB6FE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73" y="359784"/>
            <a:ext cx="1476404" cy="16178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192FDE-11F4-45CB-8359-37F0DFCC6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173" y="4028478"/>
            <a:ext cx="1476404" cy="15425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ABD7B9-82C7-43D9-BCBF-5347A7BAA46E}"/>
              </a:ext>
            </a:extLst>
          </p:cNvPr>
          <p:cNvSpPr txBox="1"/>
          <p:nvPr/>
        </p:nvSpPr>
        <p:spPr>
          <a:xfrm>
            <a:off x="4993173" y="5699472"/>
            <a:ext cx="147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HĐĐ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6B5149-579C-4C7C-B1FC-4D568DC64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0353" y="3828423"/>
            <a:ext cx="1572036" cy="1594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6F97D5-FE3B-453A-B03D-40F0B817BBBE}"/>
              </a:ext>
            </a:extLst>
          </p:cNvPr>
          <p:cNvSpPr txBox="1"/>
          <p:nvPr/>
        </p:nvSpPr>
        <p:spPr>
          <a:xfrm>
            <a:off x="9532036" y="5486904"/>
            <a:ext cx="178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HĐĐ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9AAD0-719F-47D0-BAEA-044DBE74D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071" y="2055650"/>
            <a:ext cx="1705473" cy="1711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37ABFA-D544-4B50-8DDC-C86B0BCCDE8E}"/>
              </a:ext>
            </a:extLst>
          </p:cNvPr>
          <p:cNvSpPr txBox="1"/>
          <p:nvPr/>
        </p:nvSpPr>
        <p:spPr>
          <a:xfrm>
            <a:off x="6642922" y="3828423"/>
            <a:ext cx="271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tin KH</a:t>
            </a:r>
          </a:p>
        </p:txBody>
      </p:sp>
    </p:spTree>
    <p:extLst>
      <p:ext uri="{BB962C8B-B14F-4D97-AF65-F5344CB8AC3E}">
        <p14:creationId xmlns:p14="http://schemas.microsoft.com/office/powerpoint/2010/main" val="40374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0" grpId="0"/>
      <p:bldP spid="2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5C6A3D-5477-425E-9A53-AE0C33D8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57" y="172122"/>
            <a:ext cx="5834309" cy="20586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B62FB-DA1E-4986-9662-A9762E1E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58" y="3429000"/>
            <a:ext cx="5758926" cy="22430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75C2B-DAB4-4B9E-8675-DD61DA2BD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7" y="1983885"/>
            <a:ext cx="4675522" cy="23344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48BAE2-3353-446C-BA0E-CC59BDAA6145}"/>
              </a:ext>
            </a:extLst>
          </p:cNvPr>
          <p:cNvSpPr/>
          <p:nvPr/>
        </p:nvSpPr>
        <p:spPr>
          <a:xfrm>
            <a:off x="359056" y="4476080"/>
            <a:ext cx="4675523" cy="10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giám</a:t>
            </a: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3000" b="1" dirty="0">
              <a:solidFill>
                <a:srgbClr val="00B0F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657F-119B-4227-A316-F717870290C6}"/>
              </a:ext>
            </a:extLst>
          </p:cNvPr>
          <p:cNvSpPr txBox="1"/>
          <p:nvPr/>
        </p:nvSpPr>
        <p:spPr>
          <a:xfrm>
            <a:off x="6421981" y="2443204"/>
            <a:ext cx="4224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B000-9A1F-4C3D-8488-EEA876077DE4}"/>
              </a:ext>
            </a:extLst>
          </p:cNvPr>
          <p:cNvSpPr txBox="1"/>
          <p:nvPr/>
        </p:nvSpPr>
        <p:spPr>
          <a:xfrm>
            <a:off x="6571308" y="5849790"/>
            <a:ext cx="392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D5905-7343-45C1-93A4-D6185FE3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4" y="2040439"/>
            <a:ext cx="1516464" cy="2401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2E7A6-B536-4E1D-AD3C-41B73041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88" y="2040439"/>
            <a:ext cx="2751171" cy="24016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BB17A-079C-499B-9992-B14FA5B8359D}"/>
              </a:ext>
            </a:extLst>
          </p:cNvPr>
          <p:cNvSpPr/>
          <p:nvPr/>
        </p:nvSpPr>
        <p:spPr>
          <a:xfrm>
            <a:off x="514125" y="4530658"/>
            <a:ext cx="4267634" cy="55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 err="1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3000" b="1" dirty="0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n w="0"/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3000" b="1" dirty="0">
              <a:ln w="0"/>
              <a:solidFill>
                <a:srgbClr val="00B0F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C88B8-7D55-4499-BED0-A810C6B8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560" y="944537"/>
            <a:ext cx="1430768" cy="1338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F8DDD4-0543-476D-8F68-1A0BB64F0C67}"/>
              </a:ext>
            </a:extLst>
          </p:cNvPr>
          <p:cNvSpPr txBox="1"/>
          <p:nvPr/>
        </p:nvSpPr>
        <p:spPr>
          <a:xfrm>
            <a:off x="5231561" y="2419277"/>
            <a:ext cx="151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ĐĐH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2C23C-B290-4F0F-B27B-E7D523C73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609" y="3554844"/>
            <a:ext cx="1430769" cy="1458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EE8185-3C4E-482C-ADAC-63AAC9E4A5D0}"/>
              </a:ext>
            </a:extLst>
          </p:cNvPr>
          <p:cNvSpPr/>
          <p:nvPr/>
        </p:nvSpPr>
        <p:spPr>
          <a:xfrm>
            <a:off x="7464714" y="5205577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AFA8D-5FD4-4C5E-A907-5BFB48950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632" y="944537"/>
            <a:ext cx="1430769" cy="13383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3A89F3-C369-45CD-A9B9-9D2A181B1449}"/>
              </a:ext>
            </a:extLst>
          </p:cNvPr>
          <p:cNvSpPr txBox="1"/>
          <p:nvPr/>
        </p:nvSpPr>
        <p:spPr>
          <a:xfrm>
            <a:off x="7286919" y="2378648"/>
            <a:ext cx="158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DE6454-1C64-486B-AC4E-F367D6E58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3541" y="944537"/>
            <a:ext cx="1430769" cy="13383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344A2F-7D22-498C-81A8-E6BDE2234752}"/>
              </a:ext>
            </a:extLst>
          </p:cNvPr>
          <p:cNvSpPr/>
          <p:nvPr/>
        </p:nvSpPr>
        <p:spPr>
          <a:xfrm>
            <a:off x="9575420" y="2323558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ĐĐH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AFA621-9F18-4A52-A3B4-583AC3E64282}"/>
              </a:ext>
            </a:extLst>
          </p:cNvPr>
          <p:cNvSpPr/>
          <p:nvPr/>
        </p:nvSpPr>
        <p:spPr>
          <a:xfrm>
            <a:off x="4781759" y="5205577"/>
            <a:ext cx="2330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9C38B9-4D06-4005-8D67-2ED780F02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1560" y="3554845"/>
            <a:ext cx="1430769" cy="14587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B4B054-E66C-4CB5-A33F-F6BAABF0F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7868" y="3554844"/>
            <a:ext cx="1430769" cy="14587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C8EE6D-516D-429B-ABC1-05658EB25D72}"/>
              </a:ext>
            </a:extLst>
          </p:cNvPr>
          <p:cNvSpPr/>
          <p:nvPr/>
        </p:nvSpPr>
        <p:spPr>
          <a:xfrm>
            <a:off x="9756051" y="5198637"/>
            <a:ext cx="1372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  <p:bldP spid="24" grpId="0"/>
      <p:bldP spid="27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62844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509</TotalTime>
  <Words>1318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Wingdings</vt:lpstr>
      <vt:lpstr>Circuit</vt:lpstr>
      <vt:lpstr>Công nghệ phần mềm nâng cao  chương 3 : Phân tích usecase</vt:lpstr>
      <vt:lpstr>Nội dung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 nâng cao  chương 3 : Phân tích usecase</dc:title>
  <dc:creator>Kiến An Trần</dc:creator>
  <cp:lastModifiedBy>Kiến An Trần</cp:lastModifiedBy>
  <cp:revision>101</cp:revision>
  <dcterms:created xsi:type="dcterms:W3CDTF">2018-03-04T10:13:05Z</dcterms:created>
  <dcterms:modified xsi:type="dcterms:W3CDTF">2018-03-08T15:44:46Z</dcterms:modified>
</cp:coreProperties>
</file>