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4" r:id="rId6"/>
    <p:sldId id="261" r:id="rId7"/>
    <p:sldId id="262" r:id="rId8"/>
    <p:sldId id="259" r:id="rId9"/>
  </p:sldIdLst>
  <p:sldSz cx="12192000" cy="6858000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134"/>
    <a:srgbClr val="FFDB69"/>
    <a:srgbClr val="000406"/>
    <a:srgbClr val="01C8A9"/>
    <a:srgbClr val="019D83"/>
    <a:srgbClr val="FFCE2B"/>
    <a:srgbClr val="43D9E7"/>
    <a:srgbClr val="000102"/>
    <a:srgbClr val="00C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2978-D1FC-4191-BD5E-08A815BD1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5639D-25A2-468B-9B38-6365A1E8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4CDA1-822A-42D8-AA5C-6D1B79F8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24F5-5270-4324-AFA0-FF6040BD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834C-BDDB-4DCE-873B-C5D3CE3B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BDC2-6431-4378-8C47-611ED141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87546-0BDB-4DE1-A3E9-434CF0848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35CB-9318-4663-A747-D180B724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4663-E069-498D-B13C-50A5EE0A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515E-8350-4BA6-BC1C-D9F13F2B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C7AC2-1A8E-447D-BDCC-25B6396F4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233A6-E370-4DE8-AAF8-A3A0D082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86F7-A3CA-4068-A47E-16967AD9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8438-6DCC-4217-995D-6A775008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4777-E1BC-453A-B718-2CAEB029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01E0-1D54-4A5B-8C7E-D67D1193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C769-3223-42A0-A7DC-10839048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DF85-A27E-44CB-BD34-D518AFB9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D1F3-EE16-4AB3-B683-E6F08461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B95D-028F-42DC-B383-88059D5C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346F-4147-4E38-8493-93E56E48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F941-5DD6-468A-8700-39DACD77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459F-0506-46D5-A389-9EED53F0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3F24-2068-48BB-AF98-D9D7CD02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1819-C9AE-45B4-8D86-3E70076D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E308-F332-4EB0-A5D3-46ED4275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A459-41BF-4C10-AAA2-5931CC210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331E-F766-45B7-9ED0-E3276843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49605-D4E4-4FF8-84AA-89D5C273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5F83-CB0D-4B54-AA44-B4EDEF8B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635E-27E8-475A-A6C8-CD6E0FBB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0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9DF-6758-4679-AD99-5B7DB979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B160-9321-4E44-BF4F-BEF0D417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A37BA-92DD-48D7-904A-1B52CA805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97B52-F0FA-422D-9586-D9D0C1FE0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7C984-CE78-43D3-A2BD-DCCD3373E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F8B9A-6819-4120-81A3-270214AF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D8FF6-9CF8-4ABB-BB2C-D2BD97F1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E9352-2DC1-438C-907C-C3C4FB85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A9CC-988B-46B6-A828-8E7F0B59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31295-3EBB-42B0-974B-C39EB95D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F5CC6-1A80-4DCD-8992-9CEAE858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AC2DE-3DB6-45E1-88AB-B27E682D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BE61F-03BA-4C09-982B-01945662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AC6D1-5B4E-4E18-9EAB-92C2AAAF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42DA-D6CD-40C6-BA05-DBFE72D6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0965-FDAC-459D-8D81-A5E15EAF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A03F-3D7E-48A7-B832-86BC9FC1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4A406-F3A6-4C7C-85E7-A562DC9E6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52934-BBC0-483C-ABB3-6A8E9ECC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2E5DB-E8AF-4DFE-950D-FDD1DE91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F9367-4EE7-44F9-98C5-55E4329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30A9-2D75-4841-8059-E3B82088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DC58E-84ED-494C-A482-38F0796A9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783E-3EEB-46B5-8874-3F25BA4A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04904-F449-45B9-823E-86678D3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EB0F9-7873-4B9C-8DA8-9D742803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0A283-52D2-4D3C-9F5D-3F3FC1DE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EA7B-8E45-424E-9BB9-C22D797C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CB29-96BB-49E6-BC07-8FDCC23A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3482-908D-4DEB-AC4D-387581832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7D2-3B13-4C7F-B6B8-539A365B1B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0031-F291-423B-A478-6ABE23279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340A-6307-404E-ADD4-ADCF37F6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40E65-97CF-4E4C-B9F1-37683AB8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30087-A174-41D9-8D06-5F31B49CE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" y="0"/>
            <a:ext cx="10387584" cy="6858000"/>
          </a:xfrm>
          <a:prstGeom prst="rect">
            <a:avLst/>
          </a:prstGeom>
          <a:solidFill>
            <a:srgbClr val="43D9E7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F9657-7572-475A-9311-A6AAADEAE7F4}"/>
              </a:ext>
            </a:extLst>
          </p:cNvPr>
          <p:cNvSpPr txBox="1"/>
          <p:nvPr/>
        </p:nvSpPr>
        <p:spPr>
          <a:xfrm>
            <a:off x="1999488" y="1901952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1C064-A2A3-4163-8A9F-8EFEFDE45A52}"/>
              </a:ext>
            </a:extLst>
          </p:cNvPr>
          <p:cNvSpPr txBox="1"/>
          <p:nvPr/>
        </p:nvSpPr>
        <p:spPr>
          <a:xfrm>
            <a:off x="2546043" y="2598003"/>
            <a:ext cx="6133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9A748-650F-46E8-879A-7CCA7A48FA3A}"/>
              </a:ext>
            </a:extLst>
          </p:cNvPr>
          <p:cNvSpPr txBox="1"/>
          <p:nvPr/>
        </p:nvSpPr>
        <p:spPr>
          <a:xfrm>
            <a:off x="8241792" y="0"/>
            <a:ext cx="376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Môn</a:t>
            </a:r>
            <a:r>
              <a:rPr lang="en-US" b="1" dirty="0"/>
              <a:t>: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Nâng</a:t>
            </a:r>
            <a:r>
              <a:rPr lang="en-US" b="1" dirty="0"/>
              <a:t> </a:t>
            </a:r>
            <a:r>
              <a:rPr lang="en-US" b="1" dirty="0" err="1"/>
              <a:t>cao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05E77-9D15-42FA-AA92-A14A0040ED17}"/>
              </a:ext>
            </a:extLst>
          </p:cNvPr>
          <p:cNvSpPr txBox="1"/>
          <p:nvPr/>
        </p:nvSpPr>
        <p:spPr>
          <a:xfrm>
            <a:off x="412443" y="435867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 err="1"/>
              <a:t>Nhóm</a:t>
            </a:r>
            <a:r>
              <a:rPr lang="en-US" sz="2400" b="1" u="sng" dirty="0"/>
              <a:t> 16</a:t>
            </a:r>
            <a:r>
              <a:rPr lang="en-US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Trần Nhậm Kỳ – 15DH110355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Trần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khang</a:t>
            </a:r>
            <a:r>
              <a:rPr lang="en-US" sz="2400" dirty="0"/>
              <a:t> – 15DH110240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Nhan</a:t>
            </a:r>
            <a:r>
              <a:rPr lang="en-US" sz="2400" dirty="0"/>
              <a:t> Kim </a:t>
            </a:r>
            <a:r>
              <a:rPr lang="en-US" sz="2400" dirty="0" err="1"/>
              <a:t>Thành</a:t>
            </a:r>
            <a:r>
              <a:rPr lang="en-US" sz="2400" dirty="0"/>
              <a:t> – 15DH110281</a:t>
            </a:r>
          </a:p>
        </p:txBody>
      </p:sp>
    </p:spTree>
    <p:extLst>
      <p:ext uri="{BB962C8B-B14F-4D97-AF65-F5344CB8AC3E}">
        <p14:creationId xmlns:p14="http://schemas.microsoft.com/office/powerpoint/2010/main" val="179958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D7F1D5-1F9D-4711-9D0B-F3B9F24E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2" y="0"/>
            <a:ext cx="105338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169BA0-D6E9-4A9C-B2A1-0B73842B4356}"/>
              </a:ext>
            </a:extLst>
          </p:cNvPr>
          <p:cNvSpPr txBox="1"/>
          <p:nvPr/>
        </p:nvSpPr>
        <p:spPr>
          <a:xfrm>
            <a:off x="11744959" y="6366933"/>
            <a:ext cx="3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3D9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26" name="Picture 2" descr="Káº¿t quáº£ hÃ¬nh áº£nh cho subversion png">
            <a:extLst>
              <a:ext uri="{FF2B5EF4-FFF2-40B4-BE49-F238E27FC236}">
                <a16:creationId xmlns:a16="http://schemas.microsoft.com/office/drawing/2014/main" id="{C876E70B-B9CF-4E0A-818D-288D6769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00" y="2014670"/>
            <a:ext cx="1445331" cy="124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031077-4C7F-44E5-96AE-C0536718B72C}"/>
              </a:ext>
            </a:extLst>
          </p:cNvPr>
          <p:cNvSpPr txBox="1"/>
          <p:nvPr/>
        </p:nvSpPr>
        <p:spPr>
          <a:xfrm>
            <a:off x="3984978" y="970805"/>
            <a:ext cx="72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CE2B"/>
                </a:solidFill>
              </a:rPr>
              <a:t>Một</a:t>
            </a:r>
            <a:r>
              <a:rPr lang="en-US" sz="3600" b="1" dirty="0">
                <a:solidFill>
                  <a:srgbClr val="FFCE2B"/>
                </a:solidFill>
              </a:rPr>
              <a:t> </a:t>
            </a:r>
            <a:r>
              <a:rPr lang="en-US" sz="3600" b="1" dirty="0" err="1">
                <a:solidFill>
                  <a:srgbClr val="FFCE2B"/>
                </a:solidFill>
              </a:rPr>
              <a:t>số</a:t>
            </a:r>
            <a:r>
              <a:rPr lang="en-US" sz="3600" b="1" dirty="0">
                <a:solidFill>
                  <a:srgbClr val="FFCE2B"/>
                </a:solidFill>
              </a:rPr>
              <a:t> </a:t>
            </a:r>
            <a:r>
              <a:rPr lang="en-US" sz="3600" b="1" dirty="0" err="1">
                <a:solidFill>
                  <a:srgbClr val="FFCE2B"/>
                </a:solidFill>
              </a:rPr>
              <a:t>công</a:t>
            </a:r>
            <a:r>
              <a:rPr lang="en-US" sz="3600" b="1" dirty="0">
                <a:solidFill>
                  <a:srgbClr val="FFCE2B"/>
                </a:solidFill>
              </a:rPr>
              <a:t> </a:t>
            </a:r>
            <a:r>
              <a:rPr lang="en-US" sz="3600" b="1" dirty="0" err="1">
                <a:solidFill>
                  <a:srgbClr val="FFCE2B"/>
                </a:solidFill>
              </a:rPr>
              <a:t>cụ</a:t>
            </a:r>
            <a:r>
              <a:rPr lang="en-US" sz="3600" b="1" dirty="0">
                <a:solidFill>
                  <a:srgbClr val="FFCE2B"/>
                </a:solidFill>
              </a:rPr>
              <a:t> </a:t>
            </a:r>
            <a:r>
              <a:rPr lang="en-US" sz="3600" b="1" dirty="0" err="1">
                <a:solidFill>
                  <a:srgbClr val="FFCE2B"/>
                </a:solidFill>
              </a:rPr>
              <a:t>Quản</a:t>
            </a:r>
            <a:r>
              <a:rPr lang="en-US" sz="3600" b="1" dirty="0">
                <a:solidFill>
                  <a:srgbClr val="FFCE2B"/>
                </a:solidFill>
              </a:rPr>
              <a:t> </a:t>
            </a:r>
            <a:r>
              <a:rPr lang="en-US" sz="3600" b="1" dirty="0" err="1">
                <a:solidFill>
                  <a:srgbClr val="FFCE2B"/>
                </a:solidFill>
              </a:rPr>
              <a:t>lý</a:t>
            </a:r>
            <a:r>
              <a:rPr lang="en-US" sz="3600" b="1" dirty="0">
                <a:solidFill>
                  <a:srgbClr val="FFCE2B"/>
                </a:solidFill>
              </a:rPr>
              <a:t> </a:t>
            </a:r>
            <a:r>
              <a:rPr lang="en-US" sz="3600" b="1" dirty="0" err="1">
                <a:solidFill>
                  <a:srgbClr val="FFCE2B"/>
                </a:solidFill>
              </a:rPr>
              <a:t>cấu</a:t>
            </a:r>
            <a:r>
              <a:rPr lang="en-US" sz="3600" b="1" dirty="0">
                <a:solidFill>
                  <a:srgbClr val="FFCE2B"/>
                </a:solidFill>
              </a:rPr>
              <a:t> </a:t>
            </a:r>
            <a:r>
              <a:rPr lang="en-US" sz="3600" b="1" dirty="0" err="1">
                <a:solidFill>
                  <a:srgbClr val="FFCE2B"/>
                </a:solidFill>
              </a:rPr>
              <a:t>hình</a:t>
            </a:r>
            <a:endParaRPr lang="en-US" sz="3600" b="1" dirty="0">
              <a:solidFill>
                <a:srgbClr val="FFCE2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73F4E-BF1C-448F-84E1-74723EA234CF}"/>
              </a:ext>
            </a:extLst>
          </p:cNvPr>
          <p:cNvSpPr txBox="1"/>
          <p:nvPr/>
        </p:nvSpPr>
        <p:spPr>
          <a:xfrm>
            <a:off x="2878666" y="3411647"/>
            <a:ext cx="199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</a:p>
        </p:txBody>
      </p:sp>
      <p:pic>
        <p:nvPicPr>
          <p:cNvPr id="1032" name="Picture 8" descr="Káº¿t quáº£ hÃ¬nh áº£nh cho mercurial logo png">
            <a:extLst>
              <a:ext uri="{FF2B5EF4-FFF2-40B4-BE49-F238E27FC236}">
                <a16:creationId xmlns:a16="http://schemas.microsoft.com/office/drawing/2014/main" id="{DDD97A21-FD7D-4EA8-A6C5-F7AB453A8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r="5856" b="25630"/>
          <a:stretch/>
        </p:blipFill>
        <p:spPr bwMode="auto">
          <a:xfrm>
            <a:off x="8972940" y="1617136"/>
            <a:ext cx="2000208" cy="17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D56E42-D6CE-4A00-9F91-82AD908380CF}"/>
              </a:ext>
            </a:extLst>
          </p:cNvPr>
          <p:cNvSpPr txBox="1"/>
          <p:nvPr/>
        </p:nvSpPr>
        <p:spPr>
          <a:xfrm>
            <a:off x="9093199" y="3545070"/>
            <a:ext cx="199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</a:p>
        </p:txBody>
      </p:sp>
      <p:pic>
        <p:nvPicPr>
          <p:cNvPr id="17" name="Picture 2" descr="Káº¿t quáº£ hÃ¬nh áº£nh cho git logo png">
            <a:extLst>
              <a:ext uri="{FF2B5EF4-FFF2-40B4-BE49-F238E27FC236}">
                <a16:creationId xmlns:a16="http://schemas.microsoft.com/office/drawing/2014/main" id="{7CDB8118-D680-4CD9-8D8F-AAE3EF6C9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22"/>
          <a:stretch/>
        </p:blipFill>
        <p:spPr bwMode="auto">
          <a:xfrm>
            <a:off x="6275371" y="2099101"/>
            <a:ext cx="1298998" cy="12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5075B8-4C15-43CB-9039-594959EE890F}"/>
              </a:ext>
            </a:extLst>
          </p:cNvPr>
          <p:cNvSpPr txBox="1"/>
          <p:nvPr/>
        </p:nvSpPr>
        <p:spPr>
          <a:xfrm>
            <a:off x="6458340" y="341164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04054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D7F1D5-1F9D-4711-9D0B-F3B9F24E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2" y="0"/>
            <a:ext cx="105338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169BA0-D6E9-4A9C-B2A1-0B73842B4356}"/>
              </a:ext>
            </a:extLst>
          </p:cNvPr>
          <p:cNvSpPr txBox="1"/>
          <p:nvPr/>
        </p:nvSpPr>
        <p:spPr>
          <a:xfrm>
            <a:off x="11744959" y="6366933"/>
            <a:ext cx="3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3D9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31077-4C7F-44E5-96AE-C0536718B72C}"/>
              </a:ext>
            </a:extLst>
          </p:cNvPr>
          <p:cNvSpPr txBox="1"/>
          <p:nvPr/>
        </p:nvSpPr>
        <p:spPr>
          <a:xfrm>
            <a:off x="1759842" y="120051"/>
            <a:ext cx="388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E2B"/>
                </a:solidFill>
              </a:rPr>
              <a:t>So </a:t>
            </a:r>
            <a:r>
              <a:rPr lang="en-US" sz="3200" b="1" dirty="0" err="1">
                <a:solidFill>
                  <a:srgbClr val="FFCE2B"/>
                </a:solidFill>
              </a:rPr>
              <a:t>sánh</a:t>
            </a:r>
            <a:r>
              <a:rPr lang="en-US" sz="3200" b="1" dirty="0">
                <a:solidFill>
                  <a:srgbClr val="FFCE2B"/>
                </a:solidFill>
              </a:rPr>
              <a:t> SVN </a:t>
            </a:r>
            <a:r>
              <a:rPr lang="en-US" sz="3200" b="1" dirty="0" err="1">
                <a:solidFill>
                  <a:srgbClr val="FFCE2B"/>
                </a:solidFill>
              </a:rPr>
              <a:t>với</a:t>
            </a:r>
            <a:r>
              <a:rPr lang="en-US" sz="3200" b="1" dirty="0">
                <a:solidFill>
                  <a:srgbClr val="FFCE2B"/>
                </a:solidFill>
              </a:rPr>
              <a:t> Git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2AD1A-B0A4-466B-ADD5-7C8EBDFFD770}"/>
              </a:ext>
            </a:extLst>
          </p:cNvPr>
          <p:cNvSpPr/>
          <p:nvPr/>
        </p:nvSpPr>
        <p:spPr>
          <a:xfrm>
            <a:off x="3541322" y="1905535"/>
            <a:ext cx="8445756" cy="4832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Káº¿t quáº£ hÃ¬nh áº£nh cho svn vs github">
            <a:extLst>
              <a:ext uri="{FF2B5EF4-FFF2-40B4-BE49-F238E27FC236}">
                <a16:creationId xmlns:a16="http://schemas.microsoft.com/office/drawing/2014/main" id="{78072C3A-EBA2-4DF0-BB0E-4E0F09CA0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5"/>
          <a:stretch/>
        </p:blipFill>
        <p:spPr bwMode="auto">
          <a:xfrm>
            <a:off x="3629455" y="1634378"/>
            <a:ext cx="8241601" cy="495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subversion png">
            <a:extLst>
              <a:ext uri="{FF2B5EF4-FFF2-40B4-BE49-F238E27FC236}">
                <a16:creationId xmlns:a16="http://schemas.microsoft.com/office/drawing/2014/main" id="{36D6E4F8-54F3-4423-8B6D-B6E7F27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78" y="828317"/>
            <a:ext cx="1132427" cy="97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git logo png">
            <a:extLst>
              <a:ext uri="{FF2B5EF4-FFF2-40B4-BE49-F238E27FC236}">
                <a16:creationId xmlns:a16="http://schemas.microsoft.com/office/drawing/2014/main" id="{7CDB8118-D680-4CD9-8D8F-AAE3EF6C9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22"/>
          <a:stretch/>
        </p:blipFill>
        <p:spPr bwMode="auto">
          <a:xfrm>
            <a:off x="9234890" y="593537"/>
            <a:ext cx="1298998" cy="12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1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CA2E8F-BCE0-44D9-A36B-ED1A40646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6" y="0"/>
            <a:ext cx="10387584" cy="6858000"/>
          </a:xfrm>
          <a:prstGeom prst="rect">
            <a:avLst/>
          </a:prstGeom>
        </p:spPr>
      </p:pic>
      <p:pic>
        <p:nvPicPr>
          <p:cNvPr id="3074" name="Picture 2" descr="Káº¿t quáº£ hÃ¬nh áº£nh cho git logo png">
            <a:extLst>
              <a:ext uri="{FF2B5EF4-FFF2-40B4-BE49-F238E27FC236}">
                <a16:creationId xmlns:a16="http://schemas.microsoft.com/office/drawing/2014/main" id="{5E897997-DC8B-4330-A17D-CA128A6A7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1"/>
          <a:stretch/>
        </p:blipFill>
        <p:spPr bwMode="auto">
          <a:xfrm>
            <a:off x="119471" y="247231"/>
            <a:ext cx="1684945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Ã¬nh áº£nh cÃ³ liÃªn quan">
            <a:extLst>
              <a:ext uri="{FF2B5EF4-FFF2-40B4-BE49-F238E27FC236}">
                <a16:creationId xmlns:a16="http://schemas.microsoft.com/office/drawing/2014/main" id="{8EC2BCB6-5A67-4D90-94F9-E1D6B5B04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13453" r="15118" b="15534"/>
          <a:stretch/>
        </p:blipFill>
        <p:spPr bwMode="auto">
          <a:xfrm>
            <a:off x="5675251" y="4680480"/>
            <a:ext cx="1446469" cy="138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B06E35-DC08-4BB2-B4F5-D3CA45DC6004}"/>
              </a:ext>
            </a:extLst>
          </p:cNvPr>
          <p:cNvSpPr txBox="1"/>
          <p:nvPr/>
        </p:nvSpPr>
        <p:spPr>
          <a:xfrm>
            <a:off x="4239883" y="520327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</a:p>
        </p:txBody>
      </p:sp>
      <p:pic>
        <p:nvPicPr>
          <p:cNvPr id="3082" name="Picture 10" descr="Image result for gitlab png">
            <a:extLst>
              <a:ext uri="{FF2B5EF4-FFF2-40B4-BE49-F238E27FC236}">
                <a16:creationId xmlns:a16="http://schemas.microsoft.com/office/drawing/2014/main" id="{DE9A78E7-8C37-4724-949C-C3C19D03F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" t="8907" r="5341" b="7903"/>
          <a:stretch/>
        </p:blipFill>
        <p:spPr bwMode="auto">
          <a:xfrm>
            <a:off x="2853762" y="4698713"/>
            <a:ext cx="1451416" cy="132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bitbucket png">
            <a:extLst>
              <a:ext uri="{FF2B5EF4-FFF2-40B4-BE49-F238E27FC236}">
                <a16:creationId xmlns:a16="http://schemas.microsoft.com/office/drawing/2014/main" id="{2293CA71-AB15-48BF-A6FC-6630D4B6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769" y="4729927"/>
            <a:ext cx="1270940" cy="127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5A79DF-88EC-45BF-AD88-972CEC56C41C}"/>
              </a:ext>
            </a:extLst>
          </p:cNvPr>
          <p:cNvSpPr txBox="1"/>
          <p:nvPr/>
        </p:nvSpPr>
        <p:spPr>
          <a:xfrm>
            <a:off x="3793066" y="1069392"/>
            <a:ext cx="616373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repository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99143-94C0-48A6-B3B8-E9FEE258EBCD}"/>
              </a:ext>
            </a:extLst>
          </p:cNvPr>
          <p:cNvSpPr txBox="1"/>
          <p:nvPr/>
        </p:nvSpPr>
        <p:spPr>
          <a:xfrm>
            <a:off x="4239883" y="2831813"/>
            <a:ext cx="4317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660B8-1EB6-40B1-ACAF-498802A8A694}"/>
              </a:ext>
            </a:extLst>
          </p:cNvPr>
          <p:cNvSpPr txBox="1"/>
          <p:nvPr/>
        </p:nvSpPr>
        <p:spPr>
          <a:xfrm>
            <a:off x="3003913" y="6062182"/>
            <a:ext cx="153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CE2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6D36D-D334-4EEC-8A1D-98D6909C25B3}"/>
              </a:ext>
            </a:extLst>
          </p:cNvPr>
          <p:cNvSpPr txBox="1"/>
          <p:nvPr/>
        </p:nvSpPr>
        <p:spPr>
          <a:xfrm>
            <a:off x="5742843" y="6030034"/>
            <a:ext cx="153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CE2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E5FA4-4A78-4BEF-8631-09B318A6556D}"/>
              </a:ext>
            </a:extLst>
          </p:cNvPr>
          <p:cNvSpPr txBox="1"/>
          <p:nvPr/>
        </p:nvSpPr>
        <p:spPr>
          <a:xfrm>
            <a:off x="8024032" y="6062182"/>
            <a:ext cx="171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highlight>
                  <a:srgbClr val="FFCE2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en-US" sz="2800" b="1" dirty="0">
              <a:highlight>
                <a:srgbClr val="FFCE2B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i2.wp.com/cdn-images-1.medium.com/max/1600/1*ZRiHG2TDKOyJj7NoyEOQbQ.png?zoom=1.25&amp;w=750&amp;ssl=1">
            <a:extLst>
              <a:ext uri="{FF2B5EF4-FFF2-40B4-BE49-F238E27FC236}">
                <a16:creationId xmlns:a16="http://schemas.microsoft.com/office/drawing/2014/main" id="{080736BA-C120-43E2-AAE1-0DED41714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452" r="13488" b="15821"/>
          <a:stretch/>
        </p:blipFill>
        <p:spPr bwMode="auto">
          <a:xfrm>
            <a:off x="1593634" y="83375"/>
            <a:ext cx="10478895" cy="455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4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3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CA2E8F-BCE0-44D9-A36B-ED1A40646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6" y="0"/>
            <a:ext cx="10387584" cy="6858000"/>
          </a:xfrm>
          <a:prstGeom prst="rect">
            <a:avLst/>
          </a:prstGeom>
        </p:spPr>
      </p:pic>
      <p:pic>
        <p:nvPicPr>
          <p:cNvPr id="3074" name="Picture 2" descr="Káº¿t quáº£ hÃ¬nh áº£nh cho git logo png">
            <a:extLst>
              <a:ext uri="{FF2B5EF4-FFF2-40B4-BE49-F238E27FC236}">
                <a16:creationId xmlns:a16="http://schemas.microsoft.com/office/drawing/2014/main" id="{5E897997-DC8B-4330-A17D-CA128A6A7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1"/>
          <a:stretch/>
        </p:blipFill>
        <p:spPr bwMode="auto">
          <a:xfrm>
            <a:off x="4476099" y="706847"/>
            <a:ext cx="1141906" cy="11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B06E35-DC08-4BB2-B4F5-D3CA45DC6004}"/>
              </a:ext>
            </a:extLst>
          </p:cNvPr>
          <p:cNvSpPr txBox="1"/>
          <p:nvPr/>
        </p:nvSpPr>
        <p:spPr>
          <a:xfrm>
            <a:off x="5497939" y="298402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Git vs GitHub</a:t>
            </a:r>
          </a:p>
        </p:txBody>
      </p:sp>
      <p:pic>
        <p:nvPicPr>
          <p:cNvPr id="13" name="Picture 6" descr="HÃ¬nh áº£nh cÃ³ liÃªn quan">
            <a:extLst>
              <a:ext uri="{FF2B5EF4-FFF2-40B4-BE49-F238E27FC236}">
                <a16:creationId xmlns:a16="http://schemas.microsoft.com/office/drawing/2014/main" id="{2C6B7A85-3F0A-420C-AE23-4290633E4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13453" r="15118" b="15534"/>
          <a:stretch/>
        </p:blipFill>
        <p:spPr bwMode="auto">
          <a:xfrm>
            <a:off x="8233289" y="618344"/>
            <a:ext cx="1159436" cy="11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C4BA8B-B959-41E8-BBBC-C487A9628436}"/>
              </a:ext>
            </a:extLst>
          </p:cNvPr>
          <p:cNvSpPr txBox="1"/>
          <p:nvPr/>
        </p:nvSpPr>
        <p:spPr>
          <a:xfrm>
            <a:off x="3900242" y="1912399"/>
            <a:ext cx="295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Client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F4E3B-70BA-4A18-B233-C2594C29E75E}"/>
              </a:ext>
            </a:extLst>
          </p:cNvPr>
          <p:cNvSpPr txBox="1"/>
          <p:nvPr/>
        </p:nvSpPr>
        <p:spPr>
          <a:xfrm>
            <a:off x="7752887" y="1780974"/>
            <a:ext cx="2959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git vÃ  github">
            <a:extLst>
              <a:ext uri="{FF2B5EF4-FFF2-40B4-BE49-F238E27FC236}">
                <a16:creationId xmlns:a16="http://schemas.microsoft.com/office/drawing/2014/main" id="{C5F71E98-6354-45B3-9420-635051328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5"/>
          <a:stretch/>
        </p:blipFill>
        <p:spPr bwMode="auto">
          <a:xfrm>
            <a:off x="2787422" y="205685"/>
            <a:ext cx="8625312" cy="65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DCB1E-B665-4211-9D2B-725F79794EAA}"/>
              </a:ext>
            </a:extLst>
          </p:cNvPr>
          <p:cNvSpPr txBox="1"/>
          <p:nvPr/>
        </p:nvSpPr>
        <p:spPr>
          <a:xfrm>
            <a:off x="162045" y="5914663"/>
            <a:ext cx="231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CD134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Local -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0D37D0-747B-4822-97BA-44EEC33032E5}"/>
              </a:ext>
            </a:extLst>
          </p:cNvPr>
          <p:cNvSpPr/>
          <p:nvPr/>
        </p:nvSpPr>
        <p:spPr>
          <a:xfrm>
            <a:off x="2394921" y="6140370"/>
            <a:ext cx="613459" cy="1736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6BFB5-7C74-4AB1-B737-7E6C60E788D1}"/>
              </a:ext>
            </a:extLst>
          </p:cNvPr>
          <p:cNvSpPr txBox="1"/>
          <p:nvPr/>
        </p:nvSpPr>
        <p:spPr>
          <a:xfrm>
            <a:off x="3118871" y="874568"/>
            <a:ext cx="138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CD134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4254A8F-CBA3-42A4-B8D9-4AFA5343F728}"/>
              </a:ext>
            </a:extLst>
          </p:cNvPr>
          <p:cNvSpPr/>
          <p:nvPr/>
        </p:nvSpPr>
        <p:spPr>
          <a:xfrm>
            <a:off x="4323462" y="1070876"/>
            <a:ext cx="613459" cy="1736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7EEEA2-FDFB-4C1B-B228-DE00F3E0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8816" cy="6858000"/>
          </a:xfrm>
          <a:prstGeom prst="rect">
            <a:avLst/>
          </a:prstGeom>
          <a:solidFill>
            <a:srgbClr val="FFCE2B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9BFDE-3D62-4A10-B573-48413E5E093B}"/>
              </a:ext>
            </a:extLst>
          </p:cNvPr>
          <p:cNvSpPr txBox="1"/>
          <p:nvPr/>
        </p:nvSpPr>
        <p:spPr>
          <a:xfrm>
            <a:off x="2328792" y="1236989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634F4-6C31-4B8F-8A9E-170AA5805A5E}"/>
              </a:ext>
            </a:extLst>
          </p:cNvPr>
          <p:cNvSpPr txBox="1"/>
          <p:nvPr/>
        </p:nvSpPr>
        <p:spPr>
          <a:xfrm>
            <a:off x="2782640" y="1864381"/>
            <a:ext cx="6186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tree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2755E-866D-4F6B-8A8B-6C89BF52F369}"/>
              </a:ext>
            </a:extLst>
          </p:cNvPr>
          <p:cNvSpPr txBox="1"/>
          <p:nvPr/>
        </p:nvSpPr>
        <p:spPr>
          <a:xfrm>
            <a:off x="3018017" y="214039"/>
            <a:ext cx="4302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04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200" b="1" dirty="0">
                <a:solidFill>
                  <a:srgbClr val="0004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04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200" b="1" dirty="0">
                <a:solidFill>
                  <a:srgbClr val="0004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04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b="1" dirty="0">
                <a:solidFill>
                  <a:srgbClr val="0004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04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3200" b="1" dirty="0">
              <a:solidFill>
                <a:srgbClr val="0004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áº¿t quáº£ hÃ¬nh áº£nh cho git and github">
            <a:extLst>
              <a:ext uri="{FF2B5EF4-FFF2-40B4-BE49-F238E27FC236}">
                <a16:creationId xmlns:a16="http://schemas.microsoft.com/office/drawing/2014/main" id="{CB786BDA-E147-41BA-B1F0-5E924EE11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" t="6515" r="4003" b="8095"/>
          <a:stretch/>
        </p:blipFill>
        <p:spPr bwMode="auto">
          <a:xfrm>
            <a:off x="1052289" y="798814"/>
            <a:ext cx="8810919" cy="601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7EEEA2-FDFB-4C1B-B228-DE00F3E0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8816" cy="6858000"/>
          </a:xfrm>
          <a:prstGeom prst="rect">
            <a:avLst/>
          </a:prstGeom>
          <a:solidFill>
            <a:srgbClr val="FFCE2B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9CECB-F263-4EAE-94F2-6A0A9BAEC963}"/>
              </a:ext>
            </a:extLst>
          </p:cNvPr>
          <p:cNvSpPr txBox="1"/>
          <p:nvPr/>
        </p:nvSpPr>
        <p:spPr>
          <a:xfrm>
            <a:off x="4170202" y="256908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4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88C71-A59F-4124-BC74-751FC040B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0"/>
          <a:stretch/>
        </p:blipFill>
        <p:spPr>
          <a:xfrm>
            <a:off x="139837" y="841683"/>
            <a:ext cx="10198979" cy="550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0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8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F4CB7B-8441-4C33-A8AC-536468AF1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48" y="0"/>
            <a:ext cx="9826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Times New Roman</vt:lpstr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NHẬM KỲ</dc:creator>
  <cp:lastModifiedBy>TRẦN NHẬM KỲ</cp:lastModifiedBy>
  <cp:revision>32</cp:revision>
  <dcterms:created xsi:type="dcterms:W3CDTF">2018-04-11T09:50:43Z</dcterms:created>
  <dcterms:modified xsi:type="dcterms:W3CDTF">2018-04-12T06:57:40Z</dcterms:modified>
</cp:coreProperties>
</file>