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69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1E4C-2F6F-4629-B409-B73B98354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7C9AE-FED1-43A3-A15F-F669B2B1C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C163F-F43A-4ABD-ACF3-CB704F1D1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D215-1312-494F-92B9-9B089F1A51E8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E47D3-0732-4ADB-8F2E-D8E548F30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EB922-74DA-4557-A517-75D9410F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48B5-2590-4F0A-8886-F02E8DCB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7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A53E-726E-4D72-AF29-BA6F7AB7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38DBE-B9B7-4108-8B24-2B42EE02E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637D4-63D8-4981-A81B-640FE81F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D215-1312-494F-92B9-9B089F1A51E8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5F3B-BDEA-4224-9543-B6F303E8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75A44-0C27-4828-AF4A-61D40E04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48B5-2590-4F0A-8886-F02E8DCB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0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665855-F7BB-4698-B478-78DE4D614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E4E63-AE59-4276-BE5C-79B900E67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B4CC0-A7F9-4784-B996-39B616B0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D215-1312-494F-92B9-9B089F1A51E8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82212-4388-48B9-AECB-18DCB9EE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F8E4B-B4A5-46E0-B8B3-3317C0D1D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48B5-2590-4F0A-8886-F02E8DCB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0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17AF-4020-46C6-A0E3-018F4C9C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8CC94-92BD-441A-BB49-0362F1977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08AE3-4072-4D76-824E-EDA78661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D215-1312-494F-92B9-9B089F1A51E8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6D8EF-09D3-4D1C-BCF6-E5D8B333F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22CCD-1985-44A3-A7A7-38203312F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48B5-2590-4F0A-8886-F02E8DCB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3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AF66-2FED-477D-88E5-3AB210603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4DD88-37B4-4D3D-93C9-2B3B8D027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65C82-C83F-4877-B4BD-58823EFA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D215-1312-494F-92B9-9B089F1A51E8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F1573-8761-4704-A33A-DDD00D5E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39449-04F6-40D7-8166-7BCF853E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48B5-2590-4F0A-8886-F02E8DCB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2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3B93-0318-4280-977F-C5C8BF980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D4BFB-96DD-4664-8A48-4F4CCE3CD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DA32F-5519-44AC-8324-759CFBD2D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3D78B-0585-46B8-9897-C5C49A33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D215-1312-494F-92B9-9B089F1A51E8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2B25A-FF74-4034-890E-C28F7AEC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A8E81-D4A5-4633-B4E0-8258B51F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48B5-2590-4F0A-8886-F02E8DCB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6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E7E9-0F48-4FC0-977E-498742B5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BBA3D-5A24-4023-B736-C24022A79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DADFE-EC85-4A87-9431-64E0F717D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E6DB3-7CC0-478E-959B-D4340F791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6C2C0-6109-4317-8140-699DE540C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83B631-2247-41B6-9747-BEC7B8D9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D215-1312-494F-92B9-9B089F1A51E8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9308D-FC24-4433-A676-4D5E2C5B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50946-34B2-400F-83E7-5DE21C61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48B5-2590-4F0A-8886-F02E8DCB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0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42E0-A8AD-4B88-B3A9-FEE1D5DB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EAB1A9-7929-47F5-9F9F-075314D8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D215-1312-494F-92B9-9B089F1A51E8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80DBD-6D85-4ED0-AA12-227D2F3B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D6371-F500-4004-9923-E33FB9B9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48B5-2590-4F0A-8886-F02E8DCB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8E99A3-C017-4E4E-8100-09DC1850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D215-1312-494F-92B9-9B089F1A51E8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1AAE0-A208-4EAE-A823-2107A0D5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9DAB4-53C6-4438-9BE6-68F5BC5A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48B5-2590-4F0A-8886-F02E8DCB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7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49C6-ED15-4FCA-9BEE-A91F5F7AE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B76FF-D0AC-4A25-AD9A-26329B71E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FCC83-B455-4C36-AD63-AC8A8E6A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54240-3690-410E-A86E-BCC1E259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D215-1312-494F-92B9-9B089F1A51E8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BA825-ADA2-460E-ADB9-5026EF91F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5C917-7108-43AE-994F-1DDCB658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48B5-2590-4F0A-8886-F02E8DCB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3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3461-59CF-439B-B7E1-A052C7F60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BE4C3-4FA2-4C2B-B1B6-3E15BB7C6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E20E1-0C95-4FE7-A300-1AE72B897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1EF3B-61C4-477C-BD34-E9157DAEB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D215-1312-494F-92B9-9B089F1A51E8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A6269-7652-4768-BD6F-BF698029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69606-3823-40EC-B36A-274A72F9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48B5-2590-4F0A-8886-F02E8DCB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6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3538D-9D4E-4D4E-B094-B65BB2B12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7167A-B68E-4767-9C92-EE4CA508C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0D97C-1805-4E38-A5CB-BCC71A519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D215-1312-494F-92B9-9B089F1A51E8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CA843-6EE4-4833-948E-EF285F23B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A76F9-3C37-47A9-8C1B-6189EA766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548B5-2590-4F0A-8886-F02E8DCB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0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Bài 2: Tổng quan về Git">
            <a:extLst>
              <a:ext uri="{FF2B5EF4-FFF2-40B4-BE49-F238E27FC236}">
                <a16:creationId xmlns:a16="http://schemas.microsoft.com/office/drawing/2014/main" id="{1F1F018C-9181-49DD-A410-B8EF0696CF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6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526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098" name="Picture 2" descr="Bài 24 | Javascript là gì? - Giới thiệu về Javascript - SOGO xSchool">
            <a:extLst>
              <a:ext uri="{FF2B5EF4-FFF2-40B4-BE49-F238E27FC236}">
                <a16:creationId xmlns:a16="http://schemas.microsoft.com/office/drawing/2014/main" id="{E7FAE4AE-CD77-49EF-ACCA-33F8AB32C9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322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B31242-6BA7-4897-8615-B578F8E58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047750"/>
            <a:ext cx="96964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55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26AC0C-4764-4768-AD92-07A3683A6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809625"/>
            <a:ext cx="94869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57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2AB9F2-AB5B-42AE-8113-1B1C90C43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51" y="645692"/>
            <a:ext cx="3661949" cy="5566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BF04BE-88AD-440C-87E2-20FCEF9DE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2" y="1419225"/>
            <a:ext cx="37052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96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5EDD00-E1BA-452B-BFCA-B687699FC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425" y="390525"/>
            <a:ext cx="386715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6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84C419-22B3-4680-A73A-164811FD0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395287"/>
            <a:ext cx="629602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89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3CEAA6-727C-4DFA-90EA-384A1E513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73" y="1099102"/>
            <a:ext cx="8237854" cy="465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82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F77743-DAAD-41BF-AD73-F452A11DD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29" y="1497806"/>
            <a:ext cx="3776318" cy="38623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9832C2-AEF9-4EAE-BFA1-CBB656EE3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319" y="1276349"/>
            <a:ext cx="71247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07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A6275B-0639-4EDA-B79D-BED31EA0B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46" y="626165"/>
            <a:ext cx="4946670" cy="56056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184410-0F97-4B9A-A371-E2EB0F61B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026" y="1172406"/>
            <a:ext cx="5922066" cy="451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9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t Branches: List, Create, Switch to, Merge, Push, &amp; Delete">
            <a:extLst>
              <a:ext uri="{FF2B5EF4-FFF2-40B4-BE49-F238E27FC236}">
                <a16:creationId xmlns:a16="http://schemas.microsoft.com/office/drawing/2014/main" id="{FBC10BE7-C151-4689-AE3E-F66C54C2B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244" y="572010"/>
            <a:ext cx="4153512" cy="212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EC6BE6-8921-4BD8-9536-35EF365CE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861" y="3219146"/>
            <a:ext cx="8874277" cy="258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2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3740B5-419D-4C7D-9DDC-E612CEA28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284" y="2014019"/>
            <a:ext cx="7383432" cy="282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7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9928D3-7B9F-4AD7-A35B-B2BAD3E72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719" y="641113"/>
            <a:ext cx="5854562" cy="557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95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81E373-4E4F-480D-9EB4-E948D905F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177" y="360500"/>
            <a:ext cx="6469646" cy="1587570"/>
          </a:xfrm>
          <a:prstGeom prst="rect">
            <a:avLst/>
          </a:prstGeom>
        </p:spPr>
      </p:pic>
      <p:pic>
        <p:nvPicPr>
          <p:cNvPr id="3076" name="Picture 4" descr="Git Log All Branches | LornaJane">
            <a:extLst>
              <a:ext uri="{FF2B5EF4-FFF2-40B4-BE49-F238E27FC236}">
                <a16:creationId xmlns:a16="http://schemas.microsoft.com/office/drawing/2014/main" id="{EECB1FCD-7E02-42EE-B89F-7126E9BA4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2294282"/>
            <a:ext cx="729615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412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B24414-D727-4421-9384-8B10698E7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52" y="993706"/>
            <a:ext cx="6324495" cy="487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20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9236A6-13EB-4A3A-89E5-178C03300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84" y="1780864"/>
            <a:ext cx="10088232" cy="329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4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AE1EA9-52DE-4D24-A2A9-267F8C1D2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62" y="2464814"/>
            <a:ext cx="4018861" cy="1928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22DED1-F491-4CC7-B4A6-7B7CA8B8D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658885"/>
            <a:ext cx="7678038" cy="568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26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reating the folder structure and initial files | PracticalSeries:  Brackets-Git and GitHub">
            <a:extLst>
              <a:ext uri="{FF2B5EF4-FFF2-40B4-BE49-F238E27FC236}">
                <a16:creationId xmlns:a16="http://schemas.microsoft.com/office/drawing/2014/main" id="{2011A595-AAEE-40CA-8DC1-6BB6CD888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877" y="1851590"/>
            <a:ext cx="7391401" cy="315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EEC020-9273-4DFF-9190-C3A36DAFD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62" y="2833686"/>
            <a:ext cx="37528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10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Duy Đỗ</cp:lastModifiedBy>
  <cp:revision>4</cp:revision>
  <dcterms:created xsi:type="dcterms:W3CDTF">2021-05-23T02:38:21Z</dcterms:created>
  <dcterms:modified xsi:type="dcterms:W3CDTF">2021-05-23T03:06:48Z</dcterms:modified>
</cp:coreProperties>
</file>