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84" r:id="rId3"/>
    <p:sldId id="264" r:id="rId4"/>
    <p:sldId id="260" r:id="rId5"/>
    <p:sldId id="262" r:id="rId6"/>
    <p:sldId id="272" r:id="rId7"/>
    <p:sldId id="258" r:id="rId8"/>
    <p:sldId id="277" r:id="rId9"/>
    <p:sldId id="266" r:id="rId10"/>
    <p:sldId id="282" r:id="rId11"/>
    <p:sldId id="283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ivvic" pitchFamily="2" charset="0"/>
      <p:regular r:id="rId19"/>
      <p:bold r:id="rId20"/>
      <p:italic r:id="rId21"/>
      <p:boldItalic r:id="rId22"/>
    </p:embeddedFont>
    <p:embeddedFont>
      <p:font typeface="Livvic SemiBold" pitchFamily="2" charset="0"/>
      <p:bold r:id="rId23"/>
      <p:boldItalic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Poppins Medium" panose="000006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D8A345-EBCB-4344-B994-536597722FC9}">
  <a:tblStyle styleId="{6FD8A345-EBCB-4344-B994-536597722F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3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05bac666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05bac666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206b8428686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206b8428686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34ff0770f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34ff0770f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8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06b8428686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06b8428686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0f9e629ec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0f9e629ec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06b842868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06b842868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206b8428686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206b8428686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0f9e629ec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0f9e629ec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641550" y="3475338"/>
            <a:ext cx="5860800" cy="409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-527875" y="-1091222"/>
            <a:ext cx="4596342" cy="2152795"/>
          </a:xfrm>
          <a:custGeom>
            <a:avLst/>
            <a:gdLst/>
            <a:ahLst/>
            <a:cxnLst/>
            <a:rect l="l" t="t" r="r" b="b"/>
            <a:pathLst>
              <a:path w="38715" h="18133" extrusionOk="0">
                <a:moveTo>
                  <a:pt x="1" y="1"/>
                </a:moveTo>
                <a:lnTo>
                  <a:pt x="1" y="18133"/>
                </a:lnTo>
                <a:lnTo>
                  <a:pt x="38714" y="18133"/>
                </a:lnTo>
                <a:lnTo>
                  <a:pt x="38714" y="9164"/>
                </a:lnTo>
                <a:cubicBezTo>
                  <a:pt x="35171" y="4942"/>
                  <a:pt x="29801" y="2229"/>
                  <a:pt x="24292" y="2229"/>
                </a:cubicBezTo>
                <a:cubicBezTo>
                  <a:pt x="20015" y="2229"/>
                  <a:pt x="15863" y="3766"/>
                  <a:pt x="11586" y="3849"/>
                </a:cubicBezTo>
                <a:cubicBezTo>
                  <a:pt x="11456" y="3852"/>
                  <a:pt x="11327" y="3853"/>
                  <a:pt x="11198" y="3853"/>
                </a:cubicBezTo>
                <a:cubicBezTo>
                  <a:pt x="7178" y="3853"/>
                  <a:pt x="3219" y="240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05050" y="142150"/>
            <a:ext cx="289975" cy="919425"/>
            <a:chOff x="205050" y="142150"/>
            <a:chExt cx="289975" cy="919425"/>
          </a:xfrm>
        </p:grpSpPr>
        <p:sp>
          <p:nvSpPr>
            <p:cNvPr id="12" name="Google Shape;12;p2"/>
            <p:cNvSpPr/>
            <p:nvPr/>
          </p:nvSpPr>
          <p:spPr>
            <a:xfrm>
              <a:off x="425125" y="1421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5125" y="3120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25125" y="4819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25125" y="6518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25125" y="8217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25125" y="9916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5050" y="1421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05050" y="3120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5050" y="4819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05050" y="6518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05050" y="8217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050" y="9916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842050" y="321875"/>
            <a:ext cx="2301900" cy="3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100" y="801463"/>
            <a:ext cx="7713900" cy="25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_1_1_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1"/>
          </p:nvPr>
        </p:nvSpPr>
        <p:spPr>
          <a:xfrm>
            <a:off x="1185313" y="2640525"/>
            <a:ext cx="3003900" cy="1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ubTitle" idx="2"/>
          </p:nvPr>
        </p:nvSpPr>
        <p:spPr>
          <a:xfrm>
            <a:off x="1185313" y="2426175"/>
            <a:ext cx="3003900" cy="36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subTitle" idx="3"/>
          </p:nvPr>
        </p:nvSpPr>
        <p:spPr>
          <a:xfrm>
            <a:off x="4954788" y="2640525"/>
            <a:ext cx="3003900" cy="1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9"/>
          <p:cNvSpPr txBox="1">
            <a:spLocks noGrp="1"/>
          </p:cNvSpPr>
          <p:nvPr>
            <p:ph type="subTitle" idx="4"/>
          </p:nvPr>
        </p:nvSpPr>
        <p:spPr>
          <a:xfrm>
            <a:off x="4954788" y="2426175"/>
            <a:ext cx="3003900" cy="36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8" name="Google Shape;278;p19"/>
          <p:cNvSpPr/>
          <p:nvPr/>
        </p:nvSpPr>
        <p:spPr>
          <a:xfrm flipH="1">
            <a:off x="4782600" y="4296878"/>
            <a:ext cx="4596342" cy="2152795"/>
          </a:xfrm>
          <a:custGeom>
            <a:avLst/>
            <a:gdLst/>
            <a:ahLst/>
            <a:cxnLst/>
            <a:rect l="l" t="t" r="r" b="b"/>
            <a:pathLst>
              <a:path w="38715" h="18133" extrusionOk="0">
                <a:moveTo>
                  <a:pt x="1" y="1"/>
                </a:moveTo>
                <a:lnTo>
                  <a:pt x="1" y="18133"/>
                </a:lnTo>
                <a:lnTo>
                  <a:pt x="38714" y="18133"/>
                </a:lnTo>
                <a:lnTo>
                  <a:pt x="38714" y="9164"/>
                </a:lnTo>
                <a:cubicBezTo>
                  <a:pt x="35171" y="4942"/>
                  <a:pt x="29801" y="2229"/>
                  <a:pt x="24292" y="2229"/>
                </a:cubicBezTo>
                <a:cubicBezTo>
                  <a:pt x="20015" y="2229"/>
                  <a:pt x="15863" y="3766"/>
                  <a:pt x="11586" y="3849"/>
                </a:cubicBezTo>
                <a:cubicBezTo>
                  <a:pt x="11456" y="3852"/>
                  <a:pt x="11327" y="3853"/>
                  <a:pt x="11198" y="3853"/>
                </a:cubicBezTo>
                <a:cubicBezTo>
                  <a:pt x="7178" y="3853"/>
                  <a:pt x="3219" y="240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 rot="-5400000">
            <a:off x="-440950" y="3989875"/>
            <a:ext cx="1920900" cy="39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 rot="10800000" flipH="1">
            <a:off x="-958424" y="-681819"/>
            <a:ext cx="3394241" cy="2582393"/>
          </a:xfrm>
          <a:custGeom>
            <a:avLst/>
            <a:gdLst/>
            <a:ahLst/>
            <a:cxnLst/>
            <a:rect l="l" t="t" r="r" b="b"/>
            <a:pathLst>
              <a:path w="38715" h="29455" extrusionOk="0">
                <a:moveTo>
                  <a:pt x="0" y="1"/>
                </a:moveTo>
                <a:lnTo>
                  <a:pt x="0" y="29455"/>
                </a:lnTo>
                <a:lnTo>
                  <a:pt x="38714" y="29455"/>
                </a:lnTo>
                <a:lnTo>
                  <a:pt x="38714" y="21911"/>
                </a:lnTo>
                <a:cubicBezTo>
                  <a:pt x="37275" y="20375"/>
                  <a:pt x="35392" y="19323"/>
                  <a:pt x="33288" y="19115"/>
                </a:cubicBezTo>
                <a:cubicBezTo>
                  <a:pt x="32962" y="19085"/>
                  <a:pt x="32631" y="19074"/>
                  <a:pt x="32298" y="19074"/>
                </a:cubicBezTo>
                <a:cubicBezTo>
                  <a:pt x="31288" y="19074"/>
                  <a:pt x="30258" y="19177"/>
                  <a:pt x="29257" y="19177"/>
                </a:cubicBezTo>
                <a:cubicBezTo>
                  <a:pt x="28141" y="19177"/>
                  <a:pt x="27063" y="19049"/>
                  <a:pt x="26091" y="18506"/>
                </a:cubicBezTo>
                <a:cubicBezTo>
                  <a:pt x="23461" y="17025"/>
                  <a:pt x="23115" y="13399"/>
                  <a:pt x="21357" y="10935"/>
                </a:cubicBezTo>
                <a:cubicBezTo>
                  <a:pt x="19087" y="7779"/>
                  <a:pt x="14852" y="6949"/>
                  <a:pt x="11143" y="5772"/>
                </a:cubicBezTo>
                <a:cubicBezTo>
                  <a:pt x="7129" y="4499"/>
                  <a:pt x="3350" y="2534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"/>
          <p:cNvSpPr txBox="1">
            <a:spLocks noGrp="1"/>
          </p:cNvSpPr>
          <p:nvPr>
            <p:ph type="title"/>
          </p:nvPr>
        </p:nvSpPr>
        <p:spPr>
          <a:xfrm>
            <a:off x="2024200" y="514725"/>
            <a:ext cx="5095500" cy="9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1"/>
          </p:nvPr>
        </p:nvSpPr>
        <p:spPr>
          <a:xfrm>
            <a:off x="2024150" y="1625750"/>
            <a:ext cx="50955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/>
          <p:nvPr/>
        </p:nvSpPr>
        <p:spPr>
          <a:xfrm>
            <a:off x="-776550" y="4087225"/>
            <a:ext cx="3480285" cy="2152795"/>
          </a:xfrm>
          <a:custGeom>
            <a:avLst/>
            <a:gdLst/>
            <a:ahLst/>
            <a:cxnLst/>
            <a:rect l="l" t="t" r="r" b="b"/>
            <a:pathLst>
              <a:path w="38715" h="18133" extrusionOk="0">
                <a:moveTo>
                  <a:pt x="1" y="1"/>
                </a:moveTo>
                <a:lnTo>
                  <a:pt x="1" y="18133"/>
                </a:lnTo>
                <a:lnTo>
                  <a:pt x="38714" y="18133"/>
                </a:lnTo>
                <a:lnTo>
                  <a:pt x="38714" y="9164"/>
                </a:lnTo>
                <a:cubicBezTo>
                  <a:pt x="35171" y="4942"/>
                  <a:pt x="29801" y="2229"/>
                  <a:pt x="24292" y="2229"/>
                </a:cubicBezTo>
                <a:cubicBezTo>
                  <a:pt x="20015" y="2229"/>
                  <a:pt x="15863" y="3766"/>
                  <a:pt x="11586" y="3849"/>
                </a:cubicBezTo>
                <a:cubicBezTo>
                  <a:pt x="11456" y="3852"/>
                  <a:pt x="11327" y="3853"/>
                  <a:pt x="11198" y="3853"/>
                </a:cubicBezTo>
                <a:cubicBezTo>
                  <a:pt x="7178" y="3853"/>
                  <a:pt x="3219" y="240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4"/>
          <p:cNvSpPr/>
          <p:nvPr/>
        </p:nvSpPr>
        <p:spPr>
          <a:xfrm>
            <a:off x="7625825" y="3004225"/>
            <a:ext cx="1518300" cy="3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4"/>
          <p:cNvSpPr/>
          <p:nvPr/>
        </p:nvSpPr>
        <p:spPr>
          <a:xfrm>
            <a:off x="0" y="2289825"/>
            <a:ext cx="1210200" cy="3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" name="Google Shape;394;p24"/>
          <p:cNvGrpSpPr/>
          <p:nvPr/>
        </p:nvGrpSpPr>
        <p:grpSpPr>
          <a:xfrm rot="10800000">
            <a:off x="671963" y="3892950"/>
            <a:ext cx="510050" cy="919425"/>
            <a:chOff x="257500" y="825775"/>
            <a:chExt cx="510050" cy="919425"/>
          </a:xfrm>
        </p:grpSpPr>
        <p:sp>
          <p:nvSpPr>
            <p:cNvPr id="395" name="Google Shape;395;p24"/>
            <p:cNvSpPr/>
            <p:nvPr/>
          </p:nvSpPr>
          <p:spPr>
            <a:xfrm>
              <a:off x="697975" y="8257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697975" y="9956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697975" y="11655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697975" y="13354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97"/>
                    <a:pt x="1385" y="2797"/>
                  </a:cubicBezTo>
                  <a:cubicBezTo>
                    <a:pt x="2160" y="2797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697975" y="15053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697975" y="16752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477575" y="8257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477575" y="9956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477575" y="11655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477575" y="13354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477575" y="15053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477575" y="16752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257500" y="8257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257500" y="9956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257500" y="11655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257500" y="13354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257500" y="15053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257500" y="16752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24"/>
          <p:cNvSpPr txBox="1"/>
          <p:nvPr/>
        </p:nvSpPr>
        <p:spPr>
          <a:xfrm>
            <a:off x="2024207" y="3577289"/>
            <a:ext cx="5095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CREDITS: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and includes icons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and infographics &amp; images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4"/>
              </a:rPr>
              <a:t>Freepik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endParaRPr sz="12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5"/>
          <p:cNvSpPr/>
          <p:nvPr/>
        </p:nvSpPr>
        <p:spPr>
          <a:xfrm>
            <a:off x="-776550" y="4087225"/>
            <a:ext cx="3480285" cy="2152795"/>
          </a:xfrm>
          <a:custGeom>
            <a:avLst/>
            <a:gdLst/>
            <a:ahLst/>
            <a:cxnLst/>
            <a:rect l="l" t="t" r="r" b="b"/>
            <a:pathLst>
              <a:path w="38715" h="18133" extrusionOk="0">
                <a:moveTo>
                  <a:pt x="1" y="1"/>
                </a:moveTo>
                <a:lnTo>
                  <a:pt x="1" y="18133"/>
                </a:lnTo>
                <a:lnTo>
                  <a:pt x="38714" y="18133"/>
                </a:lnTo>
                <a:lnTo>
                  <a:pt x="38714" y="9164"/>
                </a:lnTo>
                <a:cubicBezTo>
                  <a:pt x="35171" y="4942"/>
                  <a:pt x="29801" y="2229"/>
                  <a:pt x="24292" y="2229"/>
                </a:cubicBezTo>
                <a:cubicBezTo>
                  <a:pt x="20015" y="2229"/>
                  <a:pt x="15863" y="3766"/>
                  <a:pt x="11586" y="3849"/>
                </a:cubicBezTo>
                <a:cubicBezTo>
                  <a:pt x="11456" y="3852"/>
                  <a:pt x="11327" y="3853"/>
                  <a:pt x="11198" y="3853"/>
                </a:cubicBezTo>
                <a:cubicBezTo>
                  <a:pt x="7178" y="3853"/>
                  <a:pt x="3219" y="240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5"/>
          <p:cNvSpPr/>
          <p:nvPr/>
        </p:nvSpPr>
        <p:spPr>
          <a:xfrm>
            <a:off x="7625825" y="3004225"/>
            <a:ext cx="1518300" cy="3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5"/>
          <p:cNvSpPr/>
          <p:nvPr/>
        </p:nvSpPr>
        <p:spPr>
          <a:xfrm>
            <a:off x="0" y="2289825"/>
            <a:ext cx="1210200" cy="3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" name="Google Shape;418;p25"/>
          <p:cNvGrpSpPr/>
          <p:nvPr/>
        </p:nvGrpSpPr>
        <p:grpSpPr>
          <a:xfrm rot="10800000">
            <a:off x="671963" y="3892950"/>
            <a:ext cx="510050" cy="919425"/>
            <a:chOff x="257500" y="825775"/>
            <a:chExt cx="510050" cy="919425"/>
          </a:xfrm>
        </p:grpSpPr>
        <p:sp>
          <p:nvSpPr>
            <p:cNvPr id="419" name="Google Shape;419;p25"/>
            <p:cNvSpPr/>
            <p:nvPr/>
          </p:nvSpPr>
          <p:spPr>
            <a:xfrm>
              <a:off x="697975" y="8257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697975" y="9956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697975" y="11655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697975" y="13354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97"/>
                    <a:pt x="1385" y="2797"/>
                  </a:cubicBezTo>
                  <a:cubicBezTo>
                    <a:pt x="2160" y="2797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697975" y="15053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697975" y="16752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477575" y="8257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477575" y="9956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477575" y="11655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477575" y="13354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77575" y="15053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477575" y="16752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257500" y="8257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257500" y="9956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257500" y="11655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257500" y="13354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257500" y="15053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257500" y="16752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25"/>
          <p:cNvSpPr/>
          <p:nvPr/>
        </p:nvSpPr>
        <p:spPr>
          <a:xfrm rot="-5400000">
            <a:off x="641200" y="110946"/>
            <a:ext cx="1189500" cy="95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 rot="10800000" flipH="1">
            <a:off x="5400589" y="-1322603"/>
            <a:ext cx="3913985" cy="3082968"/>
          </a:xfrm>
          <a:custGeom>
            <a:avLst/>
            <a:gdLst/>
            <a:ahLst/>
            <a:cxnLst/>
            <a:rect l="l" t="t" r="r" b="b"/>
            <a:pathLst>
              <a:path w="38714" h="30495" extrusionOk="0">
                <a:moveTo>
                  <a:pt x="36498" y="1"/>
                </a:moveTo>
                <a:cubicBezTo>
                  <a:pt x="35706" y="1"/>
                  <a:pt x="34913" y="29"/>
                  <a:pt x="34119" y="86"/>
                </a:cubicBezTo>
                <a:cubicBezTo>
                  <a:pt x="29164" y="460"/>
                  <a:pt x="24125" y="2273"/>
                  <a:pt x="20845" y="6010"/>
                </a:cubicBezTo>
                <a:cubicBezTo>
                  <a:pt x="17911" y="9346"/>
                  <a:pt x="16457" y="14093"/>
                  <a:pt x="12623" y="16363"/>
                </a:cubicBezTo>
                <a:cubicBezTo>
                  <a:pt x="10690" y="17512"/>
                  <a:pt x="8519" y="17820"/>
                  <a:pt x="6256" y="17820"/>
                </a:cubicBezTo>
                <a:cubicBezTo>
                  <a:pt x="4211" y="17820"/>
                  <a:pt x="2090" y="17568"/>
                  <a:pt x="0" y="17456"/>
                </a:cubicBezTo>
                <a:lnTo>
                  <a:pt x="0" y="30495"/>
                </a:lnTo>
                <a:lnTo>
                  <a:pt x="38714" y="30495"/>
                </a:lnTo>
                <a:lnTo>
                  <a:pt x="38714" y="72"/>
                </a:lnTo>
                <a:cubicBezTo>
                  <a:pt x="37978" y="25"/>
                  <a:pt x="37239" y="1"/>
                  <a:pt x="364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" name="Google Shape;439;p25"/>
          <p:cNvGrpSpPr/>
          <p:nvPr/>
        </p:nvGrpSpPr>
        <p:grpSpPr>
          <a:xfrm rot="10800000">
            <a:off x="8642800" y="602475"/>
            <a:ext cx="69900" cy="579625"/>
            <a:chOff x="8904375" y="2444650"/>
            <a:chExt cx="69900" cy="579625"/>
          </a:xfrm>
        </p:grpSpPr>
        <p:sp>
          <p:nvSpPr>
            <p:cNvPr id="440" name="Google Shape;440;p25"/>
            <p:cNvSpPr/>
            <p:nvPr/>
          </p:nvSpPr>
          <p:spPr>
            <a:xfrm>
              <a:off x="8904375" y="24446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8904375" y="26145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8904375" y="27844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8904375" y="29543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/>
          <p:nvPr/>
        </p:nvSpPr>
        <p:spPr>
          <a:xfrm rot="10800000">
            <a:off x="-1099258" y="-1473882"/>
            <a:ext cx="4300158" cy="3387308"/>
          </a:xfrm>
          <a:custGeom>
            <a:avLst/>
            <a:gdLst/>
            <a:ahLst/>
            <a:cxnLst/>
            <a:rect l="l" t="t" r="r" b="b"/>
            <a:pathLst>
              <a:path w="38714" h="30495" extrusionOk="0">
                <a:moveTo>
                  <a:pt x="36498" y="1"/>
                </a:moveTo>
                <a:cubicBezTo>
                  <a:pt x="35706" y="1"/>
                  <a:pt x="34913" y="29"/>
                  <a:pt x="34119" y="86"/>
                </a:cubicBezTo>
                <a:cubicBezTo>
                  <a:pt x="29164" y="460"/>
                  <a:pt x="24125" y="2273"/>
                  <a:pt x="20845" y="6010"/>
                </a:cubicBezTo>
                <a:cubicBezTo>
                  <a:pt x="17911" y="9346"/>
                  <a:pt x="16457" y="14093"/>
                  <a:pt x="12623" y="16363"/>
                </a:cubicBezTo>
                <a:cubicBezTo>
                  <a:pt x="10690" y="17512"/>
                  <a:pt x="8519" y="17820"/>
                  <a:pt x="6256" y="17820"/>
                </a:cubicBezTo>
                <a:cubicBezTo>
                  <a:pt x="4211" y="17820"/>
                  <a:pt x="2090" y="17568"/>
                  <a:pt x="0" y="17456"/>
                </a:cubicBezTo>
                <a:lnTo>
                  <a:pt x="0" y="30495"/>
                </a:lnTo>
                <a:lnTo>
                  <a:pt x="38714" y="30495"/>
                </a:lnTo>
                <a:lnTo>
                  <a:pt x="38714" y="72"/>
                </a:lnTo>
                <a:cubicBezTo>
                  <a:pt x="37978" y="25"/>
                  <a:pt x="37239" y="1"/>
                  <a:pt x="364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6"/>
          <p:cNvSpPr/>
          <p:nvPr/>
        </p:nvSpPr>
        <p:spPr>
          <a:xfrm flipH="1">
            <a:off x="4680012" y="3983502"/>
            <a:ext cx="5724690" cy="2681281"/>
          </a:xfrm>
          <a:custGeom>
            <a:avLst/>
            <a:gdLst/>
            <a:ahLst/>
            <a:cxnLst/>
            <a:rect l="l" t="t" r="r" b="b"/>
            <a:pathLst>
              <a:path w="38715" h="18133" extrusionOk="0">
                <a:moveTo>
                  <a:pt x="1" y="1"/>
                </a:moveTo>
                <a:lnTo>
                  <a:pt x="1" y="18133"/>
                </a:lnTo>
                <a:lnTo>
                  <a:pt x="38714" y="18133"/>
                </a:lnTo>
                <a:lnTo>
                  <a:pt x="38714" y="9164"/>
                </a:lnTo>
                <a:cubicBezTo>
                  <a:pt x="35171" y="4942"/>
                  <a:pt x="29801" y="2229"/>
                  <a:pt x="24292" y="2229"/>
                </a:cubicBezTo>
                <a:cubicBezTo>
                  <a:pt x="20015" y="2229"/>
                  <a:pt x="15863" y="3766"/>
                  <a:pt x="11586" y="3849"/>
                </a:cubicBezTo>
                <a:cubicBezTo>
                  <a:pt x="11456" y="3852"/>
                  <a:pt x="11327" y="3853"/>
                  <a:pt x="11198" y="3853"/>
                </a:cubicBezTo>
                <a:cubicBezTo>
                  <a:pt x="7178" y="3853"/>
                  <a:pt x="3219" y="240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6"/>
          <p:cNvSpPr/>
          <p:nvPr/>
        </p:nvSpPr>
        <p:spPr>
          <a:xfrm flipH="1">
            <a:off x="-100" y="4447450"/>
            <a:ext cx="1762500" cy="3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6"/>
          <p:cNvSpPr/>
          <p:nvPr/>
        </p:nvSpPr>
        <p:spPr>
          <a:xfrm rot="-5400000" flipH="1">
            <a:off x="7848600" y="538800"/>
            <a:ext cx="1834200" cy="75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26"/>
          <p:cNvGrpSpPr/>
          <p:nvPr/>
        </p:nvGrpSpPr>
        <p:grpSpPr>
          <a:xfrm rot="10800000" flipH="1">
            <a:off x="533563" y="947526"/>
            <a:ext cx="510050" cy="919425"/>
            <a:chOff x="257500" y="825775"/>
            <a:chExt cx="510050" cy="919425"/>
          </a:xfrm>
        </p:grpSpPr>
        <p:sp>
          <p:nvSpPr>
            <p:cNvPr id="450" name="Google Shape;450;p26"/>
            <p:cNvSpPr/>
            <p:nvPr/>
          </p:nvSpPr>
          <p:spPr>
            <a:xfrm>
              <a:off x="697975" y="8257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697975" y="9956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697975" y="11655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697975" y="13354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97"/>
                    <a:pt x="1385" y="2797"/>
                  </a:cubicBezTo>
                  <a:cubicBezTo>
                    <a:pt x="2160" y="2797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697975" y="15053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697975" y="16752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477575" y="8257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477575" y="9956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477575" y="11655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477575" y="13354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477575" y="15053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477575" y="16752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257500" y="8257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257500" y="9956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257500" y="11655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257500" y="13354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257500" y="15053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257500" y="16752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26"/>
          <p:cNvGrpSpPr/>
          <p:nvPr/>
        </p:nvGrpSpPr>
        <p:grpSpPr>
          <a:xfrm rot="-5400000" flipH="1">
            <a:off x="6790525" y="4254451"/>
            <a:ext cx="289975" cy="919425"/>
            <a:chOff x="205050" y="142150"/>
            <a:chExt cx="289975" cy="919425"/>
          </a:xfrm>
        </p:grpSpPr>
        <p:sp>
          <p:nvSpPr>
            <p:cNvPr id="469" name="Google Shape;469;p26"/>
            <p:cNvSpPr/>
            <p:nvPr/>
          </p:nvSpPr>
          <p:spPr>
            <a:xfrm>
              <a:off x="425125" y="1421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425125" y="3120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425125" y="4819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425125" y="6518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425125" y="8217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425125" y="9916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05050" y="1421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205050" y="3120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205050" y="4819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205050" y="6518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205050" y="8217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05050" y="9916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636900" y="1307100"/>
            <a:ext cx="5870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3" name="Google Shape;103;p8"/>
          <p:cNvSpPr/>
          <p:nvPr/>
        </p:nvSpPr>
        <p:spPr>
          <a:xfrm>
            <a:off x="-478499" y="3122162"/>
            <a:ext cx="3907215" cy="2972672"/>
          </a:xfrm>
          <a:custGeom>
            <a:avLst/>
            <a:gdLst/>
            <a:ahLst/>
            <a:cxnLst/>
            <a:rect l="l" t="t" r="r" b="b"/>
            <a:pathLst>
              <a:path w="38715" h="29455" extrusionOk="0">
                <a:moveTo>
                  <a:pt x="0" y="1"/>
                </a:moveTo>
                <a:lnTo>
                  <a:pt x="0" y="29455"/>
                </a:lnTo>
                <a:lnTo>
                  <a:pt x="38714" y="29455"/>
                </a:lnTo>
                <a:lnTo>
                  <a:pt x="38714" y="21911"/>
                </a:lnTo>
                <a:cubicBezTo>
                  <a:pt x="37275" y="20375"/>
                  <a:pt x="35392" y="19323"/>
                  <a:pt x="33288" y="19115"/>
                </a:cubicBezTo>
                <a:cubicBezTo>
                  <a:pt x="32962" y="19085"/>
                  <a:pt x="32631" y="19074"/>
                  <a:pt x="32298" y="19074"/>
                </a:cubicBezTo>
                <a:cubicBezTo>
                  <a:pt x="31288" y="19074"/>
                  <a:pt x="30258" y="19177"/>
                  <a:pt x="29257" y="19177"/>
                </a:cubicBezTo>
                <a:cubicBezTo>
                  <a:pt x="28141" y="19177"/>
                  <a:pt x="27063" y="19049"/>
                  <a:pt x="26091" y="18506"/>
                </a:cubicBezTo>
                <a:cubicBezTo>
                  <a:pt x="23461" y="17025"/>
                  <a:pt x="23115" y="13399"/>
                  <a:pt x="21357" y="10935"/>
                </a:cubicBezTo>
                <a:cubicBezTo>
                  <a:pt x="19087" y="7779"/>
                  <a:pt x="14852" y="6949"/>
                  <a:pt x="11143" y="5772"/>
                </a:cubicBezTo>
                <a:cubicBezTo>
                  <a:pt x="7129" y="4499"/>
                  <a:pt x="3350" y="2534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8"/>
          <p:cNvGrpSpPr/>
          <p:nvPr/>
        </p:nvGrpSpPr>
        <p:grpSpPr>
          <a:xfrm>
            <a:off x="533563" y="3434050"/>
            <a:ext cx="510050" cy="919425"/>
            <a:chOff x="257500" y="825775"/>
            <a:chExt cx="510050" cy="919425"/>
          </a:xfrm>
        </p:grpSpPr>
        <p:sp>
          <p:nvSpPr>
            <p:cNvPr id="105" name="Google Shape;105;p8"/>
            <p:cNvSpPr/>
            <p:nvPr/>
          </p:nvSpPr>
          <p:spPr>
            <a:xfrm>
              <a:off x="697975" y="8257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697975" y="9956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697975" y="11655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97975" y="13354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97"/>
                    <a:pt x="1385" y="2797"/>
                  </a:cubicBezTo>
                  <a:cubicBezTo>
                    <a:pt x="2160" y="2797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697975" y="15053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697975" y="16752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477575" y="8257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477575" y="9956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477575" y="11655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477575" y="13354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477575" y="15053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477575" y="16752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257500" y="8257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257500" y="9956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257500" y="11655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257500" y="13354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257500" y="15053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257500" y="16752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8"/>
          <p:cNvSpPr/>
          <p:nvPr/>
        </p:nvSpPr>
        <p:spPr>
          <a:xfrm rot="-10051593">
            <a:off x="6565895" y="-699648"/>
            <a:ext cx="4596334" cy="2152791"/>
          </a:xfrm>
          <a:custGeom>
            <a:avLst/>
            <a:gdLst/>
            <a:ahLst/>
            <a:cxnLst/>
            <a:rect l="l" t="t" r="r" b="b"/>
            <a:pathLst>
              <a:path w="38715" h="18133" extrusionOk="0">
                <a:moveTo>
                  <a:pt x="1" y="1"/>
                </a:moveTo>
                <a:lnTo>
                  <a:pt x="1" y="18133"/>
                </a:lnTo>
                <a:lnTo>
                  <a:pt x="38714" y="18133"/>
                </a:lnTo>
                <a:lnTo>
                  <a:pt x="38714" y="9164"/>
                </a:lnTo>
                <a:cubicBezTo>
                  <a:pt x="35171" y="4942"/>
                  <a:pt x="29801" y="2229"/>
                  <a:pt x="24292" y="2229"/>
                </a:cubicBezTo>
                <a:cubicBezTo>
                  <a:pt x="20015" y="2229"/>
                  <a:pt x="15863" y="3766"/>
                  <a:pt x="11586" y="3849"/>
                </a:cubicBezTo>
                <a:cubicBezTo>
                  <a:pt x="11456" y="3852"/>
                  <a:pt x="11327" y="3853"/>
                  <a:pt x="11198" y="3853"/>
                </a:cubicBezTo>
                <a:cubicBezTo>
                  <a:pt x="7178" y="3853"/>
                  <a:pt x="3219" y="240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>
            <a:spLocks noGrp="1"/>
          </p:cNvSpPr>
          <p:nvPr>
            <p:ph type="title"/>
          </p:nvPr>
        </p:nvSpPr>
        <p:spPr>
          <a:xfrm>
            <a:off x="2101550" y="1709400"/>
            <a:ext cx="49410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2101550" y="2336375"/>
            <a:ext cx="49410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/>
          <p:nvPr/>
        </p:nvSpPr>
        <p:spPr>
          <a:xfrm rot="10800000">
            <a:off x="3475427" y="-2254626"/>
            <a:ext cx="5668570" cy="4035576"/>
          </a:xfrm>
          <a:custGeom>
            <a:avLst/>
            <a:gdLst/>
            <a:ahLst/>
            <a:cxnLst/>
            <a:rect l="l" t="t" r="r" b="b"/>
            <a:pathLst>
              <a:path w="38729" h="27572" extrusionOk="0">
                <a:moveTo>
                  <a:pt x="1" y="0"/>
                </a:moveTo>
                <a:lnTo>
                  <a:pt x="1" y="27572"/>
                </a:lnTo>
                <a:lnTo>
                  <a:pt x="38728" y="27572"/>
                </a:lnTo>
                <a:lnTo>
                  <a:pt x="38728" y="11917"/>
                </a:lnTo>
                <a:cubicBezTo>
                  <a:pt x="35988" y="10519"/>
                  <a:pt x="32763" y="9813"/>
                  <a:pt x="29690" y="9606"/>
                </a:cubicBezTo>
                <a:cubicBezTo>
                  <a:pt x="28304" y="9510"/>
                  <a:pt x="26910" y="9487"/>
                  <a:pt x="25514" y="9487"/>
                </a:cubicBezTo>
                <a:cubicBezTo>
                  <a:pt x="24169" y="9487"/>
                  <a:pt x="22822" y="9509"/>
                  <a:pt x="21479" y="9509"/>
                </a:cubicBezTo>
                <a:cubicBezTo>
                  <a:pt x="18356" y="9509"/>
                  <a:pt x="15253" y="9391"/>
                  <a:pt x="12236" y="8609"/>
                </a:cubicBezTo>
                <a:cubicBezTo>
                  <a:pt x="7309" y="7336"/>
                  <a:pt x="2963" y="4152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7829325" y="170475"/>
            <a:ext cx="510050" cy="919425"/>
            <a:chOff x="257500" y="825775"/>
            <a:chExt cx="510050" cy="919425"/>
          </a:xfrm>
        </p:grpSpPr>
        <p:sp>
          <p:nvSpPr>
            <p:cNvPr id="129" name="Google Shape;129;p9"/>
            <p:cNvSpPr/>
            <p:nvPr/>
          </p:nvSpPr>
          <p:spPr>
            <a:xfrm>
              <a:off x="697975" y="8257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697975" y="9956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697975" y="11655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97975" y="13354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97"/>
                    <a:pt x="1385" y="2797"/>
                  </a:cubicBezTo>
                  <a:cubicBezTo>
                    <a:pt x="2160" y="2797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97975" y="15053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97975" y="16752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477575" y="8257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477575" y="9956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477575" y="11655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477575" y="13354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77575" y="15053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77575" y="16752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257500" y="8257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257500" y="9956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257500" y="11655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257500" y="13354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57500" y="15053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57500" y="16752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9"/>
          <p:cNvSpPr/>
          <p:nvPr/>
        </p:nvSpPr>
        <p:spPr>
          <a:xfrm>
            <a:off x="5" y="3467378"/>
            <a:ext cx="2999735" cy="2282247"/>
          </a:xfrm>
          <a:custGeom>
            <a:avLst/>
            <a:gdLst/>
            <a:ahLst/>
            <a:cxnLst/>
            <a:rect l="l" t="t" r="r" b="b"/>
            <a:pathLst>
              <a:path w="38715" h="29455" extrusionOk="0">
                <a:moveTo>
                  <a:pt x="0" y="1"/>
                </a:moveTo>
                <a:lnTo>
                  <a:pt x="0" y="29455"/>
                </a:lnTo>
                <a:lnTo>
                  <a:pt x="38714" y="29455"/>
                </a:lnTo>
                <a:lnTo>
                  <a:pt x="38714" y="21911"/>
                </a:lnTo>
                <a:cubicBezTo>
                  <a:pt x="37275" y="20375"/>
                  <a:pt x="35392" y="19323"/>
                  <a:pt x="33288" y="19115"/>
                </a:cubicBezTo>
                <a:cubicBezTo>
                  <a:pt x="32962" y="19085"/>
                  <a:pt x="32631" y="19074"/>
                  <a:pt x="32298" y="19074"/>
                </a:cubicBezTo>
                <a:cubicBezTo>
                  <a:pt x="31288" y="19074"/>
                  <a:pt x="30258" y="19177"/>
                  <a:pt x="29257" y="19177"/>
                </a:cubicBezTo>
                <a:cubicBezTo>
                  <a:pt x="28141" y="19177"/>
                  <a:pt x="27063" y="19049"/>
                  <a:pt x="26091" y="18506"/>
                </a:cubicBezTo>
                <a:cubicBezTo>
                  <a:pt x="23461" y="17025"/>
                  <a:pt x="23115" y="13399"/>
                  <a:pt x="21357" y="10935"/>
                </a:cubicBezTo>
                <a:cubicBezTo>
                  <a:pt x="19087" y="7779"/>
                  <a:pt x="14852" y="6949"/>
                  <a:pt x="11143" y="5772"/>
                </a:cubicBezTo>
                <a:cubicBezTo>
                  <a:pt x="7129" y="4499"/>
                  <a:pt x="3350" y="2534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9"/>
          <p:cNvGrpSpPr/>
          <p:nvPr/>
        </p:nvGrpSpPr>
        <p:grpSpPr>
          <a:xfrm flipH="1">
            <a:off x="419829" y="3467375"/>
            <a:ext cx="289975" cy="919425"/>
            <a:chOff x="205050" y="142150"/>
            <a:chExt cx="289975" cy="919425"/>
          </a:xfrm>
        </p:grpSpPr>
        <p:sp>
          <p:nvSpPr>
            <p:cNvPr id="149" name="Google Shape;149;p9"/>
            <p:cNvSpPr/>
            <p:nvPr/>
          </p:nvSpPr>
          <p:spPr>
            <a:xfrm>
              <a:off x="425125" y="1421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25125" y="3120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25125" y="4819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25125" y="6518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25125" y="8217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25125" y="9916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205050" y="1421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205050" y="3120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205050" y="4819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205050" y="6518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205050" y="8217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205050" y="9916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>
            <a:spLocks noGrp="1"/>
          </p:cNvSpPr>
          <p:nvPr>
            <p:ph type="pic" idx="2"/>
          </p:nvPr>
        </p:nvSpPr>
        <p:spPr>
          <a:xfrm>
            <a:off x="0" y="-1300"/>
            <a:ext cx="9151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616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title" hasCustomPrompt="1"/>
          </p:nvPr>
        </p:nvSpPr>
        <p:spPr>
          <a:xfrm>
            <a:off x="827288" y="1490100"/>
            <a:ext cx="597300" cy="59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"/>
          </p:nvPr>
        </p:nvSpPr>
        <p:spPr>
          <a:xfrm>
            <a:off x="1496400" y="1638134"/>
            <a:ext cx="241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2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3"/>
          </p:nvPr>
        </p:nvSpPr>
        <p:spPr>
          <a:xfrm>
            <a:off x="1496400" y="1423750"/>
            <a:ext cx="2417700" cy="36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4" hasCustomPrompt="1"/>
          </p:nvPr>
        </p:nvSpPr>
        <p:spPr>
          <a:xfrm>
            <a:off x="827288" y="2586925"/>
            <a:ext cx="597300" cy="59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5"/>
          </p:nvPr>
        </p:nvSpPr>
        <p:spPr>
          <a:xfrm>
            <a:off x="1496400" y="2738942"/>
            <a:ext cx="241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6"/>
          </p:nvPr>
        </p:nvSpPr>
        <p:spPr>
          <a:xfrm>
            <a:off x="1496400" y="2524558"/>
            <a:ext cx="2417700" cy="36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7" hasCustomPrompt="1"/>
          </p:nvPr>
        </p:nvSpPr>
        <p:spPr>
          <a:xfrm>
            <a:off x="827288" y="3686975"/>
            <a:ext cx="597300" cy="59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8"/>
          </p:nvPr>
        </p:nvSpPr>
        <p:spPr>
          <a:xfrm>
            <a:off x="1496400" y="3839750"/>
            <a:ext cx="241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9"/>
          </p:nvPr>
        </p:nvSpPr>
        <p:spPr>
          <a:xfrm>
            <a:off x="1496400" y="3625366"/>
            <a:ext cx="2417700" cy="36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13" hasCustomPrompt="1"/>
          </p:nvPr>
        </p:nvSpPr>
        <p:spPr>
          <a:xfrm>
            <a:off x="4813238" y="1490100"/>
            <a:ext cx="597300" cy="59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14"/>
          </p:nvPr>
        </p:nvSpPr>
        <p:spPr>
          <a:xfrm>
            <a:off x="5482350" y="1638134"/>
            <a:ext cx="241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15"/>
          </p:nvPr>
        </p:nvSpPr>
        <p:spPr>
          <a:xfrm>
            <a:off x="5482350" y="1423750"/>
            <a:ext cx="2417700" cy="36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16" hasCustomPrompt="1"/>
          </p:nvPr>
        </p:nvSpPr>
        <p:spPr>
          <a:xfrm>
            <a:off x="4813238" y="2586925"/>
            <a:ext cx="597300" cy="59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17"/>
          </p:nvPr>
        </p:nvSpPr>
        <p:spPr>
          <a:xfrm>
            <a:off x="5482350" y="2738942"/>
            <a:ext cx="241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8"/>
          </p:nvPr>
        </p:nvSpPr>
        <p:spPr>
          <a:xfrm>
            <a:off x="5482350" y="2524558"/>
            <a:ext cx="2417700" cy="36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19" hasCustomPrompt="1"/>
          </p:nvPr>
        </p:nvSpPr>
        <p:spPr>
          <a:xfrm>
            <a:off x="4813238" y="3686975"/>
            <a:ext cx="597300" cy="59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20"/>
          </p:nvPr>
        </p:nvSpPr>
        <p:spPr>
          <a:xfrm>
            <a:off x="5482350" y="3839750"/>
            <a:ext cx="241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21"/>
          </p:nvPr>
        </p:nvSpPr>
        <p:spPr>
          <a:xfrm>
            <a:off x="5482350" y="3625366"/>
            <a:ext cx="2417700" cy="36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/>
          <p:nvPr/>
        </p:nvSpPr>
        <p:spPr>
          <a:xfrm rot="-1443">
            <a:off x="0" y="447"/>
            <a:ext cx="2143500" cy="2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-417227" y="3785150"/>
            <a:ext cx="4459935" cy="3175123"/>
          </a:xfrm>
          <a:custGeom>
            <a:avLst/>
            <a:gdLst/>
            <a:ahLst/>
            <a:cxnLst/>
            <a:rect l="l" t="t" r="r" b="b"/>
            <a:pathLst>
              <a:path w="38729" h="27572" extrusionOk="0">
                <a:moveTo>
                  <a:pt x="1" y="0"/>
                </a:moveTo>
                <a:lnTo>
                  <a:pt x="1" y="27572"/>
                </a:lnTo>
                <a:lnTo>
                  <a:pt x="38728" y="27572"/>
                </a:lnTo>
                <a:lnTo>
                  <a:pt x="38728" y="11917"/>
                </a:lnTo>
                <a:cubicBezTo>
                  <a:pt x="35988" y="10519"/>
                  <a:pt x="32763" y="9813"/>
                  <a:pt x="29690" y="9606"/>
                </a:cubicBezTo>
                <a:cubicBezTo>
                  <a:pt x="28304" y="9510"/>
                  <a:pt x="26910" y="9487"/>
                  <a:pt x="25514" y="9487"/>
                </a:cubicBezTo>
                <a:cubicBezTo>
                  <a:pt x="24169" y="9487"/>
                  <a:pt x="22822" y="9509"/>
                  <a:pt x="21479" y="9509"/>
                </a:cubicBezTo>
                <a:cubicBezTo>
                  <a:pt x="18356" y="9509"/>
                  <a:pt x="15253" y="9391"/>
                  <a:pt x="12236" y="8609"/>
                </a:cubicBezTo>
                <a:cubicBezTo>
                  <a:pt x="7309" y="7336"/>
                  <a:pt x="2963" y="4152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13"/>
          <p:cNvGrpSpPr/>
          <p:nvPr/>
        </p:nvGrpSpPr>
        <p:grpSpPr>
          <a:xfrm rot="-5400000">
            <a:off x="501725" y="4678425"/>
            <a:ext cx="69900" cy="579625"/>
            <a:chOff x="8904375" y="2444650"/>
            <a:chExt cx="69900" cy="579625"/>
          </a:xfrm>
        </p:grpSpPr>
        <p:sp>
          <p:nvSpPr>
            <p:cNvPr id="195" name="Google Shape;195;p13"/>
            <p:cNvSpPr/>
            <p:nvPr/>
          </p:nvSpPr>
          <p:spPr>
            <a:xfrm>
              <a:off x="8904375" y="24446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904375" y="26145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904375" y="27844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904375" y="29543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1096100" y="3307775"/>
            <a:ext cx="5187900" cy="510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1"/>
          </p:nvPr>
        </p:nvSpPr>
        <p:spPr>
          <a:xfrm>
            <a:off x="1096100" y="1087537"/>
            <a:ext cx="5187900" cy="206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" name="Google Shape;202;p14"/>
          <p:cNvSpPr/>
          <p:nvPr/>
        </p:nvSpPr>
        <p:spPr>
          <a:xfrm rot="10800000" flipH="1">
            <a:off x="-411712" y="-1680892"/>
            <a:ext cx="3969643" cy="3020168"/>
          </a:xfrm>
          <a:custGeom>
            <a:avLst/>
            <a:gdLst/>
            <a:ahLst/>
            <a:cxnLst/>
            <a:rect l="l" t="t" r="r" b="b"/>
            <a:pathLst>
              <a:path w="38715" h="29455" extrusionOk="0">
                <a:moveTo>
                  <a:pt x="0" y="1"/>
                </a:moveTo>
                <a:lnTo>
                  <a:pt x="0" y="29455"/>
                </a:lnTo>
                <a:lnTo>
                  <a:pt x="38714" y="29455"/>
                </a:lnTo>
                <a:lnTo>
                  <a:pt x="38714" y="21911"/>
                </a:lnTo>
                <a:cubicBezTo>
                  <a:pt x="37275" y="20375"/>
                  <a:pt x="35392" y="19323"/>
                  <a:pt x="33288" y="19115"/>
                </a:cubicBezTo>
                <a:cubicBezTo>
                  <a:pt x="32962" y="19085"/>
                  <a:pt x="32631" y="19074"/>
                  <a:pt x="32298" y="19074"/>
                </a:cubicBezTo>
                <a:cubicBezTo>
                  <a:pt x="31288" y="19074"/>
                  <a:pt x="30258" y="19177"/>
                  <a:pt x="29257" y="19177"/>
                </a:cubicBezTo>
                <a:cubicBezTo>
                  <a:pt x="28141" y="19177"/>
                  <a:pt x="27063" y="19049"/>
                  <a:pt x="26091" y="18506"/>
                </a:cubicBezTo>
                <a:cubicBezTo>
                  <a:pt x="23461" y="17025"/>
                  <a:pt x="23115" y="13399"/>
                  <a:pt x="21357" y="10935"/>
                </a:cubicBezTo>
                <a:cubicBezTo>
                  <a:pt x="19087" y="7779"/>
                  <a:pt x="14852" y="6949"/>
                  <a:pt x="11143" y="5772"/>
                </a:cubicBezTo>
                <a:cubicBezTo>
                  <a:pt x="7129" y="4499"/>
                  <a:pt x="3350" y="2534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14"/>
          <p:cNvGrpSpPr/>
          <p:nvPr/>
        </p:nvGrpSpPr>
        <p:grpSpPr>
          <a:xfrm rot="5400000">
            <a:off x="1520867" y="-69697"/>
            <a:ext cx="289975" cy="919425"/>
            <a:chOff x="205050" y="142150"/>
            <a:chExt cx="289975" cy="919425"/>
          </a:xfrm>
        </p:grpSpPr>
        <p:sp>
          <p:nvSpPr>
            <p:cNvPr id="204" name="Google Shape;204;p14"/>
            <p:cNvSpPr/>
            <p:nvPr/>
          </p:nvSpPr>
          <p:spPr>
            <a:xfrm>
              <a:off x="425125" y="1421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425125" y="3120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425125" y="4819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425125" y="6518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25125" y="8217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425125" y="9916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205050" y="1421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205050" y="3120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05050" y="4819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05050" y="6518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05050" y="8217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205050" y="9916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ubTitle" idx="1"/>
          </p:nvPr>
        </p:nvSpPr>
        <p:spPr>
          <a:xfrm>
            <a:off x="5459313" y="2607200"/>
            <a:ext cx="2891700" cy="10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7"/>
          <p:cNvSpPr>
            <a:spLocks noGrp="1"/>
          </p:cNvSpPr>
          <p:nvPr>
            <p:ph type="pic" idx="2"/>
          </p:nvPr>
        </p:nvSpPr>
        <p:spPr>
          <a:xfrm>
            <a:off x="793088" y="1643600"/>
            <a:ext cx="4137600" cy="2964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6" name="Google Shape;266;p17"/>
          <p:cNvSpPr/>
          <p:nvPr/>
        </p:nvSpPr>
        <p:spPr>
          <a:xfrm rot="5399097">
            <a:off x="-803395" y="3823275"/>
            <a:ext cx="2283000" cy="3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5373263" y="1455014"/>
            <a:ext cx="2772600" cy="11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subTitle" idx="1"/>
          </p:nvPr>
        </p:nvSpPr>
        <p:spPr>
          <a:xfrm>
            <a:off x="5373263" y="2606112"/>
            <a:ext cx="27726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0" y="4698500"/>
            <a:ext cx="2714100" cy="44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"/>
          <p:cNvSpPr/>
          <p:nvPr/>
        </p:nvSpPr>
        <p:spPr>
          <a:xfrm rot="-5400000">
            <a:off x="-513950" y="715075"/>
            <a:ext cx="1848000" cy="3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○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■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○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■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○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■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59" r:id="rId6"/>
    <p:sldLayoutId id="2147483660" r:id="rId7"/>
    <p:sldLayoutId id="2147483663" r:id="rId8"/>
    <p:sldLayoutId id="2147483664" r:id="rId9"/>
    <p:sldLayoutId id="2147483665" r:id="rId10"/>
    <p:sldLayoutId id="2147483670" r:id="rId11"/>
    <p:sldLayoutId id="2147483671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0"/>
          <p:cNvSpPr/>
          <p:nvPr/>
        </p:nvSpPr>
        <p:spPr>
          <a:xfrm>
            <a:off x="4338825" y="2953250"/>
            <a:ext cx="4931099" cy="3884224"/>
          </a:xfrm>
          <a:custGeom>
            <a:avLst/>
            <a:gdLst/>
            <a:ahLst/>
            <a:cxnLst/>
            <a:rect l="l" t="t" r="r" b="b"/>
            <a:pathLst>
              <a:path w="38714" h="30495" extrusionOk="0">
                <a:moveTo>
                  <a:pt x="36498" y="1"/>
                </a:moveTo>
                <a:cubicBezTo>
                  <a:pt x="35706" y="1"/>
                  <a:pt x="34913" y="29"/>
                  <a:pt x="34119" y="86"/>
                </a:cubicBezTo>
                <a:cubicBezTo>
                  <a:pt x="29164" y="460"/>
                  <a:pt x="24125" y="2273"/>
                  <a:pt x="20845" y="6010"/>
                </a:cubicBezTo>
                <a:cubicBezTo>
                  <a:pt x="17911" y="9346"/>
                  <a:pt x="16457" y="14093"/>
                  <a:pt x="12623" y="16363"/>
                </a:cubicBezTo>
                <a:cubicBezTo>
                  <a:pt x="10690" y="17512"/>
                  <a:pt x="8519" y="17820"/>
                  <a:pt x="6256" y="17820"/>
                </a:cubicBezTo>
                <a:cubicBezTo>
                  <a:pt x="4211" y="17820"/>
                  <a:pt x="2090" y="17568"/>
                  <a:pt x="0" y="17456"/>
                </a:cubicBezTo>
                <a:lnTo>
                  <a:pt x="0" y="30495"/>
                </a:lnTo>
                <a:lnTo>
                  <a:pt x="38714" y="30495"/>
                </a:lnTo>
                <a:lnTo>
                  <a:pt x="38714" y="72"/>
                </a:lnTo>
                <a:cubicBezTo>
                  <a:pt x="37978" y="25"/>
                  <a:pt x="37239" y="1"/>
                  <a:pt x="364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0"/>
          <p:cNvSpPr/>
          <p:nvPr/>
        </p:nvSpPr>
        <p:spPr>
          <a:xfrm rot="-5400000">
            <a:off x="-852775" y="3260075"/>
            <a:ext cx="3024900" cy="75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0"/>
          <p:cNvSpPr txBox="1">
            <a:spLocks noGrp="1"/>
          </p:cNvSpPr>
          <p:nvPr>
            <p:ph type="ctrTitle"/>
          </p:nvPr>
        </p:nvSpPr>
        <p:spPr>
          <a:xfrm>
            <a:off x="715100" y="801463"/>
            <a:ext cx="7713900" cy="25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7000" dirty="0">
                <a:solidFill>
                  <a:schemeClr val="dk1"/>
                </a:solidFill>
                <a:latin typeface="Bitter"/>
              </a:rPr>
              <a:t> </a:t>
            </a:r>
            <a:r>
              <a:rPr lang="en-US" sz="7000" dirty="0" err="1">
                <a:solidFill>
                  <a:schemeClr val="dk1"/>
                </a:solidFill>
                <a:latin typeface="Bitter"/>
              </a:rPr>
              <a:t>Quốc</a:t>
            </a:r>
            <a:r>
              <a:rPr lang="en-US" sz="7000" dirty="0">
                <a:solidFill>
                  <a:schemeClr val="dk1"/>
                </a:solidFill>
                <a:latin typeface="Bitter"/>
              </a:rPr>
              <a:t> </a:t>
            </a:r>
            <a:r>
              <a:rPr lang="en-US" sz="7000" dirty="0" err="1">
                <a:solidFill>
                  <a:schemeClr val="dk1"/>
                </a:solidFill>
                <a:latin typeface="Bitter"/>
              </a:rPr>
              <a:t>Tế</a:t>
            </a:r>
            <a:br>
              <a:rPr lang="en-US" sz="7000" dirty="0">
                <a:solidFill>
                  <a:schemeClr val="dk1"/>
                </a:solidFill>
                <a:latin typeface="Bitter"/>
              </a:rPr>
            </a:br>
            <a:r>
              <a:rPr lang="en-US" sz="70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Hạnh</a:t>
            </a:r>
            <a:r>
              <a:rPr lang="en-US" sz="7000" dirty="0">
                <a:solidFill>
                  <a:schemeClr val="dk1"/>
                </a:solidFill>
                <a:latin typeface="Bitter"/>
              </a:rPr>
              <a:t> </a:t>
            </a:r>
            <a:r>
              <a:rPr lang="en-US" sz="7000" dirty="0" err="1">
                <a:solidFill>
                  <a:schemeClr val="dk1"/>
                </a:solidFill>
                <a:latin typeface="Bitter"/>
              </a:rPr>
              <a:t>Phúc</a:t>
            </a:r>
            <a:endParaRPr sz="7000" dirty="0">
              <a:solidFill>
                <a:schemeClr val="dk1"/>
              </a:solidFill>
              <a:latin typeface="Bitter"/>
            </a:endParaRPr>
          </a:p>
        </p:txBody>
      </p:sp>
      <p:sp>
        <p:nvSpPr>
          <p:cNvPr id="494" name="Google Shape;494;p30"/>
          <p:cNvSpPr txBox="1">
            <a:spLocks noGrp="1"/>
          </p:cNvSpPr>
          <p:nvPr>
            <p:ph type="subTitle" idx="1"/>
          </p:nvPr>
        </p:nvSpPr>
        <p:spPr>
          <a:xfrm>
            <a:off x="2896089" y="3637475"/>
            <a:ext cx="3400170" cy="878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Đàm Quang Duy</a:t>
            </a:r>
            <a:endParaRPr sz="1600" dirty="0"/>
          </a:p>
        </p:txBody>
      </p:sp>
      <p:grpSp>
        <p:nvGrpSpPr>
          <p:cNvPr id="495" name="Google Shape;495;p30"/>
          <p:cNvGrpSpPr/>
          <p:nvPr/>
        </p:nvGrpSpPr>
        <p:grpSpPr>
          <a:xfrm rot="5400000">
            <a:off x="7707025" y="4148775"/>
            <a:ext cx="510050" cy="919425"/>
            <a:chOff x="257500" y="825775"/>
            <a:chExt cx="510050" cy="919425"/>
          </a:xfrm>
        </p:grpSpPr>
        <p:sp>
          <p:nvSpPr>
            <p:cNvPr id="496" name="Google Shape;496;p30"/>
            <p:cNvSpPr/>
            <p:nvPr/>
          </p:nvSpPr>
          <p:spPr>
            <a:xfrm>
              <a:off x="697975" y="8257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697975" y="9956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697975" y="11655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697975" y="13354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97"/>
                    <a:pt x="1385" y="2797"/>
                  </a:cubicBezTo>
                  <a:cubicBezTo>
                    <a:pt x="2160" y="2797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697975" y="15053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697975" y="16752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477575" y="8257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477575" y="9956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477575" y="11655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477575" y="13354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477575" y="15053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477575" y="16752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257500" y="8257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257500" y="9956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257500" y="11655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257500" y="13354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257500" y="15053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257500" y="16752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6"/>
          <p:cNvSpPr txBox="1">
            <a:spLocks noGrp="1"/>
          </p:cNvSpPr>
          <p:nvPr>
            <p:ph type="title"/>
          </p:nvPr>
        </p:nvSpPr>
        <p:spPr>
          <a:xfrm>
            <a:off x="5373263" y="1455014"/>
            <a:ext cx="2772600" cy="11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Mockup desktop</a:t>
            </a:r>
            <a:endParaRPr dirty="0"/>
          </a:p>
        </p:txBody>
      </p:sp>
      <p:sp>
        <p:nvSpPr>
          <p:cNvPr id="1306" name="Google Shape;1306;p56"/>
          <p:cNvSpPr txBox="1">
            <a:spLocks noGrp="1"/>
          </p:cNvSpPr>
          <p:nvPr>
            <p:ph type="subTitle" idx="1"/>
          </p:nvPr>
        </p:nvSpPr>
        <p:spPr>
          <a:xfrm>
            <a:off x="5373263" y="2606112"/>
            <a:ext cx="27726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replace the image on the screen with your own work. Just right-click on it and select “Replace image”</a:t>
            </a:r>
            <a:endParaRPr dirty="0"/>
          </a:p>
        </p:txBody>
      </p:sp>
      <p:grpSp>
        <p:nvGrpSpPr>
          <p:cNvPr id="1307" name="Google Shape;1307;p56"/>
          <p:cNvGrpSpPr/>
          <p:nvPr/>
        </p:nvGrpSpPr>
        <p:grpSpPr>
          <a:xfrm>
            <a:off x="998238" y="1199450"/>
            <a:ext cx="3620400" cy="2744674"/>
            <a:chOff x="998238" y="1199450"/>
            <a:chExt cx="3620400" cy="2744674"/>
          </a:xfrm>
        </p:grpSpPr>
        <p:sp>
          <p:nvSpPr>
            <p:cNvPr id="1308" name="Google Shape;1308;p56"/>
            <p:cNvSpPr/>
            <p:nvPr/>
          </p:nvSpPr>
          <p:spPr>
            <a:xfrm>
              <a:off x="2221995" y="3507024"/>
              <a:ext cx="1173000" cy="437100"/>
            </a:xfrm>
            <a:prstGeom prst="trapezoid">
              <a:avLst>
                <a:gd name="adj" fmla="val 3248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6"/>
            <p:cNvSpPr/>
            <p:nvPr/>
          </p:nvSpPr>
          <p:spPr>
            <a:xfrm>
              <a:off x="2342450" y="3379625"/>
              <a:ext cx="932100" cy="219000"/>
            </a:xfrm>
            <a:prstGeom prst="trapezoid">
              <a:avLst>
                <a:gd name="adj" fmla="val 32489"/>
              </a:avLst>
            </a:prstGeom>
            <a:solidFill>
              <a:srgbClr val="2B2B2B">
                <a:alpha val="13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6"/>
            <p:cNvSpPr/>
            <p:nvPr/>
          </p:nvSpPr>
          <p:spPr>
            <a:xfrm>
              <a:off x="998238" y="1199450"/>
              <a:ext cx="3620400" cy="2307600"/>
            </a:xfrm>
            <a:prstGeom prst="frame">
              <a:avLst>
                <a:gd name="adj1" fmla="val 776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6"/>
            <p:cNvSpPr/>
            <p:nvPr/>
          </p:nvSpPr>
          <p:spPr>
            <a:xfrm>
              <a:off x="2661325" y="3379618"/>
              <a:ext cx="294300" cy="6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3" name="Google Shape;1313;p56"/>
          <p:cNvSpPr/>
          <p:nvPr/>
        </p:nvSpPr>
        <p:spPr>
          <a:xfrm rot="10800000" flipH="1">
            <a:off x="5330167" y="-1460600"/>
            <a:ext cx="4300158" cy="3387308"/>
          </a:xfrm>
          <a:custGeom>
            <a:avLst/>
            <a:gdLst/>
            <a:ahLst/>
            <a:cxnLst/>
            <a:rect l="l" t="t" r="r" b="b"/>
            <a:pathLst>
              <a:path w="38714" h="30495" extrusionOk="0">
                <a:moveTo>
                  <a:pt x="36498" y="1"/>
                </a:moveTo>
                <a:cubicBezTo>
                  <a:pt x="35706" y="1"/>
                  <a:pt x="34913" y="29"/>
                  <a:pt x="34119" y="86"/>
                </a:cubicBezTo>
                <a:cubicBezTo>
                  <a:pt x="29164" y="460"/>
                  <a:pt x="24125" y="2273"/>
                  <a:pt x="20845" y="6010"/>
                </a:cubicBezTo>
                <a:cubicBezTo>
                  <a:pt x="17911" y="9346"/>
                  <a:pt x="16457" y="14093"/>
                  <a:pt x="12623" y="16363"/>
                </a:cubicBezTo>
                <a:cubicBezTo>
                  <a:pt x="10690" y="17512"/>
                  <a:pt x="8519" y="17820"/>
                  <a:pt x="6256" y="17820"/>
                </a:cubicBezTo>
                <a:cubicBezTo>
                  <a:pt x="4211" y="17820"/>
                  <a:pt x="2090" y="17568"/>
                  <a:pt x="0" y="17456"/>
                </a:cubicBezTo>
                <a:lnTo>
                  <a:pt x="0" y="30495"/>
                </a:lnTo>
                <a:lnTo>
                  <a:pt x="38714" y="30495"/>
                </a:lnTo>
                <a:lnTo>
                  <a:pt x="38714" y="72"/>
                </a:lnTo>
                <a:cubicBezTo>
                  <a:pt x="37978" y="25"/>
                  <a:pt x="37239" y="1"/>
                  <a:pt x="364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4" name="Google Shape;1314;p56"/>
          <p:cNvGrpSpPr/>
          <p:nvPr/>
        </p:nvGrpSpPr>
        <p:grpSpPr>
          <a:xfrm rot="10800000">
            <a:off x="8022475" y="1199450"/>
            <a:ext cx="510050" cy="919425"/>
            <a:chOff x="257500" y="825775"/>
            <a:chExt cx="510050" cy="919425"/>
          </a:xfrm>
        </p:grpSpPr>
        <p:sp>
          <p:nvSpPr>
            <p:cNvPr id="1315" name="Google Shape;1315;p56"/>
            <p:cNvSpPr/>
            <p:nvPr/>
          </p:nvSpPr>
          <p:spPr>
            <a:xfrm>
              <a:off x="697975" y="8257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6"/>
            <p:cNvSpPr/>
            <p:nvPr/>
          </p:nvSpPr>
          <p:spPr>
            <a:xfrm>
              <a:off x="697975" y="9956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6"/>
            <p:cNvSpPr/>
            <p:nvPr/>
          </p:nvSpPr>
          <p:spPr>
            <a:xfrm>
              <a:off x="697975" y="11655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6"/>
            <p:cNvSpPr/>
            <p:nvPr/>
          </p:nvSpPr>
          <p:spPr>
            <a:xfrm>
              <a:off x="697975" y="13354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97"/>
                    <a:pt x="1385" y="2797"/>
                  </a:cubicBezTo>
                  <a:cubicBezTo>
                    <a:pt x="2160" y="2797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6"/>
            <p:cNvSpPr/>
            <p:nvPr/>
          </p:nvSpPr>
          <p:spPr>
            <a:xfrm>
              <a:off x="697975" y="15053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6"/>
            <p:cNvSpPr/>
            <p:nvPr/>
          </p:nvSpPr>
          <p:spPr>
            <a:xfrm>
              <a:off x="697975" y="16752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6"/>
            <p:cNvSpPr/>
            <p:nvPr/>
          </p:nvSpPr>
          <p:spPr>
            <a:xfrm>
              <a:off x="477575" y="8257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6"/>
            <p:cNvSpPr/>
            <p:nvPr/>
          </p:nvSpPr>
          <p:spPr>
            <a:xfrm>
              <a:off x="477575" y="9956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6"/>
            <p:cNvSpPr/>
            <p:nvPr/>
          </p:nvSpPr>
          <p:spPr>
            <a:xfrm>
              <a:off x="477575" y="11655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6"/>
            <p:cNvSpPr/>
            <p:nvPr/>
          </p:nvSpPr>
          <p:spPr>
            <a:xfrm>
              <a:off x="477575" y="13354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6"/>
            <p:cNvSpPr/>
            <p:nvPr/>
          </p:nvSpPr>
          <p:spPr>
            <a:xfrm>
              <a:off x="477575" y="15053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6"/>
            <p:cNvSpPr/>
            <p:nvPr/>
          </p:nvSpPr>
          <p:spPr>
            <a:xfrm>
              <a:off x="477575" y="16752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6"/>
            <p:cNvSpPr/>
            <p:nvPr/>
          </p:nvSpPr>
          <p:spPr>
            <a:xfrm>
              <a:off x="257500" y="8257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6"/>
            <p:cNvSpPr/>
            <p:nvPr/>
          </p:nvSpPr>
          <p:spPr>
            <a:xfrm>
              <a:off x="257500" y="9956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6"/>
            <p:cNvSpPr/>
            <p:nvPr/>
          </p:nvSpPr>
          <p:spPr>
            <a:xfrm>
              <a:off x="257500" y="11655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6"/>
            <p:cNvSpPr/>
            <p:nvPr/>
          </p:nvSpPr>
          <p:spPr>
            <a:xfrm>
              <a:off x="257500" y="13354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6"/>
            <p:cNvSpPr/>
            <p:nvPr/>
          </p:nvSpPr>
          <p:spPr>
            <a:xfrm>
              <a:off x="257500" y="15053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6"/>
            <p:cNvSpPr/>
            <p:nvPr/>
          </p:nvSpPr>
          <p:spPr>
            <a:xfrm>
              <a:off x="257500" y="16752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57"/>
          <p:cNvSpPr/>
          <p:nvPr/>
        </p:nvSpPr>
        <p:spPr>
          <a:xfrm rot="-5400000">
            <a:off x="-547240" y="-1077505"/>
            <a:ext cx="3566400" cy="95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57"/>
          <p:cNvSpPr/>
          <p:nvPr/>
        </p:nvSpPr>
        <p:spPr>
          <a:xfrm>
            <a:off x="5326638" y="3024649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57"/>
          <p:cNvSpPr txBox="1">
            <a:spLocks noGrp="1"/>
          </p:cNvSpPr>
          <p:nvPr>
            <p:ph type="title"/>
          </p:nvPr>
        </p:nvSpPr>
        <p:spPr>
          <a:xfrm>
            <a:off x="2024200" y="514725"/>
            <a:ext cx="5095500" cy="9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40" name="Google Shape;1340;p57"/>
          <p:cNvSpPr txBox="1">
            <a:spLocks noGrp="1"/>
          </p:cNvSpPr>
          <p:nvPr>
            <p:ph type="subTitle" idx="1"/>
          </p:nvPr>
        </p:nvSpPr>
        <p:spPr>
          <a:xfrm>
            <a:off x="2024150" y="1625750"/>
            <a:ext cx="50955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 Medium"/>
                <a:ea typeface="Poppins Medium"/>
                <a:cs typeface="Poppins Medium"/>
                <a:sym typeface="Poppins Medium"/>
              </a:rPr>
              <a:t>Do you have any questions?</a:t>
            </a:r>
            <a:endParaRPr sz="20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youremail@freepik.com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+34 654 321 432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yourwebsite.com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1" name="Google Shape;1341;p57"/>
          <p:cNvSpPr/>
          <p:nvPr/>
        </p:nvSpPr>
        <p:spPr>
          <a:xfrm>
            <a:off x="3379763" y="3024649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57"/>
          <p:cNvSpPr/>
          <p:nvPr/>
        </p:nvSpPr>
        <p:spPr>
          <a:xfrm>
            <a:off x="4028721" y="3024649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57"/>
          <p:cNvSpPr/>
          <p:nvPr/>
        </p:nvSpPr>
        <p:spPr>
          <a:xfrm>
            <a:off x="4677679" y="3024649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57"/>
          <p:cNvSpPr txBox="1"/>
          <p:nvPr/>
        </p:nvSpPr>
        <p:spPr>
          <a:xfrm>
            <a:off x="2024207" y="4213647"/>
            <a:ext cx="50955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Please keep this slide for attribution</a:t>
            </a: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1345" name="Google Shape;1345;p57"/>
          <p:cNvGrpSpPr/>
          <p:nvPr/>
        </p:nvGrpSpPr>
        <p:grpSpPr>
          <a:xfrm>
            <a:off x="3454082" y="3098976"/>
            <a:ext cx="288761" cy="288746"/>
            <a:chOff x="266768" y="1721375"/>
            <a:chExt cx="397907" cy="397887"/>
          </a:xfrm>
        </p:grpSpPr>
        <p:sp>
          <p:nvSpPr>
            <p:cNvPr id="1346" name="Google Shape;1346;p57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7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57"/>
          <p:cNvGrpSpPr/>
          <p:nvPr/>
        </p:nvGrpSpPr>
        <p:grpSpPr>
          <a:xfrm>
            <a:off x="4752006" y="3098976"/>
            <a:ext cx="288746" cy="288746"/>
            <a:chOff x="1379798" y="1723250"/>
            <a:chExt cx="397887" cy="397887"/>
          </a:xfrm>
        </p:grpSpPr>
        <p:sp>
          <p:nvSpPr>
            <p:cNvPr id="1349" name="Google Shape;1349;p57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7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7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7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57"/>
          <p:cNvGrpSpPr/>
          <p:nvPr/>
        </p:nvGrpSpPr>
        <p:grpSpPr>
          <a:xfrm>
            <a:off x="4103055" y="3098976"/>
            <a:ext cx="288731" cy="288746"/>
            <a:chOff x="864491" y="1723250"/>
            <a:chExt cx="397866" cy="397887"/>
          </a:xfrm>
        </p:grpSpPr>
        <p:sp>
          <p:nvSpPr>
            <p:cNvPr id="1354" name="Google Shape;1354;p57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7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7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57"/>
          <p:cNvGrpSpPr/>
          <p:nvPr/>
        </p:nvGrpSpPr>
        <p:grpSpPr>
          <a:xfrm>
            <a:off x="5400588" y="3098599"/>
            <a:ext cx="289500" cy="289500"/>
            <a:chOff x="1190625" y="238125"/>
            <a:chExt cx="5235075" cy="5235075"/>
          </a:xfrm>
        </p:grpSpPr>
        <p:sp>
          <p:nvSpPr>
            <p:cNvPr id="1358" name="Google Shape;1358;p57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7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57"/>
          <p:cNvSpPr/>
          <p:nvPr/>
        </p:nvSpPr>
        <p:spPr>
          <a:xfrm rot="10800000" flipH="1">
            <a:off x="5400589" y="-1322603"/>
            <a:ext cx="3913985" cy="3082968"/>
          </a:xfrm>
          <a:custGeom>
            <a:avLst/>
            <a:gdLst/>
            <a:ahLst/>
            <a:cxnLst/>
            <a:rect l="l" t="t" r="r" b="b"/>
            <a:pathLst>
              <a:path w="38714" h="30495" extrusionOk="0">
                <a:moveTo>
                  <a:pt x="36498" y="1"/>
                </a:moveTo>
                <a:cubicBezTo>
                  <a:pt x="35706" y="1"/>
                  <a:pt x="34913" y="29"/>
                  <a:pt x="34119" y="86"/>
                </a:cubicBezTo>
                <a:cubicBezTo>
                  <a:pt x="29164" y="460"/>
                  <a:pt x="24125" y="2273"/>
                  <a:pt x="20845" y="6010"/>
                </a:cubicBezTo>
                <a:cubicBezTo>
                  <a:pt x="17911" y="9346"/>
                  <a:pt x="16457" y="14093"/>
                  <a:pt x="12623" y="16363"/>
                </a:cubicBezTo>
                <a:cubicBezTo>
                  <a:pt x="10690" y="17512"/>
                  <a:pt x="8519" y="17820"/>
                  <a:pt x="6256" y="17820"/>
                </a:cubicBezTo>
                <a:cubicBezTo>
                  <a:pt x="4211" y="17820"/>
                  <a:pt x="2090" y="17568"/>
                  <a:pt x="0" y="17456"/>
                </a:cubicBezTo>
                <a:lnTo>
                  <a:pt x="0" y="30495"/>
                </a:lnTo>
                <a:lnTo>
                  <a:pt x="38714" y="30495"/>
                </a:lnTo>
                <a:lnTo>
                  <a:pt x="38714" y="72"/>
                </a:lnTo>
                <a:cubicBezTo>
                  <a:pt x="37978" y="25"/>
                  <a:pt x="37239" y="1"/>
                  <a:pt x="364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57"/>
          <p:cNvGrpSpPr/>
          <p:nvPr/>
        </p:nvGrpSpPr>
        <p:grpSpPr>
          <a:xfrm rot="10800000">
            <a:off x="8642800" y="602475"/>
            <a:ext cx="69900" cy="579625"/>
            <a:chOff x="8904375" y="2444650"/>
            <a:chExt cx="69900" cy="579625"/>
          </a:xfrm>
        </p:grpSpPr>
        <p:sp>
          <p:nvSpPr>
            <p:cNvPr id="1362" name="Google Shape;1362;p57"/>
            <p:cNvSpPr/>
            <p:nvPr/>
          </p:nvSpPr>
          <p:spPr>
            <a:xfrm>
              <a:off x="8904375" y="24446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7"/>
            <p:cNvSpPr/>
            <p:nvPr/>
          </p:nvSpPr>
          <p:spPr>
            <a:xfrm>
              <a:off x="8904375" y="26145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7"/>
            <p:cNvSpPr/>
            <p:nvPr/>
          </p:nvSpPr>
          <p:spPr>
            <a:xfrm>
              <a:off x="8904375" y="27844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7"/>
            <p:cNvSpPr/>
            <p:nvPr/>
          </p:nvSpPr>
          <p:spPr>
            <a:xfrm>
              <a:off x="8904375" y="29543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6"/>
          <p:cNvSpPr/>
          <p:nvPr/>
        </p:nvSpPr>
        <p:spPr>
          <a:xfrm rot="10800000">
            <a:off x="7761750" y="1303025"/>
            <a:ext cx="1379400" cy="39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6" name="Google Shape;646;p36"/>
          <p:cNvGrpSpPr/>
          <p:nvPr/>
        </p:nvGrpSpPr>
        <p:grpSpPr>
          <a:xfrm rot="10800000">
            <a:off x="8022475" y="450875"/>
            <a:ext cx="510050" cy="919425"/>
            <a:chOff x="257500" y="825775"/>
            <a:chExt cx="510050" cy="919425"/>
          </a:xfrm>
        </p:grpSpPr>
        <p:sp>
          <p:nvSpPr>
            <p:cNvPr id="647" name="Google Shape;647;p36"/>
            <p:cNvSpPr/>
            <p:nvPr/>
          </p:nvSpPr>
          <p:spPr>
            <a:xfrm>
              <a:off x="697975" y="8257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697975" y="9956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97975" y="11655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697975" y="13354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97"/>
                    <a:pt x="1385" y="2797"/>
                  </a:cubicBezTo>
                  <a:cubicBezTo>
                    <a:pt x="2160" y="2797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697975" y="15053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697975" y="16752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477575" y="8257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477575" y="9956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477575" y="11655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477575" y="13354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477575" y="15053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477575" y="16752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257500" y="8257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257500" y="9956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257500" y="11655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257500" y="13354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257500" y="15053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257500" y="16752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6"/>
          <p:cNvSpPr txBox="1">
            <a:spLocks noGrp="1"/>
          </p:cNvSpPr>
          <p:nvPr>
            <p:ph type="title"/>
          </p:nvPr>
        </p:nvSpPr>
        <p:spPr>
          <a:xfrm>
            <a:off x="720000" y="11280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vvic" pitchFamily="2" charset="0"/>
              </a:rPr>
              <a:t>Mục tiêu trang web</a:t>
            </a:r>
            <a:endParaRPr dirty="0">
              <a:latin typeface="Livvic" pitchFamily="2" charset="0"/>
            </a:endParaRPr>
          </a:p>
        </p:txBody>
      </p:sp>
      <p:grpSp>
        <p:nvGrpSpPr>
          <p:cNvPr id="666" name="Google Shape;666;p36"/>
          <p:cNvGrpSpPr/>
          <p:nvPr/>
        </p:nvGrpSpPr>
        <p:grpSpPr>
          <a:xfrm rot="-5400000">
            <a:off x="1177675" y="319550"/>
            <a:ext cx="69900" cy="579625"/>
            <a:chOff x="8904375" y="2444650"/>
            <a:chExt cx="69900" cy="579625"/>
          </a:xfrm>
        </p:grpSpPr>
        <p:sp>
          <p:nvSpPr>
            <p:cNvPr id="667" name="Google Shape;667;p36"/>
            <p:cNvSpPr/>
            <p:nvPr/>
          </p:nvSpPr>
          <p:spPr>
            <a:xfrm>
              <a:off x="8904375" y="24446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8904375" y="26145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8904375" y="27844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8904375" y="29543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36"/>
          <p:cNvSpPr txBox="1">
            <a:spLocks noGrp="1"/>
          </p:cNvSpPr>
          <p:nvPr>
            <p:ph type="subTitle" idx="4"/>
          </p:nvPr>
        </p:nvSpPr>
        <p:spPr>
          <a:xfrm>
            <a:off x="1343875" y="2476451"/>
            <a:ext cx="6456250" cy="10940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vvic" pitchFamily="2" charset="0"/>
              </a:rPr>
              <a:t>Trang web </a:t>
            </a:r>
            <a:r>
              <a:rPr lang="en-US" dirty="0" err="1">
                <a:latin typeface="Livvic" pitchFamily="2" charset="0"/>
              </a:rPr>
              <a:t>được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thiết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kế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để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giúp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mọi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người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biết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về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ngày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Quốc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tế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Hạnh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phúc</a:t>
            </a:r>
            <a:r>
              <a:rPr lang="en-US" dirty="0">
                <a:latin typeface="Livvic" pitchFamily="2" charset="0"/>
              </a:rPr>
              <a:t>, </a:t>
            </a:r>
            <a:r>
              <a:rPr lang="en-US" dirty="0" err="1">
                <a:latin typeface="Livvic" pitchFamily="2" charset="0"/>
              </a:rPr>
              <a:t>từ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đó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lan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tỏa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niềm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vui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và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sự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hạnh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phúc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đến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cho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mọi</a:t>
            </a:r>
            <a:r>
              <a:rPr lang="en-US" dirty="0">
                <a:latin typeface="Livvic" pitchFamily="2" charset="0"/>
              </a:rPr>
              <a:t> </a:t>
            </a:r>
            <a:r>
              <a:rPr lang="en-US" dirty="0" err="1">
                <a:latin typeface="Livvic" pitchFamily="2" charset="0"/>
              </a:rPr>
              <a:t>người</a:t>
            </a:r>
            <a:endParaRPr dirty="0">
              <a:latin typeface="Livv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97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8"/>
          <p:cNvSpPr/>
          <p:nvPr/>
        </p:nvSpPr>
        <p:spPr>
          <a:xfrm flipH="1">
            <a:off x="5884329" y="3317306"/>
            <a:ext cx="3394241" cy="2582393"/>
          </a:xfrm>
          <a:custGeom>
            <a:avLst/>
            <a:gdLst/>
            <a:ahLst/>
            <a:cxnLst/>
            <a:rect l="l" t="t" r="r" b="b"/>
            <a:pathLst>
              <a:path w="38715" h="29455" extrusionOk="0">
                <a:moveTo>
                  <a:pt x="0" y="1"/>
                </a:moveTo>
                <a:lnTo>
                  <a:pt x="0" y="29455"/>
                </a:lnTo>
                <a:lnTo>
                  <a:pt x="38714" y="29455"/>
                </a:lnTo>
                <a:lnTo>
                  <a:pt x="38714" y="21911"/>
                </a:lnTo>
                <a:cubicBezTo>
                  <a:pt x="37275" y="20375"/>
                  <a:pt x="35392" y="19323"/>
                  <a:pt x="33288" y="19115"/>
                </a:cubicBezTo>
                <a:cubicBezTo>
                  <a:pt x="32962" y="19085"/>
                  <a:pt x="32631" y="19074"/>
                  <a:pt x="32298" y="19074"/>
                </a:cubicBezTo>
                <a:cubicBezTo>
                  <a:pt x="31288" y="19074"/>
                  <a:pt x="30258" y="19177"/>
                  <a:pt x="29257" y="19177"/>
                </a:cubicBezTo>
                <a:cubicBezTo>
                  <a:pt x="28141" y="19177"/>
                  <a:pt x="27063" y="19049"/>
                  <a:pt x="26091" y="18506"/>
                </a:cubicBezTo>
                <a:cubicBezTo>
                  <a:pt x="23461" y="17025"/>
                  <a:pt x="23115" y="13399"/>
                  <a:pt x="21357" y="10935"/>
                </a:cubicBezTo>
                <a:cubicBezTo>
                  <a:pt x="19087" y="7779"/>
                  <a:pt x="14852" y="6949"/>
                  <a:pt x="11143" y="5772"/>
                </a:cubicBezTo>
                <a:cubicBezTo>
                  <a:pt x="7129" y="4499"/>
                  <a:pt x="3350" y="2534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vvic" pitchFamily="2" charset="0"/>
              </a:rPr>
              <a:t>Giới thiệu chủ đề</a:t>
            </a:r>
            <a:endParaRPr dirty="0">
              <a:latin typeface="Livvic" pitchFamily="2" charset="0"/>
            </a:endParaRPr>
          </a:p>
        </p:txBody>
      </p:sp>
      <p:sp>
        <p:nvSpPr>
          <p:cNvPr id="720" name="Google Shape;720;p38"/>
          <p:cNvSpPr txBox="1">
            <a:spLocks noGrp="1"/>
          </p:cNvSpPr>
          <p:nvPr>
            <p:ph type="subTitle" idx="1"/>
          </p:nvPr>
        </p:nvSpPr>
        <p:spPr>
          <a:xfrm>
            <a:off x="5217070" y="1643600"/>
            <a:ext cx="2545435" cy="2587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722" name="Google Shape;722;p38"/>
          <p:cNvGrpSpPr/>
          <p:nvPr/>
        </p:nvGrpSpPr>
        <p:grpSpPr>
          <a:xfrm>
            <a:off x="8424000" y="3264350"/>
            <a:ext cx="510050" cy="919425"/>
            <a:chOff x="257500" y="825775"/>
            <a:chExt cx="510050" cy="919425"/>
          </a:xfrm>
        </p:grpSpPr>
        <p:sp>
          <p:nvSpPr>
            <p:cNvPr id="723" name="Google Shape;723;p38"/>
            <p:cNvSpPr/>
            <p:nvPr/>
          </p:nvSpPr>
          <p:spPr>
            <a:xfrm>
              <a:off x="697975" y="8257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97975" y="9956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97975" y="11655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97975" y="13354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97"/>
                    <a:pt x="1385" y="2797"/>
                  </a:cubicBezTo>
                  <a:cubicBezTo>
                    <a:pt x="2160" y="2797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97975" y="15053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97975" y="16752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477575" y="8257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477575" y="9956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477575" y="11655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477575" y="13354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477575" y="15053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477575" y="16752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57500" y="8257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57500" y="9956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57500" y="11655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257500" y="13354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257500" y="15053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257500" y="16752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Google Shape;741;p38"/>
          <p:cNvSpPr/>
          <p:nvPr/>
        </p:nvSpPr>
        <p:spPr>
          <a:xfrm rot="-790">
            <a:off x="7837801" y="1528627"/>
            <a:ext cx="1306200" cy="39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E50C8DB-AFD2-B634-9CA6-41664BDFC6B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518" r="518"/>
          <a:stretch>
            <a:fillRect/>
          </a:stretch>
        </p:blipFill>
        <p:spPr>
          <a:xfrm>
            <a:off x="2503200" y="1454811"/>
            <a:ext cx="4137600" cy="2964900"/>
          </a:xfr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4"/>
          <p:cNvSpPr txBox="1">
            <a:spLocks noGrp="1"/>
          </p:cNvSpPr>
          <p:nvPr>
            <p:ph type="title"/>
          </p:nvPr>
        </p:nvSpPr>
        <p:spPr>
          <a:xfrm>
            <a:off x="2101550" y="1146748"/>
            <a:ext cx="4941000" cy="12103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vvic" pitchFamily="2" charset="0"/>
              </a:rPr>
              <a:t>Ngày Quốc tế Hạnh phúc</a:t>
            </a:r>
            <a:endParaRPr dirty="0">
              <a:latin typeface="Livvic" pitchFamily="2" charset="0"/>
            </a:endParaRPr>
          </a:p>
        </p:txBody>
      </p:sp>
      <p:sp>
        <p:nvSpPr>
          <p:cNvPr id="595" name="Google Shape;595;p34"/>
          <p:cNvSpPr txBox="1">
            <a:spLocks noGrp="1"/>
          </p:cNvSpPr>
          <p:nvPr>
            <p:ph type="subTitle" idx="1"/>
          </p:nvPr>
        </p:nvSpPr>
        <p:spPr>
          <a:xfrm>
            <a:off x="2101450" y="2336375"/>
            <a:ext cx="4941100" cy="2115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vi-VN" b="0" dirty="0">
                <a:solidFill>
                  <a:schemeClr val="tx1"/>
                </a:solidFill>
                <a:effectLst/>
                <a:latin typeface="Livvic" pitchFamily="2" charset="0"/>
              </a:rPr>
              <a:t>Ngày Quốc tế Hạnh phúc hay là Ngày Hạnh phúc</a:t>
            </a:r>
            <a:endParaRPr lang="en-US" b="0" dirty="0">
              <a:solidFill>
                <a:schemeClr val="tx1"/>
              </a:solidFill>
              <a:effectLst/>
              <a:latin typeface="Livvic" pitchFamily="2" charset="0"/>
            </a:endParaRPr>
          </a:p>
          <a:p>
            <a:pPr algn="just"/>
            <a:r>
              <a:rPr lang="vi-VN" b="0" dirty="0">
                <a:solidFill>
                  <a:schemeClr val="tx1"/>
                </a:solidFill>
                <a:effectLst/>
                <a:latin typeface="Livvic" pitchFamily="2" charset="0"/>
              </a:rPr>
              <a:t>(International Day of Happiness) là ngày 20 tháng </a:t>
            </a:r>
            <a:endParaRPr lang="en-US" b="0" dirty="0">
              <a:solidFill>
                <a:schemeClr val="tx1"/>
              </a:solidFill>
              <a:effectLst/>
              <a:latin typeface="Livvic" pitchFamily="2" charset="0"/>
            </a:endParaRPr>
          </a:p>
          <a:p>
            <a:pPr algn="just"/>
            <a:r>
              <a:rPr lang="vi-VN" b="0" dirty="0">
                <a:solidFill>
                  <a:schemeClr val="tx1"/>
                </a:solidFill>
                <a:effectLst/>
                <a:latin typeface="Livvic" pitchFamily="2" charset="0"/>
              </a:rPr>
              <a:t>3 hàng năm, kể từ năm 2013. Ngày này là ý tưởng </a:t>
            </a:r>
            <a:endParaRPr lang="en-US" b="0" dirty="0">
              <a:solidFill>
                <a:schemeClr val="tx1"/>
              </a:solidFill>
              <a:effectLst/>
              <a:latin typeface="Livvic" pitchFamily="2" charset="0"/>
            </a:endParaRPr>
          </a:p>
          <a:p>
            <a:pPr algn="just"/>
            <a:r>
              <a:rPr lang="vi-VN" b="0" dirty="0">
                <a:solidFill>
                  <a:schemeClr val="tx1"/>
                </a:solidFill>
                <a:effectLst/>
                <a:latin typeface="Livvic" pitchFamily="2" charset="0"/>
              </a:rPr>
              <a:t>của chuyên gia Liên Hợp Quốc Jayme Illien đưa ra </a:t>
            </a:r>
            <a:endParaRPr lang="en-US" b="0" dirty="0">
              <a:solidFill>
                <a:schemeClr val="tx1"/>
              </a:solidFill>
              <a:effectLst/>
              <a:latin typeface="Livvic" pitchFamily="2" charset="0"/>
            </a:endParaRPr>
          </a:p>
          <a:p>
            <a:pPr algn="just"/>
            <a:r>
              <a:rPr lang="vi-VN" b="0" dirty="0">
                <a:solidFill>
                  <a:schemeClr val="tx1"/>
                </a:solidFill>
                <a:effectLst/>
                <a:latin typeface="Livvic" pitchFamily="2" charset="0"/>
              </a:rPr>
              <a:t>nhằm tôn vinh, phát triển và nâng cao hạnh phúc </a:t>
            </a:r>
            <a:endParaRPr lang="en-US" b="0" dirty="0">
              <a:solidFill>
                <a:schemeClr val="tx1"/>
              </a:solidFill>
              <a:effectLst/>
              <a:latin typeface="Livvic" pitchFamily="2" charset="0"/>
            </a:endParaRPr>
          </a:p>
          <a:p>
            <a:pPr algn="just"/>
            <a:r>
              <a:rPr lang="vi-VN" b="0" dirty="0">
                <a:solidFill>
                  <a:schemeClr val="tx1"/>
                </a:solidFill>
                <a:effectLst/>
                <a:latin typeface="Livvic" pitchFamily="2" charset="0"/>
              </a:rPr>
              <a:t>trên toàn cầu</a:t>
            </a:r>
            <a:r>
              <a:rPr lang="en-US" b="0" dirty="0">
                <a:solidFill>
                  <a:schemeClr val="tx1"/>
                </a:solidFill>
                <a:effectLst/>
                <a:latin typeface="Livvic" pitchFamily="2" charset="0"/>
              </a:rPr>
              <a:t>.</a:t>
            </a:r>
            <a:endParaRPr lang="vi-VN" b="0" dirty="0">
              <a:solidFill>
                <a:schemeClr val="tx1"/>
              </a:solidFill>
              <a:effectLst/>
              <a:latin typeface="Livvic" pitchFamily="2" charset="0"/>
            </a:endParaRPr>
          </a:p>
        </p:txBody>
      </p:sp>
      <p:sp>
        <p:nvSpPr>
          <p:cNvPr id="596" name="Google Shape;596;p34"/>
          <p:cNvSpPr/>
          <p:nvPr/>
        </p:nvSpPr>
        <p:spPr>
          <a:xfrm rot="1105" flipH="1">
            <a:off x="7277700" y="3631031"/>
            <a:ext cx="1866300" cy="3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4"/>
          <p:cNvSpPr/>
          <p:nvPr/>
        </p:nvSpPr>
        <p:spPr>
          <a:xfrm rot="-5400000">
            <a:off x="293625" y="514175"/>
            <a:ext cx="1783200" cy="75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6"/>
          <p:cNvSpPr txBox="1">
            <a:spLocks noGrp="1"/>
          </p:cNvSpPr>
          <p:nvPr>
            <p:ph type="subTitle" idx="3"/>
          </p:nvPr>
        </p:nvSpPr>
        <p:spPr>
          <a:xfrm>
            <a:off x="4954788" y="2640525"/>
            <a:ext cx="3003900" cy="1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45" name="Google Shape;645;p36"/>
          <p:cNvSpPr/>
          <p:nvPr/>
        </p:nvSpPr>
        <p:spPr>
          <a:xfrm rot="10800000">
            <a:off x="7761750" y="1303025"/>
            <a:ext cx="1379400" cy="39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6" name="Google Shape;646;p36"/>
          <p:cNvGrpSpPr/>
          <p:nvPr/>
        </p:nvGrpSpPr>
        <p:grpSpPr>
          <a:xfrm rot="10800000">
            <a:off x="8022475" y="450875"/>
            <a:ext cx="510050" cy="919425"/>
            <a:chOff x="257500" y="825775"/>
            <a:chExt cx="510050" cy="919425"/>
          </a:xfrm>
        </p:grpSpPr>
        <p:sp>
          <p:nvSpPr>
            <p:cNvPr id="647" name="Google Shape;647;p36"/>
            <p:cNvSpPr/>
            <p:nvPr/>
          </p:nvSpPr>
          <p:spPr>
            <a:xfrm>
              <a:off x="697975" y="8257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697975" y="9956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97975" y="11655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697975" y="13354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97"/>
                    <a:pt x="1385" y="2797"/>
                  </a:cubicBezTo>
                  <a:cubicBezTo>
                    <a:pt x="2160" y="2797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697975" y="15053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697975" y="16752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477575" y="8257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477575" y="9956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477575" y="11655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477575" y="13354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477575" y="15053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477575" y="16752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257500" y="8257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257500" y="9956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257500" y="11655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257500" y="13354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257500" y="15053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257500" y="16752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6"/>
          <p:cNvSpPr txBox="1">
            <a:spLocks noGrp="1"/>
          </p:cNvSpPr>
          <p:nvPr>
            <p:ph type="title"/>
          </p:nvPr>
        </p:nvSpPr>
        <p:spPr>
          <a:xfrm>
            <a:off x="720000" y="11264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Trang About Us</a:t>
            </a:r>
            <a:endParaRPr dirty="0"/>
          </a:p>
        </p:txBody>
      </p:sp>
      <p:grpSp>
        <p:nvGrpSpPr>
          <p:cNvPr id="666" name="Google Shape;666;p36"/>
          <p:cNvGrpSpPr/>
          <p:nvPr/>
        </p:nvGrpSpPr>
        <p:grpSpPr>
          <a:xfrm rot="-5400000">
            <a:off x="1177675" y="319550"/>
            <a:ext cx="69900" cy="579625"/>
            <a:chOff x="8904375" y="2444650"/>
            <a:chExt cx="69900" cy="579625"/>
          </a:xfrm>
        </p:grpSpPr>
        <p:sp>
          <p:nvSpPr>
            <p:cNvPr id="667" name="Google Shape;667;p36"/>
            <p:cNvSpPr/>
            <p:nvPr/>
          </p:nvSpPr>
          <p:spPr>
            <a:xfrm>
              <a:off x="8904375" y="24446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8904375" y="26145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8904375" y="27844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8904375" y="29543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36"/>
          <p:cNvSpPr txBox="1">
            <a:spLocks noGrp="1"/>
          </p:cNvSpPr>
          <p:nvPr>
            <p:ph type="subTitle" idx="4"/>
          </p:nvPr>
        </p:nvSpPr>
        <p:spPr>
          <a:xfrm>
            <a:off x="4954788" y="2426175"/>
            <a:ext cx="3003900" cy="3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300601-C291-FE03-ACE3-BAD7CB962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15" y="2143115"/>
            <a:ext cx="5532770" cy="21704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6"/>
          <p:cNvSpPr txBox="1">
            <a:spLocks noGrp="1"/>
          </p:cNvSpPr>
          <p:nvPr>
            <p:ph type="title"/>
          </p:nvPr>
        </p:nvSpPr>
        <p:spPr>
          <a:xfrm>
            <a:off x="1636900" y="1307100"/>
            <a:ext cx="5870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Trang chính</a:t>
            </a:r>
            <a:endParaRPr dirty="0"/>
          </a:p>
        </p:txBody>
      </p:sp>
      <p:sp>
        <p:nvSpPr>
          <p:cNvPr id="973" name="Google Shape;973;p46"/>
          <p:cNvSpPr/>
          <p:nvPr/>
        </p:nvSpPr>
        <p:spPr>
          <a:xfrm rot="5400000" flipH="1">
            <a:off x="6852250" y="3253675"/>
            <a:ext cx="3012000" cy="75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46"/>
          <p:cNvSpPr/>
          <p:nvPr/>
        </p:nvSpPr>
        <p:spPr>
          <a:xfrm flipH="1">
            <a:off x="0" y="1186600"/>
            <a:ext cx="1515600" cy="34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Google Shape;975;p46"/>
          <p:cNvGrpSpPr/>
          <p:nvPr/>
        </p:nvGrpSpPr>
        <p:grpSpPr>
          <a:xfrm rot="-5400000" flipH="1">
            <a:off x="7598938" y="3748775"/>
            <a:ext cx="289975" cy="919425"/>
            <a:chOff x="205050" y="142150"/>
            <a:chExt cx="289975" cy="919425"/>
          </a:xfrm>
        </p:grpSpPr>
        <p:sp>
          <p:nvSpPr>
            <p:cNvPr id="976" name="Google Shape;976;p46"/>
            <p:cNvSpPr/>
            <p:nvPr/>
          </p:nvSpPr>
          <p:spPr>
            <a:xfrm>
              <a:off x="425125" y="1421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425125" y="3120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425125" y="4819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425125" y="6518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425125" y="8217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6"/>
            <p:cNvSpPr/>
            <p:nvPr/>
          </p:nvSpPr>
          <p:spPr>
            <a:xfrm>
              <a:off x="425125" y="9916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205050" y="1421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205050" y="3120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205050" y="4819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205050" y="6518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205050" y="8217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205050" y="9916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46"/>
          <p:cNvSpPr/>
          <p:nvPr/>
        </p:nvSpPr>
        <p:spPr>
          <a:xfrm rot="5400000" flipH="1">
            <a:off x="4525525" y="236099"/>
            <a:ext cx="817500" cy="3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9" name="Google Shape;989;p46"/>
          <p:cNvGrpSpPr/>
          <p:nvPr/>
        </p:nvGrpSpPr>
        <p:grpSpPr>
          <a:xfrm rot="-5400000">
            <a:off x="4557325" y="280125"/>
            <a:ext cx="69900" cy="579625"/>
            <a:chOff x="8904375" y="2444650"/>
            <a:chExt cx="69900" cy="579625"/>
          </a:xfrm>
        </p:grpSpPr>
        <p:sp>
          <p:nvSpPr>
            <p:cNvPr id="990" name="Google Shape;990;p46"/>
            <p:cNvSpPr/>
            <p:nvPr/>
          </p:nvSpPr>
          <p:spPr>
            <a:xfrm>
              <a:off x="8904375" y="24446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8904375" y="26145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8904375" y="27844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8904375" y="29543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"/>
          <p:cNvSpPr txBox="1">
            <a:spLocks noGrp="1"/>
          </p:cNvSpPr>
          <p:nvPr>
            <p:ph type="subTitle" idx="3"/>
          </p:nvPr>
        </p:nvSpPr>
        <p:spPr>
          <a:xfrm>
            <a:off x="2575576" y="1457075"/>
            <a:ext cx="2417700" cy="3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Khái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niệm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8" name="Google Shape;548;p32"/>
          <p:cNvSpPr txBox="1">
            <a:spLocks noGrp="1"/>
          </p:cNvSpPr>
          <p:nvPr>
            <p:ph type="title"/>
          </p:nvPr>
        </p:nvSpPr>
        <p:spPr>
          <a:xfrm>
            <a:off x="1656151" y="1396170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49" name="Google Shape;549;p32"/>
          <p:cNvSpPr txBox="1">
            <a:spLocks noGrp="1"/>
          </p:cNvSpPr>
          <p:nvPr>
            <p:ph type="subTitle" idx="1"/>
          </p:nvPr>
        </p:nvSpPr>
        <p:spPr>
          <a:xfrm>
            <a:off x="2575576" y="1674583"/>
            <a:ext cx="241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Ngày Quốc tế Hạnh phúc là ngày gì?</a:t>
            </a:r>
            <a:endParaRPr dirty="0"/>
          </a:p>
        </p:txBody>
      </p:sp>
      <p:sp>
        <p:nvSpPr>
          <p:cNvPr id="550" name="Google Shape;550;p32"/>
          <p:cNvSpPr txBox="1">
            <a:spLocks noGrp="1"/>
          </p:cNvSpPr>
          <p:nvPr>
            <p:ph type="title" idx="2"/>
          </p:nvPr>
        </p:nvSpPr>
        <p:spPr>
          <a:xfrm>
            <a:off x="665376" y="655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vvic SemiBold" pitchFamily="2" charset="0"/>
              </a:rPr>
              <a:t>NGÀY QUỐC TẾ HẠNH PHÚC</a:t>
            </a:r>
            <a:endParaRPr dirty="0">
              <a:latin typeface="Livvic SemiBold" pitchFamily="2" charset="0"/>
            </a:endParaRPr>
          </a:p>
        </p:txBody>
      </p:sp>
      <p:sp>
        <p:nvSpPr>
          <p:cNvPr id="551" name="Google Shape;551;p32"/>
          <p:cNvSpPr txBox="1">
            <a:spLocks noGrp="1"/>
          </p:cNvSpPr>
          <p:nvPr>
            <p:ph type="title" idx="4"/>
          </p:nvPr>
        </p:nvSpPr>
        <p:spPr>
          <a:xfrm>
            <a:off x="1656151" y="2506350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552" name="Google Shape;552;p32"/>
          <p:cNvSpPr txBox="1">
            <a:spLocks noGrp="1"/>
          </p:cNvSpPr>
          <p:nvPr>
            <p:ph type="subTitle" idx="5"/>
          </p:nvPr>
        </p:nvSpPr>
        <p:spPr>
          <a:xfrm>
            <a:off x="2575576" y="2720117"/>
            <a:ext cx="241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Ngày Quốc tế Hạnh phúc có ý nghĩa như thế nào?</a:t>
            </a:r>
            <a:endParaRPr dirty="0"/>
          </a:p>
        </p:txBody>
      </p:sp>
      <p:sp>
        <p:nvSpPr>
          <p:cNvPr id="553" name="Google Shape;553;p32"/>
          <p:cNvSpPr txBox="1">
            <a:spLocks noGrp="1"/>
          </p:cNvSpPr>
          <p:nvPr>
            <p:ph type="subTitle" idx="6"/>
          </p:nvPr>
        </p:nvSpPr>
        <p:spPr>
          <a:xfrm>
            <a:off x="2575576" y="2506350"/>
            <a:ext cx="2417700" cy="3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Bitter"/>
              </a:rPr>
              <a:t>Ý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nghĩa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4" name="Google Shape;554;p32"/>
          <p:cNvSpPr txBox="1">
            <a:spLocks noGrp="1"/>
          </p:cNvSpPr>
          <p:nvPr>
            <p:ph type="title" idx="7"/>
          </p:nvPr>
        </p:nvSpPr>
        <p:spPr>
          <a:xfrm>
            <a:off x="1656151" y="3596827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55" name="Google Shape;555;p32"/>
          <p:cNvSpPr txBox="1">
            <a:spLocks noGrp="1"/>
          </p:cNvSpPr>
          <p:nvPr>
            <p:ph type="subTitle" idx="8"/>
          </p:nvPr>
        </p:nvSpPr>
        <p:spPr>
          <a:xfrm>
            <a:off x="2575576" y="3827724"/>
            <a:ext cx="241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Hạnh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556" name="Google Shape;556;p32"/>
          <p:cNvSpPr txBox="1">
            <a:spLocks noGrp="1"/>
          </p:cNvSpPr>
          <p:nvPr>
            <p:ph type="subTitle" idx="9"/>
          </p:nvPr>
        </p:nvSpPr>
        <p:spPr>
          <a:xfrm>
            <a:off x="2575576" y="3596827"/>
            <a:ext cx="2417700" cy="3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điệp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6" name="Google Shape;566;p32"/>
          <p:cNvSpPr/>
          <p:nvPr/>
        </p:nvSpPr>
        <p:spPr>
          <a:xfrm rot="10800000">
            <a:off x="6144265" y="11123"/>
            <a:ext cx="2999735" cy="2282247"/>
          </a:xfrm>
          <a:custGeom>
            <a:avLst/>
            <a:gdLst/>
            <a:ahLst/>
            <a:cxnLst/>
            <a:rect l="l" t="t" r="r" b="b"/>
            <a:pathLst>
              <a:path w="38715" h="29455" extrusionOk="0">
                <a:moveTo>
                  <a:pt x="0" y="1"/>
                </a:moveTo>
                <a:lnTo>
                  <a:pt x="0" y="29455"/>
                </a:lnTo>
                <a:lnTo>
                  <a:pt x="38714" y="29455"/>
                </a:lnTo>
                <a:lnTo>
                  <a:pt x="38714" y="21911"/>
                </a:lnTo>
                <a:cubicBezTo>
                  <a:pt x="37275" y="20375"/>
                  <a:pt x="35392" y="19323"/>
                  <a:pt x="33288" y="19115"/>
                </a:cubicBezTo>
                <a:cubicBezTo>
                  <a:pt x="32962" y="19085"/>
                  <a:pt x="32631" y="19074"/>
                  <a:pt x="32298" y="19074"/>
                </a:cubicBezTo>
                <a:cubicBezTo>
                  <a:pt x="31288" y="19074"/>
                  <a:pt x="30258" y="19177"/>
                  <a:pt x="29257" y="19177"/>
                </a:cubicBezTo>
                <a:cubicBezTo>
                  <a:pt x="28141" y="19177"/>
                  <a:pt x="27063" y="19049"/>
                  <a:pt x="26091" y="18506"/>
                </a:cubicBezTo>
                <a:cubicBezTo>
                  <a:pt x="23461" y="17025"/>
                  <a:pt x="23115" y="13399"/>
                  <a:pt x="21357" y="10935"/>
                </a:cubicBezTo>
                <a:cubicBezTo>
                  <a:pt x="19087" y="7779"/>
                  <a:pt x="14852" y="6949"/>
                  <a:pt x="11143" y="5772"/>
                </a:cubicBezTo>
                <a:cubicBezTo>
                  <a:pt x="7129" y="4499"/>
                  <a:pt x="3350" y="2534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2"/>
          <p:cNvGrpSpPr/>
          <p:nvPr/>
        </p:nvGrpSpPr>
        <p:grpSpPr>
          <a:xfrm>
            <a:off x="8531900" y="718700"/>
            <a:ext cx="289975" cy="919425"/>
            <a:chOff x="205050" y="142150"/>
            <a:chExt cx="289975" cy="919425"/>
          </a:xfrm>
        </p:grpSpPr>
        <p:sp>
          <p:nvSpPr>
            <p:cNvPr id="568" name="Google Shape;568;p32"/>
            <p:cNvSpPr/>
            <p:nvPr/>
          </p:nvSpPr>
          <p:spPr>
            <a:xfrm>
              <a:off x="425125" y="1421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425125" y="3120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425125" y="4819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425125" y="6518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425125" y="8217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425125" y="9916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205050" y="1421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205050" y="3120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205050" y="4819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205050" y="6518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205050" y="8217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205050" y="9916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51"/>
          <p:cNvSpPr/>
          <p:nvPr/>
        </p:nvSpPr>
        <p:spPr>
          <a:xfrm rot="1244" flipH="1">
            <a:off x="3328049" y="622543"/>
            <a:ext cx="2487900" cy="39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3DF94F2-C6F0-778D-A272-7F1CA6BA918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6197" r="6197"/>
          <a:stretch>
            <a:fillRect/>
          </a:stretch>
        </p:blipFill>
        <p:spPr/>
      </p:pic>
      <p:sp>
        <p:nvSpPr>
          <p:cNvPr id="1112" name="Google Shape;1112;p51"/>
          <p:cNvSpPr txBox="1">
            <a:spLocks noGrp="1"/>
          </p:cNvSpPr>
          <p:nvPr>
            <p:ph type="title"/>
          </p:nvPr>
        </p:nvSpPr>
        <p:spPr>
          <a:xfrm>
            <a:off x="3575104" y="622093"/>
            <a:ext cx="1993791" cy="434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Livvic" pitchFamily="2" charset="0"/>
              </a:rPr>
              <a:t>Dự án của tôi</a:t>
            </a:r>
            <a:endParaRPr sz="1800" dirty="0">
              <a:latin typeface="Livvic" pitchFamily="2" charset="0"/>
            </a:endParaRPr>
          </a:p>
        </p:txBody>
      </p:sp>
      <p:grpSp>
        <p:nvGrpSpPr>
          <p:cNvPr id="1115" name="Google Shape;1115;p51"/>
          <p:cNvGrpSpPr/>
          <p:nvPr/>
        </p:nvGrpSpPr>
        <p:grpSpPr>
          <a:xfrm flipH="1">
            <a:off x="585879" y="3962000"/>
            <a:ext cx="289975" cy="919425"/>
            <a:chOff x="205050" y="142150"/>
            <a:chExt cx="289975" cy="919425"/>
          </a:xfrm>
        </p:grpSpPr>
        <p:sp>
          <p:nvSpPr>
            <p:cNvPr id="1116" name="Google Shape;1116;p51"/>
            <p:cNvSpPr/>
            <p:nvPr/>
          </p:nvSpPr>
          <p:spPr>
            <a:xfrm>
              <a:off x="425125" y="1421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1"/>
            <p:cNvSpPr/>
            <p:nvPr/>
          </p:nvSpPr>
          <p:spPr>
            <a:xfrm>
              <a:off x="425125" y="3120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425125" y="4819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25125" y="6518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425125" y="8217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425125" y="9916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1"/>
            <p:cNvSpPr/>
            <p:nvPr/>
          </p:nvSpPr>
          <p:spPr>
            <a:xfrm>
              <a:off x="205050" y="1421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1"/>
            <p:cNvSpPr/>
            <p:nvPr/>
          </p:nvSpPr>
          <p:spPr>
            <a:xfrm>
              <a:off x="205050" y="3120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05050" y="4819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205050" y="6518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205050" y="8217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205050" y="9916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0"/>
          <p:cNvSpPr/>
          <p:nvPr/>
        </p:nvSpPr>
        <p:spPr>
          <a:xfrm>
            <a:off x="3022275" y="2384325"/>
            <a:ext cx="6244568" cy="4918844"/>
          </a:xfrm>
          <a:custGeom>
            <a:avLst/>
            <a:gdLst/>
            <a:ahLst/>
            <a:cxnLst/>
            <a:rect l="l" t="t" r="r" b="b"/>
            <a:pathLst>
              <a:path w="38714" h="30495" extrusionOk="0">
                <a:moveTo>
                  <a:pt x="36498" y="1"/>
                </a:moveTo>
                <a:cubicBezTo>
                  <a:pt x="35706" y="1"/>
                  <a:pt x="34913" y="29"/>
                  <a:pt x="34119" y="86"/>
                </a:cubicBezTo>
                <a:cubicBezTo>
                  <a:pt x="29164" y="460"/>
                  <a:pt x="24125" y="2273"/>
                  <a:pt x="20845" y="6010"/>
                </a:cubicBezTo>
                <a:cubicBezTo>
                  <a:pt x="17911" y="9346"/>
                  <a:pt x="16457" y="14093"/>
                  <a:pt x="12623" y="16363"/>
                </a:cubicBezTo>
                <a:cubicBezTo>
                  <a:pt x="10690" y="17512"/>
                  <a:pt x="8519" y="17820"/>
                  <a:pt x="6256" y="17820"/>
                </a:cubicBezTo>
                <a:cubicBezTo>
                  <a:pt x="4211" y="17820"/>
                  <a:pt x="2090" y="17568"/>
                  <a:pt x="0" y="17456"/>
                </a:cubicBezTo>
                <a:lnTo>
                  <a:pt x="0" y="30495"/>
                </a:lnTo>
                <a:lnTo>
                  <a:pt x="38714" y="30495"/>
                </a:lnTo>
                <a:lnTo>
                  <a:pt x="38714" y="72"/>
                </a:lnTo>
                <a:cubicBezTo>
                  <a:pt x="37978" y="25"/>
                  <a:pt x="37239" y="1"/>
                  <a:pt x="364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0"/>
          <p:cNvSpPr txBox="1">
            <a:spLocks noGrp="1"/>
          </p:cNvSpPr>
          <p:nvPr>
            <p:ph type="title"/>
          </p:nvPr>
        </p:nvSpPr>
        <p:spPr>
          <a:xfrm>
            <a:off x="924048" y="2577819"/>
            <a:ext cx="51879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 for your attention</a:t>
            </a:r>
            <a:endParaRPr dirty="0"/>
          </a:p>
        </p:txBody>
      </p:sp>
      <p:sp>
        <p:nvSpPr>
          <p:cNvPr id="786" name="Google Shape;786;p40"/>
          <p:cNvSpPr txBox="1">
            <a:spLocks noGrp="1"/>
          </p:cNvSpPr>
          <p:nvPr>
            <p:ph type="subTitle" idx="1"/>
          </p:nvPr>
        </p:nvSpPr>
        <p:spPr>
          <a:xfrm>
            <a:off x="843324" y="968287"/>
            <a:ext cx="5414570" cy="1416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Cảm ơn vì đã lắng nghe!</a:t>
            </a:r>
            <a:endParaRPr sz="3600" dirty="0"/>
          </a:p>
        </p:txBody>
      </p:sp>
      <p:sp>
        <p:nvSpPr>
          <p:cNvPr id="787" name="Google Shape;787;p40"/>
          <p:cNvSpPr/>
          <p:nvPr/>
        </p:nvSpPr>
        <p:spPr>
          <a:xfrm rot="5400000" flipH="1">
            <a:off x="7519150" y="693149"/>
            <a:ext cx="1731600" cy="34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40"/>
          <p:cNvGrpSpPr/>
          <p:nvPr/>
        </p:nvGrpSpPr>
        <p:grpSpPr>
          <a:xfrm rot="5400000" flipH="1">
            <a:off x="7497563" y="3553700"/>
            <a:ext cx="510050" cy="919425"/>
            <a:chOff x="257500" y="825775"/>
            <a:chExt cx="510050" cy="919425"/>
          </a:xfrm>
        </p:grpSpPr>
        <p:sp>
          <p:nvSpPr>
            <p:cNvPr id="789" name="Google Shape;789;p40"/>
            <p:cNvSpPr/>
            <p:nvPr/>
          </p:nvSpPr>
          <p:spPr>
            <a:xfrm>
              <a:off x="697975" y="8257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97975" y="9956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697975" y="11655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697975" y="13354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97"/>
                    <a:pt x="1385" y="2797"/>
                  </a:cubicBezTo>
                  <a:cubicBezTo>
                    <a:pt x="2160" y="2797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697975" y="15053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697975" y="16752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477575" y="8257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477575" y="9956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477575" y="11655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477575" y="13354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477575" y="15053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477575" y="16752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257500" y="8257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257500" y="9956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257500" y="11655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257500" y="13354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257500" y="15053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257500" y="16752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andy Pastel Style MK Plan by Slidesgo">
  <a:themeElements>
    <a:clrScheme name="Simple Light">
      <a:dk1>
        <a:srgbClr val="2B2B2B"/>
      </a:dk1>
      <a:lt1>
        <a:srgbClr val="FFFFFF"/>
      </a:lt1>
      <a:dk2>
        <a:srgbClr val="B5EBE7"/>
      </a:dk2>
      <a:lt2>
        <a:srgbClr val="D2BCE6"/>
      </a:lt2>
      <a:accent1>
        <a:srgbClr val="FAECB6"/>
      </a:accent1>
      <a:accent2>
        <a:srgbClr val="F7CFB0"/>
      </a:accent2>
      <a:accent3>
        <a:srgbClr val="F3C5D8"/>
      </a:accent3>
      <a:accent4>
        <a:srgbClr val="FFFFFF"/>
      </a:accent4>
      <a:accent5>
        <a:srgbClr val="FFFFFF"/>
      </a:accent5>
      <a:accent6>
        <a:srgbClr val="FFFFFF"/>
      </a:accent6>
      <a:hlink>
        <a:srgbClr val="5BC9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231</Words>
  <Application>Microsoft Office PowerPoint</Application>
  <PresentationFormat>On-screen Show (16:9)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Bitter</vt:lpstr>
      <vt:lpstr>Poppins Medium</vt:lpstr>
      <vt:lpstr>Poppins</vt:lpstr>
      <vt:lpstr>Livvic</vt:lpstr>
      <vt:lpstr>Arial</vt:lpstr>
      <vt:lpstr>Bebas Neue</vt:lpstr>
      <vt:lpstr>Calibri</vt:lpstr>
      <vt:lpstr>Livvic SemiBold</vt:lpstr>
      <vt:lpstr>Candy Pastel Style MK Plan by Slidesgo</vt:lpstr>
      <vt:lpstr>Ngày Quốc Tế Hạnh Phúc</vt:lpstr>
      <vt:lpstr>Mục tiêu trang web</vt:lpstr>
      <vt:lpstr>Giới thiệu chủ đề</vt:lpstr>
      <vt:lpstr>Ngày Quốc tế Hạnh phúc</vt:lpstr>
      <vt:lpstr>Trang About Us</vt:lpstr>
      <vt:lpstr>Trang chính</vt:lpstr>
      <vt:lpstr>1</vt:lpstr>
      <vt:lpstr>Dự án của tôi</vt:lpstr>
      <vt:lpstr>Thanks for your attention</vt:lpstr>
      <vt:lpstr>Mockup desktop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Ngày Quốc Tế Hạnh Phúc</dc:title>
  <cp:lastModifiedBy>Quang Duy Dam</cp:lastModifiedBy>
  <cp:revision>9</cp:revision>
  <dcterms:modified xsi:type="dcterms:W3CDTF">2023-03-13T15:39:59Z</dcterms:modified>
</cp:coreProperties>
</file>