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apollographql/apollo-ios" TargetMode="External"/><Relationship Id="rId4" Type="http://schemas.openxmlformats.org/officeDocument/2006/relationships/hyperlink" Target="https://github.com/apollographql/apollo-io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sheerun/graphqlviz" TargetMode="External"/><Relationship Id="rId4" Type="http://schemas.openxmlformats.org/officeDocument/2006/relationships/hyperlink" Target="https://github.com/sheerun/graphqlviz"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0" lang="en" sz="5000">
                <a:solidFill>
                  <a:srgbClr val="5DCE3D"/>
                </a:solidFill>
                <a:latin typeface="Arial"/>
                <a:ea typeface="Arial"/>
                <a:cs typeface="Arial"/>
                <a:sym typeface="Arial"/>
              </a:rPr>
              <a:t>The introduction about GraphQL in iOS</a:t>
            </a:r>
            <a:endParaRPr sz="5000"/>
          </a:p>
        </p:txBody>
      </p:sp>
      <p:sp>
        <p:nvSpPr>
          <p:cNvPr id="55" name="Shape 55"/>
          <p:cNvSpPr txBox="1"/>
          <p:nvPr>
            <p:ph idx="1" type="subTitle"/>
          </p:nvPr>
        </p:nvSpPr>
        <p:spPr>
          <a:xfrm>
            <a:off x="311700" y="2860675"/>
            <a:ext cx="8520600" cy="805200"/>
          </a:xfrm>
          <a:prstGeom prst="rect">
            <a:avLst/>
          </a:prstGeom>
        </p:spPr>
        <p:txBody>
          <a:bodyPr anchorCtr="0" anchor="t" bIns="91425" lIns="91425" spcFirstLastPara="1" rIns="91425" wrap="square" tIns="91425">
            <a:noAutofit/>
          </a:bodyPr>
          <a:lstStyle/>
          <a:p>
            <a:pPr indent="0" lvl="0" marL="0" rtl="0">
              <a:lnSpc>
                <a:spcPct val="90000"/>
              </a:lnSpc>
              <a:spcBef>
                <a:spcPts val="1000"/>
              </a:spcBef>
              <a:spcAft>
                <a:spcPts val="0"/>
              </a:spcAft>
              <a:buNone/>
            </a:pPr>
            <a:r>
              <a:rPr lang="en" sz="2000">
                <a:solidFill>
                  <a:schemeClr val="dk1"/>
                </a:solidFill>
              </a:rPr>
              <a:t>Presenter: Duy Doan</a:t>
            </a:r>
            <a:endParaRPr sz="2000">
              <a:solidFill>
                <a:srgbClr val="000000"/>
              </a:solidFill>
            </a:endParaRPr>
          </a:p>
          <a:p>
            <a:pPr indent="0" lvl="0" marL="0" rtl="0">
              <a:lnSpc>
                <a:spcPct val="90000"/>
              </a:lnSpc>
              <a:spcBef>
                <a:spcPts val="1000"/>
              </a:spcBef>
              <a:spcAft>
                <a:spcPts val="0"/>
              </a:spcAft>
              <a:buNone/>
            </a:pPr>
            <a:r>
              <a:rPr b="0" lang="en" sz="2000">
                <a:solidFill>
                  <a:srgbClr val="000000"/>
                </a:solidFill>
                <a:latin typeface="Arial"/>
                <a:ea typeface="Arial"/>
                <a:cs typeface="Arial"/>
                <a:sym typeface="Arial"/>
              </a:rPr>
              <a:t>Danang, </a:t>
            </a:r>
            <a:r>
              <a:rPr lang="en" sz="2000">
                <a:solidFill>
                  <a:srgbClr val="000000"/>
                </a:solidFill>
              </a:rPr>
              <a:t>01</a:t>
            </a:r>
            <a:r>
              <a:rPr b="0" lang="en" sz="2000">
                <a:solidFill>
                  <a:srgbClr val="000000"/>
                </a:solidFill>
                <a:latin typeface="Arial"/>
                <a:ea typeface="Arial"/>
                <a:cs typeface="Arial"/>
                <a:sym typeface="Arial"/>
              </a:rPr>
              <a:t>/0</a:t>
            </a:r>
            <a:r>
              <a:rPr lang="en" sz="2000">
                <a:solidFill>
                  <a:srgbClr val="000000"/>
                </a:solidFill>
              </a:rPr>
              <a:t>6</a:t>
            </a:r>
            <a:r>
              <a:rPr b="0" lang="en" sz="2000">
                <a:solidFill>
                  <a:srgbClr val="000000"/>
                </a:solidFill>
                <a:latin typeface="Arial"/>
                <a:ea typeface="Arial"/>
                <a:cs typeface="Arial"/>
                <a:sym typeface="Arial"/>
              </a:rPr>
              <a:t>/2018</a:t>
            </a:r>
            <a:endParaRPr b="0" sz="2000">
              <a:solidFill>
                <a:srgbClr val="000000"/>
              </a:solidFill>
              <a:latin typeface="Arial"/>
              <a:ea typeface="Arial"/>
              <a:cs typeface="Arial"/>
              <a:sym typeface="Arial"/>
            </a:endParaRPr>
          </a:p>
          <a:p>
            <a:pPr indent="0" lvl="0" marL="0" rtl="0">
              <a:spcBef>
                <a:spcPts val="0"/>
              </a:spcBef>
              <a:spcAft>
                <a:spcPts val="0"/>
              </a:spcAft>
              <a:buNone/>
            </a:pPr>
            <a:r>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5DCE3D"/>
                </a:solidFill>
              </a:rPr>
              <a:t>The introduction about GraphQL</a:t>
            </a:r>
            <a:endParaRPr sz="4000"/>
          </a:p>
        </p:txBody>
      </p:sp>
      <p:sp>
        <p:nvSpPr>
          <p:cNvPr id="122" name="Shape 122"/>
          <p:cNvSpPr txBox="1"/>
          <p:nvPr/>
        </p:nvSpPr>
        <p:spPr>
          <a:xfrm>
            <a:off x="418500" y="1397325"/>
            <a:ext cx="8413800" cy="3462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87350" lvl="0" marL="457200" rtl="0">
              <a:lnSpc>
                <a:spcPct val="115000"/>
              </a:lnSpc>
              <a:spcBef>
                <a:spcPts val="0"/>
              </a:spcBef>
              <a:spcAft>
                <a:spcPts val="0"/>
              </a:spcAft>
              <a:buClr>
                <a:schemeClr val="dk1"/>
              </a:buClr>
              <a:buSzPts val="2500"/>
              <a:buChar char="●"/>
            </a:pPr>
            <a:r>
              <a:rPr lang="en" sz="2500">
                <a:solidFill>
                  <a:schemeClr val="dk1"/>
                </a:solidFill>
              </a:rPr>
              <a:t>REST</a:t>
            </a:r>
            <a:endParaRPr sz="2500">
              <a:solidFill>
                <a:schemeClr val="dk1"/>
              </a:solidFill>
            </a:endParaRPr>
          </a:p>
          <a:p>
            <a:pPr indent="-355600" lvl="1" marL="914400" rtl="0">
              <a:lnSpc>
                <a:spcPct val="115000"/>
              </a:lnSpc>
              <a:spcBef>
                <a:spcPts val="0"/>
              </a:spcBef>
              <a:spcAft>
                <a:spcPts val="0"/>
              </a:spcAft>
              <a:buClr>
                <a:schemeClr val="dk1"/>
              </a:buClr>
              <a:buSzPts val="2000"/>
              <a:buChar char="○"/>
            </a:pPr>
            <a:r>
              <a:rPr lang="en" sz="2000">
                <a:solidFill>
                  <a:schemeClr val="dk1"/>
                </a:solidFill>
              </a:rPr>
              <a:t>Solution: </a:t>
            </a:r>
            <a:endParaRPr sz="2000">
              <a:solidFill>
                <a:schemeClr val="dk1"/>
              </a:solidFill>
            </a:endParaRPr>
          </a:p>
          <a:p>
            <a:pPr indent="-342900" lvl="2" marL="1371600" rtl="0">
              <a:lnSpc>
                <a:spcPct val="115000"/>
              </a:lnSpc>
              <a:spcBef>
                <a:spcPts val="0"/>
              </a:spcBef>
              <a:spcAft>
                <a:spcPts val="0"/>
              </a:spcAft>
              <a:buClr>
                <a:schemeClr val="dk1"/>
              </a:buClr>
              <a:buSzPts val="1800"/>
              <a:buChar char="■"/>
            </a:pPr>
            <a:r>
              <a:rPr lang="en" sz="1800">
                <a:solidFill>
                  <a:schemeClr val="dk1"/>
                </a:solidFill>
              </a:rPr>
              <a:t> Talk to back-end developers to adjust the API</a:t>
            </a:r>
            <a:endParaRPr sz="1800">
              <a:solidFill>
                <a:schemeClr val="dk1"/>
              </a:solidFill>
            </a:endParaRPr>
          </a:p>
          <a:p>
            <a:pPr indent="-387350" lvl="0" marL="457200" rtl="0">
              <a:lnSpc>
                <a:spcPct val="115000"/>
              </a:lnSpc>
              <a:spcBef>
                <a:spcPts val="0"/>
              </a:spcBef>
              <a:spcAft>
                <a:spcPts val="0"/>
              </a:spcAft>
              <a:buClr>
                <a:schemeClr val="dk1"/>
              </a:buClr>
              <a:buSzPts val="2500"/>
              <a:buChar char="●"/>
            </a:pPr>
            <a:r>
              <a:rPr lang="en" sz="2500">
                <a:solidFill>
                  <a:schemeClr val="dk1"/>
                </a:solidFill>
              </a:rPr>
              <a:t>GraphQL</a:t>
            </a:r>
            <a:endParaRPr sz="2500">
              <a:solidFill>
                <a:schemeClr val="dk1"/>
              </a:solidFill>
            </a:endParaRPr>
          </a:p>
          <a:p>
            <a:pPr indent="-355600" lvl="1" marL="914400" rtl="0">
              <a:lnSpc>
                <a:spcPct val="115000"/>
              </a:lnSpc>
              <a:spcBef>
                <a:spcPts val="0"/>
              </a:spcBef>
              <a:spcAft>
                <a:spcPts val="0"/>
              </a:spcAft>
              <a:buClr>
                <a:schemeClr val="dk1"/>
              </a:buClr>
              <a:buSzPts val="2000"/>
              <a:buChar char="○"/>
            </a:pPr>
            <a:r>
              <a:rPr lang="en" sz="2000">
                <a:solidFill>
                  <a:schemeClr val="dk1"/>
                </a:solidFill>
              </a:rPr>
              <a:t>Solution</a:t>
            </a:r>
            <a:endParaRPr sz="2000">
              <a:solidFill>
                <a:schemeClr val="dk1"/>
              </a:solidFill>
            </a:endParaRPr>
          </a:p>
          <a:p>
            <a:pPr indent="-342900" lvl="2" marL="1371600" rtl="0">
              <a:lnSpc>
                <a:spcPct val="115000"/>
              </a:lnSpc>
              <a:spcBef>
                <a:spcPts val="0"/>
              </a:spcBef>
              <a:spcAft>
                <a:spcPts val="0"/>
              </a:spcAft>
              <a:buClr>
                <a:schemeClr val="dk1"/>
              </a:buClr>
              <a:buSzPts val="1800"/>
              <a:buChar char="■"/>
            </a:pPr>
            <a:r>
              <a:rPr lang="en" sz="1800">
                <a:solidFill>
                  <a:schemeClr val="dk1"/>
                </a:solidFill>
              </a:rPr>
              <a:t>Just change a queries to get the right result</a:t>
            </a:r>
            <a:endParaRPr sz="2000">
              <a:solidFill>
                <a:schemeClr val="dk1"/>
              </a:solidFill>
            </a:endParaRPr>
          </a:p>
          <a:p>
            <a:pPr indent="0" lvl="0" marL="0" rtl="0">
              <a:spcBef>
                <a:spcPts val="0"/>
              </a:spcBef>
              <a:spcAft>
                <a:spcPts val="0"/>
              </a:spcAft>
              <a:buNone/>
            </a:pPr>
            <a:r>
              <a:t/>
            </a:r>
            <a:endParaRPr/>
          </a:p>
          <a:p>
            <a:pPr indent="0" lvl="0" marL="914400" rtl="0">
              <a:lnSpc>
                <a:spcPct val="115000"/>
              </a:lnSpc>
              <a:spcBef>
                <a:spcPts val="0"/>
              </a:spcBef>
              <a:spcAft>
                <a:spcPts val="0"/>
              </a:spcAft>
              <a:buNone/>
            </a:pPr>
            <a:r>
              <a:t/>
            </a:r>
            <a:endParaRPr sz="1800">
              <a:solidFill>
                <a:schemeClr val="dk1"/>
              </a:solidFill>
            </a:endParaRPr>
          </a:p>
          <a:p>
            <a:pPr indent="0" lvl="0" marL="1371600" rtl="0">
              <a:spcBef>
                <a:spcPts val="0"/>
              </a:spcBef>
              <a:spcAft>
                <a:spcPts val="0"/>
              </a:spcAft>
              <a:buNone/>
            </a:pPr>
            <a:r>
              <a:t/>
            </a:r>
            <a:endParaRPr sz="2500">
              <a:solidFill>
                <a:schemeClr val="dk1"/>
              </a:solidFill>
            </a:endParaRPr>
          </a:p>
        </p:txBody>
      </p:sp>
      <p:sp>
        <p:nvSpPr>
          <p:cNvPr id="123" name="Shape 123"/>
          <p:cNvSpPr txBox="1"/>
          <p:nvPr/>
        </p:nvSpPr>
        <p:spPr>
          <a:xfrm>
            <a:off x="810000" y="3739500"/>
            <a:ext cx="2997000" cy="13230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allCities {</a:t>
            </a:r>
            <a:endParaRPr b="1">
              <a:solidFill>
                <a:schemeClr val="dk1"/>
              </a:solidFill>
              <a:latin typeface="Courier New"/>
              <a:ea typeface="Courier New"/>
              <a:cs typeface="Courier New"/>
              <a:sym typeface="Courier New"/>
            </a:endParaRPr>
          </a:p>
          <a:p>
            <a:pPr indent="901700" lvl="0" marL="0" rtl="0">
              <a:lnSpc>
                <a:spcPct val="115000"/>
              </a:lnSpc>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   id</a:t>
            </a:r>
            <a:endParaRPr b="1">
              <a:solidFill>
                <a:schemeClr val="dk1"/>
              </a:solidFill>
              <a:latin typeface="Courier New"/>
              <a:ea typeface="Courier New"/>
              <a:cs typeface="Courier New"/>
              <a:sym typeface="Courier New"/>
            </a:endParaRPr>
          </a:p>
          <a:p>
            <a:pPr indent="901700" lvl="0" marL="0" rtl="0">
              <a:lnSpc>
                <a:spcPct val="115000"/>
              </a:lnSpc>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   name</a:t>
            </a:r>
            <a:endParaRPr b="1">
              <a:solidFill>
                <a:schemeClr val="dk1"/>
              </a:solidFill>
              <a:latin typeface="Courier New"/>
              <a:ea typeface="Courier New"/>
              <a:cs typeface="Courier New"/>
              <a:sym typeface="Courier New"/>
            </a:endParaRPr>
          </a:p>
          <a:p>
            <a:pPr indent="901700" lvl="0" marL="0" rtl="0">
              <a:lnSpc>
                <a:spcPct val="115000"/>
              </a:lnSpc>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   zip</a:t>
            </a:r>
            <a:endParaRPr b="1">
              <a:solidFill>
                <a:schemeClr val="dk1"/>
              </a:solidFill>
              <a:latin typeface="Courier New"/>
              <a:ea typeface="Courier New"/>
              <a:cs typeface="Courier New"/>
              <a:sym typeface="Courier New"/>
            </a:endParaRPr>
          </a:p>
          <a:p>
            <a:pPr indent="901700" lvl="0" marL="0" rtl="0">
              <a:lnSpc>
                <a:spcPct val="115000"/>
              </a:lnSpc>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   coordinate }</a:t>
            </a:r>
            <a:endParaRPr b="1">
              <a:solidFill>
                <a:schemeClr val="dk1"/>
              </a:solidFill>
              <a:latin typeface="Courier New"/>
              <a:ea typeface="Courier New"/>
              <a:cs typeface="Courier New"/>
              <a:sym typeface="Courier New"/>
            </a:endParaRPr>
          </a:p>
          <a:p>
            <a:pPr indent="0" lvl="0" marL="0">
              <a:spcBef>
                <a:spcPts val="0"/>
              </a:spcBef>
              <a:spcAft>
                <a:spcPts val="0"/>
              </a:spcAft>
              <a:buNone/>
            </a:pPr>
            <a:r>
              <a:t/>
            </a:r>
            <a:endParaRPr>
              <a:latin typeface="Courier New"/>
              <a:ea typeface="Courier New"/>
              <a:cs typeface="Courier New"/>
              <a:sym typeface="Courier New"/>
            </a:endParaRPr>
          </a:p>
        </p:txBody>
      </p:sp>
      <p:cxnSp>
        <p:nvCxnSpPr>
          <p:cNvPr id="124" name="Shape 124"/>
          <p:cNvCxnSpPr/>
          <p:nvPr/>
        </p:nvCxnSpPr>
        <p:spPr>
          <a:xfrm>
            <a:off x="3492000" y="4401000"/>
            <a:ext cx="675000" cy="0"/>
          </a:xfrm>
          <a:prstGeom prst="straightConnector1">
            <a:avLst/>
          </a:prstGeom>
          <a:noFill/>
          <a:ln cap="flat" cmpd="sng" w="9525">
            <a:solidFill>
              <a:schemeClr val="dk2"/>
            </a:solidFill>
            <a:prstDash val="solid"/>
            <a:round/>
            <a:headEnd len="med" w="med" type="none"/>
            <a:tailEnd len="med" w="med" type="triangle"/>
          </a:ln>
        </p:spPr>
      </p:cxnSp>
      <p:sp>
        <p:nvSpPr>
          <p:cNvPr id="125" name="Shape 125"/>
          <p:cNvSpPr txBox="1"/>
          <p:nvPr/>
        </p:nvSpPr>
        <p:spPr>
          <a:xfrm>
            <a:off x="2201400" y="3694200"/>
            <a:ext cx="6714000" cy="2227500"/>
          </a:xfrm>
          <a:prstGeom prst="rect">
            <a:avLst/>
          </a:prstGeom>
          <a:noFill/>
          <a:ln>
            <a:noFill/>
          </a:ln>
        </p:spPr>
        <p:txBody>
          <a:bodyPr anchorCtr="0" anchor="t" bIns="91425" lIns="91425" spcFirstLastPara="1" rIns="91425" wrap="square" tIns="91425">
            <a:noAutofit/>
          </a:bodyPr>
          <a:lstStyle/>
          <a:p>
            <a:pPr indent="0" lvl="0" marL="1828800" rtl="0">
              <a:lnSpc>
                <a:spcPct val="100000"/>
              </a:lnSpc>
              <a:spcBef>
                <a:spcPts val="0"/>
              </a:spcBef>
              <a:spcAft>
                <a:spcPts val="0"/>
              </a:spcAft>
              <a:buNone/>
            </a:pPr>
            <a:r>
              <a:rPr lang="en">
                <a:solidFill>
                  <a:srgbClr val="666666"/>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  </a:t>
            </a:r>
            <a:endParaRPr>
              <a:solidFill>
                <a:srgbClr val="666666"/>
              </a:solidFill>
              <a:latin typeface="Courier New"/>
              <a:ea typeface="Courier New"/>
              <a:cs typeface="Courier New"/>
              <a:sym typeface="Courier New"/>
            </a:endParaRPr>
          </a:p>
          <a:p>
            <a:pPr indent="1625600" lvl="0" marL="0" rtl="0">
              <a:lnSpc>
                <a:spcPct val="100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"id"</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"1"</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1625600" lvl="0" marL="0" rtl="0">
              <a:lnSpc>
                <a:spcPct val="100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"name"</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"DaNang"</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1625600" lvl="0" marL="0" rtl="0">
              <a:lnSpc>
                <a:spcPct val="100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"zip"</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"550000"</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1625600" lvl="0" marL="0" rtl="0">
              <a:lnSpc>
                <a:spcPct val="100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"coordinate"</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"6°01′55″N 108°13′14″E"</a:t>
            </a:r>
            <a:endParaRPr>
              <a:solidFill>
                <a:srgbClr val="555555"/>
              </a:solidFill>
              <a:latin typeface="Courier New"/>
              <a:ea typeface="Courier New"/>
              <a:cs typeface="Courier New"/>
              <a:sym typeface="Courier New"/>
            </a:endParaRPr>
          </a:p>
          <a:p>
            <a:pPr indent="1625600" lvl="0" marL="0" rtl="0">
              <a:lnSpc>
                <a:spcPct val="100000"/>
              </a:lnSpc>
              <a:spcBef>
                <a:spcPts val="0"/>
              </a:spcBef>
              <a:spcAft>
                <a:spcPts val="0"/>
              </a:spcAft>
              <a:buNone/>
            </a:pPr>
            <a:r>
              <a:rPr lang="en">
                <a:solidFill>
                  <a:srgbClr val="555555"/>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0" lvl="0" marL="0" rtl="0">
              <a:lnSpc>
                <a:spcPct val="100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5DCE3D"/>
                </a:solidFill>
              </a:rPr>
              <a:t>The introduction about GraphQL</a:t>
            </a:r>
            <a:endParaRPr sz="4000"/>
          </a:p>
        </p:txBody>
      </p:sp>
      <p:sp>
        <p:nvSpPr>
          <p:cNvPr id="131" name="Shape 131"/>
          <p:cNvSpPr txBox="1"/>
          <p:nvPr/>
        </p:nvSpPr>
        <p:spPr>
          <a:xfrm>
            <a:off x="418500" y="1397325"/>
            <a:ext cx="8413800" cy="3462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87350" lvl="0" marL="457200" rtl="0">
              <a:lnSpc>
                <a:spcPct val="115000"/>
              </a:lnSpc>
              <a:spcBef>
                <a:spcPts val="0"/>
              </a:spcBef>
              <a:spcAft>
                <a:spcPts val="0"/>
              </a:spcAft>
              <a:buClr>
                <a:schemeClr val="dk1"/>
              </a:buClr>
              <a:buSzPts val="2500"/>
              <a:buChar char="●"/>
            </a:pPr>
            <a:r>
              <a:rPr lang="en" sz="2500">
                <a:solidFill>
                  <a:schemeClr val="dk1"/>
                </a:solidFill>
              </a:rPr>
              <a:t>We can </a:t>
            </a:r>
            <a:r>
              <a:rPr b="1" i="1" lang="en" sz="2500">
                <a:solidFill>
                  <a:schemeClr val="dk1"/>
                </a:solidFill>
              </a:rPr>
              <a:t>READ</a:t>
            </a:r>
            <a:r>
              <a:rPr lang="en" sz="2500">
                <a:solidFill>
                  <a:schemeClr val="dk1"/>
                </a:solidFill>
              </a:rPr>
              <a:t> data by </a:t>
            </a:r>
            <a:r>
              <a:rPr b="1" i="1" lang="en" sz="2500">
                <a:solidFill>
                  <a:schemeClr val="dk1"/>
                </a:solidFill>
              </a:rPr>
              <a:t>queries</a:t>
            </a:r>
            <a:endParaRPr b="1" i="1" sz="2500">
              <a:solidFill>
                <a:schemeClr val="dk1"/>
              </a:solidFill>
            </a:endParaRPr>
          </a:p>
          <a:p>
            <a:pPr indent="0" lvl="0" marL="0" rtl="0">
              <a:spcBef>
                <a:spcPts val="0"/>
              </a:spcBef>
              <a:spcAft>
                <a:spcPts val="0"/>
              </a:spcAft>
              <a:buNone/>
            </a:pPr>
            <a:r>
              <a:t/>
            </a:r>
            <a:endParaRPr/>
          </a:p>
          <a:p>
            <a:pPr indent="0" lvl="0" marL="914400" rtl="0">
              <a:lnSpc>
                <a:spcPct val="115000"/>
              </a:lnSpc>
              <a:spcBef>
                <a:spcPts val="0"/>
              </a:spcBef>
              <a:spcAft>
                <a:spcPts val="0"/>
              </a:spcAft>
              <a:buNone/>
            </a:pPr>
            <a:r>
              <a:t/>
            </a:r>
            <a:endParaRPr sz="1800">
              <a:solidFill>
                <a:schemeClr val="dk1"/>
              </a:solidFill>
            </a:endParaRPr>
          </a:p>
          <a:p>
            <a:pPr indent="0" lvl="0" marL="1371600" rtl="0">
              <a:spcBef>
                <a:spcPts val="0"/>
              </a:spcBef>
              <a:spcAft>
                <a:spcPts val="0"/>
              </a:spcAft>
              <a:buNone/>
            </a:pPr>
            <a:r>
              <a:t/>
            </a:r>
            <a:endParaRPr sz="2500">
              <a:solidFill>
                <a:schemeClr val="dk1"/>
              </a:solidFill>
            </a:endParaRPr>
          </a:p>
        </p:txBody>
      </p:sp>
      <p:sp>
        <p:nvSpPr>
          <p:cNvPr id="132" name="Shape 132"/>
          <p:cNvSpPr txBox="1"/>
          <p:nvPr/>
        </p:nvSpPr>
        <p:spPr>
          <a:xfrm>
            <a:off x="495000" y="2467125"/>
            <a:ext cx="2997000" cy="1323000"/>
          </a:xfrm>
          <a:prstGeom prst="rect">
            <a:avLst/>
          </a:prstGeom>
          <a:noFill/>
          <a:ln>
            <a:noFill/>
          </a:ln>
        </p:spPr>
        <p:txBody>
          <a:bodyPr anchorCtr="0" anchor="t" bIns="91425" lIns="91425" spcFirstLastPara="1" rIns="91425" wrap="square" tIns="91425">
            <a:noAutofit/>
          </a:bodyPr>
          <a:lstStyle/>
          <a:p>
            <a:pPr indent="228600" lvl="0" marL="0" rtl="0">
              <a:lnSpc>
                <a:spcPct val="100000"/>
              </a:lnSpc>
              <a:spcBef>
                <a:spcPts val="0"/>
              </a:spcBef>
              <a:spcAft>
                <a:spcPts val="0"/>
              </a:spcAft>
              <a:buNone/>
            </a:pPr>
            <a:r>
              <a:rPr b="1" lang="en" sz="1800">
                <a:solidFill>
                  <a:schemeClr val="dk1"/>
                </a:solidFill>
                <a:latin typeface="Courier New"/>
                <a:ea typeface="Courier New"/>
                <a:cs typeface="Courier New"/>
                <a:sym typeface="Courier New"/>
              </a:rPr>
              <a:t>query AllCities {</a:t>
            </a:r>
            <a:endParaRPr b="1" sz="1800">
              <a:solidFill>
                <a:schemeClr val="dk1"/>
              </a:solidFill>
              <a:latin typeface="Courier New"/>
              <a:ea typeface="Courier New"/>
              <a:cs typeface="Courier New"/>
              <a:sym typeface="Courier New"/>
            </a:endParaRPr>
          </a:p>
          <a:p>
            <a:pPr indent="228600" lvl="0" marL="0" rtl="0">
              <a:lnSpc>
                <a:spcPct val="100000"/>
              </a:lnSpc>
              <a:spcBef>
                <a:spcPts val="0"/>
              </a:spcBef>
              <a:spcAft>
                <a:spcPts val="0"/>
              </a:spcAft>
              <a:buNone/>
            </a:pPr>
            <a:r>
              <a:rPr b="1" lang="en" sz="1800">
                <a:solidFill>
                  <a:schemeClr val="dk1"/>
                </a:solidFill>
                <a:latin typeface="Courier New"/>
                <a:ea typeface="Courier New"/>
                <a:cs typeface="Courier New"/>
                <a:sym typeface="Courier New"/>
              </a:rPr>
              <a:t>  allCities {</a:t>
            </a:r>
            <a:endParaRPr b="1" sz="1800">
              <a:solidFill>
                <a:schemeClr val="dk1"/>
              </a:solidFill>
              <a:latin typeface="Courier New"/>
              <a:ea typeface="Courier New"/>
              <a:cs typeface="Courier New"/>
              <a:sym typeface="Courier New"/>
            </a:endParaRPr>
          </a:p>
          <a:p>
            <a:pPr indent="228600" lvl="0" marL="0" rtl="0">
              <a:lnSpc>
                <a:spcPct val="100000"/>
              </a:lnSpc>
              <a:spcBef>
                <a:spcPts val="0"/>
              </a:spcBef>
              <a:spcAft>
                <a:spcPts val="0"/>
              </a:spcAft>
              <a:buNone/>
            </a:pPr>
            <a:r>
              <a:rPr b="1" lang="en" sz="1800">
                <a:solidFill>
                  <a:schemeClr val="dk1"/>
                </a:solidFill>
                <a:latin typeface="Courier New"/>
                <a:ea typeface="Courier New"/>
                <a:cs typeface="Courier New"/>
                <a:sym typeface="Courier New"/>
              </a:rPr>
              <a:t>    id</a:t>
            </a:r>
            <a:endParaRPr b="1" sz="1800">
              <a:solidFill>
                <a:schemeClr val="dk1"/>
              </a:solidFill>
              <a:latin typeface="Courier New"/>
              <a:ea typeface="Courier New"/>
              <a:cs typeface="Courier New"/>
              <a:sym typeface="Courier New"/>
            </a:endParaRPr>
          </a:p>
          <a:p>
            <a:pPr indent="228600" lvl="0" marL="0" rtl="0">
              <a:lnSpc>
                <a:spcPct val="100000"/>
              </a:lnSpc>
              <a:spcBef>
                <a:spcPts val="0"/>
              </a:spcBef>
              <a:spcAft>
                <a:spcPts val="0"/>
              </a:spcAft>
              <a:buNone/>
            </a:pPr>
            <a:r>
              <a:rPr b="1" lang="en" sz="1800">
                <a:solidFill>
                  <a:schemeClr val="dk1"/>
                </a:solidFill>
                <a:latin typeface="Courier New"/>
                <a:ea typeface="Courier New"/>
                <a:cs typeface="Courier New"/>
                <a:sym typeface="Courier New"/>
              </a:rPr>
              <a:t>    name</a:t>
            </a:r>
            <a:endParaRPr b="1" sz="1800">
              <a:solidFill>
                <a:schemeClr val="dk1"/>
              </a:solidFill>
              <a:latin typeface="Courier New"/>
              <a:ea typeface="Courier New"/>
              <a:cs typeface="Courier New"/>
              <a:sym typeface="Courier New"/>
            </a:endParaRPr>
          </a:p>
          <a:p>
            <a:pPr indent="228600" lvl="0" marL="0" rtl="0">
              <a:lnSpc>
                <a:spcPct val="100000"/>
              </a:lnSpc>
              <a:spcBef>
                <a:spcPts val="0"/>
              </a:spcBef>
              <a:spcAft>
                <a:spcPts val="0"/>
              </a:spcAft>
              <a:buNone/>
            </a:pPr>
            <a:r>
              <a:rPr b="1" lang="en" sz="1800">
                <a:solidFill>
                  <a:schemeClr val="dk1"/>
                </a:solidFill>
                <a:latin typeface="Courier New"/>
                <a:ea typeface="Courier New"/>
                <a:cs typeface="Courier New"/>
                <a:sym typeface="Courier New"/>
              </a:rPr>
              <a:t>    zip</a:t>
            </a:r>
            <a:endParaRPr b="1" sz="1800">
              <a:solidFill>
                <a:schemeClr val="dk1"/>
              </a:solidFill>
              <a:latin typeface="Courier New"/>
              <a:ea typeface="Courier New"/>
              <a:cs typeface="Courier New"/>
              <a:sym typeface="Courier New"/>
            </a:endParaRPr>
          </a:p>
          <a:p>
            <a:pPr indent="228600" lvl="0" marL="0" rtl="0">
              <a:lnSpc>
                <a:spcPct val="100000"/>
              </a:lnSpc>
              <a:spcBef>
                <a:spcPts val="0"/>
              </a:spcBef>
              <a:spcAft>
                <a:spcPts val="0"/>
              </a:spcAft>
              <a:buNone/>
            </a:pPr>
            <a:r>
              <a:rPr b="1" lang="en" sz="1800">
                <a:solidFill>
                  <a:schemeClr val="dk1"/>
                </a:solidFill>
                <a:latin typeface="Courier New"/>
                <a:ea typeface="Courier New"/>
                <a:cs typeface="Courier New"/>
                <a:sym typeface="Courier New"/>
              </a:rPr>
              <a:t>  }</a:t>
            </a:r>
            <a:endParaRPr b="1" sz="1800">
              <a:solidFill>
                <a:schemeClr val="dk1"/>
              </a:solidFill>
              <a:latin typeface="Courier New"/>
              <a:ea typeface="Courier New"/>
              <a:cs typeface="Courier New"/>
              <a:sym typeface="Courier New"/>
            </a:endParaRPr>
          </a:p>
          <a:p>
            <a:pPr indent="228600" lvl="0" marL="0" rtl="0">
              <a:lnSpc>
                <a:spcPct val="100000"/>
              </a:lnSpc>
              <a:spcBef>
                <a:spcPts val="0"/>
              </a:spcBef>
              <a:spcAft>
                <a:spcPts val="0"/>
              </a:spcAft>
              <a:buNone/>
            </a:pPr>
            <a:r>
              <a:rPr b="1" lang="en" sz="1800">
                <a:solidFill>
                  <a:schemeClr val="dk1"/>
                </a:solidFill>
                <a:latin typeface="Courier New"/>
                <a:ea typeface="Courier New"/>
                <a:cs typeface="Courier New"/>
                <a:sym typeface="Courier New"/>
              </a:rPr>
              <a:t>}</a:t>
            </a:r>
            <a:endParaRPr b="1" sz="1800">
              <a:solidFill>
                <a:schemeClr val="dk1"/>
              </a:solidFill>
              <a:latin typeface="Courier New"/>
              <a:ea typeface="Courier New"/>
              <a:cs typeface="Courier New"/>
              <a:sym typeface="Courier New"/>
            </a:endParaRPr>
          </a:p>
          <a:p>
            <a:pPr indent="901700" lvl="0" marL="0" rtl="0">
              <a:lnSpc>
                <a:spcPct val="100000"/>
              </a:lnSpc>
              <a:spcBef>
                <a:spcPts val="0"/>
              </a:spcBef>
              <a:spcAft>
                <a:spcPts val="0"/>
              </a:spcAft>
              <a:buNone/>
            </a:pPr>
            <a:r>
              <a:t/>
            </a:r>
            <a:endParaRPr b="1" sz="1800">
              <a:solidFill>
                <a:schemeClr val="dk1"/>
              </a:solidFill>
              <a:latin typeface="Courier New"/>
              <a:ea typeface="Courier New"/>
              <a:cs typeface="Courier New"/>
              <a:sym typeface="Courier New"/>
            </a:endParaRPr>
          </a:p>
          <a:p>
            <a:pPr indent="0" lvl="0" marL="0" rtl="0">
              <a:lnSpc>
                <a:spcPct val="100000"/>
              </a:lnSpc>
              <a:spcBef>
                <a:spcPts val="0"/>
              </a:spcBef>
              <a:spcAft>
                <a:spcPts val="0"/>
              </a:spcAft>
              <a:buNone/>
            </a:pPr>
            <a:r>
              <a:t/>
            </a:r>
            <a:endParaRPr b="1" sz="1800">
              <a:latin typeface="Courier New"/>
              <a:ea typeface="Courier New"/>
              <a:cs typeface="Courier New"/>
              <a:sym typeface="Courier New"/>
            </a:endParaRPr>
          </a:p>
        </p:txBody>
      </p:sp>
      <p:cxnSp>
        <p:nvCxnSpPr>
          <p:cNvPr id="133" name="Shape 133"/>
          <p:cNvCxnSpPr/>
          <p:nvPr/>
        </p:nvCxnSpPr>
        <p:spPr>
          <a:xfrm>
            <a:off x="3492000" y="3446525"/>
            <a:ext cx="675000" cy="0"/>
          </a:xfrm>
          <a:prstGeom prst="straightConnector1">
            <a:avLst/>
          </a:prstGeom>
          <a:noFill/>
          <a:ln cap="flat" cmpd="sng" w="9525">
            <a:solidFill>
              <a:schemeClr val="dk2"/>
            </a:solidFill>
            <a:prstDash val="solid"/>
            <a:round/>
            <a:headEnd len="med" w="med" type="none"/>
            <a:tailEnd len="med" w="med" type="triangle"/>
          </a:ln>
        </p:spPr>
      </p:cxnSp>
      <p:sp>
        <p:nvSpPr>
          <p:cNvPr id="134" name="Shape 134"/>
          <p:cNvSpPr txBox="1"/>
          <p:nvPr/>
        </p:nvSpPr>
        <p:spPr>
          <a:xfrm>
            <a:off x="2876650" y="2395075"/>
            <a:ext cx="6516000" cy="2227500"/>
          </a:xfrm>
          <a:prstGeom prst="rect">
            <a:avLst/>
          </a:prstGeom>
          <a:noFill/>
          <a:ln>
            <a:noFill/>
          </a:ln>
        </p:spPr>
        <p:txBody>
          <a:bodyPr anchorCtr="0" anchor="t" bIns="91425" lIns="91425" spcFirstLastPara="1" rIns="91425" wrap="square" tIns="91425">
            <a:noAutofit/>
          </a:bodyPr>
          <a:lstStyle/>
          <a:p>
            <a:pPr indent="0" lvl="0" marL="1828800" rtl="0">
              <a:lnSpc>
                <a:spcPct val="100000"/>
              </a:lnSpc>
              <a:spcBef>
                <a:spcPts val="0"/>
              </a:spcBef>
              <a:spcAft>
                <a:spcPts val="0"/>
              </a:spcAft>
              <a:buNone/>
            </a:pPr>
            <a:r>
              <a:rPr lang="en">
                <a:solidFill>
                  <a:srgbClr val="666666"/>
                </a:solidFill>
                <a:latin typeface="Courier New"/>
                <a:ea typeface="Courier New"/>
                <a:cs typeface="Courier New"/>
                <a:sym typeface="Courier New"/>
              </a:rPr>
              <a:t>   </a:t>
            </a:r>
            <a:r>
              <a:rPr lang="en" sz="1800">
                <a:solidFill>
                  <a:srgbClr val="666666"/>
                </a:solidFill>
                <a:latin typeface="Courier New"/>
                <a:ea typeface="Courier New"/>
                <a:cs typeface="Courier New"/>
                <a:sym typeface="Courier New"/>
              </a:rPr>
              <a:t>[</a:t>
            </a:r>
            <a:endParaRPr sz="1800">
              <a:solidFill>
                <a:srgbClr val="666666"/>
              </a:solidFill>
              <a:latin typeface="Courier New"/>
              <a:ea typeface="Courier New"/>
              <a:cs typeface="Courier New"/>
              <a:sym typeface="Courier New"/>
            </a:endParaRPr>
          </a:p>
          <a:p>
            <a:pPr indent="457200" lvl="0" marL="1828800" rtl="0">
              <a:lnSpc>
                <a:spcPct val="100000"/>
              </a:lnSpc>
              <a:spcBef>
                <a:spcPts val="0"/>
              </a:spcBef>
              <a:spcAft>
                <a:spcPts val="0"/>
              </a:spcAft>
              <a:buNone/>
            </a:pPr>
            <a:r>
              <a:rPr lang="en" sz="1800">
                <a:solidFill>
                  <a:srgbClr val="666666"/>
                </a:solidFill>
                <a:latin typeface="Courier New"/>
                <a:ea typeface="Courier New"/>
                <a:cs typeface="Courier New"/>
                <a:sym typeface="Courier New"/>
              </a:rPr>
              <a:t>{  </a:t>
            </a:r>
            <a:endParaRPr sz="1800">
              <a:solidFill>
                <a:srgbClr val="666666"/>
              </a:solidFill>
              <a:latin typeface="Courier New"/>
              <a:ea typeface="Courier New"/>
              <a:cs typeface="Courier New"/>
              <a:sym typeface="Courier New"/>
            </a:endParaRPr>
          </a:p>
          <a:p>
            <a:pPr indent="1625600" lvl="0" marL="0" rtl="0">
              <a:lnSpc>
                <a:spcPct val="100000"/>
              </a:lnSpc>
              <a:spcBef>
                <a:spcPts val="0"/>
              </a:spcBef>
              <a:spcAft>
                <a:spcPts val="0"/>
              </a:spcAft>
              <a:buNone/>
            </a:pPr>
            <a:r>
              <a:rPr lang="en" sz="1800">
                <a:solidFill>
                  <a:srgbClr val="555555"/>
                </a:solidFill>
                <a:latin typeface="Courier New"/>
                <a:ea typeface="Courier New"/>
                <a:cs typeface="Courier New"/>
                <a:sym typeface="Courier New"/>
              </a:rPr>
              <a:t>      </a:t>
            </a:r>
            <a:r>
              <a:rPr b="1" lang="en" sz="1800">
                <a:solidFill>
                  <a:srgbClr val="333333"/>
                </a:solidFill>
                <a:latin typeface="Courier New"/>
                <a:ea typeface="Courier New"/>
                <a:cs typeface="Courier New"/>
                <a:sym typeface="Courier New"/>
              </a:rPr>
              <a:t>"id"</a:t>
            </a:r>
            <a:r>
              <a:rPr lang="en" sz="1800">
                <a:solidFill>
                  <a:srgbClr val="666666"/>
                </a:solidFill>
                <a:latin typeface="Courier New"/>
                <a:ea typeface="Courier New"/>
                <a:cs typeface="Courier New"/>
                <a:sym typeface="Courier New"/>
              </a:rPr>
              <a:t>:</a:t>
            </a:r>
            <a:r>
              <a:rPr lang="en" sz="1800">
                <a:solidFill>
                  <a:srgbClr val="555555"/>
                </a:solidFill>
                <a:latin typeface="Courier New"/>
                <a:ea typeface="Courier New"/>
                <a:cs typeface="Courier New"/>
                <a:sym typeface="Courier New"/>
              </a:rPr>
              <a:t>"1"</a:t>
            </a:r>
            <a:r>
              <a:rPr lang="en" sz="1800">
                <a:solidFill>
                  <a:srgbClr val="666666"/>
                </a:solidFill>
                <a:latin typeface="Courier New"/>
                <a:ea typeface="Courier New"/>
                <a:cs typeface="Courier New"/>
                <a:sym typeface="Courier New"/>
              </a:rPr>
              <a:t>,</a:t>
            </a:r>
            <a:endParaRPr sz="1800">
              <a:solidFill>
                <a:srgbClr val="666666"/>
              </a:solidFill>
              <a:latin typeface="Courier New"/>
              <a:ea typeface="Courier New"/>
              <a:cs typeface="Courier New"/>
              <a:sym typeface="Courier New"/>
            </a:endParaRPr>
          </a:p>
          <a:p>
            <a:pPr indent="1625600" lvl="0" marL="0" rtl="0">
              <a:lnSpc>
                <a:spcPct val="100000"/>
              </a:lnSpc>
              <a:spcBef>
                <a:spcPts val="0"/>
              </a:spcBef>
              <a:spcAft>
                <a:spcPts val="0"/>
              </a:spcAft>
              <a:buNone/>
            </a:pPr>
            <a:r>
              <a:rPr lang="en" sz="1800">
                <a:solidFill>
                  <a:srgbClr val="555555"/>
                </a:solidFill>
                <a:latin typeface="Courier New"/>
                <a:ea typeface="Courier New"/>
                <a:cs typeface="Courier New"/>
                <a:sym typeface="Courier New"/>
              </a:rPr>
              <a:t>      </a:t>
            </a:r>
            <a:r>
              <a:rPr b="1" lang="en" sz="1800">
                <a:solidFill>
                  <a:srgbClr val="333333"/>
                </a:solidFill>
                <a:latin typeface="Courier New"/>
                <a:ea typeface="Courier New"/>
                <a:cs typeface="Courier New"/>
                <a:sym typeface="Courier New"/>
              </a:rPr>
              <a:t>"name"</a:t>
            </a:r>
            <a:r>
              <a:rPr lang="en" sz="1800">
                <a:solidFill>
                  <a:srgbClr val="666666"/>
                </a:solidFill>
                <a:latin typeface="Courier New"/>
                <a:ea typeface="Courier New"/>
                <a:cs typeface="Courier New"/>
                <a:sym typeface="Courier New"/>
              </a:rPr>
              <a:t>:</a:t>
            </a:r>
            <a:r>
              <a:rPr lang="en" sz="1800">
                <a:solidFill>
                  <a:srgbClr val="555555"/>
                </a:solidFill>
                <a:latin typeface="Courier New"/>
                <a:ea typeface="Courier New"/>
                <a:cs typeface="Courier New"/>
                <a:sym typeface="Courier New"/>
              </a:rPr>
              <a:t>"DaNang"</a:t>
            </a:r>
            <a:r>
              <a:rPr lang="en" sz="1800">
                <a:solidFill>
                  <a:srgbClr val="666666"/>
                </a:solidFill>
                <a:latin typeface="Courier New"/>
                <a:ea typeface="Courier New"/>
                <a:cs typeface="Courier New"/>
                <a:sym typeface="Courier New"/>
              </a:rPr>
              <a:t>,</a:t>
            </a:r>
            <a:endParaRPr sz="1800">
              <a:solidFill>
                <a:srgbClr val="666666"/>
              </a:solidFill>
              <a:latin typeface="Courier New"/>
              <a:ea typeface="Courier New"/>
              <a:cs typeface="Courier New"/>
              <a:sym typeface="Courier New"/>
            </a:endParaRPr>
          </a:p>
          <a:p>
            <a:pPr indent="1625600" lvl="0" marL="0" rtl="0">
              <a:lnSpc>
                <a:spcPct val="100000"/>
              </a:lnSpc>
              <a:spcBef>
                <a:spcPts val="0"/>
              </a:spcBef>
              <a:spcAft>
                <a:spcPts val="0"/>
              </a:spcAft>
              <a:buNone/>
            </a:pPr>
            <a:r>
              <a:rPr lang="en" sz="1800">
                <a:solidFill>
                  <a:srgbClr val="555555"/>
                </a:solidFill>
                <a:latin typeface="Courier New"/>
                <a:ea typeface="Courier New"/>
                <a:cs typeface="Courier New"/>
                <a:sym typeface="Courier New"/>
              </a:rPr>
              <a:t>      </a:t>
            </a:r>
            <a:r>
              <a:rPr b="1" lang="en" sz="1800">
                <a:solidFill>
                  <a:srgbClr val="333333"/>
                </a:solidFill>
                <a:latin typeface="Courier New"/>
                <a:ea typeface="Courier New"/>
                <a:cs typeface="Courier New"/>
                <a:sym typeface="Courier New"/>
              </a:rPr>
              <a:t>"zip"</a:t>
            </a:r>
            <a:r>
              <a:rPr lang="en" sz="1800">
                <a:solidFill>
                  <a:srgbClr val="666666"/>
                </a:solidFill>
                <a:latin typeface="Courier New"/>
                <a:ea typeface="Courier New"/>
                <a:cs typeface="Courier New"/>
                <a:sym typeface="Courier New"/>
              </a:rPr>
              <a:t>:</a:t>
            </a:r>
            <a:r>
              <a:rPr lang="en" sz="1800">
                <a:solidFill>
                  <a:srgbClr val="555555"/>
                </a:solidFill>
                <a:latin typeface="Courier New"/>
                <a:ea typeface="Courier New"/>
                <a:cs typeface="Courier New"/>
                <a:sym typeface="Courier New"/>
              </a:rPr>
              <a:t>"550000"</a:t>
            </a:r>
            <a:r>
              <a:rPr lang="en" sz="1800">
                <a:solidFill>
                  <a:srgbClr val="666666"/>
                </a:solidFill>
                <a:latin typeface="Courier New"/>
                <a:ea typeface="Courier New"/>
                <a:cs typeface="Courier New"/>
                <a:sym typeface="Courier New"/>
              </a:rPr>
              <a:t>,</a:t>
            </a:r>
            <a:endParaRPr sz="1800">
              <a:solidFill>
                <a:srgbClr val="666666"/>
              </a:solidFill>
              <a:latin typeface="Courier New"/>
              <a:ea typeface="Courier New"/>
              <a:cs typeface="Courier New"/>
              <a:sym typeface="Courier New"/>
            </a:endParaRPr>
          </a:p>
          <a:p>
            <a:pPr indent="1625600" lvl="0" marL="0" rtl="0">
              <a:lnSpc>
                <a:spcPct val="100000"/>
              </a:lnSpc>
              <a:spcBef>
                <a:spcPts val="0"/>
              </a:spcBef>
              <a:spcAft>
                <a:spcPts val="0"/>
              </a:spcAft>
              <a:buNone/>
            </a:pPr>
            <a:r>
              <a:rPr lang="en" sz="1800">
                <a:solidFill>
                  <a:srgbClr val="555555"/>
                </a:solidFill>
                <a:latin typeface="Courier New"/>
                <a:ea typeface="Courier New"/>
                <a:cs typeface="Courier New"/>
                <a:sym typeface="Courier New"/>
              </a:rPr>
              <a:t>      </a:t>
            </a:r>
            <a:r>
              <a:rPr lang="en" sz="1800">
                <a:solidFill>
                  <a:srgbClr val="666666"/>
                </a:solidFill>
                <a:latin typeface="Courier New"/>
                <a:ea typeface="Courier New"/>
                <a:cs typeface="Courier New"/>
                <a:sym typeface="Courier New"/>
              </a:rPr>
              <a:t>}</a:t>
            </a:r>
            <a:endParaRPr sz="1800">
              <a:solidFill>
                <a:srgbClr val="666666"/>
              </a:solidFill>
              <a:latin typeface="Courier New"/>
              <a:ea typeface="Courier New"/>
              <a:cs typeface="Courier New"/>
              <a:sym typeface="Courier New"/>
            </a:endParaRPr>
          </a:p>
          <a:p>
            <a:pPr indent="1625600" lvl="0" marL="457200" rtl="0">
              <a:lnSpc>
                <a:spcPct val="100000"/>
              </a:lnSpc>
              <a:spcBef>
                <a:spcPts val="0"/>
              </a:spcBef>
              <a:spcAft>
                <a:spcPts val="0"/>
              </a:spcAft>
              <a:buNone/>
            </a:pPr>
            <a:r>
              <a:rPr lang="en" sz="1800">
                <a:solidFill>
                  <a:srgbClr val="666666"/>
                </a:solidFill>
                <a:latin typeface="Courier New"/>
                <a:ea typeface="Courier New"/>
                <a:cs typeface="Courier New"/>
                <a:sym typeface="Courier New"/>
              </a:rPr>
              <a:t> ]</a:t>
            </a:r>
            <a:endParaRPr sz="1800">
              <a:solidFill>
                <a:srgbClr val="666666"/>
              </a:solidFill>
              <a:latin typeface="Courier New"/>
              <a:ea typeface="Courier New"/>
              <a:cs typeface="Courier New"/>
              <a:sym typeface="Courier New"/>
            </a:endParaRPr>
          </a:p>
          <a:p>
            <a:pPr indent="0" lvl="0" marL="0" rtl="0">
              <a:lnSpc>
                <a:spcPct val="100000"/>
              </a:lnSpc>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5DCE3D"/>
                </a:solidFill>
              </a:rPr>
              <a:t>The introduction about GraphQL</a:t>
            </a:r>
            <a:endParaRPr sz="4000"/>
          </a:p>
        </p:txBody>
      </p:sp>
      <p:sp>
        <p:nvSpPr>
          <p:cNvPr id="140" name="Shape 140"/>
          <p:cNvSpPr txBox="1"/>
          <p:nvPr/>
        </p:nvSpPr>
        <p:spPr>
          <a:xfrm>
            <a:off x="418500" y="1397325"/>
            <a:ext cx="8413800" cy="3462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87350" lvl="0" marL="457200" rtl="0">
              <a:lnSpc>
                <a:spcPct val="115000"/>
              </a:lnSpc>
              <a:spcBef>
                <a:spcPts val="0"/>
              </a:spcBef>
              <a:spcAft>
                <a:spcPts val="0"/>
              </a:spcAft>
              <a:buClr>
                <a:schemeClr val="dk1"/>
              </a:buClr>
              <a:buSzPts val="2500"/>
              <a:buChar char="●"/>
            </a:pPr>
            <a:r>
              <a:rPr lang="en" sz="2500">
                <a:solidFill>
                  <a:schemeClr val="dk1"/>
                </a:solidFill>
              </a:rPr>
              <a:t>We can </a:t>
            </a:r>
            <a:r>
              <a:rPr b="1" i="1" lang="en" sz="2500">
                <a:solidFill>
                  <a:schemeClr val="dk1"/>
                </a:solidFill>
              </a:rPr>
              <a:t>WRITE &amp; READ</a:t>
            </a:r>
            <a:r>
              <a:rPr lang="en" sz="2500">
                <a:solidFill>
                  <a:schemeClr val="dk1"/>
                </a:solidFill>
              </a:rPr>
              <a:t> data by </a:t>
            </a:r>
            <a:r>
              <a:rPr b="1" i="1" lang="en" sz="2500">
                <a:solidFill>
                  <a:schemeClr val="dk1"/>
                </a:solidFill>
              </a:rPr>
              <a:t>mutations</a:t>
            </a:r>
            <a:endParaRPr b="1" i="1" sz="2500">
              <a:solidFill>
                <a:schemeClr val="dk1"/>
              </a:solidFill>
            </a:endParaRPr>
          </a:p>
          <a:p>
            <a:pPr indent="0" lvl="0" marL="0" rtl="0">
              <a:spcBef>
                <a:spcPts val="0"/>
              </a:spcBef>
              <a:spcAft>
                <a:spcPts val="0"/>
              </a:spcAft>
              <a:buNone/>
            </a:pPr>
            <a:r>
              <a:t/>
            </a:r>
            <a:endParaRPr/>
          </a:p>
          <a:p>
            <a:pPr indent="0" lvl="0" marL="914400" rtl="0">
              <a:lnSpc>
                <a:spcPct val="115000"/>
              </a:lnSpc>
              <a:spcBef>
                <a:spcPts val="0"/>
              </a:spcBef>
              <a:spcAft>
                <a:spcPts val="0"/>
              </a:spcAft>
              <a:buNone/>
            </a:pPr>
            <a:r>
              <a:t/>
            </a:r>
            <a:endParaRPr sz="1800">
              <a:solidFill>
                <a:schemeClr val="dk1"/>
              </a:solidFill>
            </a:endParaRPr>
          </a:p>
          <a:p>
            <a:pPr indent="0" lvl="0" marL="1371600" rtl="0">
              <a:spcBef>
                <a:spcPts val="0"/>
              </a:spcBef>
              <a:spcAft>
                <a:spcPts val="0"/>
              </a:spcAft>
              <a:buNone/>
            </a:pPr>
            <a:r>
              <a:t/>
            </a:r>
            <a:endParaRPr sz="2500">
              <a:solidFill>
                <a:schemeClr val="dk1"/>
              </a:solidFill>
            </a:endParaRPr>
          </a:p>
        </p:txBody>
      </p:sp>
      <p:sp>
        <p:nvSpPr>
          <p:cNvPr id="141" name="Shape 141"/>
          <p:cNvSpPr txBox="1"/>
          <p:nvPr/>
        </p:nvSpPr>
        <p:spPr>
          <a:xfrm>
            <a:off x="311700" y="2467125"/>
            <a:ext cx="6516000" cy="1323000"/>
          </a:xfrm>
          <a:prstGeom prst="rect">
            <a:avLst/>
          </a:prstGeom>
          <a:noFill/>
          <a:ln>
            <a:noFill/>
          </a:ln>
        </p:spPr>
        <p:txBody>
          <a:bodyPr anchorCtr="0" anchor="t" bIns="91425" lIns="91425" spcFirstLastPara="1" rIns="91425" wrap="square" tIns="91425">
            <a:noAutofit/>
          </a:bodyPr>
          <a:lstStyle/>
          <a:p>
            <a:pPr indent="228600" lvl="0" marL="0" rtl="0">
              <a:lnSpc>
                <a:spcPct val="115000"/>
              </a:lnSpc>
              <a:spcBef>
                <a:spcPts val="0"/>
              </a:spcBef>
              <a:spcAft>
                <a:spcPts val="0"/>
              </a:spcAft>
              <a:buNone/>
            </a:pPr>
            <a:r>
              <a:rPr b="1" lang="en">
                <a:solidFill>
                  <a:schemeClr val="dk1"/>
                </a:solidFill>
                <a:latin typeface="Courier New"/>
                <a:ea typeface="Courier New"/>
                <a:cs typeface="Courier New"/>
                <a:sym typeface="Courier New"/>
              </a:rPr>
              <a:t>mutation CreateCity {</a:t>
            </a:r>
            <a:endParaRPr b="1">
              <a:solidFill>
                <a:schemeClr val="dk1"/>
              </a:solidFill>
              <a:latin typeface="Courier New"/>
              <a:ea typeface="Courier New"/>
              <a:cs typeface="Courier New"/>
              <a:sym typeface="Courier New"/>
            </a:endParaRPr>
          </a:p>
          <a:p>
            <a:pPr indent="228600" lvl="0" marL="0" rtl="0">
              <a:lnSpc>
                <a:spcPct val="115000"/>
              </a:lnSpc>
              <a:spcBef>
                <a:spcPts val="0"/>
              </a:spcBef>
              <a:spcAft>
                <a:spcPts val="0"/>
              </a:spcAft>
              <a:buNone/>
            </a:pPr>
            <a:r>
              <a:rPr b="1" lang="en">
                <a:solidFill>
                  <a:schemeClr val="dk1"/>
                </a:solidFill>
                <a:latin typeface="Courier New"/>
                <a:ea typeface="Courier New"/>
                <a:cs typeface="Courier New"/>
                <a:sym typeface="Courier New"/>
              </a:rPr>
              <a:t>    createCity( name: "DaNang", zip: "550</a:t>
            </a:r>
            <a:r>
              <a:rPr b="1" lang="en">
                <a:solidFill>
                  <a:schemeClr val="dk1"/>
                </a:solidFill>
                <a:latin typeface="Courier New"/>
                <a:ea typeface="Courier New"/>
                <a:cs typeface="Courier New"/>
                <a:sym typeface="Courier New"/>
              </a:rPr>
              <a:t>000"</a:t>
            </a:r>
            <a:r>
              <a:rPr b="1" lang="en">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228600" lvl="0" marL="0" rtl="0">
              <a:lnSpc>
                <a:spcPct val="115000"/>
              </a:lnSpc>
              <a:spcBef>
                <a:spcPts val="0"/>
              </a:spcBef>
              <a:spcAft>
                <a:spcPts val="0"/>
              </a:spcAft>
              <a:buNone/>
            </a:pPr>
            <a:r>
              <a:rPr b="1" lang="en">
                <a:solidFill>
                  <a:schemeClr val="dk1"/>
                </a:solidFill>
                <a:latin typeface="Courier New"/>
                <a:ea typeface="Courier New"/>
                <a:cs typeface="Courier New"/>
                <a:sym typeface="Courier New"/>
              </a:rPr>
              <a:t>    id</a:t>
            </a:r>
            <a:endParaRPr b="1">
              <a:solidFill>
                <a:schemeClr val="dk1"/>
              </a:solidFill>
              <a:latin typeface="Courier New"/>
              <a:ea typeface="Courier New"/>
              <a:cs typeface="Courier New"/>
              <a:sym typeface="Courier New"/>
            </a:endParaRPr>
          </a:p>
          <a:p>
            <a:pPr indent="228600" lvl="0" marL="0" rtl="0">
              <a:lnSpc>
                <a:spcPct val="115000"/>
              </a:lnSpc>
              <a:spcBef>
                <a:spcPts val="0"/>
              </a:spcBef>
              <a:spcAft>
                <a:spcPts val="0"/>
              </a:spcAft>
              <a:buNone/>
            </a:pPr>
            <a:r>
              <a:rPr b="1" lang="en">
                <a:solidFill>
                  <a:schemeClr val="dk1"/>
                </a:solidFill>
                <a:latin typeface="Courier New"/>
                <a:ea typeface="Courier New"/>
                <a:cs typeface="Courier New"/>
                <a:sym typeface="Courier New"/>
              </a:rPr>
              <a:t>    name</a:t>
            </a:r>
            <a:endParaRPr b="1">
              <a:solidFill>
                <a:schemeClr val="dk1"/>
              </a:solidFill>
              <a:latin typeface="Courier New"/>
              <a:ea typeface="Courier New"/>
              <a:cs typeface="Courier New"/>
              <a:sym typeface="Courier New"/>
            </a:endParaRPr>
          </a:p>
          <a:p>
            <a:pPr indent="228600" lvl="0" marL="0" rtl="0">
              <a:lnSpc>
                <a:spcPct val="115000"/>
              </a:lnSpc>
              <a:spcBef>
                <a:spcPts val="0"/>
              </a:spcBef>
              <a:spcAft>
                <a:spcPts val="0"/>
              </a:spcAft>
              <a:buNone/>
            </a:pPr>
            <a:r>
              <a:rPr b="1" lang="en">
                <a:solidFill>
                  <a:schemeClr val="dk1"/>
                </a:solidFill>
                <a:latin typeface="Courier New"/>
                <a:ea typeface="Courier New"/>
                <a:cs typeface="Courier New"/>
                <a:sym typeface="Courier New"/>
              </a:rPr>
              <a:t>    zip</a:t>
            </a:r>
            <a:endParaRPr b="1">
              <a:solidFill>
                <a:schemeClr val="dk1"/>
              </a:solidFill>
              <a:latin typeface="Courier New"/>
              <a:ea typeface="Courier New"/>
              <a:cs typeface="Courier New"/>
              <a:sym typeface="Courier New"/>
            </a:endParaRPr>
          </a:p>
          <a:p>
            <a:pPr indent="228600" lvl="0" marL="0" rtl="0">
              <a:lnSpc>
                <a:spcPct val="115000"/>
              </a:lnSpc>
              <a:spcBef>
                <a:spcPts val="0"/>
              </a:spcBef>
              <a:spcAft>
                <a:spcPts val="0"/>
              </a:spcAft>
              <a:buNone/>
            </a:pPr>
            <a:r>
              <a:rPr b="1" lang="en">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228600" lvl="0" marL="0" rtl="0">
              <a:lnSpc>
                <a:spcPct val="115000"/>
              </a:lnSpc>
              <a:spcBef>
                <a:spcPts val="0"/>
              </a:spcBef>
              <a:spcAft>
                <a:spcPts val="0"/>
              </a:spcAft>
              <a:buNone/>
            </a:pPr>
            <a:r>
              <a:rPr b="1" lang="en">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228600" lvl="0" marL="0" rtl="0">
              <a:lnSpc>
                <a:spcPct val="100000"/>
              </a:lnSpc>
              <a:spcBef>
                <a:spcPts val="0"/>
              </a:spcBef>
              <a:spcAft>
                <a:spcPts val="0"/>
              </a:spcAft>
              <a:buNone/>
            </a:pPr>
            <a:r>
              <a:t/>
            </a:r>
            <a:endParaRPr b="1">
              <a:solidFill>
                <a:schemeClr val="dk1"/>
              </a:solidFill>
              <a:latin typeface="Courier New"/>
              <a:ea typeface="Courier New"/>
              <a:cs typeface="Courier New"/>
              <a:sym typeface="Courier New"/>
            </a:endParaRPr>
          </a:p>
          <a:p>
            <a:pPr indent="901700" lvl="0" marL="0" rtl="0">
              <a:lnSpc>
                <a:spcPct val="100000"/>
              </a:lnSpc>
              <a:spcBef>
                <a:spcPts val="0"/>
              </a:spcBef>
              <a:spcAft>
                <a:spcPts val="0"/>
              </a:spcAft>
              <a:buNone/>
            </a:pPr>
            <a:r>
              <a:t/>
            </a:r>
            <a:endParaRPr b="1">
              <a:solidFill>
                <a:schemeClr val="dk1"/>
              </a:solidFill>
              <a:latin typeface="Courier New"/>
              <a:ea typeface="Courier New"/>
              <a:cs typeface="Courier New"/>
              <a:sym typeface="Courier New"/>
            </a:endParaRPr>
          </a:p>
          <a:p>
            <a:pPr indent="0" lvl="0" marL="0" rtl="0">
              <a:lnSpc>
                <a:spcPct val="100000"/>
              </a:lnSpc>
              <a:spcBef>
                <a:spcPts val="0"/>
              </a:spcBef>
              <a:spcAft>
                <a:spcPts val="0"/>
              </a:spcAft>
              <a:buNone/>
            </a:pPr>
            <a:r>
              <a:t/>
            </a:r>
            <a:endParaRPr b="1">
              <a:latin typeface="Courier New"/>
              <a:ea typeface="Courier New"/>
              <a:cs typeface="Courier New"/>
              <a:sym typeface="Courier New"/>
            </a:endParaRPr>
          </a:p>
        </p:txBody>
      </p:sp>
      <p:cxnSp>
        <p:nvCxnSpPr>
          <p:cNvPr id="142" name="Shape 142"/>
          <p:cNvCxnSpPr/>
          <p:nvPr/>
        </p:nvCxnSpPr>
        <p:spPr>
          <a:xfrm>
            <a:off x="5467200" y="3446525"/>
            <a:ext cx="675000" cy="0"/>
          </a:xfrm>
          <a:prstGeom prst="straightConnector1">
            <a:avLst/>
          </a:prstGeom>
          <a:noFill/>
          <a:ln cap="flat" cmpd="sng" w="9525">
            <a:solidFill>
              <a:schemeClr val="dk2"/>
            </a:solidFill>
            <a:prstDash val="solid"/>
            <a:round/>
            <a:headEnd len="med" w="med" type="none"/>
            <a:tailEnd len="med" w="med" type="triangle"/>
          </a:ln>
        </p:spPr>
      </p:cxnSp>
      <p:sp>
        <p:nvSpPr>
          <p:cNvPr id="143" name="Shape 143"/>
          <p:cNvSpPr txBox="1"/>
          <p:nvPr/>
        </p:nvSpPr>
        <p:spPr>
          <a:xfrm>
            <a:off x="5832850" y="2332775"/>
            <a:ext cx="6516000" cy="2227500"/>
          </a:xfrm>
          <a:prstGeom prst="rect">
            <a:avLst/>
          </a:prstGeom>
          <a:noFill/>
          <a:ln>
            <a:noFill/>
          </a:ln>
        </p:spPr>
        <p:txBody>
          <a:bodyPr anchorCtr="0" anchor="t" bIns="91425" lIns="91425" spcFirstLastPara="1" rIns="91425" wrap="square" tIns="91425">
            <a:noAutofit/>
          </a:bodyPr>
          <a:lstStyle/>
          <a:p>
            <a:pPr indent="0" lvl="0" marL="1828800" rtl="0">
              <a:lnSpc>
                <a:spcPct val="100000"/>
              </a:lnSpc>
              <a:spcBef>
                <a:spcPts val="0"/>
              </a:spcBef>
              <a:spcAft>
                <a:spcPts val="0"/>
              </a:spcAft>
              <a:buNone/>
            </a:pPr>
            <a:r>
              <a:rPr lang="en">
                <a:solidFill>
                  <a:srgbClr val="666666"/>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  </a:t>
            </a:r>
            <a:endParaRPr>
              <a:solidFill>
                <a:srgbClr val="666666"/>
              </a:solidFill>
              <a:latin typeface="Courier New"/>
              <a:ea typeface="Courier New"/>
              <a:cs typeface="Courier New"/>
              <a:sym typeface="Courier New"/>
            </a:endParaRPr>
          </a:p>
          <a:p>
            <a:pPr indent="22860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"data"</a:t>
            </a:r>
            <a:r>
              <a:rPr lang="en">
                <a:solidFill>
                  <a:srgbClr val="666666"/>
                </a:solidFill>
                <a:latin typeface="Courier New"/>
                <a:ea typeface="Courier New"/>
                <a:cs typeface="Courier New"/>
                <a:sym typeface="Courier New"/>
              </a:rPr>
              <a:t>:{  </a:t>
            </a:r>
            <a:endParaRPr>
              <a:solidFill>
                <a:srgbClr val="666666"/>
              </a:solidFill>
              <a:latin typeface="Courier New"/>
              <a:ea typeface="Courier New"/>
              <a:cs typeface="Courier New"/>
              <a:sym typeface="Courier New"/>
            </a:endParaRPr>
          </a:p>
          <a:p>
            <a:pPr indent="22860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"createCity"</a:t>
            </a:r>
            <a:r>
              <a:rPr lang="en">
                <a:solidFill>
                  <a:srgbClr val="666666"/>
                </a:solidFill>
                <a:latin typeface="Courier New"/>
                <a:ea typeface="Courier New"/>
                <a:cs typeface="Courier New"/>
                <a:sym typeface="Courier New"/>
              </a:rPr>
              <a:t>:{  </a:t>
            </a:r>
            <a:endParaRPr>
              <a:solidFill>
                <a:srgbClr val="666666"/>
              </a:solidFill>
              <a:latin typeface="Courier New"/>
              <a:ea typeface="Courier New"/>
              <a:cs typeface="Courier New"/>
              <a:sym typeface="Courier New"/>
            </a:endParaRPr>
          </a:p>
          <a:p>
            <a:pPr indent="22860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"id"</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"1"</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22860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"name"</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"DaNang"</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22860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"zip"</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"550000"</a:t>
            </a:r>
            <a:endParaRPr>
              <a:solidFill>
                <a:srgbClr val="555555"/>
              </a:solidFill>
              <a:latin typeface="Courier New"/>
              <a:ea typeface="Courier New"/>
              <a:cs typeface="Courier New"/>
              <a:sym typeface="Courier New"/>
            </a:endParaRPr>
          </a:p>
          <a:p>
            <a:pPr indent="22860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22860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0" lvl="0" marL="1828800" rtl="0">
              <a:lnSpc>
                <a:spcPct val="100000"/>
              </a:lnSpc>
              <a:spcBef>
                <a:spcPts val="0"/>
              </a:spcBef>
              <a:spcAft>
                <a:spcPts val="0"/>
              </a:spcAft>
              <a:buNone/>
            </a:pP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0" lvl="0" marL="0" rtl="0">
              <a:lnSpc>
                <a:spcPct val="100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4000">
                <a:solidFill>
                  <a:srgbClr val="5DCE3D"/>
                </a:solidFill>
              </a:rPr>
              <a:t>How to use GraphQL in iOS</a:t>
            </a:r>
            <a:endParaRPr sz="4000"/>
          </a:p>
        </p:txBody>
      </p:sp>
      <p:sp>
        <p:nvSpPr>
          <p:cNvPr id="149" name="Shape 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7350" lvl="0" marL="457200" rtl="0">
              <a:lnSpc>
                <a:spcPct val="115000"/>
              </a:lnSpc>
              <a:spcBef>
                <a:spcPts val="1000"/>
              </a:spcBef>
              <a:spcAft>
                <a:spcPts val="0"/>
              </a:spcAft>
              <a:buClr>
                <a:schemeClr val="dk1"/>
              </a:buClr>
              <a:buSzPts val="2500"/>
              <a:buChar char="●"/>
            </a:pPr>
            <a:r>
              <a:rPr lang="en" sz="2500">
                <a:solidFill>
                  <a:schemeClr val="dk1"/>
                </a:solidFill>
              </a:rPr>
              <a:t>Two important dependencies is used to make sure that we can integrate to call GraphQL endpoints in iOS</a:t>
            </a:r>
            <a:endParaRPr sz="2500">
              <a:solidFill>
                <a:schemeClr val="dk1"/>
              </a:solidFill>
            </a:endParaRPr>
          </a:p>
          <a:p>
            <a:pPr indent="-387350" lvl="1" marL="914400" rtl="0">
              <a:lnSpc>
                <a:spcPct val="115000"/>
              </a:lnSpc>
              <a:spcBef>
                <a:spcPts val="0"/>
              </a:spcBef>
              <a:spcAft>
                <a:spcPts val="0"/>
              </a:spcAft>
              <a:buClr>
                <a:schemeClr val="dk1"/>
              </a:buClr>
              <a:buSzPts val="2500"/>
              <a:buChar char="○"/>
            </a:pPr>
            <a:r>
              <a:rPr lang="en" sz="2000">
                <a:solidFill>
                  <a:schemeClr val="dk1"/>
                </a:solidFill>
              </a:rPr>
              <a:t>Apollo iOS</a:t>
            </a:r>
            <a:endParaRPr sz="2000">
              <a:solidFill>
                <a:schemeClr val="dk1"/>
              </a:solidFill>
            </a:endParaRPr>
          </a:p>
          <a:p>
            <a:pPr indent="-387350" lvl="2" marL="1371600" rtl="0">
              <a:lnSpc>
                <a:spcPct val="115000"/>
              </a:lnSpc>
              <a:spcBef>
                <a:spcPts val="0"/>
              </a:spcBef>
              <a:spcAft>
                <a:spcPts val="0"/>
              </a:spcAft>
              <a:buClr>
                <a:schemeClr val="dk1"/>
              </a:buClr>
              <a:buSzPts val="2500"/>
              <a:buChar char="■"/>
            </a:pPr>
            <a:r>
              <a:rPr lang="en" sz="1600">
                <a:solidFill>
                  <a:schemeClr val="dk1"/>
                </a:solidFill>
              </a:rPr>
              <a:t>Apollo iOS is a strongly-typed, caching GraphQL client for iOS, written in Swift.</a:t>
            </a:r>
            <a:endParaRPr sz="1600">
              <a:solidFill>
                <a:schemeClr val="dk1"/>
              </a:solidFill>
            </a:endParaRPr>
          </a:p>
          <a:p>
            <a:pPr indent="-387350" lvl="2" marL="1371600" rtl="0">
              <a:lnSpc>
                <a:spcPct val="115000"/>
              </a:lnSpc>
              <a:spcBef>
                <a:spcPts val="0"/>
              </a:spcBef>
              <a:spcAft>
                <a:spcPts val="0"/>
              </a:spcAft>
              <a:buClr>
                <a:schemeClr val="dk1"/>
              </a:buClr>
              <a:buSzPts val="2500"/>
              <a:buChar char="■"/>
            </a:pPr>
            <a:r>
              <a:rPr lang="en" sz="1600">
                <a:solidFill>
                  <a:schemeClr val="dk1"/>
                </a:solidFill>
              </a:rPr>
              <a:t>It allows you to execute queries and mutations against a GraphQL server, and returns results as query-specific Swift types</a:t>
            </a:r>
            <a:endParaRPr sz="1600">
              <a:solidFill>
                <a:schemeClr val="dk1"/>
              </a:solidFill>
            </a:endParaRPr>
          </a:p>
          <a:p>
            <a:pPr indent="-387350" lvl="2" marL="1371600" rtl="0">
              <a:lnSpc>
                <a:spcPct val="115000"/>
              </a:lnSpc>
              <a:spcBef>
                <a:spcPts val="0"/>
              </a:spcBef>
              <a:spcAft>
                <a:spcPts val="0"/>
              </a:spcAft>
              <a:buClr>
                <a:schemeClr val="dk1"/>
              </a:buClr>
              <a:buSzPts val="2500"/>
              <a:buChar char="■"/>
            </a:pPr>
            <a:r>
              <a:rPr lang="en" sz="1600">
                <a:solidFill>
                  <a:schemeClr val="dk1"/>
                </a:solidFill>
              </a:rPr>
              <a:t>References Link:</a:t>
            </a:r>
            <a:r>
              <a:rPr lang="en" sz="1600">
                <a:solidFill>
                  <a:schemeClr val="dk1"/>
                </a:solidFill>
                <a:uFill>
                  <a:noFill/>
                </a:uFill>
                <a:hlinkClick r:id="rId3"/>
              </a:rPr>
              <a:t> </a:t>
            </a:r>
            <a:r>
              <a:rPr lang="en" sz="1600" u="sng">
                <a:solidFill>
                  <a:schemeClr val="hlink"/>
                </a:solidFill>
                <a:hlinkClick r:id="rId4"/>
              </a:rPr>
              <a:t>https://github.com/apollographql/apollo-ios</a:t>
            </a:r>
            <a:endParaRPr i="1" sz="1600">
              <a:solidFill>
                <a:schemeClr val="dk1"/>
              </a:solidFill>
            </a:endParaRPr>
          </a:p>
          <a:p>
            <a:pPr indent="0" lvl="0" marL="0">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5DCE3D"/>
                </a:solidFill>
              </a:rPr>
              <a:t>How to use GraphQL </a:t>
            </a:r>
            <a:r>
              <a:rPr lang="en" sz="4000">
                <a:solidFill>
                  <a:srgbClr val="5DCE3D"/>
                </a:solidFill>
              </a:rPr>
              <a:t>in iOS</a:t>
            </a:r>
            <a:endParaRPr sz="4000"/>
          </a:p>
        </p:txBody>
      </p:sp>
      <p:sp>
        <p:nvSpPr>
          <p:cNvPr id="155" name="Shape 1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7350" lvl="0" marL="457200" rtl="0">
              <a:lnSpc>
                <a:spcPct val="115000"/>
              </a:lnSpc>
              <a:spcBef>
                <a:spcPts val="1000"/>
              </a:spcBef>
              <a:spcAft>
                <a:spcPts val="0"/>
              </a:spcAft>
              <a:buClr>
                <a:schemeClr val="dk1"/>
              </a:buClr>
              <a:buSzPts val="2500"/>
              <a:buChar char="●"/>
            </a:pPr>
            <a:r>
              <a:rPr lang="en" sz="2500">
                <a:solidFill>
                  <a:schemeClr val="dk1"/>
                </a:solidFill>
              </a:rPr>
              <a:t>Two important dependencies is used to make sure that we can integrate to call GraphQL endpoints in iOS</a:t>
            </a:r>
            <a:endParaRPr sz="2000">
              <a:solidFill>
                <a:schemeClr val="dk1"/>
              </a:solidFill>
            </a:endParaRPr>
          </a:p>
          <a:p>
            <a:pPr indent="-387350" lvl="1" marL="914400" rtl="0">
              <a:lnSpc>
                <a:spcPct val="115000"/>
              </a:lnSpc>
              <a:spcBef>
                <a:spcPts val="0"/>
              </a:spcBef>
              <a:spcAft>
                <a:spcPts val="0"/>
              </a:spcAft>
              <a:buClr>
                <a:schemeClr val="dk1"/>
              </a:buClr>
              <a:buSzPts val="2500"/>
              <a:buChar char="○"/>
            </a:pPr>
            <a:r>
              <a:rPr lang="en" sz="2000">
                <a:solidFill>
                  <a:schemeClr val="dk1"/>
                </a:solidFill>
              </a:rPr>
              <a:t>Apollo-codegen</a:t>
            </a:r>
            <a:endParaRPr sz="2000">
              <a:solidFill>
                <a:schemeClr val="dk1"/>
              </a:solidFill>
            </a:endParaRPr>
          </a:p>
          <a:p>
            <a:pPr indent="-387350" lvl="2" marL="1371600" rtl="0">
              <a:lnSpc>
                <a:spcPct val="115000"/>
              </a:lnSpc>
              <a:spcBef>
                <a:spcPts val="0"/>
              </a:spcBef>
              <a:spcAft>
                <a:spcPts val="0"/>
              </a:spcAft>
              <a:buClr>
                <a:schemeClr val="dk1"/>
              </a:buClr>
              <a:buSzPts val="2500"/>
              <a:buChar char="■"/>
            </a:pPr>
            <a:r>
              <a:rPr lang="en" sz="1600">
                <a:solidFill>
                  <a:schemeClr val="dk1"/>
                </a:solidFill>
              </a:rPr>
              <a:t>apollo-codegen will search for GraphQL code in the Xcode project and generate the Swift types</a:t>
            </a:r>
            <a:endParaRPr sz="1600">
              <a:solidFill>
                <a:schemeClr val="dk1"/>
              </a:solidFill>
            </a:endParaRPr>
          </a:p>
          <a:p>
            <a:pPr indent="-387350" lvl="2" marL="1371600" rtl="0">
              <a:lnSpc>
                <a:spcPct val="115000"/>
              </a:lnSpc>
              <a:spcBef>
                <a:spcPts val="0"/>
              </a:spcBef>
              <a:spcAft>
                <a:spcPts val="0"/>
              </a:spcAft>
              <a:buClr>
                <a:schemeClr val="dk1"/>
              </a:buClr>
              <a:buSzPts val="2500"/>
              <a:buChar char="■"/>
            </a:pPr>
            <a:r>
              <a:rPr lang="en" sz="1600">
                <a:solidFill>
                  <a:schemeClr val="dk1"/>
                </a:solidFill>
              </a:rPr>
              <a:t>Install apollo-codegen: </a:t>
            </a:r>
            <a:r>
              <a:rPr i="1" lang="en" sz="1600">
                <a:solidFill>
                  <a:schemeClr val="dk1"/>
                </a:solidFill>
              </a:rPr>
              <a:t>npm install -g apollo-codegen</a:t>
            </a:r>
            <a:endParaRPr i="1" sz="1600">
              <a:solidFill>
                <a:schemeClr val="dk1"/>
              </a:solidFill>
            </a:endParaRPr>
          </a:p>
          <a:p>
            <a:pPr indent="0" lvl="0" marL="0" rtl="0">
              <a:lnSpc>
                <a:spcPct val="115000"/>
              </a:lnSpc>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4000">
                <a:solidFill>
                  <a:srgbClr val="5DCE3D"/>
                </a:solidFill>
              </a:rPr>
              <a:t>How to use GraphQL in iOS    </a:t>
            </a:r>
            <a:endParaRPr sz="4000"/>
          </a:p>
        </p:txBody>
      </p:sp>
      <p:sp>
        <p:nvSpPr>
          <p:cNvPr id="161" name="Shape 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7350" lvl="0" marL="457200" rtl="0">
              <a:lnSpc>
                <a:spcPct val="115000"/>
              </a:lnSpc>
              <a:spcBef>
                <a:spcPts val="1000"/>
              </a:spcBef>
              <a:spcAft>
                <a:spcPts val="0"/>
              </a:spcAft>
              <a:buClr>
                <a:schemeClr val="dk1"/>
              </a:buClr>
              <a:buSzPts val="2500"/>
              <a:buChar char="●"/>
            </a:pPr>
            <a:r>
              <a:rPr lang="en" sz="2500">
                <a:solidFill>
                  <a:schemeClr val="dk1"/>
                </a:solidFill>
              </a:rPr>
              <a:t>Why do we need apollo-codegen dependency?</a:t>
            </a:r>
            <a:endParaRPr sz="2500">
              <a:solidFill>
                <a:schemeClr val="dk1"/>
              </a:solidFill>
            </a:endParaRPr>
          </a:p>
          <a:p>
            <a:pPr indent="-355600" lvl="1" marL="914400" rtl="0">
              <a:lnSpc>
                <a:spcPct val="115000"/>
              </a:lnSpc>
              <a:spcBef>
                <a:spcPts val="0"/>
              </a:spcBef>
              <a:spcAft>
                <a:spcPts val="0"/>
              </a:spcAft>
              <a:buClr>
                <a:schemeClr val="dk1"/>
              </a:buClr>
              <a:buSzPts val="2000"/>
              <a:buFont typeface="Calibri"/>
              <a:buChar char="○"/>
            </a:pPr>
            <a:r>
              <a:rPr lang="en" sz="2000">
                <a:solidFill>
                  <a:schemeClr val="dk1"/>
                </a:solidFill>
              </a:rPr>
              <a:t>Using apollo-codegen to download Schema file</a:t>
            </a:r>
            <a:endParaRPr sz="2000">
              <a:solidFill>
                <a:schemeClr val="dk1"/>
              </a:solidFill>
            </a:endParaRPr>
          </a:p>
          <a:p>
            <a:pPr indent="-330200" lvl="2" marL="1371600" rtl="0">
              <a:lnSpc>
                <a:spcPct val="115000"/>
              </a:lnSpc>
              <a:spcBef>
                <a:spcPts val="0"/>
              </a:spcBef>
              <a:spcAft>
                <a:spcPts val="0"/>
              </a:spcAft>
              <a:buClr>
                <a:schemeClr val="dk1"/>
              </a:buClr>
              <a:buSzPts val="1600"/>
              <a:buFont typeface="Calibri"/>
              <a:buChar char="■"/>
            </a:pPr>
            <a:r>
              <a:rPr i="1" lang="en" sz="1600">
                <a:solidFill>
                  <a:srgbClr val="4472C4"/>
                </a:solidFill>
              </a:rPr>
              <a:t>apollo-codegen download-schema _ENDPOINT_--output schema.json</a:t>
            </a:r>
            <a:endParaRPr i="1" sz="1600">
              <a:solidFill>
                <a:srgbClr val="4472C4"/>
              </a:solidFill>
            </a:endParaRPr>
          </a:p>
          <a:p>
            <a:pPr indent="-355600" lvl="1" marL="914400" rtl="0">
              <a:lnSpc>
                <a:spcPct val="115000"/>
              </a:lnSpc>
              <a:spcBef>
                <a:spcPts val="0"/>
              </a:spcBef>
              <a:spcAft>
                <a:spcPts val="0"/>
              </a:spcAft>
              <a:buClr>
                <a:schemeClr val="dk1"/>
              </a:buClr>
              <a:buSzPts val="2000"/>
              <a:buFont typeface="Calibri"/>
              <a:buChar char="○"/>
            </a:pPr>
            <a:r>
              <a:rPr lang="en" sz="2000">
                <a:solidFill>
                  <a:schemeClr val="dk1"/>
                </a:solidFill>
              </a:rPr>
              <a:t>Creating a Run Script Phase in Build Phases</a:t>
            </a:r>
            <a:endParaRPr sz="2000">
              <a:solidFill>
                <a:schemeClr val="dk1"/>
              </a:solidFill>
            </a:endParaRPr>
          </a:p>
          <a:p>
            <a:pPr indent="-330200" lvl="2" marL="1371600" rtl="0">
              <a:lnSpc>
                <a:spcPct val="115000"/>
              </a:lnSpc>
              <a:spcBef>
                <a:spcPts val="0"/>
              </a:spcBef>
              <a:spcAft>
                <a:spcPts val="0"/>
              </a:spcAft>
              <a:buClr>
                <a:schemeClr val="dk1"/>
              </a:buClr>
              <a:buSzPts val="1600"/>
              <a:buChar char="■"/>
            </a:pPr>
            <a:r>
              <a:rPr lang="en" sz="1600">
                <a:solidFill>
                  <a:schemeClr val="dk1"/>
                </a:solidFill>
              </a:rPr>
              <a:t>Showing apollo-codegen configuration in XCode</a:t>
            </a:r>
            <a:endParaRPr sz="1600">
              <a:solidFill>
                <a:schemeClr val="dk1"/>
              </a:solidFill>
            </a:endParaRPr>
          </a:p>
          <a:p>
            <a:pPr indent="0" lvl="0" marL="0">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2564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4000">
                <a:solidFill>
                  <a:srgbClr val="5DCE3D"/>
                </a:solidFill>
              </a:rPr>
              <a:t>Showing an example about GraphQL in iOS</a:t>
            </a:r>
            <a:endParaRPr sz="4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1569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4000">
                <a:solidFill>
                  <a:srgbClr val="5DCE3D"/>
                </a:solidFill>
              </a:rPr>
              <a:t>The common problems and how to deal when working with GraphQL</a:t>
            </a:r>
            <a:endParaRPr sz="4000">
              <a:solidFill>
                <a:srgbClr val="5DCE3D"/>
              </a:solidFill>
            </a:endParaRPr>
          </a:p>
          <a:p>
            <a:pPr indent="0" lvl="0" marL="0">
              <a:lnSpc>
                <a:spcPct val="100000"/>
              </a:lnSpc>
              <a:spcBef>
                <a:spcPts val="0"/>
              </a:spcBef>
              <a:spcAft>
                <a:spcPts val="0"/>
              </a:spcAft>
              <a:buNone/>
            </a:pPr>
            <a:r>
              <a:t/>
            </a:r>
            <a:endParaRPr/>
          </a:p>
        </p:txBody>
      </p:sp>
      <p:sp>
        <p:nvSpPr>
          <p:cNvPr id="172" name="Shape 172"/>
          <p:cNvSpPr txBox="1"/>
          <p:nvPr>
            <p:ph idx="1" type="body"/>
          </p:nvPr>
        </p:nvSpPr>
        <p:spPr>
          <a:xfrm>
            <a:off x="311700" y="1935450"/>
            <a:ext cx="8520600" cy="2633400"/>
          </a:xfrm>
          <a:prstGeom prst="rect">
            <a:avLst/>
          </a:prstGeom>
        </p:spPr>
        <p:txBody>
          <a:bodyPr anchorCtr="0" anchor="t" bIns="91425" lIns="91425" spcFirstLastPara="1" rIns="91425" wrap="square" tIns="91425">
            <a:noAutofit/>
          </a:bodyPr>
          <a:lstStyle/>
          <a:p>
            <a:pPr indent="-387350" lvl="0" marL="457200" rtl="0">
              <a:lnSpc>
                <a:spcPct val="115000"/>
              </a:lnSpc>
              <a:spcBef>
                <a:spcPts val="1000"/>
              </a:spcBef>
              <a:spcAft>
                <a:spcPts val="0"/>
              </a:spcAft>
              <a:buClr>
                <a:schemeClr val="dk1"/>
              </a:buClr>
              <a:buSzPts val="2500"/>
              <a:buChar char="●"/>
            </a:pPr>
            <a:r>
              <a:rPr lang="en" sz="2500">
                <a:solidFill>
                  <a:schemeClr val="dk1"/>
                </a:solidFill>
              </a:rPr>
              <a:t>How to read schema file easily ?</a:t>
            </a:r>
            <a:endParaRPr sz="2500">
              <a:solidFill>
                <a:schemeClr val="dk1"/>
              </a:solidFill>
            </a:endParaRPr>
          </a:p>
          <a:p>
            <a:pPr indent="-355600" lvl="1" marL="914400" rtl="0">
              <a:lnSpc>
                <a:spcPct val="115000"/>
              </a:lnSpc>
              <a:spcBef>
                <a:spcPts val="0"/>
              </a:spcBef>
              <a:spcAft>
                <a:spcPts val="0"/>
              </a:spcAft>
              <a:buClr>
                <a:schemeClr val="dk1"/>
              </a:buClr>
              <a:buSzPts val="2000"/>
              <a:buChar char="○"/>
            </a:pPr>
            <a:r>
              <a:rPr lang="en" sz="2000">
                <a:solidFill>
                  <a:schemeClr val="dk1"/>
                </a:solidFill>
              </a:rPr>
              <a:t>Using </a:t>
            </a:r>
            <a:r>
              <a:rPr b="1" lang="en" sz="2000">
                <a:solidFill>
                  <a:schemeClr val="dk1"/>
                </a:solidFill>
              </a:rPr>
              <a:t>graphqlviz</a:t>
            </a:r>
            <a:endParaRPr b="1" sz="2000">
              <a:solidFill>
                <a:schemeClr val="dk1"/>
              </a:solidFill>
            </a:endParaRPr>
          </a:p>
          <a:p>
            <a:pPr indent="-330200" lvl="2" marL="1371600" rtl="0">
              <a:lnSpc>
                <a:spcPct val="115000"/>
              </a:lnSpc>
              <a:spcBef>
                <a:spcPts val="0"/>
              </a:spcBef>
              <a:spcAft>
                <a:spcPts val="0"/>
              </a:spcAft>
              <a:buClr>
                <a:schemeClr val="dk1"/>
              </a:buClr>
              <a:buSzPts val="1600"/>
              <a:buChar char="■"/>
            </a:pPr>
            <a:r>
              <a:rPr lang="en" sz="1600">
                <a:solidFill>
                  <a:schemeClr val="dk1"/>
                </a:solidFill>
              </a:rPr>
              <a:t>References Link:</a:t>
            </a:r>
            <a:r>
              <a:rPr lang="en" sz="1600">
                <a:solidFill>
                  <a:schemeClr val="dk1"/>
                </a:solidFill>
                <a:uFill>
                  <a:noFill/>
                </a:uFill>
                <a:hlinkClick r:id="rId3"/>
              </a:rPr>
              <a:t> </a:t>
            </a:r>
            <a:r>
              <a:rPr lang="en" sz="1600" u="sng">
                <a:solidFill>
                  <a:schemeClr val="hlink"/>
                </a:solidFill>
                <a:hlinkClick r:id="rId4"/>
              </a:rPr>
              <a:t>https://github.com/sheerun/graphqlviz</a:t>
            </a:r>
            <a:endParaRPr sz="1600">
              <a:solidFill>
                <a:schemeClr val="dk1"/>
              </a:solidFill>
            </a:endParaRPr>
          </a:p>
          <a:p>
            <a:pPr indent="-330200" lvl="2" marL="1371600" rtl="0">
              <a:lnSpc>
                <a:spcPct val="115000"/>
              </a:lnSpc>
              <a:spcBef>
                <a:spcPts val="0"/>
              </a:spcBef>
              <a:spcAft>
                <a:spcPts val="0"/>
              </a:spcAft>
              <a:buClr>
                <a:schemeClr val="dk1"/>
              </a:buClr>
              <a:buSzPts val="1600"/>
              <a:buChar char="■"/>
            </a:pPr>
            <a:r>
              <a:rPr lang="en" sz="1600">
                <a:solidFill>
                  <a:schemeClr val="dk1"/>
                </a:solidFill>
              </a:rPr>
              <a:t>Showing a result when use </a:t>
            </a:r>
            <a:r>
              <a:rPr b="1" lang="en" sz="1600">
                <a:solidFill>
                  <a:schemeClr val="dk1"/>
                </a:solidFill>
              </a:rPr>
              <a:t>graphqlviz </a:t>
            </a:r>
            <a:r>
              <a:rPr lang="en" sz="1600">
                <a:solidFill>
                  <a:schemeClr val="dk1"/>
                </a:solidFill>
              </a:rPr>
              <a:t>to schema file.</a:t>
            </a:r>
            <a:endParaRPr sz="1600">
              <a:solidFill>
                <a:schemeClr val="dk1"/>
              </a:solidFill>
            </a:endParaRPr>
          </a:p>
          <a:p>
            <a:pPr indent="-387350" lvl="0" marL="457200" rtl="0">
              <a:lnSpc>
                <a:spcPct val="115000"/>
              </a:lnSpc>
              <a:spcBef>
                <a:spcPts val="0"/>
              </a:spcBef>
              <a:spcAft>
                <a:spcPts val="0"/>
              </a:spcAft>
              <a:buClr>
                <a:schemeClr val="dk1"/>
              </a:buClr>
              <a:buSzPts val="2500"/>
              <a:buChar char="●"/>
            </a:pPr>
            <a:r>
              <a:rPr lang="en" sz="2500">
                <a:solidFill>
                  <a:schemeClr val="dk1"/>
                </a:solidFill>
              </a:rPr>
              <a:t>How to generate API.swift files from corresponding .graphql files?</a:t>
            </a:r>
            <a:endParaRPr sz="2000">
              <a:solidFill>
                <a:schemeClr val="dk1"/>
              </a:solidFill>
            </a:endParaRPr>
          </a:p>
          <a:p>
            <a:pPr indent="0" lvl="0" marL="0">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1569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4000">
                <a:solidFill>
                  <a:srgbClr val="5DCE3D"/>
                </a:solidFill>
              </a:rPr>
              <a:t>The common problems and how to deal when working with GraphQL</a:t>
            </a:r>
            <a:endParaRPr sz="4000">
              <a:solidFill>
                <a:srgbClr val="5DCE3D"/>
              </a:solidFill>
            </a:endParaRPr>
          </a:p>
          <a:p>
            <a:pPr indent="0" lvl="0" marL="0" rtl="0" algn="ctr">
              <a:lnSpc>
                <a:spcPct val="100000"/>
              </a:lnSpc>
              <a:spcBef>
                <a:spcPts val="0"/>
              </a:spcBef>
              <a:spcAft>
                <a:spcPts val="0"/>
              </a:spcAft>
              <a:buNone/>
            </a:pPr>
            <a:r>
              <a:t/>
            </a:r>
            <a:endParaRPr/>
          </a:p>
        </p:txBody>
      </p:sp>
      <p:sp>
        <p:nvSpPr>
          <p:cNvPr id="178" name="Shape 178"/>
          <p:cNvSpPr txBox="1"/>
          <p:nvPr>
            <p:ph idx="1" type="body"/>
          </p:nvPr>
        </p:nvSpPr>
        <p:spPr>
          <a:xfrm>
            <a:off x="311700" y="2200500"/>
            <a:ext cx="8520600" cy="2233500"/>
          </a:xfrm>
          <a:prstGeom prst="rect">
            <a:avLst/>
          </a:prstGeom>
        </p:spPr>
        <p:txBody>
          <a:bodyPr anchorCtr="0" anchor="t" bIns="91425" lIns="91425" spcFirstLastPara="1" rIns="91425" wrap="square" tIns="91425">
            <a:noAutofit/>
          </a:bodyPr>
          <a:lstStyle/>
          <a:p>
            <a:pPr indent="-387350" lvl="0" marL="457200" rtl="0">
              <a:lnSpc>
                <a:spcPct val="115000"/>
              </a:lnSpc>
              <a:spcBef>
                <a:spcPts val="1000"/>
              </a:spcBef>
              <a:spcAft>
                <a:spcPts val="0"/>
              </a:spcAft>
              <a:buClr>
                <a:schemeClr val="dk1"/>
              </a:buClr>
              <a:buSzPts val="2500"/>
              <a:buChar char="●"/>
            </a:pPr>
            <a:r>
              <a:rPr lang="en" sz="2500">
                <a:solidFill>
                  <a:schemeClr val="dk1"/>
                </a:solidFill>
              </a:rPr>
              <a:t>How to deal with Long type in iOS?</a:t>
            </a:r>
            <a:endParaRPr sz="2500">
              <a:solidFill>
                <a:schemeClr val="dk1"/>
              </a:solidFill>
            </a:endParaRPr>
          </a:p>
          <a:p>
            <a:pPr indent="-355600" lvl="1" marL="914400" rtl="0">
              <a:lnSpc>
                <a:spcPct val="115000"/>
              </a:lnSpc>
              <a:spcBef>
                <a:spcPts val="0"/>
              </a:spcBef>
              <a:spcAft>
                <a:spcPts val="0"/>
              </a:spcAft>
              <a:buClr>
                <a:schemeClr val="dk1"/>
              </a:buClr>
              <a:buSzPts val="2000"/>
              <a:buChar char="○"/>
            </a:pPr>
            <a:r>
              <a:rPr lang="en" sz="2000">
                <a:solidFill>
                  <a:schemeClr val="dk1"/>
                </a:solidFill>
              </a:rPr>
              <a:t>Apple is going to support Long type, so that we could not cast this one in Codable. What we need to do is custom own Long type to catch data.</a:t>
            </a:r>
            <a:endParaRPr sz="25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1569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4000">
                <a:solidFill>
                  <a:srgbClr val="5DCE3D"/>
                </a:solidFill>
              </a:rPr>
              <a:t>The common problems and how to deal when working with GraphQL</a:t>
            </a:r>
            <a:endParaRPr sz="4000">
              <a:solidFill>
                <a:srgbClr val="5DCE3D"/>
              </a:solidFill>
            </a:endParaRPr>
          </a:p>
          <a:p>
            <a:pPr indent="0" lvl="0" marL="0" rtl="0" algn="ctr">
              <a:lnSpc>
                <a:spcPct val="100000"/>
              </a:lnSpc>
              <a:spcBef>
                <a:spcPts val="0"/>
              </a:spcBef>
              <a:spcAft>
                <a:spcPts val="0"/>
              </a:spcAft>
              <a:buNone/>
            </a:pPr>
            <a:r>
              <a:t/>
            </a:r>
            <a:endParaRPr/>
          </a:p>
        </p:txBody>
      </p:sp>
      <p:sp>
        <p:nvSpPr>
          <p:cNvPr id="184" name="Shape 184"/>
          <p:cNvSpPr txBox="1"/>
          <p:nvPr>
            <p:ph idx="1" type="body"/>
          </p:nvPr>
        </p:nvSpPr>
        <p:spPr>
          <a:xfrm>
            <a:off x="419700" y="1903500"/>
            <a:ext cx="8520600" cy="2895000"/>
          </a:xfrm>
          <a:prstGeom prst="rect">
            <a:avLst/>
          </a:prstGeom>
        </p:spPr>
        <p:txBody>
          <a:bodyPr anchorCtr="0" anchor="t" bIns="91425" lIns="91425" spcFirstLastPara="1" rIns="91425" wrap="square" tIns="91425">
            <a:noAutofit/>
          </a:bodyPr>
          <a:lstStyle/>
          <a:p>
            <a:pPr indent="-387350" lvl="0" marL="457200" rtl="0">
              <a:lnSpc>
                <a:spcPct val="115000"/>
              </a:lnSpc>
              <a:spcBef>
                <a:spcPts val="1000"/>
              </a:spcBef>
              <a:spcAft>
                <a:spcPts val="0"/>
              </a:spcAft>
              <a:buClr>
                <a:schemeClr val="dk1"/>
              </a:buClr>
              <a:buSzPts val="2500"/>
              <a:buChar char="●"/>
            </a:pPr>
            <a:r>
              <a:rPr lang="en" sz="2500">
                <a:solidFill>
                  <a:schemeClr val="dk1"/>
                </a:solidFill>
              </a:rPr>
              <a:t>How to get </a:t>
            </a:r>
            <a:r>
              <a:rPr b="1" i="1" lang="en" sz="2500">
                <a:solidFill>
                  <a:schemeClr val="dk1"/>
                </a:solidFill>
              </a:rPr>
              <a:t>statusCode</a:t>
            </a:r>
            <a:r>
              <a:rPr lang="en" sz="2500">
                <a:solidFill>
                  <a:schemeClr val="dk1"/>
                </a:solidFill>
              </a:rPr>
              <a:t> from the response in iOS?</a:t>
            </a:r>
            <a:endParaRPr sz="2500">
              <a:solidFill>
                <a:schemeClr val="dk1"/>
              </a:solidFill>
            </a:endParaRPr>
          </a:p>
          <a:p>
            <a:pPr indent="-387350" lvl="1" marL="914400" rtl="0">
              <a:lnSpc>
                <a:spcPct val="115000"/>
              </a:lnSpc>
              <a:spcBef>
                <a:spcPts val="0"/>
              </a:spcBef>
              <a:spcAft>
                <a:spcPts val="0"/>
              </a:spcAft>
              <a:buClr>
                <a:schemeClr val="dk1"/>
              </a:buClr>
              <a:buSzPts val="2500"/>
              <a:buChar char="○"/>
            </a:pPr>
            <a:r>
              <a:rPr lang="en" sz="2000">
                <a:solidFill>
                  <a:schemeClr val="dk1"/>
                </a:solidFill>
              </a:rPr>
              <a:t>Cast the error up to </a:t>
            </a:r>
            <a:r>
              <a:rPr b="1" i="1" lang="en" sz="2000">
                <a:solidFill>
                  <a:schemeClr val="dk1"/>
                </a:solidFill>
              </a:rPr>
              <a:t>GraphQLHTTPResponseError</a:t>
            </a:r>
            <a:r>
              <a:rPr lang="en" sz="2000">
                <a:solidFill>
                  <a:schemeClr val="dk1"/>
                </a:solidFill>
              </a:rPr>
              <a:t> </a:t>
            </a:r>
            <a:endParaRPr sz="2000">
              <a:solidFill>
                <a:schemeClr val="dk1"/>
              </a:solidFill>
            </a:endParaRPr>
          </a:p>
          <a:p>
            <a:pPr indent="-387350" lvl="0" marL="457200" rtl="0">
              <a:lnSpc>
                <a:spcPct val="115000"/>
              </a:lnSpc>
              <a:spcBef>
                <a:spcPts val="0"/>
              </a:spcBef>
              <a:spcAft>
                <a:spcPts val="0"/>
              </a:spcAft>
              <a:buClr>
                <a:schemeClr val="dk1"/>
              </a:buClr>
              <a:buSzPts val="2500"/>
              <a:buChar char="●"/>
            </a:pPr>
            <a:r>
              <a:rPr lang="en" sz="2500">
                <a:solidFill>
                  <a:schemeClr val="dk1"/>
                </a:solidFill>
              </a:rPr>
              <a:t>How to add header for a request in iOS?</a:t>
            </a:r>
            <a:endParaRPr sz="2500">
              <a:solidFill>
                <a:schemeClr val="dk1"/>
              </a:solidFill>
            </a:endParaRPr>
          </a:p>
          <a:p>
            <a:pPr indent="-387350" lvl="1" marL="914400" rtl="0">
              <a:lnSpc>
                <a:spcPct val="115000"/>
              </a:lnSpc>
              <a:spcBef>
                <a:spcPts val="0"/>
              </a:spcBef>
              <a:spcAft>
                <a:spcPts val="0"/>
              </a:spcAft>
              <a:buClr>
                <a:schemeClr val="dk1"/>
              </a:buClr>
              <a:buSzPts val="2500"/>
              <a:buChar char="○"/>
            </a:pPr>
            <a:r>
              <a:rPr lang="en" sz="2000">
                <a:solidFill>
                  <a:schemeClr val="dk1"/>
                </a:solidFill>
              </a:rPr>
              <a:t>Create an </a:t>
            </a:r>
            <a:r>
              <a:rPr b="1" i="1" lang="en" sz="2000">
                <a:solidFill>
                  <a:schemeClr val="dk1"/>
                </a:solidFill>
              </a:rPr>
              <a:t>URLSessionConfiguration</a:t>
            </a:r>
            <a:r>
              <a:rPr lang="en" sz="2000">
                <a:solidFill>
                  <a:schemeClr val="dk1"/>
                </a:solidFill>
              </a:rPr>
              <a:t> instance</a:t>
            </a:r>
            <a:endParaRPr sz="2000">
              <a:solidFill>
                <a:schemeClr val="dk1"/>
              </a:solidFill>
            </a:endParaRPr>
          </a:p>
          <a:p>
            <a:pPr indent="-387350" lvl="1" marL="914400" rtl="0">
              <a:lnSpc>
                <a:spcPct val="115000"/>
              </a:lnSpc>
              <a:spcBef>
                <a:spcPts val="0"/>
              </a:spcBef>
              <a:spcAft>
                <a:spcPts val="0"/>
              </a:spcAft>
              <a:buClr>
                <a:schemeClr val="dk1"/>
              </a:buClr>
              <a:buSzPts val="2500"/>
              <a:buChar char="○"/>
            </a:pPr>
            <a:r>
              <a:rPr lang="en" sz="2000">
                <a:solidFill>
                  <a:schemeClr val="dk1"/>
                </a:solidFill>
              </a:rPr>
              <a:t>Make an </a:t>
            </a:r>
            <a:r>
              <a:rPr b="1" i="1" lang="en" sz="2000">
                <a:solidFill>
                  <a:schemeClr val="dk1"/>
                </a:solidFill>
              </a:rPr>
              <a:t>ApolloClient</a:t>
            </a:r>
            <a:r>
              <a:rPr lang="en" sz="2000">
                <a:solidFill>
                  <a:schemeClr val="dk1"/>
                </a:solidFill>
              </a:rPr>
              <a:t> instance with </a:t>
            </a:r>
            <a:r>
              <a:rPr b="1" i="1" lang="en" sz="2000">
                <a:solidFill>
                  <a:schemeClr val="dk1"/>
                </a:solidFill>
              </a:rPr>
              <a:t>HTTPNetworkTransport</a:t>
            </a:r>
            <a:r>
              <a:rPr lang="en" sz="2500">
                <a:solidFill>
                  <a:schemeClr val="dk1"/>
                </a:solidFill>
              </a:rPr>
              <a:t> </a:t>
            </a:r>
            <a:endParaRPr sz="2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Clr>
                <a:schemeClr val="dk1"/>
              </a:buClr>
              <a:buSzPts val="1100"/>
              <a:buFont typeface="Arial"/>
              <a:buNone/>
            </a:pPr>
            <a:r>
              <a:rPr lang="en" sz="4000">
                <a:solidFill>
                  <a:srgbClr val="5DCE3D"/>
                </a:solidFill>
              </a:rPr>
              <a:t>Agenda</a:t>
            </a:r>
            <a:endParaRPr sz="4000"/>
          </a:p>
          <a:p>
            <a:pPr indent="0" lvl="0" marL="0">
              <a:spcBef>
                <a:spcPts val="0"/>
              </a:spcBef>
              <a:spcAft>
                <a:spcPts val="0"/>
              </a:spcAft>
              <a:buNone/>
            </a:pPr>
            <a:r>
              <a:t/>
            </a:r>
            <a:endParaRPr sz="4000">
              <a:solidFill>
                <a:srgbClr val="5DCE3D"/>
              </a:solidFill>
            </a:endParaRPr>
          </a:p>
        </p:txBody>
      </p:sp>
      <p:sp>
        <p:nvSpPr>
          <p:cNvPr id="61" name="Shape 61"/>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387350" lvl="0" marL="457200" rtl="0">
              <a:lnSpc>
                <a:spcPct val="115000"/>
              </a:lnSpc>
              <a:spcBef>
                <a:spcPts val="1000"/>
              </a:spcBef>
              <a:spcAft>
                <a:spcPts val="0"/>
              </a:spcAft>
              <a:buClr>
                <a:schemeClr val="dk1"/>
              </a:buClr>
              <a:buSzPts val="2500"/>
              <a:buChar char="●"/>
            </a:pPr>
            <a:r>
              <a:rPr lang="en" sz="2500">
                <a:solidFill>
                  <a:schemeClr val="dk1"/>
                </a:solidFill>
              </a:rPr>
              <a:t>The introduction about GraphQL</a:t>
            </a:r>
            <a:endParaRPr sz="2500">
              <a:solidFill>
                <a:schemeClr val="dk1"/>
              </a:solidFill>
            </a:endParaRPr>
          </a:p>
          <a:p>
            <a:pPr indent="-387350" lvl="0" marL="457200" rtl="0">
              <a:lnSpc>
                <a:spcPct val="115000"/>
              </a:lnSpc>
              <a:spcBef>
                <a:spcPts val="0"/>
              </a:spcBef>
              <a:spcAft>
                <a:spcPts val="0"/>
              </a:spcAft>
              <a:buClr>
                <a:schemeClr val="dk1"/>
              </a:buClr>
              <a:buSzPts val="2500"/>
              <a:buChar char="●"/>
            </a:pPr>
            <a:r>
              <a:rPr lang="en" sz="2500">
                <a:solidFill>
                  <a:schemeClr val="dk1"/>
                </a:solidFill>
              </a:rPr>
              <a:t>How to use GraphQL in iOS</a:t>
            </a:r>
            <a:endParaRPr sz="2500">
              <a:solidFill>
                <a:schemeClr val="dk1"/>
              </a:solidFill>
            </a:endParaRPr>
          </a:p>
          <a:p>
            <a:pPr indent="-387350" lvl="0" marL="457200" rtl="0">
              <a:lnSpc>
                <a:spcPct val="115000"/>
              </a:lnSpc>
              <a:spcBef>
                <a:spcPts val="0"/>
              </a:spcBef>
              <a:spcAft>
                <a:spcPts val="0"/>
              </a:spcAft>
              <a:buClr>
                <a:schemeClr val="dk1"/>
              </a:buClr>
              <a:buSzPts val="2500"/>
              <a:buChar char="●"/>
            </a:pPr>
            <a:r>
              <a:rPr lang="en" sz="2500">
                <a:solidFill>
                  <a:schemeClr val="dk1"/>
                </a:solidFill>
              </a:rPr>
              <a:t>Showing an example about GraphQL in iOS</a:t>
            </a:r>
            <a:endParaRPr sz="2500">
              <a:solidFill>
                <a:schemeClr val="dk1"/>
              </a:solidFill>
            </a:endParaRPr>
          </a:p>
          <a:p>
            <a:pPr indent="-387350" lvl="0" marL="457200" rtl="0">
              <a:lnSpc>
                <a:spcPct val="115000"/>
              </a:lnSpc>
              <a:spcBef>
                <a:spcPts val="0"/>
              </a:spcBef>
              <a:spcAft>
                <a:spcPts val="0"/>
              </a:spcAft>
              <a:buClr>
                <a:schemeClr val="dk1"/>
              </a:buClr>
              <a:buSzPts val="2500"/>
              <a:buChar char="●"/>
            </a:pPr>
            <a:r>
              <a:rPr lang="en" sz="2500">
                <a:solidFill>
                  <a:schemeClr val="dk1"/>
                </a:solidFill>
              </a:rPr>
              <a:t>The common problems and how to deal when working with GraphQL</a:t>
            </a:r>
            <a:endParaRPr sz="2500">
              <a:solidFill>
                <a:schemeClr val="dk1"/>
              </a:solidFill>
            </a:endParaRPr>
          </a:p>
          <a:p>
            <a:pPr indent="-387350" lvl="0" marL="457200" rtl="0">
              <a:lnSpc>
                <a:spcPct val="115000"/>
              </a:lnSpc>
              <a:spcBef>
                <a:spcPts val="0"/>
              </a:spcBef>
              <a:spcAft>
                <a:spcPts val="0"/>
              </a:spcAft>
              <a:buClr>
                <a:schemeClr val="dk1"/>
              </a:buClr>
              <a:buSzPts val="2500"/>
              <a:buChar char="●"/>
            </a:pPr>
            <a:r>
              <a:rPr lang="en" sz="2500">
                <a:solidFill>
                  <a:schemeClr val="dk1"/>
                </a:solidFill>
              </a:rPr>
              <a:t>Q&amp;A</a:t>
            </a:r>
            <a:endParaRPr sz="2500">
              <a:solidFill>
                <a:schemeClr val="dk1"/>
              </a:solidFill>
            </a:endParaRPr>
          </a:p>
          <a:p>
            <a:pPr indent="0" lvl="0" marL="0">
              <a:lnSpc>
                <a:spcPct val="115000"/>
              </a:lnSpc>
              <a:spcBef>
                <a:spcPts val="0"/>
              </a:spcBef>
              <a:spcAft>
                <a:spcPts val="1600"/>
              </a:spcAft>
              <a:buNone/>
            </a:pPr>
            <a:r>
              <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4000">
                <a:solidFill>
                  <a:srgbClr val="5DCE3D"/>
                </a:solidFill>
              </a:rPr>
              <a:t>The common problems and how to deal when working with GraphQL</a:t>
            </a:r>
            <a:endParaRPr sz="4000">
              <a:solidFill>
                <a:srgbClr val="5DCE3D"/>
              </a:solidFill>
            </a:endParaRPr>
          </a:p>
          <a:p>
            <a:pPr indent="0" lvl="0" marL="0" algn="ctr">
              <a:lnSpc>
                <a:spcPct val="100000"/>
              </a:lnSpc>
              <a:spcBef>
                <a:spcPts val="0"/>
              </a:spcBef>
              <a:spcAft>
                <a:spcPts val="0"/>
              </a:spcAft>
              <a:buNone/>
            </a:pPr>
            <a:r>
              <a:t/>
            </a:r>
            <a:endParaRPr sz="4000"/>
          </a:p>
        </p:txBody>
      </p:sp>
      <p:sp>
        <p:nvSpPr>
          <p:cNvPr id="190" name="Shape 190"/>
          <p:cNvSpPr txBox="1"/>
          <p:nvPr>
            <p:ph idx="1" type="body"/>
          </p:nvPr>
        </p:nvSpPr>
        <p:spPr>
          <a:xfrm>
            <a:off x="311700" y="1736600"/>
            <a:ext cx="8520600" cy="2832300"/>
          </a:xfrm>
          <a:prstGeom prst="rect">
            <a:avLst/>
          </a:prstGeom>
        </p:spPr>
        <p:txBody>
          <a:bodyPr anchorCtr="0" anchor="t" bIns="91425" lIns="91425" spcFirstLastPara="1" rIns="91425" wrap="square" tIns="91425">
            <a:noAutofit/>
          </a:bodyPr>
          <a:lstStyle/>
          <a:p>
            <a:pPr indent="-387350" lvl="0" marL="457200" rtl="0">
              <a:lnSpc>
                <a:spcPct val="90000"/>
              </a:lnSpc>
              <a:spcBef>
                <a:spcPts val="1000"/>
              </a:spcBef>
              <a:spcAft>
                <a:spcPts val="0"/>
              </a:spcAft>
              <a:buClr>
                <a:schemeClr val="dk1"/>
              </a:buClr>
              <a:buSzPts val="2500"/>
              <a:buChar char="●"/>
            </a:pPr>
            <a:r>
              <a:rPr lang="en" sz="2500">
                <a:solidFill>
                  <a:schemeClr val="dk1"/>
                </a:solidFill>
              </a:rPr>
              <a:t>Take note about Catch type when working in Codable (Sub: Sometime the error happens with Int, sometime with String, etc)</a:t>
            </a:r>
            <a:endParaRPr sz="2500">
              <a:solidFill>
                <a:schemeClr val="dk1"/>
              </a:solidFill>
            </a:endParaRPr>
          </a:p>
          <a:p>
            <a:pPr indent="-387350" lvl="0" marL="457200" rtl="0">
              <a:lnSpc>
                <a:spcPct val="90000"/>
              </a:lnSpc>
              <a:spcBef>
                <a:spcPts val="0"/>
              </a:spcBef>
              <a:spcAft>
                <a:spcPts val="0"/>
              </a:spcAft>
              <a:buClr>
                <a:schemeClr val="dk1"/>
              </a:buClr>
              <a:buSzPts val="2500"/>
              <a:buChar char="●"/>
            </a:pPr>
            <a:r>
              <a:rPr lang="en" sz="2500">
                <a:solidFill>
                  <a:schemeClr val="dk1"/>
                </a:solidFill>
              </a:rPr>
              <a:t>Using “if let” to check the error content before using this one to check result.</a:t>
            </a:r>
            <a:endParaRPr sz="2500">
              <a:solidFill>
                <a:schemeClr val="dk1"/>
              </a:solidFill>
            </a:endParaRPr>
          </a:p>
          <a:p>
            <a:pPr indent="-387350" lvl="0" marL="457200" rtl="0">
              <a:lnSpc>
                <a:spcPct val="90000"/>
              </a:lnSpc>
              <a:spcBef>
                <a:spcPts val="0"/>
              </a:spcBef>
              <a:spcAft>
                <a:spcPts val="0"/>
              </a:spcAft>
              <a:buClr>
                <a:schemeClr val="dk1"/>
              </a:buClr>
              <a:buSzPts val="2500"/>
              <a:buChar char="●"/>
            </a:pPr>
            <a:r>
              <a:rPr lang="en" sz="2500">
                <a:solidFill>
                  <a:schemeClr val="dk1"/>
                </a:solidFill>
              </a:rPr>
              <a:t>How to remove all unnecessary keys?</a:t>
            </a:r>
            <a:endParaRPr sz="2500">
              <a:solidFill>
                <a:schemeClr val="dk1"/>
              </a:solidFill>
            </a:endParaRPr>
          </a:p>
          <a:p>
            <a:pPr indent="0" lvl="0" marL="0">
              <a:spcBef>
                <a:spcPts val="0"/>
              </a:spcBef>
              <a:spcAft>
                <a:spcPts val="1600"/>
              </a:spcAft>
              <a:buNone/>
            </a:pPr>
            <a:r>
              <a:t/>
            </a:r>
            <a:endParaRPr sz="2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4000">
                <a:solidFill>
                  <a:srgbClr val="5DCE3D"/>
                </a:solidFill>
              </a:rPr>
              <a:t>Q&amp;A    </a:t>
            </a:r>
            <a:endParaRPr sz="4000"/>
          </a:p>
        </p:txBody>
      </p:sp>
      <p:sp>
        <p:nvSpPr>
          <p:cNvPr id="196" name="Shape 19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rPr>
              <a:t>Thanks for your attention.</a:t>
            </a:r>
            <a:endParaRPr sz="2500">
              <a:solidFill>
                <a:schemeClr val="dk1"/>
              </a:solidFill>
            </a:endParaRPr>
          </a:p>
          <a:p>
            <a:pPr indent="0" lvl="0" marL="0" rtl="0" algn="ctr">
              <a:spcBef>
                <a:spcPts val="0"/>
              </a:spcBef>
              <a:spcAft>
                <a:spcPts val="0"/>
              </a:spcAft>
              <a:buNone/>
            </a:pPr>
            <a:r>
              <a:rPr lang="en" sz="2500">
                <a:solidFill>
                  <a:schemeClr val="dk1"/>
                </a:solidFill>
              </a:rPr>
              <a:t>If you have any questions or concerns, feel free to ask me</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4000">
                <a:solidFill>
                  <a:srgbClr val="5DCE3D"/>
                </a:solidFill>
              </a:rPr>
              <a:t>The introduction about GraphQL</a:t>
            </a:r>
            <a:endParaRPr sz="4000"/>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7350" lvl="0" marL="457200" rtl="0">
              <a:lnSpc>
                <a:spcPct val="115000"/>
              </a:lnSpc>
              <a:spcBef>
                <a:spcPts val="1000"/>
              </a:spcBef>
              <a:spcAft>
                <a:spcPts val="0"/>
              </a:spcAft>
              <a:buClr>
                <a:schemeClr val="dk1"/>
              </a:buClr>
              <a:buSzPts val="2500"/>
              <a:buChar char="●"/>
            </a:pPr>
            <a:r>
              <a:rPr lang="en" sz="2500">
                <a:solidFill>
                  <a:schemeClr val="dk1"/>
                </a:solidFill>
              </a:rPr>
              <a:t>What is GraphQL?</a:t>
            </a:r>
            <a:endParaRPr sz="2500">
              <a:solidFill>
                <a:schemeClr val="dk1"/>
              </a:solidFill>
            </a:endParaRPr>
          </a:p>
          <a:p>
            <a:pPr indent="-387350" lvl="1" marL="914400" rtl="0">
              <a:lnSpc>
                <a:spcPct val="115000"/>
              </a:lnSpc>
              <a:spcBef>
                <a:spcPts val="0"/>
              </a:spcBef>
              <a:spcAft>
                <a:spcPts val="0"/>
              </a:spcAft>
              <a:buClr>
                <a:schemeClr val="dk1"/>
              </a:buClr>
              <a:buSzPts val="2500"/>
              <a:buChar char="○"/>
            </a:pPr>
            <a:r>
              <a:rPr lang="en" sz="2000">
                <a:solidFill>
                  <a:schemeClr val="dk1"/>
                </a:solidFill>
              </a:rPr>
              <a:t>GraphQL is a query language for APIs and a runtime for </a:t>
            </a:r>
            <a:r>
              <a:rPr lang="en" sz="2000">
                <a:solidFill>
                  <a:schemeClr val="dk1"/>
                </a:solidFill>
              </a:rPr>
              <a:t>fulfilling</a:t>
            </a:r>
            <a:r>
              <a:rPr lang="en" sz="2000">
                <a:solidFill>
                  <a:schemeClr val="dk1"/>
                </a:solidFill>
              </a:rPr>
              <a:t> those queries with your existing data. GraphQL provides a complete and understandable description of the data in your API, gives clients the power to ask for exactly what they need and nothing more, makes it easier to evolve APIs over time, and enables powerful developer tools.</a:t>
            </a:r>
            <a:endParaRPr sz="2000">
              <a:solidFill>
                <a:schemeClr val="dk1"/>
              </a:solidFill>
            </a:endParaRPr>
          </a:p>
          <a:p>
            <a:pPr indent="-387350" lvl="0" marL="457200" rtl="0">
              <a:lnSpc>
                <a:spcPct val="115000"/>
              </a:lnSpc>
              <a:spcBef>
                <a:spcPts val="0"/>
              </a:spcBef>
              <a:spcAft>
                <a:spcPts val="0"/>
              </a:spcAft>
              <a:buClr>
                <a:schemeClr val="dk1"/>
              </a:buClr>
              <a:buSzPts val="2500"/>
              <a:buChar char="●"/>
            </a:pPr>
            <a:r>
              <a:rPr lang="en" sz="2500">
                <a:solidFill>
                  <a:schemeClr val="dk1"/>
                </a:solidFill>
              </a:rPr>
              <a:t>What difference between GraphQL and REST?</a:t>
            </a:r>
            <a:endParaRPr sz="2500">
              <a:solidFill>
                <a:schemeClr val="dk1"/>
              </a:solidFill>
            </a:endParaRPr>
          </a:p>
          <a:p>
            <a:pPr indent="0" lvl="0" marL="0">
              <a:lnSpc>
                <a:spcPct val="115000"/>
              </a:lnSpc>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4000">
                <a:solidFill>
                  <a:srgbClr val="5DCE3D"/>
                </a:solidFill>
              </a:rPr>
              <a:t>The introduction about GraphQL</a:t>
            </a:r>
            <a:endParaRPr sz="4000"/>
          </a:p>
        </p:txBody>
      </p:sp>
      <p:sp>
        <p:nvSpPr>
          <p:cNvPr id="73" name="Shape 73"/>
          <p:cNvSpPr txBox="1"/>
          <p:nvPr/>
        </p:nvSpPr>
        <p:spPr>
          <a:xfrm>
            <a:off x="909300" y="1620000"/>
            <a:ext cx="3226500" cy="3334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t>/</a:t>
            </a:r>
            <a:r>
              <a:rPr b="1" lang="en" sz="1800"/>
              <a:t>countries</a:t>
            </a:r>
            <a:endParaRPr/>
          </a:p>
          <a:p>
            <a:pPr indent="0" lvl="0" marL="0" rtl="0">
              <a:lnSpc>
                <a:spcPct val="115000"/>
              </a:lnSpc>
              <a:spcBef>
                <a:spcPts val="0"/>
              </a:spcBef>
              <a:spcAft>
                <a:spcPts val="0"/>
              </a:spcAft>
              <a:buNone/>
            </a:pPr>
            <a:r>
              <a:rPr lang="en">
                <a:solidFill>
                  <a:srgbClr val="666666"/>
                </a:solidFill>
                <a:latin typeface="Courier New"/>
                <a:ea typeface="Courier New"/>
                <a:cs typeface="Courier New"/>
                <a:sym typeface="Courier New"/>
              </a:rPr>
              <a:t>[  </a:t>
            </a:r>
            <a:endParaRPr>
              <a:solidFill>
                <a:srgbClr val="666666"/>
              </a:solidFill>
              <a:latin typeface="Courier New"/>
              <a:ea typeface="Courier New"/>
              <a:cs typeface="Courier New"/>
              <a:sym typeface="Courier New"/>
            </a:endParaRPr>
          </a:p>
          <a:p>
            <a:pPr indent="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  </a:t>
            </a:r>
            <a:endParaRPr>
              <a:solidFill>
                <a:srgbClr val="666666"/>
              </a:solidFill>
              <a:latin typeface="Courier New"/>
              <a:ea typeface="Courier New"/>
              <a:cs typeface="Courier New"/>
              <a:sym typeface="Courier New"/>
            </a:endParaRPr>
          </a:p>
          <a:p>
            <a:pPr indent="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"id"</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"1"</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"name"</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"Vietnam"</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"population"</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95414640</a:t>
            </a:r>
            <a:endParaRPr>
              <a:solidFill>
                <a:srgbClr val="555555"/>
              </a:solidFill>
              <a:latin typeface="Courier New"/>
              <a:ea typeface="Courier New"/>
              <a:cs typeface="Courier New"/>
              <a:sym typeface="Courier New"/>
            </a:endParaRPr>
          </a:p>
          <a:p>
            <a:pPr indent="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  </a:t>
            </a:r>
            <a:endParaRPr>
              <a:solidFill>
                <a:srgbClr val="666666"/>
              </a:solidFill>
              <a:latin typeface="Courier New"/>
              <a:ea typeface="Courier New"/>
              <a:cs typeface="Courier New"/>
              <a:sym typeface="Courier New"/>
            </a:endParaRPr>
          </a:p>
          <a:p>
            <a:pPr indent="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"id"</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"2"</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"name"</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"Thailand"</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"population"</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68863514</a:t>
            </a:r>
            <a:endParaRPr>
              <a:solidFill>
                <a:srgbClr val="555555"/>
              </a:solidFill>
              <a:latin typeface="Courier New"/>
              <a:ea typeface="Courier New"/>
              <a:cs typeface="Courier New"/>
              <a:sym typeface="Courier New"/>
            </a:endParaRPr>
          </a:p>
          <a:p>
            <a:pPr indent="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0" lvl="0" marL="0" rtl="0">
              <a:lnSpc>
                <a:spcPct val="100000"/>
              </a:lnSpc>
              <a:spcBef>
                <a:spcPts val="0"/>
              </a:spcBef>
              <a:spcAft>
                <a:spcPts val="0"/>
              </a:spcAft>
              <a:buClr>
                <a:schemeClr val="dk1"/>
              </a:buClr>
              <a:buSzPts val="1100"/>
              <a:buFont typeface="Arial"/>
              <a:buNone/>
            </a:pPr>
            <a:r>
              <a:rPr lang="en">
                <a:solidFill>
                  <a:srgbClr val="666666"/>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a:spcBef>
                <a:spcPts val="0"/>
              </a:spcBef>
              <a:spcAft>
                <a:spcPts val="0"/>
              </a:spcAft>
              <a:buNone/>
            </a:pPr>
            <a:r>
              <a:t/>
            </a:r>
            <a:endParaRPr/>
          </a:p>
        </p:txBody>
      </p:sp>
      <p:sp>
        <p:nvSpPr>
          <p:cNvPr id="74" name="Shape 74"/>
          <p:cNvSpPr txBox="1"/>
          <p:nvPr/>
        </p:nvSpPr>
        <p:spPr>
          <a:xfrm>
            <a:off x="4976700" y="1620000"/>
            <a:ext cx="3226500" cy="3334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t>/countries/&lt;id&gt;/cities</a:t>
            </a:r>
            <a:endParaRPr/>
          </a:p>
          <a:p>
            <a:pPr indent="0" lvl="0" marL="0" rtl="0">
              <a:lnSpc>
                <a:spcPct val="115000"/>
              </a:lnSpc>
              <a:spcBef>
                <a:spcPts val="0"/>
              </a:spcBef>
              <a:spcAft>
                <a:spcPts val="0"/>
              </a:spcAft>
              <a:buNone/>
            </a:pPr>
            <a:r>
              <a:rPr lang="en">
                <a:solidFill>
                  <a:srgbClr val="666666"/>
                </a:solidFill>
                <a:latin typeface="Courier New"/>
                <a:ea typeface="Courier New"/>
                <a:cs typeface="Courier New"/>
                <a:sym typeface="Courier New"/>
              </a:rPr>
              <a:t>[  </a:t>
            </a:r>
            <a:endParaRPr>
              <a:solidFill>
                <a:srgbClr val="666666"/>
              </a:solidFill>
              <a:latin typeface="Courier New"/>
              <a:ea typeface="Courier New"/>
              <a:cs typeface="Courier New"/>
              <a:sym typeface="Courier New"/>
            </a:endParaRPr>
          </a:p>
          <a:p>
            <a:pPr indent="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  </a:t>
            </a:r>
            <a:endParaRPr>
              <a:solidFill>
                <a:srgbClr val="666666"/>
              </a:solidFill>
              <a:latin typeface="Courier New"/>
              <a:ea typeface="Courier New"/>
              <a:cs typeface="Courier New"/>
              <a:sym typeface="Courier New"/>
            </a:endParaRPr>
          </a:p>
          <a:p>
            <a:pPr indent="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"id"</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"1"</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"name"</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"AnGiang"</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"area"</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35367</a:t>
            </a:r>
            <a:endParaRPr>
              <a:solidFill>
                <a:srgbClr val="555555"/>
              </a:solidFill>
              <a:latin typeface="Courier New"/>
              <a:ea typeface="Courier New"/>
              <a:cs typeface="Courier New"/>
              <a:sym typeface="Courier New"/>
            </a:endParaRPr>
          </a:p>
          <a:p>
            <a:pPr indent="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  </a:t>
            </a:r>
            <a:endParaRPr>
              <a:solidFill>
                <a:srgbClr val="666666"/>
              </a:solidFill>
              <a:latin typeface="Courier New"/>
              <a:ea typeface="Courier New"/>
              <a:cs typeface="Courier New"/>
              <a:sym typeface="Courier New"/>
            </a:endParaRPr>
          </a:p>
          <a:p>
            <a:pPr indent="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"id"</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"2"</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"name"</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"CaMau"</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"area"</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52949</a:t>
            </a:r>
            <a:endParaRPr>
              <a:solidFill>
                <a:srgbClr val="555555"/>
              </a:solidFill>
              <a:latin typeface="Courier New"/>
              <a:ea typeface="Courier New"/>
              <a:cs typeface="Courier New"/>
              <a:sym typeface="Courier New"/>
            </a:endParaRPr>
          </a:p>
          <a:p>
            <a:pPr indent="0" lvl="0" marL="0" rtl="0">
              <a:lnSpc>
                <a:spcPct val="115000"/>
              </a:lnSpc>
              <a:spcBef>
                <a:spcPts val="0"/>
              </a:spcBef>
              <a:spcAft>
                <a:spcPts val="0"/>
              </a:spcAft>
              <a:buNone/>
            </a:pPr>
            <a:r>
              <a:rPr lang="en">
                <a:solidFill>
                  <a:srgbClr val="555555"/>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0" lvl="0" marL="0" rtl="0">
              <a:lnSpc>
                <a:spcPct val="115000"/>
              </a:lnSpc>
              <a:spcBef>
                <a:spcPts val="0"/>
              </a:spcBef>
              <a:spcAft>
                <a:spcPts val="0"/>
              </a:spcAft>
              <a:buNone/>
            </a:pPr>
            <a:r>
              <a:rPr lang="en">
                <a:solidFill>
                  <a:srgbClr val="666666"/>
                </a:solidFill>
                <a:latin typeface="Courier New"/>
                <a:ea typeface="Courier New"/>
                <a:cs typeface="Courier New"/>
                <a:sym typeface="Courier New"/>
              </a:rPr>
              <a:t>]</a:t>
            </a:r>
            <a:endParaRPr>
              <a:solidFill>
                <a:schemeClr val="dk1"/>
              </a:solidFill>
            </a:endParaRPr>
          </a:p>
          <a:p>
            <a:pPr indent="0" lvl="0" marL="0" rtl="0">
              <a:lnSpc>
                <a:spcPct val="115000"/>
              </a:lnSpc>
              <a:spcBef>
                <a:spcPts val="0"/>
              </a:spcBef>
              <a:spcAft>
                <a:spcPts val="0"/>
              </a:spcAft>
              <a:buNone/>
            </a:pPr>
            <a:r>
              <a:t/>
            </a:r>
            <a:endParaRPr>
              <a:solidFill>
                <a:srgbClr val="666666"/>
              </a:solidFill>
              <a:latin typeface="Courier New"/>
              <a:ea typeface="Courier New"/>
              <a:cs typeface="Courier New"/>
              <a:sym typeface="Courier New"/>
            </a:endParaRPr>
          </a:p>
          <a:p>
            <a:pPr indent="0" lvl="0" marL="0" rt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5DCE3D"/>
                </a:solidFill>
              </a:rPr>
              <a:t>The introduction about GraphQL</a:t>
            </a:r>
            <a:endParaRPr sz="4000"/>
          </a:p>
        </p:txBody>
      </p:sp>
      <p:sp>
        <p:nvSpPr>
          <p:cNvPr id="80" name="Shape 80"/>
          <p:cNvSpPr txBox="1"/>
          <p:nvPr/>
        </p:nvSpPr>
        <p:spPr>
          <a:xfrm>
            <a:off x="2551500" y="2632500"/>
            <a:ext cx="7333200" cy="855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1" name="Shape 81"/>
          <p:cNvSpPr txBox="1"/>
          <p:nvPr/>
        </p:nvSpPr>
        <p:spPr>
          <a:xfrm>
            <a:off x="311700" y="1302825"/>
            <a:ext cx="8613000" cy="681600"/>
          </a:xfrm>
          <a:prstGeom prst="rect">
            <a:avLst/>
          </a:prstGeom>
          <a:noFill/>
          <a:ln>
            <a:noFill/>
          </a:ln>
        </p:spPr>
        <p:txBody>
          <a:bodyPr anchorCtr="0" anchor="t" bIns="91425" lIns="91425" spcFirstLastPara="1" rIns="91425" wrap="square" tIns="91425">
            <a:noAutofit/>
          </a:bodyPr>
          <a:lstStyle/>
          <a:p>
            <a:pPr indent="-387350" lvl="0" marL="457200" rtl="0">
              <a:spcBef>
                <a:spcPts val="0"/>
              </a:spcBef>
              <a:spcAft>
                <a:spcPts val="0"/>
              </a:spcAft>
              <a:buSzPts val="2500"/>
              <a:buChar char="●"/>
            </a:pPr>
            <a:r>
              <a:rPr lang="en" sz="2500"/>
              <a:t>Problem: </a:t>
            </a:r>
            <a:r>
              <a:rPr lang="en" sz="2500">
                <a:solidFill>
                  <a:schemeClr val="dk1"/>
                </a:solidFill>
              </a:rPr>
              <a:t>How do clients get first two cities in counties ?</a:t>
            </a:r>
            <a:endParaRPr sz="2500">
              <a:solidFill>
                <a:schemeClr val="dk1"/>
              </a:solidFill>
            </a:endParaRPr>
          </a:p>
          <a:p>
            <a:pPr indent="457200" lvl="0" marL="914400" rtl="0">
              <a:spcBef>
                <a:spcPts val="0"/>
              </a:spcBef>
              <a:spcAft>
                <a:spcPts val="0"/>
              </a:spcAft>
              <a:buClr>
                <a:schemeClr val="dk1"/>
              </a:buClr>
              <a:buSzPts val="1100"/>
              <a:buFont typeface="Arial"/>
              <a:buNone/>
            </a:pPr>
            <a:r>
              <a:t/>
            </a:r>
            <a:endParaRPr sz="1800">
              <a:solidFill>
                <a:schemeClr val="dk1"/>
              </a:solidFill>
            </a:endParaRPr>
          </a:p>
          <a:p>
            <a:pPr indent="0" lvl="0" marL="1371600">
              <a:spcBef>
                <a:spcPts val="0"/>
              </a:spcBef>
              <a:spcAft>
                <a:spcPts val="0"/>
              </a:spcAft>
              <a:buNone/>
            </a:pPr>
            <a:r>
              <a:t/>
            </a:r>
            <a:endParaRPr sz="2500">
              <a:solidFill>
                <a:schemeClr val="dk1"/>
              </a:solidFill>
            </a:endParaRPr>
          </a:p>
        </p:txBody>
      </p:sp>
      <p:sp>
        <p:nvSpPr>
          <p:cNvPr id="82" name="Shape 82"/>
          <p:cNvSpPr txBox="1"/>
          <p:nvPr/>
        </p:nvSpPr>
        <p:spPr>
          <a:xfrm>
            <a:off x="311700" y="1890000"/>
            <a:ext cx="6546300" cy="3064500"/>
          </a:xfrm>
          <a:prstGeom prst="rect">
            <a:avLst/>
          </a:prstGeom>
          <a:noFill/>
          <a:ln>
            <a:noFill/>
          </a:ln>
        </p:spPr>
        <p:txBody>
          <a:bodyPr anchorCtr="0" anchor="t" bIns="91425" lIns="91425" spcFirstLastPara="1" rIns="91425" wrap="square" tIns="91425">
            <a:noAutofit/>
          </a:bodyPr>
          <a:lstStyle/>
          <a:p>
            <a:pPr indent="2527300" lvl="0" marL="0" rtl="0">
              <a:spcBef>
                <a:spcPts val="0"/>
              </a:spcBef>
              <a:spcAft>
                <a:spcPts val="0"/>
              </a:spcAft>
              <a:buClr>
                <a:schemeClr val="dk1"/>
              </a:buClr>
              <a:buSzPts val="1100"/>
              <a:buFont typeface="Arial"/>
              <a:buNone/>
            </a:pPr>
            <a:r>
              <a:rPr lang="en">
                <a:solidFill>
                  <a:srgbClr val="666666"/>
                </a:solidFill>
                <a:latin typeface="Courier New"/>
                <a:ea typeface="Courier New"/>
                <a:cs typeface="Courier New"/>
                <a:sym typeface="Courier New"/>
              </a:rPr>
              <a:t>[  {  </a:t>
            </a:r>
            <a:endParaRPr>
              <a:solidFill>
                <a:srgbClr val="666666"/>
              </a:solidFill>
              <a:latin typeface="Courier New"/>
              <a:ea typeface="Courier New"/>
              <a:cs typeface="Courier New"/>
              <a:sym typeface="Courier New"/>
            </a:endParaRPr>
          </a:p>
          <a:p>
            <a:pPr indent="2527300" lvl="0" marL="0" rtl="0">
              <a:spcBef>
                <a:spcPts val="0"/>
              </a:spcBef>
              <a:spcAft>
                <a:spcPts val="0"/>
              </a:spcAft>
              <a:buClr>
                <a:schemeClr val="dk1"/>
              </a:buClr>
              <a:buSzPts val="1100"/>
              <a:buFont typeface="Arial"/>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"id"</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"1"</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2527300" lvl="0" marL="0" rtl="0">
              <a:spcBef>
                <a:spcPts val="0"/>
              </a:spcBef>
              <a:spcAft>
                <a:spcPts val="0"/>
              </a:spcAft>
              <a:buClr>
                <a:schemeClr val="dk1"/>
              </a:buClr>
              <a:buSzPts val="1100"/>
              <a:buFont typeface="Arial"/>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"name"</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"Vietnam"</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2527300" lvl="0" marL="0" rtl="0">
              <a:spcBef>
                <a:spcPts val="0"/>
              </a:spcBef>
              <a:spcAft>
                <a:spcPts val="0"/>
              </a:spcAft>
              <a:buClr>
                <a:schemeClr val="dk1"/>
              </a:buClr>
              <a:buSzPts val="1100"/>
              <a:buFont typeface="Arial"/>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"cities"</a:t>
            </a:r>
            <a:r>
              <a:rPr lang="en">
                <a:solidFill>
                  <a:srgbClr val="666666"/>
                </a:solidFill>
                <a:latin typeface="Courier New"/>
                <a:ea typeface="Courier New"/>
                <a:cs typeface="Courier New"/>
                <a:sym typeface="Courier New"/>
              </a:rPr>
              <a:t>:[  </a:t>
            </a:r>
            <a:endParaRPr>
              <a:solidFill>
                <a:srgbClr val="666666"/>
              </a:solidFill>
              <a:latin typeface="Courier New"/>
              <a:ea typeface="Courier New"/>
              <a:cs typeface="Courier New"/>
              <a:sym typeface="Courier New"/>
            </a:endParaRPr>
          </a:p>
          <a:p>
            <a:pPr indent="2527300" lvl="0" marL="0" rtl="0">
              <a:spcBef>
                <a:spcPts val="0"/>
              </a:spcBef>
              <a:spcAft>
                <a:spcPts val="0"/>
              </a:spcAft>
              <a:buClr>
                <a:schemeClr val="dk1"/>
              </a:buClr>
              <a:buSzPts val="1100"/>
              <a:buFont typeface="Arial"/>
              <a:buNone/>
            </a:pPr>
            <a:r>
              <a:rPr lang="en">
                <a:solidFill>
                  <a:srgbClr val="555555"/>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  </a:t>
            </a:r>
            <a:endParaRPr>
              <a:solidFill>
                <a:srgbClr val="666666"/>
              </a:solidFill>
              <a:latin typeface="Courier New"/>
              <a:ea typeface="Courier New"/>
              <a:cs typeface="Courier New"/>
              <a:sym typeface="Courier New"/>
            </a:endParaRPr>
          </a:p>
          <a:p>
            <a:pPr indent="2527300" lvl="0" marL="0" rtl="0">
              <a:spcBef>
                <a:spcPts val="0"/>
              </a:spcBef>
              <a:spcAft>
                <a:spcPts val="0"/>
              </a:spcAft>
              <a:buClr>
                <a:schemeClr val="dk1"/>
              </a:buClr>
              <a:buSzPts val="1100"/>
              <a:buFont typeface="Arial"/>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"id"</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"1"</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2527300" lvl="0" marL="0" rtl="0">
              <a:spcBef>
                <a:spcPts val="0"/>
              </a:spcBef>
              <a:spcAft>
                <a:spcPts val="0"/>
              </a:spcAft>
              <a:buClr>
                <a:schemeClr val="dk1"/>
              </a:buClr>
              <a:buSzPts val="1100"/>
              <a:buFont typeface="Arial"/>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"name"</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"DaNang"</a:t>
            </a:r>
            <a:endParaRPr>
              <a:solidFill>
                <a:srgbClr val="555555"/>
              </a:solidFill>
              <a:latin typeface="Courier New"/>
              <a:ea typeface="Courier New"/>
              <a:cs typeface="Courier New"/>
              <a:sym typeface="Courier New"/>
            </a:endParaRPr>
          </a:p>
          <a:p>
            <a:pPr indent="2527300" lvl="0" marL="0" rtl="0">
              <a:spcBef>
                <a:spcPts val="0"/>
              </a:spcBef>
              <a:spcAft>
                <a:spcPts val="0"/>
              </a:spcAft>
              <a:buClr>
                <a:schemeClr val="dk1"/>
              </a:buClr>
              <a:buSzPts val="1100"/>
              <a:buFont typeface="Arial"/>
              <a:buNone/>
            </a:pPr>
            <a:r>
              <a:rPr lang="en">
                <a:solidFill>
                  <a:srgbClr val="555555"/>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2527300" lvl="0" marL="0" rtl="0">
              <a:spcBef>
                <a:spcPts val="0"/>
              </a:spcBef>
              <a:spcAft>
                <a:spcPts val="0"/>
              </a:spcAft>
              <a:buClr>
                <a:schemeClr val="dk1"/>
              </a:buClr>
              <a:buSzPts val="1100"/>
              <a:buFont typeface="Arial"/>
              <a:buNone/>
            </a:pPr>
            <a:r>
              <a:rPr lang="en">
                <a:solidFill>
                  <a:srgbClr val="555555"/>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  </a:t>
            </a:r>
            <a:endParaRPr>
              <a:solidFill>
                <a:srgbClr val="666666"/>
              </a:solidFill>
              <a:latin typeface="Courier New"/>
              <a:ea typeface="Courier New"/>
              <a:cs typeface="Courier New"/>
              <a:sym typeface="Courier New"/>
            </a:endParaRPr>
          </a:p>
          <a:p>
            <a:pPr indent="2527300" lvl="0" marL="0" rtl="0">
              <a:spcBef>
                <a:spcPts val="0"/>
              </a:spcBef>
              <a:spcAft>
                <a:spcPts val="0"/>
              </a:spcAft>
              <a:buClr>
                <a:schemeClr val="dk1"/>
              </a:buClr>
              <a:buSzPts val="1100"/>
              <a:buFont typeface="Arial"/>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"id"</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"2"</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2527300" lvl="0" marL="0" rtl="0">
              <a:spcBef>
                <a:spcPts val="0"/>
              </a:spcBef>
              <a:spcAft>
                <a:spcPts val="0"/>
              </a:spcAft>
              <a:buClr>
                <a:schemeClr val="dk1"/>
              </a:buClr>
              <a:buSzPts val="1100"/>
              <a:buFont typeface="Arial"/>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"name"</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"DienBien"</a:t>
            </a:r>
            <a:endParaRPr>
              <a:solidFill>
                <a:srgbClr val="555555"/>
              </a:solidFill>
              <a:latin typeface="Courier New"/>
              <a:ea typeface="Courier New"/>
              <a:cs typeface="Courier New"/>
              <a:sym typeface="Courier New"/>
            </a:endParaRPr>
          </a:p>
          <a:p>
            <a:pPr indent="2527300" lvl="0" marL="0" rtl="0">
              <a:spcBef>
                <a:spcPts val="0"/>
              </a:spcBef>
              <a:spcAft>
                <a:spcPts val="0"/>
              </a:spcAft>
              <a:buClr>
                <a:schemeClr val="dk1"/>
              </a:buClr>
              <a:buSzPts val="1100"/>
              <a:buFont typeface="Arial"/>
              <a:buNone/>
            </a:pPr>
            <a:r>
              <a:rPr lang="en">
                <a:solidFill>
                  <a:srgbClr val="555555"/>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2527300" lvl="0" marL="0" rtl="0">
              <a:spcBef>
                <a:spcPts val="0"/>
              </a:spcBef>
              <a:spcAft>
                <a:spcPts val="0"/>
              </a:spcAft>
              <a:buClr>
                <a:schemeClr val="dk1"/>
              </a:buClr>
              <a:buSzPts val="1100"/>
              <a:buFont typeface="Arial"/>
              <a:buNone/>
            </a:pPr>
            <a:r>
              <a:rPr lang="en">
                <a:solidFill>
                  <a:srgbClr val="555555"/>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2527300" lvl="0" marL="0" rtl="0">
              <a:spcBef>
                <a:spcPts val="0"/>
              </a:spcBef>
              <a:spcAft>
                <a:spcPts val="0"/>
              </a:spcAft>
              <a:buClr>
                <a:schemeClr val="dk1"/>
              </a:buClr>
              <a:buSzPts val="1100"/>
              <a:buFont typeface="Arial"/>
              <a:buNone/>
            </a:pPr>
            <a:r>
              <a:rPr lang="en">
                <a:solidFill>
                  <a:srgbClr val="555555"/>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a:t>
            </a:r>
            <a:endParaRPr>
              <a:solidFill>
                <a:schemeClr val="dk1"/>
              </a:solidFill>
            </a:endParaRPr>
          </a:p>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5DCE3D"/>
                </a:solidFill>
              </a:rPr>
              <a:t>The introduction about GraphQL</a:t>
            </a:r>
            <a:endParaRPr sz="4000"/>
          </a:p>
        </p:txBody>
      </p:sp>
      <p:sp>
        <p:nvSpPr>
          <p:cNvPr id="88" name="Shape 88"/>
          <p:cNvSpPr txBox="1"/>
          <p:nvPr/>
        </p:nvSpPr>
        <p:spPr>
          <a:xfrm>
            <a:off x="2551500" y="2632500"/>
            <a:ext cx="7333200" cy="85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9" name="Shape 89"/>
          <p:cNvSpPr txBox="1"/>
          <p:nvPr/>
        </p:nvSpPr>
        <p:spPr>
          <a:xfrm>
            <a:off x="418500" y="1397325"/>
            <a:ext cx="8413800" cy="3462600"/>
          </a:xfrm>
          <a:prstGeom prst="rect">
            <a:avLst/>
          </a:prstGeom>
          <a:noFill/>
          <a:ln>
            <a:noFill/>
          </a:ln>
        </p:spPr>
        <p:txBody>
          <a:bodyPr anchorCtr="0" anchor="t" bIns="91425" lIns="91425" spcFirstLastPara="1" rIns="91425" wrap="square" tIns="91425">
            <a:noAutofit/>
          </a:bodyPr>
          <a:lstStyle/>
          <a:p>
            <a:pPr indent="-387350" lvl="0" marL="457200" rtl="0">
              <a:lnSpc>
                <a:spcPct val="115000"/>
              </a:lnSpc>
              <a:spcBef>
                <a:spcPts val="0"/>
              </a:spcBef>
              <a:spcAft>
                <a:spcPts val="0"/>
              </a:spcAft>
              <a:buClr>
                <a:schemeClr val="dk1"/>
              </a:buClr>
              <a:buSzPts val="2500"/>
              <a:buChar char="●"/>
            </a:pPr>
            <a:r>
              <a:rPr lang="en" sz="2500">
                <a:solidFill>
                  <a:schemeClr val="dk1"/>
                </a:solidFill>
              </a:rPr>
              <a:t>REST</a:t>
            </a:r>
            <a:endParaRPr sz="2500">
              <a:solidFill>
                <a:schemeClr val="dk1"/>
              </a:solidFill>
            </a:endParaRPr>
          </a:p>
          <a:p>
            <a:pPr indent="-355600" lvl="1" marL="914400" rtl="0">
              <a:lnSpc>
                <a:spcPct val="115000"/>
              </a:lnSpc>
              <a:spcBef>
                <a:spcPts val="0"/>
              </a:spcBef>
              <a:spcAft>
                <a:spcPts val="0"/>
              </a:spcAft>
              <a:buClr>
                <a:schemeClr val="dk1"/>
              </a:buClr>
              <a:buSzPts val="2000"/>
              <a:buChar char="○"/>
            </a:pPr>
            <a:r>
              <a:rPr lang="en" sz="2000">
                <a:solidFill>
                  <a:schemeClr val="dk1"/>
                </a:solidFill>
              </a:rPr>
              <a:t>Solution 1: </a:t>
            </a:r>
            <a:endParaRPr sz="2000">
              <a:solidFill>
                <a:schemeClr val="dk1"/>
              </a:solidFill>
            </a:endParaRPr>
          </a:p>
          <a:p>
            <a:pPr indent="-342900" lvl="2" marL="1371600" rtl="0">
              <a:lnSpc>
                <a:spcPct val="115000"/>
              </a:lnSpc>
              <a:spcBef>
                <a:spcPts val="0"/>
              </a:spcBef>
              <a:spcAft>
                <a:spcPts val="0"/>
              </a:spcAft>
              <a:buClr>
                <a:schemeClr val="dk1"/>
              </a:buClr>
              <a:buSzPts val="1800"/>
              <a:buChar char="■"/>
            </a:pPr>
            <a:r>
              <a:rPr lang="en" sz="1800">
                <a:solidFill>
                  <a:schemeClr val="dk1"/>
                </a:solidFill>
              </a:rPr>
              <a:t>Create multiple requests and then calculate to find the right result afterward</a:t>
            </a:r>
            <a:endParaRPr sz="1800">
              <a:solidFill>
                <a:schemeClr val="dk1"/>
              </a:solidFill>
            </a:endParaRPr>
          </a:p>
          <a:p>
            <a:pPr indent="457200" lvl="0" marL="914400" rtl="0">
              <a:lnSpc>
                <a:spcPct val="115000"/>
              </a:lnSpc>
              <a:spcBef>
                <a:spcPts val="0"/>
              </a:spcBef>
              <a:spcAft>
                <a:spcPts val="0"/>
              </a:spcAft>
              <a:buNone/>
            </a:pPr>
            <a:r>
              <a:rPr b="1" lang="en" sz="1800">
                <a:solidFill>
                  <a:schemeClr val="dk1"/>
                </a:solidFill>
              </a:rPr>
              <a:t>/countries/1/cities</a:t>
            </a:r>
            <a:endParaRPr sz="1800">
              <a:solidFill>
                <a:schemeClr val="dk1"/>
              </a:solidFill>
            </a:endParaRPr>
          </a:p>
          <a:p>
            <a:pPr indent="457200" lvl="0" marL="914400" rtl="0">
              <a:lnSpc>
                <a:spcPct val="115000"/>
              </a:lnSpc>
              <a:spcBef>
                <a:spcPts val="0"/>
              </a:spcBef>
              <a:spcAft>
                <a:spcPts val="0"/>
              </a:spcAft>
              <a:buNone/>
            </a:pPr>
            <a:r>
              <a:rPr b="1" lang="en" sz="1800">
                <a:solidFill>
                  <a:schemeClr val="dk1"/>
                </a:solidFill>
              </a:rPr>
              <a:t>/countries/2/cities</a:t>
            </a:r>
            <a:endParaRPr sz="1800">
              <a:solidFill>
                <a:schemeClr val="dk1"/>
              </a:solidFill>
            </a:endParaRPr>
          </a:p>
          <a:p>
            <a:pPr indent="457200" lvl="0" marL="914400" rtl="0">
              <a:lnSpc>
                <a:spcPct val="115000"/>
              </a:lnSpc>
              <a:spcBef>
                <a:spcPts val="0"/>
              </a:spcBef>
              <a:spcAft>
                <a:spcPts val="0"/>
              </a:spcAft>
              <a:buNone/>
            </a:pPr>
            <a:r>
              <a:rPr b="1" lang="en" sz="1800">
                <a:solidFill>
                  <a:schemeClr val="dk1"/>
                </a:solidFill>
              </a:rPr>
              <a:t>/countries/3/cities</a:t>
            </a:r>
            <a:endParaRPr sz="1800">
              <a:solidFill>
                <a:schemeClr val="dk1"/>
              </a:solidFill>
            </a:endParaRPr>
          </a:p>
          <a:p>
            <a:pPr indent="457200" lvl="0" marL="914400" rtl="0">
              <a:lnSpc>
                <a:spcPct val="115000"/>
              </a:lnSpc>
              <a:spcBef>
                <a:spcPts val="0"/>
              </a:spcBef>
              <a:spcAft>
                <a:spcPts val="0"/>
              </a:spcAft>
              <a:buNone/>
            </a:pPr>
            <a:r>
              <a:rPr b="1" lang="en" sz="1800">
                <a:solidFill>
                  <a:schemeClr val="dk1"/>
                </a:solidFill>
              </a:rPr>
              <a:t>/countries/n/cities</a:t>
            </a:r>
            <a:endParaRPr b="1" sz="1800">
              <a:solidFill>
                <a:schemeClr val="dk1"/>
              </a:solidFill>
            </a:endParaRPr>
          </a:p>
          <a:p>
            <a:pPr indent="457200" lvl="0" marL="914400" rtl="0">
              <a:spcBef>
                <a:spcPts val="0"/>
              </a:spcBef>
              <a:spcAft>
                <a:spcPts val="0"/>
              </a:spcAft>
              <a:buNone/>
            </a:pPr>
            <a:r>
              <a:t/>
            </a:r>
            <a:endParaRPr b="1" sz="1800">
              <a:solidFill>
                <a:schemeClr val="dk1"/>
              </a:solidFill>
            </a:endParaRPr>
          </a:p>
          <a:p>
            <a:pPr indent="0" lvl="0" marL="1371600" rtl="0">
              <a:spcBef>
                <a:spcPts val="0"/>
              </a:spcBef>
              <a:spcAft>
                <a:spcPts val="0"/>
              </a:spcAft>
              <a:buNone/>
            </a:pPr>
            <a:r>
              <a:t/>
            </a:r>
            <a:endParaRPr sz="2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5DCE3D"/>
                </a:solidFill>
              </a:rPr>
              <a:t>The introduction about GraphQL</a:t>
            </a:r>
            <a:endParaRPr sz="4000"/>
          </a:p>
        </p:txBody>
      </p:sp>
      <p:sp>
        <p:nvSpPr>
          <p:cNvPr id="95" name="Shape 95"/>
          <p:cNvSpPr txBox="1"/>
          <p:nvPr/>
        </p:nvSpPr>
        <p:spPr>
          <a:xfrm>
            <a:off x="2551500" y="2632500"/>
            <a:ext cx="7333200" cy="85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6" name="Shape 96"/>
          <p:cNvSpPr txBox="1"/>
          <p:nvPr/>
        </p:nvSpPr>
        <p:spPr>
          <a:xfrm>
            <a:off x="418500" y="1397325"/>
            <a:ext cx="8413800" cy="3462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87350" lvl="0" marL="457200" rtl="0">
              <a:lnSpc>
                <a:spcPct val="115000"/>
              </a:lnSpc>
              <a:spcBef>
                <a:spcPts val="0"/>
              </a:spcBef>
              <a:spcAft>
                <a:spcPts val="0"/>
              </a:spcAft>
              <a:buClr>
                <a:schemeClr val="dk1"/>
              </a:buClr>
              <a:buSzPts val="2500"/>
              <a:buChar char="●"/>
            </a:pPr>
            <a:r>
              <a:rPr lang="en" sz="2500">
                <a:solidFill>
                  <a:schemeClr val="dk1"/>
                </a:solidFill>
              </a:rPr>
              <a:t>REST</a:t>
            </a:r>
            <a:endParaRPr sz="2500">
              <a:solidFill>
                <a:schemeClr val="dk1"/>
              </a:solidFill>
            </a:endParaRPr>
          </a:p>
          <a:p>
            <a:pPr indent="-355600" lvl="1" marL="914400" rtl="0">
              <a:lnSpc>
                <a:spcPct val="115000"/>
              </a:lnSpc>
              <a:spcBef>
                <a:spcPts val="0"/>
              </a:spcBef>
              <a:spcAft>
                <a:spcPts val="0"/>
              </a:spcAft>
              <a:buClr>
                <a:schemeClr val="dk1"/>
              </a:buClr>
              <a:buSzPts val="2000"/>
              <a:buChar char="○"/>
            </a:pPr>
            <a:r>
              <a:rPr lang="en" sz="2000">
                <a:solidFill>
                  <a:schemeClr val="dk1"/>
                </a:solidFill>
              </a:rPr>
              <a:t>Solution 2: </a:t>
            </a:r>
            <a:endParaRPr sz="2000">
              <a:solidFill>
                <a:schemeClr val="dk1"/>
              </a:solidFill>
            </a:endParaRPr>
          </a:p>
          <a:p>
            <a:pPr indent="-342900" lvl="2" marL="1371600" rtl="0">
              <a:lnSpc>
                <a:spcPct val="115000"/>
              </a:lnSpc>
              <a:spcBef>
                <a:spcPts val="0"/>
              </a:spcBef>
              <a:spcAft>
                <a:spcPts val="0"/>
              </a:spcAft>
              <a:buClr>
                <a:schemeClr val="dk1"/>
              </a:buClr>
              <a:buSzPts val="1800"/>
              <a:buChar char="■"/>
            </a:pPr>
            <a:r>
              <a:rPr lang="en" sz="1800">
                <a:solidFill>
                  <a:schemeClr val="dk1"/>
                </a:solidFill>
              </a:rPr>
              <a:t> Talk to back-end developers to adjust the API in the proper way </a:t>
            </a:r>
            <a:r>
              <a:rPr b="1" lang="en" sz="1800">
                <a:solidFill>
                  <a:schemeClr val="dk1"/>
                </a:solidFill>
              </a:rPr>
              <a:t>/countries</a:t>
            </a:r>
            <a:endParaRPr b="1" sz="1800">
              <a:solidFill>
                <a:schemeClr val="dk1"/>
              </a:solidFill>
            </a:endParaRPr>
          </a:p>
          <a:p>
            <a:pPr indent="2527300" lvl="0" marL="0" rtl="0">
              <a:spcBef>
                <a:spcPts val="0"/>
              </a:spcBef>
              <a:spcAft>
                <a:spcPts val="0"/>
              </a:spcAft>
              <a:buNone/>
            </a:pPr>
            <a:r>
              <a:rPr lang="en">
                <a:solidFill>
                  <a:srgbClr val="666666"/>
                </a:solidFill>
                <a:latin typeface="Courier New"/>
                <a:ea typeface="Courier New"/>
                <a:cs typeface="Courier New"/>
                <a:sym typeface="Courier New"/>
              </a:rPr>
              <a:t>[  {  </a:t>
            </a:r>
            <a:endParaRPr>
              <a:solidFill>
                <a:srgbClr val="666666"/>
              </a:solidFill>
              <a:latin typeface="Courier New"/>
              <a:ea typeface="Courier New"/>
              <a:cs typeface="Courier New"/>
              <a:sym typeface="Courier New"/>
            </a:endParaRPr>
          </a:p>
          <a:p>
            <a:pPr indent="2527300" lvl="0" marL="0" rtl="0">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"id"</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"1"</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2527300" lvl="0" marL="0" rtl="0">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"name"</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"Vietnam"</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2527300" lvl="0" marL="0" rtl="0">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5DCE3D"/>
                </a:solidFill>
                <a:latin typeface="Courier New"/>
                <a:ea typeface="Courier New"/>
                <a:cs typeface="Courier New"/>
                <a:sym typeface="Courier New"/>
              </a:rPr>
              <a:t>"cities"</a:t>
            </a:r>
            <a:r>
              <a:rPr lang="en">
                <a:solidFill>
                  <a:srgbClr val="5DCE3D"/>
                </a:solidFill>
                <a:latin typeface="Courier New"/>
                <a:ea typeface="Courier New"/>
                <a:cs typeface="Courier New"/>
                <a:sym typeface="Courier New"/>
              </a:rPr>
              <a:t>:[  </a:t>
            </a:r>
            <a:endParaRPr>
              <a:solidFill>
                <a:srgbClr val="5DCE3D"/>
              </a:solidFill>
              <a:latin typeface="Courier New"/>
              <a:ea typeface="Courier New"/>
              <a:cs typeface="Courier New"/>
              <a:sym typeface="Courier New"/>
            </a:endParaRPr>
          </a:p>
          <a:p>
            <a:pPr indent="2527300" lvl="0" marL="0" rtl="0">
              <a:spcBef>
                <a:spcPts val="0"/>
              </a:spcBef>
              <a:spcAft>
                <a:spcPts val="0"/>
              </a:spcAft>
              <a:buNone/>
            </a:pPr>
            <a:r>
              <a:rPr lang="en">
                <a:solidFill>
                  <a:srgbClr val="5DCE3D"/>
                </a:solidFill>
                <a:latin typeface="Courier New"/>
                <a:ea typeface="Courier New"/>
                <a:cs typeface="Courier New"/>
                <a:sym typeface="Courier New"/>
              </a:rPr>
              <a:t>         {  </a:t>
            </a:r>
            <a:endParaRPr>
              <a:solidFill>
                <a:srgbClr val="5DCE3D"/>
              </a:solidFill>
              <a:latin typeface="Courier New"/>
              <a:ea typeface="Courier New"/>
              <a:cs typeface="Courier New"/>
              <a:sym typeface="Courier New"/>
            </a:endParaRPr>
          </a:p>
          <a:p>
            <a:pPr indent="2527300" lvl="0" marL="0" rtl="0">
              <a:spcBef>
                <a:spcPts val="0"/>
              </a:spcBef>
              <a:spcAft>
                <a:spcPts val="0"/>
              </a:spcAft>
              <a:buNone/>
            </a:pPr>
            <a:r>
              <a:rPr lang="en">
                <a:solidFill>
                  <a:srgbClr val="5DCE3D"/>
                </a:solidFill>
                <a:latin typeface="Courier New"/>
                <a:ea typeface="Courier New"/>
                <a:cs typeface="Courier New"/>
                <a:sym typeface="Courier New"/>
              </a:rPr>
              <a:t>            </a:t>
            </a:r>
            <a:r>
              <a:rPr b="1" lang="en">
                <a:solidFill>
                  <a:srgbClr val="5DCE3D"/>
                </a:solidFill>
                <a:latin typeface="Courier New"/>
                <a:ea typeface="Courier New"/>
                <a:cs typeface="Courier New"/>
                <a:sym typeface="Courier New"/>
              </a:rPr>
              <a:t>"id"</a:t>
            </a:r>
            <a:r>
              <a:rPr lang="en">
                <a:solidFill>
                  <a:srgbClr val="5DCE3D"/>
                </a:solidFill>
                <a:latin typeface="Courier New"/>
                <a:ea typeface="Courier New"/>
                <a:cs typeface="Courier New"/>
                <a:sym typeface="Courier New"/>
              </a:rPr>
              <a:t>:"1",</a:t>
            </a:r>
            <a:endParaRPr>
              <a:solidFill>
                <a:srgbClr val="5DCE3D"/>
              </a:solidFill>
              <a:latin typeface="Courier New"/>
              <a:ea typeface="Courier New"/>
              <a:cs typeface="Courier New"/>
              <a:sym typeface="Courier New"/>
            </a:endParaRPr>
          </a:p>
          <a:p>
            <a:pPr indent="2527300" lvl="0" marL="0" rtl="0">
              <a:spcBef>
                <a:spcPts val="0"/>
              </a:spcBef>
              <a:spcAft>
                <a:spcPts val="0"/>
              </a:spcAft>
              <a:buNone/>
            </a:pPr>
            <a:r>
              <a:rPr lang="en">
                <a:solidFill>
                  <a:srgbClr val="5DCE3D"/>
                </a:solidFill>
                <a:latin typeface="Courier New"/>
                <a:ea typeface="Courier New"/>
                <a:cs typeface="Courier New"/>
                <a:sym typeface="Courier New"/>
              </a:rPr>
              <a:t>            </a:t>
            </a:r>
            <a:r>
              <a:rPr b="1" lang="en">
                <a:solidFill>
                  <a:srgbClr val="5DCE3D"/>
                </a:solidFill>
                <a:latin typeface="Courier New"/>
                <a:ea typeface="Courier New"/>
                <a:cs typeface="Courier New"/>
                <a:sym typeface="Courier New"/>
              </a:rPr>
              <a:t>"name"</a:t>
            </a:r>
            <a:r>
              <a:rPr lang="en">
                <a:solidFill>
                  <a:srgbClr val="5DCE3D"/>
                </a:solidFill>
                <a:latin typeface="Courier New"/>
                <a:ea typeface="Courier New"/>
                <a:cs typeface="Courier New"/>
                <a:sym typeface="Courier New"/>
              </a:rPr>
              <a:t>:"DaNang"</a:t>
            </a:r>
            <a:endParaRPr>
              <a:solidFill>
                <a:srgbClr val="5DCE3D"/>
              </a:solidFill>
              <a:latin typeface="Courier New"/>
              <a:ea typeface="Courier New"/>
              <a:cs typeface="Courier New"/>
              <a:sym typeface="Courier New"/>
            </a:endParaRPr>
          </a:p>
          <a:p>
            <a:pPr indent="2527300" lvl="0" marL="0" rtl="0">
              <a:spcBef>
                <a:spcPts val="0"/>
              </a:spcBef>
              <a:spcAft>
                <a:spcPts val="0"/>
              </a:spcAft>
              <a:buNone/>
            </a:pPr>
            <a:r>
              <a:rPr lang="en">
                <a:solidFill>
                  <a:srgbClr val="5DCE3D"/>
                </a:solidFill>
                <a:latin typeface="Courier New"/>
                <a:ea typeface="Courier New"/>
                <a:cs typeface="Courier New"/>
                <a:sym typeface="Courier New"/>
              </a:rPr>
              <a:t>         },</a:t>
            </a:r>
            <a:endParaRPr>
              <a:solidFill>
                <a:srgbClr val="5DCE3D"/>
              </a:solidFill>
              <a:latin typeface="Courier New"/>
              <a:ea typeface="Courier New"/>
              <a:cs typeface="Courier New"/>
              <a:sym typeface="Courier New"/>
            </a:endParaRPr>
          </a:p>
          <a:p>
            <a:pPr indent="2527300" lvl="0" marL="0" rtl="0">
              <a:spcBef>
                <a:spcPts val="0"/>
              </a:spcBef>
              <a:spcAft>
                <a:spcPts val="0"/>
              </a:spcAft>
              <a:buNone/>
            </a:pPr>
            <a:r>
              <a:rPr lang="en">
                <a:solidFill>
                  <a:srgbClr val="5DCE3D"/>
                </a:solidFill>
                <a:latin typeface="Courier New"/>
                <a:ea typeface="Courier New"/>
                <a:cs typeface="Courier New"/>
                <a:sym typeface="Courier New"/>
              </a:rPr>
              <a:t>         …</a:t>
            </a:r>
            <a:endParaRPr>
              <a:solidFill>
                <a:srgbClr val="5DCE3D"/>
              </a:solidFill>
              <a:latin typeface="Courier New"/>
              <a:ea typeface="Courier New"/>
              <a:cs typeface="Courier New"/>
              <a:sym typeface="Courier New"/>
            </a:endParaRPr>
          </a:p>
          <a:p>
            <a:pPr indent="2527300" lvl="0" marL="0" rtl="0">
              <a:spcBef>
                <a:spcPts val="0"/>
              </a:spcBef>
              <a:spcAft>
                <a:spcPts val="0"/>
              </a:spcAft>
              <a:buNone/>
            </a:pPr>
            <a:r>
              <a:rPr lang="en">
                <a:solidFill>
                  <a:srgbClr val="555555"/>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a:t>
            </a:r>
            <a:endParaRPr>
              <a:solidFill>
                <a:schemeClr val="dk1"/>
              </a:solidFill>
            </a:endParaRPr>
          </a:p>
          <a:p>
            <a:pPr indent="0" lvl="0" marL="0" rtl="0">
              <a:spcBef>
                <a:spcPts val="0"/>
              </a:spcBef>
              <a:spcAft>
                <a:spcPts val="0"/>
              </a:spcAft>
              <a:buNone/>
            </a:pPr>
            <a:r>
              <a:t/>
            </a:r>
            <a:endParaRPr/>
          </a:p>
          <a:p>
            <a:pPr indent="0" lvl="0" marL="914400" rtl="0">
              <a:lnSpc>
                <a:spcPct val="115000"/>
              </a:lnSpc>
              <a:spcBef>
                <a:spcPts val="0"/>
              </a:spcBef>
              <a:spcAft>
                <a:spcPts val="0"/>
              </a:spcAft>
              <a:buNone/>
            </a:pPr>
            <a:r>
              <a:t/>
            </a:r>
            <a:endParaRPr sz="1800">
              <a:solidFill>
                <a:schemeClr val="dk1"/>
              </a:solidFill>
            </a:endParaRPr>
          </a:p>
          <a:p>
            <a:pPr indent="0" lvl="0" marL="1371600" rtl="0">
              <a:spcBef>
                <a:spcPts val="0"/>
              </a:spcBef>
              <a:spcAft>
                <a:spcPts val="0"/>
              </a:spcAft>
              <a:buNone/>
            </a:pPr>
            <a:r>
              <a:t/>
            </a:r>
            <a:endParaRPr sz="2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5DCE3D"/>
                </a:solidFill>
              </a:rPr>
              <a:t>The introduction about GraphQL</a:t>
            </a:r>
            <a:endParaRPr sz="4000"/>
          </a:p>
        </p:txBody>
      </p:sp>
      <p:sp>
        <p:nvSpPr>
          <p:cNvPr id="102" name="Shape 102"/>
          <p:cNvSpPr txBox="1"/>
          <p:nvPr/>
        </p:nvSpPr>
        <p:spPr>
          <a:xfrm>
            <a:off x="2551500" y="2632500"/>
            <a:ext cx="7333200" cy="85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03" name="Shape 103"/>
          <p:cNvSpPr txBox="1"/>
          <p:nvPr/>
        </p:nvSpPr>
        <p:spPr>
          <a:xfrm>
            <a:off x="418500" y="1397325"/>
            <a:ext cx="8413800" cy="3462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87350" lvl="0" marL="457200" rtl="0">
              <a:lnSpc>
                <a:spcPct val="115000"/>
              </a:lnSpc>
              <a:spcBef>
                <a:spcPts val="0"/>
              </a:spcBef>
              <a:spcAft>
                <a:spcPts val="0"/>
              </a:spcAft>
              <a:buClr>
                <a:schemeClr val="dk1"/>
              </a:buClr>
              <a:buSzPts val="2500"/>
              <a:buChar char="●"/>
            </a:pPr>
            <a:r>
              <a:rPr lang="en" sz="2500">
                <a:solidFill>
                  <a:schemeClr val="dk1"/>
                </a:solidFill>
              </a:rPr>
              <a:t>GraphQL</a:t>
            </a:r>
            <a:endParaRPr sz="2500">
              <a:solidFill>
                <a:schemeClr val="dk1"/>
              </a:solidFill>
            </a:endParaRPr>
          </a:p>
          <a:p>
            <a:pPr indent="-355600" lvl="1" marL="914400" rtl="0">
              <a:lnSpc>
                <a:spcPct val="115000"/>
              </a:lnSpc>
              <a:spcBef>
                <a:spcPts val="0"/>
              </a:spcBef>
              <a:spcAft>
                <a:spcPts val="0"/>
              </a:spcAft>
              <a:buClr>
                <a:schemeClr val="dk1"/>
              </a:buClr>
              <a:buSzPts val="2000"/>
              <a:buChar char="○"/>
            </a:pPr>
            <a:r>
              <a:rPr lang="en" sz="2000">
                <a:solidFill>
                  <a:schemeClr val="dk1"/>
                </a:solidFill>
              </a:rPr>
              <a:t>Solution: </a:t>
            </a:r>
            <a:endParaRPr sz="2000">
              <a:solidFill>
                <a:schemeClr val="dk1"/>
              </a:solidFill>
            </a:endParaRPr>
          </a:p>
          <a:p>
            <a:pPr indent="-342900" lvl="2" marL="1371600" rtl="0">
              <a:lnSpc>
                <a:spcPct val="115000"/>
              </a:lnSpc>
              <a:spcBef>
                <a:spcPts val="0"/>
              </a:spcBef>
              <a:spcAft>
                <a:spcPts val="0"/>
              </a:spcAft>
              <a:buClr>
                <a:schemeClr val="dk1"/>
              </a:buClr>
              <a:buSzPts val="1800"/>
              <a:buChar char="■"/>
            </a:pPr>
            <a:r>
              <a:rPr lang="en" sz="1800">
                <a:solidFill>
                  <a:schemeClr val="dk1"/>
                </a:solidFill>
              </a:rPr>
              <a:t>Just change a little in queries to get the right result</a:t>
            </a:r>
            <a:endParaRPr b="1" sz="1800">
              <a:solidFill>
                <a:schemeClr val="dk1"/>
              </a:solidFill>
            </a:endParaRPr>
          </a:p>
          <a:p>
            <a:pPr indent="0" lvl="0" marL="0" rtl="0">
              <a:spcBef>
                <a:spcPts val="0"/>
              </a:spcBef>
              <a:spcAft>
                <a:spcPts val="0"/>
              </a:spcAft>
              <a:buNone/>
            </a:pPr>
            <a:r>
              <a:t/>
            </a:r>
            <a:endParaRPr/>
          </a:p>
          <a:p>
            <a:pPr indent="0" lvl="0" marL="914400" rtl="0">
              <a:lnSpc>
                <a:spcPct val="115000"/>
              </a:lnSpc>
              <a:spcBef>
                <a:spcPts val="0"/>
              </a:spcBef>
              <a:spcAft>
                <a:spcPts val="0"/>
              </a:spcAft>
              <a:buNone/>
            </a:pPr>
            <a:r>
              <a:t/>
            </a:r>
            <a:endParaRPr sz="1800">
              <a:solidFill>
                <a:schemeClr val="dk1"/>
              </a:solidFill>
            </a:endParaRPr>
          </a:p>
          <a:p>
            <a:pPr indent="0" lvl="0" marL="1371600" rtl="0">
              <a:spcBef>
                <a:spcPts val="0"/>
              </a:spcBef>
              <a:spcAft>
                <a:spcPts val="0"/>
              </a:spcAft>
              <a:buNone/>
            </a:pPr>
            <a:r>
              <a:t/>
            </a:r>
            <a:endParaRPr sz="2500">
              <a:solidFill>
                <a:schemeClr val="dk1"/>
              </a:solidFill>
            </a:endParaRPr>
          </a:p>
        </p:txBody>
      </p:sp>
      <p:sp>
        <p:nvSpPr>
          <p:cNvPr id="104" name="Shape 104"/>
          <p:cNvSpPr txBox="1"/>
          <p:nvPr/>
        </p:nvSpPr>
        <p:spPr>
          <a:xfrm>
            <a:off x="2686500" y="2646000"/>
            <a:ext cx="6021000" cy="2430000"/>
          </a:xfrm>
          <a:prstGeom prst="rect">
            <a:avLst/>
          </a:prstGeom>
          <a:noFill/>
          <a:ln>
            <a:noFill/>
          </a:ln>
        </p:spPr>
        <p:txBody>
          <a:bodyPr anchorCtr="0" anchor="t" bIns="91425" lIns="91425" spcFirstLastPara="1" rIns="91425" wrap="square" tIns="91425">
            <a:noAutofit/>
          </a:bodyPr>
          <a:lstStyle/>
          <a:p>
            <a:pPr indent="2527300" lvl="0" marL="0" rtl="0">
              <a:spcBef>
                <a:spcPts val="0"/>
              </a:spcBef>
              <a:spcAft>
                <a:spcPts val="0"/>
              </a:spcAft>
              <a:buClr>
                <a:schemeClr val="dk1"/>
              </a:buClr>
              <a:buSzPts val="1100"/>
              <a:buFont typeface="Arial"/>
              <a:buNone/>
            </a:pPr>
            <a:r>
              <a:rPr lang="en">
                <a:solidFill>
                  <a:srgbClr val="666666"/>
                </a:solidFill>
                <a:latin typeface="Courier New"/>
                <a:ea typeface="Courier New"/>
                <a:cs typeface="Courier New"/>
                <a:sym typeface="Courier New"/>
              </a:rPr>
              <a:t>[  {  </a:t>
            </a:r>
            <a:endParaRPr>
              <a:solidFill>
                <a:srgbClr val="666666"/>
              </a:solidFill>
              <a:latin typeface="Courier New"/>
              <a:ea typeface="Courier New"/>
              <a:cs typeface="Courier New"/>
              <a:sym typeface="Courier New"/>
            </a:endParaRPr>
          </a:p>
          <a:p>
            <a:pPr indent="2527300" lvl="0" marL="0" rtl="0">
              <a:spcBef>
                <a:spcPts val="0"/>
              </a:spcBef>
              <a:spcAft>
                <a:spcPts val="0"/>
              </a:spcAft>
              <a:buClr>
                <a:schemeClr val="dk1"/>
              </a:buClr>
              <a:buSzPts val="1100"/>
              <a:buFont typeface="Arial"/>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"id"</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"1"</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2527300" lvl="0" marL="0" rtl="0">
              <a:spcBef>
                <a:spcPts val="0"/>
              </a:spcBef>
              <a:spcAft>
                <a:spcPts val="0"/>
              </a:spcAft>
              <a:buClr>
                <a:schemeClr val="dk1"/>
              </a:buClr>
              <a:buSzPts val="1100"/>
              <a:buFont typeface="Arial"/>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"name"</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"Vietnam"</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2527300" lvl="0" marL="0" rtl="0">
              <a:spcBef>
                <a:spcPts val="0"/>
              </a:spcBef>
              <a:spcAft>
                <a:spcPts val="0"/>
              </a:spcAft>
              <a:buClr>
                <a:schemeClr val="dk1"/>
              </a:buClr>
              <a:buSzPts val="1100"/>
              <a:buFont typeface="Arial"/>
              <a:buNone/>
            </a:pPr>
            <a:r>
              <a:rPr lang="en">
                <a:solidFill>
                  <a:srgbClr val="555555"/>
                </a:solidFill>
                <a:latin typeface="Courier New"/>
                <a:ea typeface="Courier New"/>
                <a:cs typeface="Courier New"/>
                <a:sym typeface="Courier New"/>
              </a:rPr>
              <a:t>      </a:t>
            </a:r>
            <a:r>
              <a:rPr b="1" lang="en">
                <a:solidFill>
                  <a:srgbClr val="5DCE3D"/>
                </a:solidFill>
                <a:latin typeface="Courier New"/>
                <a:ea typeface="Courier New"/>
                <a:cs typeface="Courier New"/>
                <a:sym typeface="Courier New"/>
              </a:rPr>
              <a:t>"cities"</a:t>
            </a:r>
            <a:r>
              <a:rPr lang="en">
                <a:solidFill>
                  <a:srgbClr val="5DCE3D"/>
                </a:solidFill>
                <a:latin typeface="Courier New"/>
                <a:ea typeface="Courier New"/>
                <a:cs typeface="Courier New"/>
                <a:sym typeface="Courier New"/>
              </a:rPr>
              <a:t>:[  </a:t>
            </a:r>
            <a:endParaRPr>
              <a:solidFill>
                <a:srgbClr val="5DCE3D"/>
              </a:solidFill>
              <a:latin typeface="Courier New"/>
              <a:ea typeface="Courier New"/>
              <a:cs typeface="Courier New"/>
              <a:sym typeface="Courier New"/>
            </a:endParaRPr>
          </a:p>
          <a:p>
            <a:pPr indent="2527300" lvl="0" marL="0" rtl="0">
              <a:spcBef>
                <a:spcPts val="0"/>
              </a:spcBef>
              <a:spcAft>
                <a:spcPts val="0"/>
              </a:spcAft>
              <a:buClr>
                <a:schemeClr val="dk1"/>
              </a:buClr>
              <a:buSzPts val="1100"/>
              <a:buFont typeface="Arial"/>
              <a:buNone/>
            </a:pPr>
            <a:r>
              <a:rPr lang="en">
                <a:solidFill>
                  <a:srgbClr val="5DCE3D"/>
                </a:solidFill>
                <a:latin typeface="Courier New"/>
                <a:ea typeface="Courier New"/>
                <a:cs typeface="Courier New"/>
                <a:sym typeface="Courier New"/>
              </a:rPr>
              <a:t>         {  </a:t>
            </a:r>
            <a:endParaRPr>
              <a:solidFill>
                <a:srgbClr val="5DCE3D"/>
              </a:solidFill>
              <a:latin typeface="Courier New"/>
              <a:ea typeface="Courier New"/>
              <a:cs typeface="Courier New"/>
              <a:sym typeface="Courier New"/>
            </a:endParaRPr>
          </a:p>
          <a:p>
            <a:pPr indent="2527300" lvl="0" marL="0" rtl="0">
              <a:spcBef>
                <a:spcPts val="0"/>
              </a:spcBef>
              <a:spcAft>
                <a:spcPts val="0"/>
              </a:spcAft>
              <a:buClr>
                <a:schemeClr val="dk1"/>
              </a:buClr>
              <a:buSzPts val="1100"/>
              <a:buFont typeface="Arial"/>
              <a:buNone/>
            </a:pPr>
            <a:r>
              <a:rPr lang="en">
                <a:solidFill>
                  <a:srgbClr val="5DCE3D"/>
                </a:solidFill>
                <a:latin typeface="Courier New"/>
                <a:ea typeface="Courier New"/>
                <a:cs typeface="Courier New"/>
                <a:sym typeface="Courier New"/>
              </a:rPr>
              <a:t>            </a:t>
            </a:r>
            <a:r>
              <a:rPr b="1" lang="en">
                <a:solidFill>
                  <a:srgbClr val="5DCE3D"/>
                </a:solidFill>
                <a:latin typeface="Courier New"/>
                <a:ea typeface="Courier New"/>
                <a:cs typeface="Courier New"/>
                <a:sym typeface="Courier New"/>
              </a:rPr>
              <a:t>"id"</a:t>
            </a:r>
            <a:r>
              <a:rPr lang="en">
                <a:solidFill>
                  <a:srgbClr val="5DCE3D"/>
                </a:solidFill>
                <a:latin typeface="Courier New"/>
                <a:ea typeface="Courier New"/>
                <a:cs typeface="Courier New"/>
                <a:sym typeface="Courier New"/>
              </a:rPr>
              <a:t>:"1",</a:t>
            </a:r>
            <a:endParaRPr>
              <a:solidFill>
                <a:srgbClr val="5DCE3D"/>
              </a:solidFill>
              <a:latin typeface="Courier New"/>
              <a:ea typeface="Courier New"/>
              <a:cs typeface="Courier New"/>
              <a:sym typeface="Courier New"/>
            </a:endParaRPr>
          </a:p>
          <a:p>
            <a:pPr indent="2527300" lvl="0" marL="0" rtl="0">
              <a:spcBef>
                <a:spcPts val="0"/>
              </a:spcBef>
              <a:spcAft>
                <a:spcPts val="0"/>
              </a:spcAft>
              <a:buClr>
                <a:schemeClr val="dk1"/>
              </a:buClr>
              <a:buSzPts val="1100"/>
              <a:buFont typeface="Arial"/>
              <a:buNone/>
            </a:pPr>
            <a:r>
              <a:rPr lang="en">
                <a:solidFill>
                  <a:srgbClr val="5DCE3D"/>
                </a:solidFill>
                <a:latin typeface="Courier New"/>
                <a:ea typeface="Courier New"/>
                <a:cs typeface="Courier New"/>
                <a:sym typeface="Courier New"/>
              </a:rPr>
              <a:t>            </a:t>
            </a:r>
            <a:r>
              <a:rPr b="1" lang="en">
                <a:solidFill>
                  <a:srgbClr val="5DCE3D"/>
                </a:solidFill>
                <a:latin typeface="Courier New"/>
                <a:ea typeface="Courier New"/>
                <a:cs typeface="Courier New"/>
                <a:sym typeface="Courier New"/>
              </a:rPr>
              <a:t>"name"</a:t>
            </a:r>
            <a:r>
              <a:rPr lang="en">
                <a:solidFill>
                  <a:srgbClr val="5DCE3D"/>
                </a:solidFill>
                <a:latin typeface="Courier New"/>
                <a:ea typeface="Courier New"/>
                <a:cs typeface="Courier New"/>
                <a:sym typeface="Courier New"/>
              </a:rPr>
              <a:t>:"DaNang"</a:t>
            </a:r>
            <a:endParaRPr>
              <a:solidFill>
                <a:srgbClr val="5DCE3D"/>
              </a:solidFill>
              <a:latin typeface="Courier New"/>
              <a:ea typeface="Courier New"/>
              <a:cs typeface="Courier New"/>
              <a:sym typeface="Courier New"/>
            </a:endParaRPr>
          </a:p>
          <a:p>
            <a:pPr indent="2527300" lvl="0" marL="0" rtl="0">
              <a:spcBef>
                <a:spcPts val="0"/>
              </a:spcBef>
              <a:spcAft>
                <a:spcPts val="0"/>
              </a:spcAft>
              <a:buClr>
                <a:schemeClr val="dk1"/>
              </a:buClr>
              <a:buSzPts val="1100"/>
              <a:buFont typeface="Arial"/>
              <a:buNone/>
            </a:pPr>
            <a:r>
              <a:rPr lang="en">
                <a:solidFill>
                  <a:srgbClr val="5DCE3D"/>
                </a:solidFill>
                <a:latin typeface="Courier New"/>
                <a:ea typeface="Courier New"/>
                <a:cs typeface="Courier New"/>
                <a:sym typeface="Courier New"/>
              </a:rPr>
              <a:t>         },</a:t>
            </a:r>
            <a:endParaRPr>
              <a:solidFill>
                <a:srgbClr val="5DCE3D"/>
              </a:solidFill>
              <a:latin typeface="Courier New"/>
              <a:ea typeface="Courier New"/>
              <a:cs typeface="Courier New"/>
              <a:sym typeface="Courier New"/>
            </a:endParaRPr>
          </a:p>
          <a:p>
            <a:pPr indent="2527300" lvl="0" marL="0" rtl="0">
              <a:spcBef>
                <a:spcPts val="0"/>
              </a:spcBef>
              <a:spcAft>
                <a:spcPts val="0"/>
              </a:spcAft>
              <a:buClr>
                <a:schemeClr val="dk1"/>
              </a:buClr>
              <a:buSzPts val="1100"/>
              <a:buFont typeface="Arial"/>
              <a:buNone/>
            </a:pPr>
            <a:r>
              <a:rPr lang="en">
                <a:solidFill>
                  <a:srgbClr val="5DCE3D"/>
                </a:solidFill>
                <a:latin typeface="Courier New"/>
                <a:ea typeface="Courier New"/>
                <a:cs typeface="Courier New"/>
                <a:sym typeface="Courier New"/>
              </a:rPr>
              <a:t>         …</a:t>
            </a:r>
            <a:endParaRPr>
              <a:solidFill>
                <a:srgbClr val="5DCE3D"/>
              </a:solidFill>
              <a:latin typeface="Courier New"/>
              <a:ea typeface="Courier New"/>
              <a:cs typeface="Courier New"/>
              <a:sym typeface="Courier New"/>
            </a:endParaRPr>
          </a:p>
          <a:p>
            <a:pPr indent="2527300" lvl="0" marL="0" rtl="0">
              <a:spcBef>
                <a:spcPts val="0"/>
              </a:spcBef>
              <a:spcAft>
                <a:spcPts val="0"/>
              </a:spcAft>
              <a:buClr>
                <a:schemeClr val="dk1"/>
              </a:buClr>
              <a:buSzPts val="1100"/>
              <a:buFont typeface="Arial"/>
              <a:buNone/>
            </a:pPr>
            <a:r>
              <a:rPr lang="en">
                <a:solidFill>
                  <a:srgbClr val="555555"/>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a:t>
            </a:r>
            <a:endParaRPr>
              <a:solidFill>
                <a:schemeClr val="dk1"/>
              </a:solidFill>
            </a:endParaRPr>
          </a:p>
          <a:p>
            <a:pPr indent="0" lvl="0" marL="0">
              <a:spcBef>
                <a:spcPts val="0"/>
              </a:spcBef>
              <a:spcAft>
                <a:spcPts val="0"/>
              </a:spcAft>
              <a:buNone/>
            </a:pPr>
            <a:r>
              <a:t/>
            </a:r>
            <a:endParaRPr/>
          </a:p>
        </p:txBody>
      </p:sp>
      <p:sp>
        <p:nvSpPr>
          <p:cNvPr id="105" name="Shape 105"/>
          <p:cNvSpPr txBox="1"/>
          <p:nvPr/>
        </p:nvSpPr>
        <p:spPr>
          <a:xfrm>
            <a:off x="-3841800" y="2713500"/>
            <a:ext cx="8413800" cy="2430000"/>
          </a:xfrm>
          <a:prstGeom prst="rect">
            <a:avLst/>
          </a:prstGeom>
          <a:noFill/>
          <a:ln>
            <a:noFill/>
          </a:ln>
        </p:spPr>
        <p:txBody>
          <a:bodyPr anchorCtr="0" anchor="t" bIns="91425" lIns="91425" spcFirstLastPara="1" rIns="91425" wrap="square" tIns="91425">
            <a:noAutofit/>
          </a:bodyPr>
          <a:lstStyle/>
          <a:p>
            <a:pPr indent="5295900" lvl="0" marL="0" rtl="0">
              <a:lnSpc>
                <a:spcPct val="100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allCountries {</a:t>
            </a:r>
            <a:endParaRPr>
              <a:solidFill>
                <a:schemeClr val="dk1"/>
              </a:solidFill>
              <a:latin typeface="Courier New"/>
              <a:ea typeface="Courier New"/>
              <a:cs typeface="Courier New"/>
              <a:sym typeface="Courier New"/>
            </a:endParaRPr>
          </a:p>
          <a:p>
            <a:pPr indent="5295900" lvl="0" marL="0" rtl="0">
              <a:lnSpc>
                <a:spcPct val="100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id</a:t>
            </a:r>
            <a:endParaRPr>
              <a:solidFill>
                <a:schemeClr val="dk1"/>
              </a:solidFill>
              <a:latin typeface="Courier New"/>
              <a:ea typeface="Courier New"/>
              <a:cs typeface="Courier New"/>
              <a:sym typeface="Courier New"/>
            </a:endParaRPr>
          </a:p>
          <a:p>
            <a:pPr indent="5295900" lvl="0" marL="0" rtl="0">
              <a:lnSpc>
                <a:spcPct val="100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name</a:t>
            </a:r>
            <a:endParaRPr>
              <a:solidFill>
                <a:schemeClr val="dk1"/>
              </a:solidFill>
              <a:latin typeface="Courier New"/>
              <a:ea typeface="Courier New"/>
              <a:cs typeface="Courier New"/>
              <a:sym typeface="Courier New"/>
            </a:endParaRPr>
          </a:p>
          <a:p>
            <a:pPr indent="5295900" lvl="0" marL="0" rtl="0">
              <a:lnSpc>
                <a:spcPct val="100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r>
              <a:rPr b="1" lang="en">
                <a:solidFill>
                  <a:srgbClr val="5DCE3D"/>
                </a:solidFill>
                <a:latin typeface="Courier New"/>
                <a:ea typeface="Courier New"/>
                <a:cs typeface="Courier New"/>
                <a:sym typeface="Courier New"/>
              </a:rPr>
              <a:t>cities(first: 2) {</a:t>
            </a:r>
            <a:endParaRPr b="1">
              <a:solidFill>
                <a:srgbClr val="5DCE3D"/>
              </a:solidFill>
              <a:latin typeface="Courier New"/>
              <a:ea typeface="Courier New"/>
              <a:cs typeface="Courier New"/>
              <a:sym typeface="Courier New"/>
            </a:endParaRPr>
          </a:p>
          <a:p>
            <a:pPr indent="5295900" lvl="0" marL="0" rtl="0">
              <a:lnSpc>
                <a:spcPct val="100000"/>
              </a:lnSpc>
              <a:spcBef>
                <a:spcPts val="0"/>
              </a:spcBef>
              <a:spcAft>
                <a:spcPts val="0"/>
              </a:spcAft>
              <a:buClr>
                <a:schemeClr val="dk1"/>
              </a:buClr>
              <a:buSzPts val="1100"/>
              <a:buFont typeface="Arial"/>
              <a:buNone/>
            </a:pPr>
            <a:r>
              <a:rPr b="1" lang="en">
                <a:solidFill>
                  <a:srgbClr val="5DCE3D"/>
                </a:solidFill>
                <a:latin typeface="Courier New"/>
                <a:ea typeface="Courier New"/>
                <a:cs typeface="Courier New"/>
                <a:sym typeface="Courier New"/>
              </a:rPr>
              <a:t>      id</a:t>
            </a:r>
            <a:endParaRPr b="1">
              <a:solidFill>
                <a:srgbClr val="5DCE3D"/>
              </a:solidFill>
              <a:latin typeface="Courier New"/>
              <a:ea typeface="Courier New"/>
              <a:cs typeface="Courier New"/>
              <a:sym typeface="Courier New"/>
            </a:endParaRPr>
          </a:p>
          <a:p>
            <a:pPr indent="5295900" lvl="0" marL="0" rtl="0">
              <a:lnSpc>
                <a:spcPct val="100000"/>
              </a:lnSpc>
              <a:spcBef>
                <a:spcPts val="0"/>
              </a:spcBef>
              <a:spcAft>
                <a:spcPts val="0"/>
              </a:spcAft>
              <a:buClr>
                <a:schemeClr val="dk1"/>
              </a:buClr>
              <a:buSzPts val="1100"/>
              <a:buFont typeface="Arial"/>
              <a:buNone/>
            </a:pPr>
            <a:r>
              <a:rPr b="1" lang="en">
                <a:solidFill>
                  <a:srgbClr val="5DCE3D"/>
                </a:solidFill>
                <a:latin typeface="Courier New"/>
                <a:ea typeface="Courier New"/>
                <a:cs typeface="Courier New"/>
                <a:sym typeface="Courier New"/>
              </a:rPr>
              <a:t>      name</a:t>
            </a:r>
            <a:endParaRPr b="1">
              <a:solidFill>
                <a:srgbClr val="5DCE3D"/>
              </a:solidFill>
              <a:latin typeface="Courier New"/>
              <a:ea typeface="Courier New"/>
              <a:cs typeface="Courier New"/>
              <a:sym typeface="Courier New"/>
            </a:endParaRPr>
          </a:p>
          <a:p>
            <a:pPr indent="5295900" lvl="0" marL="0" rtl="0">
              <a:lnSpc>
                <a:spcPct val="100000"/>
              </a:lnSpc>
              <a:spcBef>
                <a:spcPts val="0"/>
              </a:spcBef>
              <a:spcAft>
                <a:spcPts val="0"/>
              </a:spcAft>
              <a:buClr>
                <a:schemeClr val="dk1"/>
              </a:buClr>
              <a:buSzPts val="1100"/>
              <a:buFont typeface="Arial"/>
              <a:buNone/>
            </a:pPr>
            <a:r>
              <a:rPr b="1" lang="en">
                <a:solidFill>
                  <a:srgbClr val="5DCE3D"/>
                </a:solidFill>
                <a:latin typeface="Courier New"/>
                <a:ea typeface="Courier New"/>
                <a:cs typeface="Courier New"/>
                <a:sym typeface="Courier New"/>
              </a:rPr>
              <a:t>    }</a:t>
            </a:r>
            <a:endParaRPr b="1">
              <a:solidFill>
                <a:srgbClr val="5DCE3D"/>
              </a:solidFill>
              <a:latin typeface="Courier New"/>
              <a:ea typeface="Courier New"/>
              <a:cs typeface="Courier New"/>
              <a:sym typeface="Courier New"/>
            </a:endParaRPr>
          </a:p>
          <a:p>
            <a:pPr indent="5295900" lvl="0" marL="0" rtl="0">
              <a:lnSpc>
                <a:spcPct val="100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indent="2527300" lvl="0" marL="0" rtl="0">
              <a:lnSpc>
                <a:spcPct val="100000"/>
              </a:lnSpc>
              <a:spcBef>
                <a:spcPts val="0"/>
              </a:spcBef>
              <a:spcAft>
                <a:spcPts val="0"/>
              </a:spcAft>
              <a:buClr>
                <a:srgbClr val="000000"/>
              </a:buClr>
              <a:buSzPts val="1100"/>
              <a:buFont typeface="Arial"/>
              <a:buNone/>
            </a:pPr>
            <a:r>
              <a:t/>
            </a:r>
            <a:endParaRPr>
              <a:solidFill>
                <a:srgbClr val="666666"/>
              </a:solidFill>
              <a:latin typeface="Courier New"/>
              <a:ea typeface="Courier New"/>
              <a:cs typeface="Courier New"/>
              <a:sym typeface="Courier New"/>
            </a:endParaRPr>
          </a:p>
          <a:p>
            <a:pPr indent="0" lvl="0" marL="0" rtl="0">
              <a:lnSpc>
                <a:spcPct val="100000"/>
              </a:lnSpc>
              <a:spcBef>
                <a:spcPts val="0"/>
              </a:spcBef>
              <a:spcAft>
                <a:spcPts val="0"/>
              </a:spcAft>
              <a:buClr>
                <a:srgbClr val="000000"/>
              </a:buClr>
              <a:buSzPts val="1100"/>
              <a:buFont typeface="Arial"/>
              <a:buNone/>
            </a:pPr>
            <a:r>
              <a:t/>
            </a:r>
            <a:endParaRPr>
              <a:latin typeface="Courier New"/>
              <a:ea typeface="Courier New"/>
              <a:cs typeface="Courier New"/>
              <a:sym typeface="Courier New"/>
            </a:endParaRPr>
          </a:p>
          <a:p>
            <a:pPr indent="2527300" lvl="0" marL="0" rtl="0">
              <a:lnSpc>
                <a:spcPct val="100000"/>
              </a:lnSpc>
              <a:spcBef>
                <a:spcPts val="0"/>
              </a:spcBef>
              <a:spcAft>
                <a:spcPts val="0"/>
              </a:spcAft>
              <a:buNone/>
            </a:pPr>
            <a:r>
              <a:t/>
            </a:r>
            <a:endParaRPr>
              <a:solidFill>
                <a:srgbClr val="666666"/>
              </a:solidFill>
              <a:latin typeface="Courier New"/>
              <a:ea typeface="Courier New"/>
              <a:cs typeface="Courier New"/>
              <a:sym typeface="Courier New"/>
            </a:endParaRPr>
          </a:p>
          <a:p>
            <a:pPr indent="0" lvl="0" marL="0" rtl="0">
              <a:lnSpc>
                <a:spcPct val="100000"/>
              </a:lnSpc>
              <a:spcBef>
                <a:spcPts val="0"/>
              </a:spcBef>
              <a:spcAft>
                <a:spcPts val="0"/>
              </a:spcAft>
              <a:buNone/>
            </a:pPr>
            <a:r>
              <a:t/>
            </a:r>
            <a:endParaRPr>
              <a:latin typeface="Courier New"/>
              <a:ea typeface="Courier New"/>
              <a:cs typeface="Courier New"/>
              <a:sym typeface="Courier New"/>
            </a:endParaRPr>
          </a:p>
        </p:txBody>
      </p:sp>
      <p:cxnSp>
        <p:nvCxnSpPr>
          <p:cNvPr id="106" name="Shape 106"/>
          <p:cNvCxnSpPr/>
          <p:nvPr/>
        </p:nvCxnSpPr>
        <p:spPr>
          <a:xfrm>
            <a:off x="4279500" y="3699000"/>
            <a:ext cx="675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5DCE3D"/>
                </a:solidFill>
              </a:rPr>
              <a:t>The introduction about GraphQL</a:t>
            </a:r>
            <a:endParaRPr sz="4000"/>
          </a:p>
        </p:txBody>
      </p:sp>
      <p:sp>
        <p:nvSpPr>
          <p:cNvPr id="112" name="Shape 112"/>
          <p:cNvSpPr txBox="1"/>
          <p:nvPr/>
        </p:nvSpPr>
        <p:spPr>
          <a:xfrm>
            <a:off x="2551500" y="2632500"/>
            <a:ext cx="7333200" cy="85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13" name="Shape 113"/>
          <p:cNvSpPr txBox="1"/>
          <p:nvPr/>
        </p:nvSpPr>
        <p:spPr>
          <a:xfrm>
            <a:off x="311700" y="1302825"/>
            <a:ext cx="8613000" cy="681600"/>
          </a:xfrm>
          <a:prstGeom prst="rect">
            <a:avLst/>
          </a:prstGeom>
          <a:noFill/>
          <a:ln>
            <a:noFill/>
          </a:ln>
        </p:spPr>
        <p:txBody>
          <a:bodyPr anchorCtr="0" anchor="t" bIns="91425" lIns="91425" spcFirstLastPara="1" rIns="91425" wrap="square" tIns="91425">
            <a:noAutofit/>
          </a:bodyPr>
          <a:lstStyle/>
          <a:p>
            <a:pPr indent="-387350" lvl="0" marL="457200" rtl="0">
              <a:spcBef>
                <a:spcPts val="0"/>
              </a:spcBef>
              <a:spcAft>
                <a:spcPts val="0"/>
              </a:spcAft>
              <a:buSzPts val="2500"/>
              <a:buChar char="●"/>
            </a:pPr>
            <a:r>
              <a:rPr lang="en" sz="2500"/>
              <a:t>Problem: </a:t>
            </a:r>
            <a:r>
              <a:rPr lang="en" sz="2500">
                <a:solidFill>
                  <a:schemeClr val="dk1"/>
                </a:solidFill>
              </a:rPr>
              <a:t>How do clients </a:t>
            </a:r>
            <a:r>
              <a:rPr lang="en" sz="2500">
                <a:solidFill>
                  <a:schemeClr val="dk1"/>
                </a:solidFill>
              </a:rPr>
              <a:t>reduce some fields in the response data</a:t>
            </a:r>
            <a:r>
              <a:rPr lang="en" sz="2500">
                <a:solidFill>
                  <a:schemeClr val="dk1"/>
                </a:solidFill>
              </a:rPr>
              <a:t> ?</a:t>
            </a:r>
            <a:endParaRPr sz="2500">
              <a:solidFill>
                <a:schemeClr val="dk1"/>
              </a:solidFill>
            </a:endParaRPr>
          </a:p>
          <a:p>
            <a:pPr indent="457200" lvl="0" marL="914400" rtl="0">
              <a:spcBef>
                <a:spcPts val="0"/>
              </a:spcBef>
              <a:spcAft>
                <a:spcPts val="0"/>
              </a:spcAft>
              <a:buNone/>
            </a:pPr>
            <a:r>
              <a:t/>
            </a:r>
            <a:endParaRPr sz="1800">
              <a:solidFill>
                <a:schemeClr val="dk1"/>
              </a:solidFill>
            </a:endParaRPr>
          </a:p>
          <a:p>
            <a:pPr indent="0" lvl="0" marL="1371600" rtl="0">
              <a:spcBef>
                <a:spcPts val="0"/>
              </a:spcBef>
              <a:spcAft>
                <a:spcPts val="0"/>
              </a:spcAft>
              <a:buNone/>
            </a:pPr>
            <a:r>
              <a:t/>
            </a:r>
            <a:endParaRPr sz="2500">
              <a:solidFill>
                <a:schemeClr val="dk1"/>
              </a:solidFill>
            </a:endParaRPr>
          </a:p>
        </p:txBody>
      </p:sp>
      <p:sp>
        <p:nvSpPr>
          <p:cNvPr id="114" name="Shape 114"/>
          <p:cNvSpPr txBox="1"/>
          <p:nvPr/>
        </p:nvSpPr>
        <p:spPr>
          <a:xfrm>
            <a:off x="-1390500" y="2436750"/>
            <a:ext cx="6520500" cy="2524500"/>
          </a:xfrm>
          <a:prstGeom prst="rect">
            <a:avLst/>
          </a:prstGeom>
          <a:noFill/>
          <a:ln>
            <a:noFill/>
          </a:ln>
        </p:spPr>
        <p:txBody>
          <a:bodyPr anchorCtr="0" anchor="t" bIns="91425" lIns="91425" spcFirstLastPara="1" rIns="91425" wrap="square" tIns="91425">
            <a:noAutofit/>
          </a:bodyPr>
          <a:lstStyle/>
          <a:p>
            <a:pPr indent="457200" lvl="0" marL="1371600" rtl="0">
              <a:lnSpc>
                <a:spcPct val="100000"/>
              </a:lnSpc>
              <a:spcBef>
                <a:spcPts val="0"/>
              </a:spcBef>
              <a:spcAft>
                <a:spcPts val="0"/>
              </a:spcAft>
              <a:buNone/>
            </a:pPr>
            <a:r>
              <a:rPr lang="en">
                <a:solidFill>
                  <a:srgbClr val="666666"/>
                </a:solidFill>
                <a:latin typeface="Courier New"/>
                <a:ea typeface="Courier New"/>
                <a:cs typeface="Courier New"/>
                <a:sym typeface="Courier New"/>
              </a:rPr>
              <a:t>[  </a:t>
            </a:r>
            <a:endParaRPr>
              <a:solidFill>
                <a:srgbClr val="666666"/>
              </a:solidFill>
              <a:latin typeface="Courier New"/>
              <a:ea typeface="Courier New"/>
              <a:cs typeface="Courier New"/>
              <a:sym typeface="Courier New"/>
            </a:endParaRPr>
          </a:p>
          <a:p>
            <a:pPr indent="1625600" lvl="0" marL="457200" rtl="0">
              <a:lnSpc>
                <a:spcPct val="100000"/>
              </a:lnSpc>
              <a:spcBef>
                <a:spcPts val="0"/>
              </a:spcBef>
              <a:spcAft>
                <a:spcPts val="0"/>
              </a:spcAft>
              <a:buNone/>
            </a:pPr>
            <a:r>
              <a:rPr lang="en">
                <a:solidFill>
                  <a:srgbClr val="666666"/>
                </a:solidFill>
                <a:latin typeface="Courier New"/>
                <a:ea typeface="Courier New"/>
                <a:cs typeface="Courier New"/>
                <a:sym typeface="Courier New"/>
              </a:rPr>
              <a:t>{  </a:t>
            </a:r>
            <a:endParaRPr>
              <a:solidFill>
                <a:srgbClr val="666666"/>
              </a:solidFill>
              <a:latin typeface="Courier New"/>
              <a:ea typeface="Courier New"/>
              <a:cs typeface="Courier New"/>
              <a:sym typeface="Courier New"/>
            </a:endParaRPr>
          </a:p>
          <a:p>
            <a:pPr indent="1625600" lvl="0" marL="0" rtl="0">
              <a:lnSpc>
                <a:spcPct val="100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"id"</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"1"</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1625600" lvl="0" marL="0" rtl="0">
              <a:lnSpc>
                <a:spcPct val="100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"name"</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"DaNang"</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1625600" lvl="0" marL="0" rtl="0">
              <a:lnSpc>
                <a:spcPct val="100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"zip"</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"550000"</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1625600" lvl="0" marL="0" rtl="0">
              <a:lnSpc>
                <a:spcPct val="100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"population"</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1046200</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1625600" lvl="0" marL="0" rtl="0">
              <a:lnSpc>
                <a:spcPct val="100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"year"</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"2018"</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1625600" lvl="0" marL="0" rtl="0">
              <a:lnSpc>
                <a:spcPct val="100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"coordinate"</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"6°01′55″N 108°13′14″E"</a:t>
            </a:r>
            <a:endParaRPr>
              <a:solidFill>
                <a:srgbClr val="555555"/>
              </a:solidFill>
              <a:latin typeface="Courier New"/>
              <a:ea typeface="Courier New"/>
              <a:cs typeface="Courier New"/>
              <a:sym typeface="Courier New"/>
            </a:endParaRPr>
          </a:p>
          <a:p>
            <a:pPr indent="1625600" lvl="0" marL="0" rtl="0">
              <a:lnSpc>
                <a:spcPct val="100000"/>
              </a:lnSpc>
              <a:spcBef>
                <a:spcPts val="0"/>
              </a:spcBef>
              <a:spcAft>
                <a:spcPts val="0"/>
              </a:spcAft>
              <a:buNone/>
            </a:pPr>
            <a:r>
              <a:rPr lang="en">
                <a:solidFill>
                  <a:srgbClr val="555555"/>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457200" lvl="0" marL="1371600" rtl="0">
              <a:lnSpc>
                <a:spcPct val="100000"/>
              </a:lnSpc>
              <a:spcBef>
                <a:spcPts val="0"/>
              </a:spcBef>
              <a:spcAft>
                <a:spcPts val="0"/>
              </a:spcAft>
              <a:buNone/>
            </a:pP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0" lvl="0" marL="0" rtl="0">
              <a:spcBef>
                <a:spcPts val="0"/>
              </a:spcBef>
              <a:spcAft>
                <a:spcPts val="0"/>
              </a:spcAft>
              <a:buNone/>
            </a:pPr>
            <a:r>
              <a:t/>
            </a:r>
            <a:endParaRPr/>
          </a:p>
        </p:txBody>
      </p:sp>
      <p:sp>
        <p:nvSpPr>
          <p:cNvPr id="115" name="Shape 115"/>
          <p:cNvSpPr txBox="1"/>
          <p:nvPr/>
        </p:nvSpPr>
        <p:spPr>
          <a:xfrm>
            <a:off x="2879400" y="2632500"/>
            <a:ext cx="6520500" cy="2524500"/>
          </a:xfrm>
          <a:prstGeom prst="rect">
            <a:avLst/>
          </a:prstGeom>
          <a:noFill/>
          <a:ln>
            <a:noFill/>
          </a:ln>
        </p:spPr>
        <p:txBody>
          <a:bodyPr anchorCtr="0" anchor="t" bIns="91425" lIns="91425" spcFirstLastPara="1" rIns="91425" wrap="square" tIns="91425">
            <a:noAutofit/>
          </a:bodyPr>
          <a:lstStyle/>
          <a:p>
            <a:pPr indent="457200" lvl="0" marL="1371600" rtl="0">
              <a:lnSpc>
                <a:spcPct val="100000"/>
              </a:lnSpc>
              <a:spcBef>
                <a:spcPts val="0"/>
              </a:spcBef>
              <a:spcAft>
                <a:spcPts val="0"/>
              </a:spcAft>
              <a:buNone/>
            </a:pPr>
            <a:r>
              <a:rPr lang="en">
                <a:solidFill>
                  <a:srgbClr val="666666"/>
                </a:solidFill>
                <a:latin typeface="Courier New"/>
                <a:ea typeface="Courier New"/>
                <a:cs typeface="Courier New"/>
                <a:sym typeface="Courier New"/>
              </a:rPr>
              <a:t>[  </a:t>
            </a:r>
            <a:endParaRPr>
              <a:solidFill>
                <a:srgbClr val="666666"/>
              </a:solidFill>
              <a:latin typeface="Courier New"/>
              <a:ea typeface="Courier New"/>
              <a:cs typeface="Courier New"/>
              <a:sym typeface="Courier New"/>
            </a:endParaRPr>
          </a:p>
          <a:p>
            <a:pPr indent="1625600" lvl="0" marL="457200" rtl="0">
              <a:lnSpc>
                <a:spcPct val="100000"/>
              </a:lnSpc>
              <a:spcBef>
                <a:spcPts val="0"/>
              </a:spcBef>
              <a:spcAft>
                <a:spcPts val="0"/>
              </a:spcAft>
              <a:buNone/>
            </a:pPr>
            <a:r>
              <a:rPr lang="en">
                <a:solidFill>
                  <a:srgbClr val="666666"/>
                </a:solidFill>
                <a:latin typeface="Courier New"/>
                <a:ea typeface="Courier New"/>
                <a:cs typeface="Courier New"/>
                <a:sym typeface="Courier New"/>
              </a:rPr>
              <a:t>{  </a:t>
            </a:r>
            <a:endParaRPr>
              <a:solidFill>
                <a:srgbClr val="666666"/>
              </a:solidFill>
              <a:latin typeface="Courier New"/>
              <a:ea typeface="Courier New"/>
              <a:cs typeface="Courier New"/>
              <a:sym typeface="Courier New"/>
            </a:endParaRPr>
          </a:p>
          <a:p>
            <a:pPr indent="1625600" lvl="0" marL="0" rtl="0">
              <a:lnSpc>
                <a:spcPct val="100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"id"</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"1"</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1625600" lvl="0" marL="0" rtl="0">
              <a:lnSpc>
                <a:spcPct val="100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"name"</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"DaNang"</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1625600" lvl="0" marL="0" rtl="0">
              <a:lnSpc>
                <a:spcPct val="100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"zip"</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"550000"</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1625600" lvl="0" marL="0" rtl="0">
              <a:lnSpc>
                <a:spcPct val="100000"/>
              </a:lnSpc>
              <a:spcBef>
                <a:spcPts val="0"/>
              </a:spcBef>
              <a:spcAft>
                <a:spcPts val="0"/>
              </a:spcAft>
              <a:buNone/>
            </a:pPr>
            <a:r>
              <a:rPr lang="en">
                <a:solidFill>
                  <a:srgbClr val="555555"/>
                </a:solidFill>
                <a:latin typeface="Courier New"/>
                <a:ea typeface="Courier New"/>
                <a:cs typeface="Courier New"/>
                <a:sym typeface="Courier New"/>
              </a:rPr>
              <a:t>      </a:t>
            </a:r>
            <a:r>
              <a:rPr b="1" lang="en">
                <a:solidFill>
                  <a:srgbClr val="333333"/>
                </a:solidFill>
                <a:latin typeface="Courier New"/>
                <a:ea typeface="Courier New"/>
                <a:cs typeface="Courier New"/>
                <a:sym typeface="Courier New"/>
              </a:rPr>
              <a:t>"coordinate"</a:t>
            </a:r>
            <a:r>
              <a:rPr lang="en">
                <a:solidFill>
                  <a:srgbClr val="666666"/>
                </a:solidFill>
                <a:latin typeface="Courier New"/>
                <a:ea typeface="Courier New"/>
                <a:cs typeface="Courier New"/>
                <a:sym typeface="Courier New"/>
              </a:rPr>
              <a:t>:</a:t>
            </a:r>
            <a:r>
              <a:rPr lang="en">
                <a:solidFill>
                  <a:srgbClr val="555555"/>
                </a:solidFill>
                <a:latin typeface="Courier New"/>
                <a:ea typeface="Courier New"/>
                <a:cs typeface="Courier New"/>
                <a:sym typeface="Courier New"/>
              </a:rPr>
              <a:t>"6°01′55″N 108°13′14″E"</a:t>
            </a:r>
            <a:endParaRPr>
              <a:solidFill>
                <a:srgbClr val="555555"/>
              </a:solidFill>
              <a:latin typeface="Courier New"/>
              <a:ea typeface="Courier New"/>
              <a:cs typeface="Courier New"/>
              <a:sym typeface="Courier New"/>
            </a:endParaRPr>
          </a:p>
          <a:p>
            <a:pPr indent="1625600" lvl="0" marL="0" rtl="0">
              <a:lnSpc>
                <a:spcPct val="100000"/>
              </a:lnSpc>
              <a:spcBef>
                <a:spcPts val="0"/>
              </a:spcBef>
              <a:spcAft>
                <a:spcPts val="0"/>
              </a:spcAft>
              <a:buNone/>
            </a:pPr>
            <a:r>
              <a:rPr lang="en">
                <a:solidFill>
                  <a:srgbClr val="555555"/>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457200" lvl="0" marL="1371600" rtl="0">
              <a:lnSpc>
                <a:spcPct val="100000"/>
              </a:lnSpc>
              <a:spcBef>
                <a:spcPts val="0"/>
              </a:spcBef>
              <a:spcAft>
                <a:spcPts val="0"/>
              </a:spcAft>
              <a:buNone/>
            </a:pPr>
            <a:r>
              <a:rPr lang="en">
                <a:solidFill>
                  <a:srgbClr val="666666"/>
                </a:solidFill>
                <a:latin typeface="Courier New"/>
                <a:ea typeface="Courier New"/>
                <a:cs typeface="Courier New"/>
                <a:sym typeface="Courier New"/>
              </a:rPr>
              <a:t>]</a:t>
            </a:r>
            <a:endParaRPr>
              <a:solidFill>
                <a:srgbClr val="666666"/>
              </a:solidFill>
              <a:latin typeface="Courier New"/>
              <a:ea typeface="Courier New"/>
              <a:cs typeface="Courier New"/>
              <a:sym typeface="Courier New"/>
            </a:endParaRPr>
          </a:p>
          <a:p>
            <a:pPr indent="0" lvl="0" marL="0" rtl="0">
              <a:spcBef>
                <a:spcPts val="0"/>
              </a:spcBef>
              <a:spcAft>
                <a:spcPts val="0"/>
              </a:spcAft>
              <a:buNone/>
            </a:pPr>
            <a:r>
              <a:t/>
            </a:r>
            <a:endParaRPr/>
          </a:p>
        </p:txBody>
      </p:sp>
      <p:cxnSp>
        <p:nvCxnSpPr>
          <p:cNvPr id="116" name="Shape 116"/>
          <p:cNvCxnSpPr/>
          <p:nvPr/>
        </p:nvCxnSpPr>
        <p:spPr>
          <a:xfrm>
            <a:off x="4117500" y="3488100"/>
            <a:ext cx="675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