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4" r:id="rId9"/>
    <p:sldId id="262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7808F-5217-4E56-9D72-43D765C94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>
            <a:normAutofit/>
          </a:bodyPr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Báo cáo tiến độ</a:t>
            </a:r>
            <a:br>
              <a:rPr lang="en-US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100">
                <a:latin typeface="Arial" panose="020B0604020202020204" pitchFamily="34" charset="0"/>
                <a:cs typeface="Arial" panose="020B0604020202020204" pitchFamily="34" charset="0"/>
              </a:rPr>
              <a:t>Công nghệ phần mềm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3BB239-0AF6-4E88-8DEA-5172B9F7B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451613"/>
          </a:xfrm>
        </p:spPr>
        <p:txBody>
          <a:bodyPr>
            <a:noAutofit/>
          </a:bodyPr>
          <a:lstStyle/>
          <a:p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Đề tài:</a:t>
            </a:r>
          </a:p>
          <a:p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Hình thành ý t</a:t>
            </a:r>
            <a:r>
              <a:rPr lang="vi-VN" sz="220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ởng, thiết kế, triển khai, vận hành hệ thống quản lý bán đồng hồ</a:t>
            </a:r>
          </a:p>
        </p:txBody>
      </p:sp>
    </p:spTree>
    <p:extLst>
      <p:ext uri="{BB962C8B-B14F-4D97-AF65-F5344CB8AC3E}">
        <p14:creationId xmlns:p14="http://schemas.microsoft.com/office/powerpoint/2010/main" val="2104750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C6AF6-038C-4B80-BA43-5741B2B7C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Nội dung đã thực hiện</a:t>
            </a: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04BF4-6211-42C7-A2F7-B19A91E3A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Form: Doanh thu </a:t>
            </a:r>
          </a:p>
        </p:txBody>
      </p:sp>
      <p:pic>
        <p:nvPicPr>
          <p:cNvPr id="5122" name="Picture 2" descr="https://scontent.fhan2-1.fna.fbcdn.net/v/t1.15752-9/56485607_2197844786920273_2678646986550280192_n.png?_nc_cat=103&amp;_nc_oc=AQkdEGWMJiJhPFtzoFEQu-L78AHBfwbAzmIsiV8CgIoQI8mcb2EZkzwAcjjTzRc0nhA&amp;_nc_ht=scontent.fhan2-1.fna&amp;oh=0bfaece6f6a38a497dc2c8805229599d&amp;oe=5D339D9C">
            <a:extLst>
              <a:ext uri="{FF2B5EF4-FFF2-40B4-BE49-F238E27FC236}">
                <a16:creationId xmlns:a16="http://schemas.microsoft.com/office/drawing/2014/main" id="{F984B215-9BDF-4DC2-B93F-845AC0870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616" y="1900126"/>
            <a:ext cx="7291237" cy="4181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2109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3674D-F263-4D04-B736-92E2AF609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Nội dung sắp tới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F467F-F81F-4C41-A161-C926D11DF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Tìm hiểu và xây dựng hoàn chỉnh về CSDL và giao diện của phần mềm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Phân tích ứng dụng và tiến hành code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Dự kiến hoàn thành đề tài tr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ớc thời hạn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695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5C31-F7AC-436A-BC8F-CBF9C9197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Chuyên ngành: Hệ thống thông tin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74EC3-0EF2-4A99-8866-5A76EC7AF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GVHD: Cao Thanh S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Sinh viên thực hiện: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Nhóm: 32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061451-B1DA-43A7-87CE-303E4A992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577" y="2983494"/>
            <a:ext cx="5091491" cy="89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507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B3F01-D035-48DF-80BA-88DF47DE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Nội dung đã thực hiện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D238C-87C7-4318-9431-B87B241BC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Khảo sát, thu thập dữ liệu các phần mềm bán hàng trên internet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Thiết kế CSDL 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Giao diện chính và các form chức năng</a:t>
            </a:r>
          </a:p>
        </p:txBody>
      </p:sp>
    </p:spTree>
    <p:extLst>
      <p:ext uri="{BB962C8B-B14F-4D97-AF65-F5344CB8AC3E}">
        <p14:creationId xmlns:p14="http://schemas.microsoft.com/office/powerpoint/2010/main" val="3615869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F24F0-F100-494C-94F0-B0E7D56F5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Nội dung đã thực hiện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330FB8-844B-4927-B9B7-B2C72161A4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6974" y="1853754"/>
            <a:ext cx="4919915" cy="4263423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DF40D22-264B-4D4A-8CB3-D20EC027B0F4}"/>
              </a:ext>
            </a:extLst>
          </p:cNvPr>
          <p:cNvSpPr txBox="1">
            <a:spLocks/>
          </p:cNvSpPr>
          <p:nvPr/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Tạo CSDL gồm các bảng: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Nhân viên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Khách hàng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Hàng hóa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Hóa đ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Chi tiết hóa đ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303354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C6AF6-038C-4B80-BA43-5741B2B7C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Nội dung đã thực hiện</a:t>
            </a: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04BF4-6211-42C7-A2F7-B19A91E3A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Form: Đăng nhập			       Form: Tạo tài khoản											</a:t>
            </a:r>
          </a:p>
        </p:txBody>
      </p:sp>
      <p:pic>
        <p:nvPicPr>
          <p:cNvPr id="1030" name="Picture 6" descr="https://scontent.fhan2-3.fna.fbcdn.net/v/t1.15752-9/56564562_472555803282888_2330110656767852544_n.png?_nc_cat=109&amp;_nc_oc=AQnCVPVRwQcH22OkCUgIP2OL-bPjiIR8NG0BUGpgCjNnoy2vZMhHLtQLDZLV_-wALQs&amp;_nc_ht=scontent.fhan2-3.fna&amp;oh=961f4af9db21a69feef0ded2a8e53ed9&amp;oe=5D40E9E6">
            <a:extLst>
              <a:ext uri="{FF2B5EF4-FFF2-40B4-BE49-F238E27FC236}">
                <a16:creationId xmlns:a16="http://schemas.microsoft.com/office/drawing/2014/main" id="{2381D1EC-A1BC-4291-B9B7-88CD72786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813" y="2751306"/>
            <a:ext cx="4110607" cy="3019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scontent.fhan3-3.fna.fbcdn.net/v/t1.15752-9/56721527_282562179337810_2640157083076395008_n.png?_nc_cat=108&amp;_nc_oc=AQlb1onJLM0QMzuPp4exJ-8X98Ulq7Sei7XC7stcv1llFaGaLaF5wWV78vEOoK3LbGw&amp;_nc_ht=scontent.fhan3-3.fna&amp;oh=28990184c150530cafbdfd1dd432bb21&amp;oe=5D508FC4">
            <a:extLst>
              <a:ext uri="{FF2B5EF4-FFF2-40B4-BE49-F238E27FC236}">
                <a16:creationId xmlns:a16="http://schemas.microsoft.com/office/drawing/2014/main" id="{0706CDBB-5968-45F5-B86B-9CA59DD70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146" y="2751306"/>
            <a:ext cx="5228904" cy="3019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463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C6AF6-038C-4B80-BA43-5741B2B7C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Nội dung đã thực hiện</a:t>
            </a: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04BF4-6211-42C7-A2F7-B19A91E3A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Giao diện</a:t>
            </a:r>
          </a:p>
          <a:p>
            <a:r>
              <a:rPr lang="en-US"/>
              <a:t>Form: Hóa đ</a:t>
            </a:r>
            <a:r>
              <a:rPr lang="vi-VN"/>
              <a:t>ơ</a:t>
            </a:r>
            <a:r>
              <a:rPr lang="en-US"/>
              <a:t>n </a:t>
            </a:r>
          </a:p>
        </p:txBody>
      </p:sp>
      <p:pic>
        <p:nvPicPr>
          <p:cNvPr id="2052" name="Picture 4" descr="https://scontent.fhan2-1.fna.fbcdn.net/v/t1.15752-9/56407408_407411640045741_1827283657010708480_n.png?_nc_cat=101&amp;_nc_oc=AQl8uD787Gx8YmeLVTgepS7Ov5I6rZzLrDZtgKH0hEu82p4gZikXcA9gL1_oyo_iTik&amp;_nc_ht=scontent.fhan2-1.fna&amp;oh=89a8098ab188acbd0b83c1e15519664c&amp;oe=5D42A3A7">
            <a:extLst>
              <a:ext uri="{FF2B5EF4-FFF2-40B4-BE49-F238E27FC236}">
                <a16:creationId xmlns:a16="http://schemas.microsoft.com/office/drawing/2014/main" id="{508A198D-8A99-4000-89CA-755EAA6A9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663" y="1910788"/>
            <a:ext cx="7262191" cy="414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802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C6AF6-038C-4B80-BA43-5741B2B7C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Nội dung đã thực hiện</a:t>
            </a: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04BF4-6211-42C7-A2F7-B19A91E3A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Form: Nhân viên </a:t>
            </a:r>
          </a:p>
        </p:txBody>
      </p:sp>
      <p:pic>
        <p:nvPicPr>
          <p:cNvPr id="3078" name="Picture 6" descr="https://scontent.fhan2-4.fna.fbcdn.net/v/t1.15752-9/56635080_342592239705387_2367915474303320064_n.png?_nc_cat=110&amp;_nc_oc=AQk31JIEpS8cHLSo1PPdSZRZ7PTgs4o_-YcloMZm7syksE1LbDBFXzKitOyESQBpITA&amp;_nc_ht=scontent.fhan2-4.fna&amp;oh=8f79a00bf0598d7d466262d2d65bcd0c&amp;oe=5D3AAA1F">
            <a:extLst>
              <a:ext uri="{FF2B5EF4-FFF2-40B4-BE49-F238E27FC236}">
                <a16:creationId xmlns:a16="http://schemas.microsoft.com/office/drawing/2014/main" id="{E0718EC7-BA81-4BC8-9A57-DAA70DB54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123" y="1891481"/>
            <a:ext cx="7264732" cy="4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0180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C6AF6-038C-4B80-BA43-5741B2B7C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Nội dung đã thực hiện</a:t>
            </a: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04BF4-6211-42C7-A2F7-B19A91E3A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Form: Khách hàng </a:t>
            </a:r>
          </a:p>
        </p:txBody>
      </p:sp>
      <p:pic>
        <p:nvPicPr>
          <p:cNvPr id="6146" name="Picture 2" descr="https://scontent.fhan2-2.fna.fbcdn.net/v/t1.15752-9/56669513_2166116353455972_8547830413416988672_n.png?_nc_cat=111&amp;_nc_oc=AQk7xOy29o3lZKuposiU9OEeQG0pE8lqEzAH0-TDOWy4ly8-I4Zn_fz1pDknbcPJQj0&amp;_nc_ht=scontent.fhan2-2.fna&amp;oh=ace6b60ebb61f5d01554f570d4ccb51c&amp;oe=5D4F9D64">
            <a:extLst>
              <a:ext uri="{FF2B5EF4-FFF2-40B4-BE49-F238E27FC236}">
                <a16:creationId xmlns:a16="http://schemas.microsoft.com/office/drawing/2014/main" id="{276B1A80-A2E5-4CF3-97CA-C354108BE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104" y="1926736"/>
            <a:ext cx="7370750" cy="412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3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C6AF6-038C-4B80-BA43-5741B2B7C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Nội dung đã thực hiện</a:t>
            </a: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04BF4-6211-42C7-A2F7-B19A91E3A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Form: Hàng hóa </a:t>
            </a:r>
          </a:p>
        </p:txBody>
      </p:sp>
      <p:pic>
        <p:nvPicPr>
          <p:cNvPr id="4098" name="Picture 2" descr="https://scontent.fhan2-1.fna.fbcdn.net/v/t1.15752-9/56450551_582518802221989_4607316108247040000_n.png?_nc_cat=101&amp;_nc_oc=AQl-G0Au931RoiDwXZga3cuHOTBhg6tkxM1wIs8z_4R6KP0iq0_Rc9Xboifnh8VlgKQ&amp;_nc_ht=scontent.fhan2-1.fna&amp;oh=63e63d7c138cc238c1e5418b5b1d5b01&amp;oe=5D4C6100">
            <a:extLst>
              <a:ext uri="{FF2B5EF4-FFF2-40B4-BE49-F238E27FC236}">
                <a16:creationId xmlns:a16="http://schemas.microsoft.com/office/drawing/2014/main" id="{7919DCF3-5DC9-425B-82EC-13DF0658B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878" y="1909501"/>
            <a:ext cx="7224976" cy="414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88920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114</TotalTime>
  <Words>204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Gallery</vt:lpstr>
      <vt:lpstr>Báo cáo tiến độ Công nghệ phần mềm</vt:lpstr>
      <vt:lpstr>Chuyên ngành: Hệ thống thông tin</vt:lpstr>
      <vt:lpstr>Nội dung đã thực hiện</vt:lpstr>
      <vt:lpstr>Nội dung đã thực hiện</vt:lpstr>
      <vt:lpstr>Nội dung đã thực hiện</vt:lpstr>
      <vt:lpstr>Nội dung đã thực hiện</vt:lpstr>
      <vt:lpstr>Nội dung đã thực hiện</vt:lpstr>
      <vt:lpstr>Nội dung đã thực hiện</vt:lpstr>
      <vt:lpstr>Nội dung đã thực hiện</vt:lpstr>
      <vt:lpstr>Nội dung đã thực hiện</vt:lpstr>
      <vt:lpstr>Nội dung sắp tới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tiến độ Công nghệ phần mềm</dc:title>
  <dc:creator>Administrator</dc:creator>
  <cp:lastModifiedBy>Administrator</cp:lastModifiedBy>
  <cp:revision>8</cp:revision>
  <dcterms:created xsi:type="dcterms:W3CDTF">2019-04-08T11:22:45Z</dcterms:created>
  <dcterms:modified xsi:type="dcterms:W3CDTF">2019-04-09T09:20:34Z</dcterms:modified>
</cp:coreProperties>
</file>