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B6CC-BCC4-4271-B21D-A4EE639E6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AE159-14C8-40AD-9898-371BB5346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2AF9-2BCE-4FDA-B524-9ED60D9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8F0A-65BC-4B51-85B1-5A95B76C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4F51-730C-4627-8E61-1E364A7E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9A49-E8D7-4506-8F95-6FA4F1B8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B778B-7D7F-4A71-BAC8-DBC4B593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CFAD-A0BE-40DC-A82A-F0029187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E237-3FD6-4EEC-B32A-042CCC5A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6C50-E58D-4C1F-BCF0-D78E6200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3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84D85-2592-4DA6-AF2E-80E9CFA58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C744-773B-4C93-B03D-3334E45B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407D-38A6-42E1-91CB-6DAF4A1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8C78-F7C4-4BF2-B8DB-CF47BA75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DB31-59F2-4801-9387-BAAD8D5D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DF8F-0A90-47B4-B47B-C7D2AF2E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8366-0DB7-4692-B6B8-C5987110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5EE14-87C6-4B15-8448-50B3EF01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5F72-6130-4490-854D-D50276FB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E7B5-403A-4B6C-9105-3EAAF932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B598-BE4D-4D78-B0E2-F0A02408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8AB6-BAED-4FD8-8516-48F66B5A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3409-4AC5-4F98-80A6-DDA8D4BF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B8DF-D324-4F9F-8B96-658FAAE9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C2C2-4835-4638-8040-FBBCF654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945F-B56C-4DF2-9CB6-8FBE7FEC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9426-F851-4587-852B-4482CACE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59F1C-5365-435B-953E-84DE16CD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6A42-6EAA-42C3-8B5C-353BD9B8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58B25-5A0C-4B06-A624-727E7757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F2F57-AA08-4140-828F-2E975C77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6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DD33-FC2B-463E-AB1D-936D7680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A04DD-29CA-4A97-8588-AAEDCFE5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50DE3-3BE4-418D-A5DC-8F6DF4FF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354D7-9FBB-4760-A1FA-51FD7D850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17D29-6187-4339-9DE4-F30EB9703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D298E-8F3E-4A93-93FF-9D8D854A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9BC6F-5507-4965-B331-B4C6A3A0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CDEA-5098-4C73-B332-D017E197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916F-B3BA-41F1-A037-8F057216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D9650-3A0F-490F-AE71-80D0C1DD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7DF02-9D9A-40B4-AB73-2055CB8D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E8F1F-8AF1-444F-98B9-15531AE8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CA937-945D-49C2-99FE-208BCE5C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0F1BF-4099-4E81-96C6-5381891F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B018-75B8-4E91-864E-DCCFF56D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08B4-B237-4077-8B2C-34089371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4E09-70B4-47A8-AA94-78288575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EFFE-E268-4FB7-95C7-FE22971C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E4D44-6290-4237-BE37-E9D4FD9F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7BCF-2D19-4D15-8355-0ACAFC81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EF478-5688-4F58-A11E-425FAC0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9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3676-1D7F-48E1-A42B-D275AEB3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D648F-91C4-4B96-8E3B-E34B5A099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D49DF-E558-4CF2-B9F7-421ED801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2DEBF-39D4-44B3-932E-AEFEBF2B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53C1-2D33-4695-9E56-117F53F0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C7DD0-41CB-4881-8FF7-99DB42A8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25121-7424-459D-847B-DDBDC885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0597F-DDC5-4FA4-8E54-3757D192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6548-1EFF-42A7-91E8-907607F38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294B-B47B-4BE2-A4A1-0E1F404B8D5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F05A7-635A-43EE-91FF-5ABEFF82A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B210-8339-45D1-B13B-392DA556F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1111-4B38-4A00-A285-4CDD6880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street, person, large&#10;&#10;Description automatically generated">
            <a:extLst>
              <a:ext uri="{FF2B5EF4-FFF2-40B4-BE49-F238E27FC236}">
                <a16:creationId xmlns:a16="http://schemas.microsoft.com/office/drawing/2014/main" id="{0F1E1B98-7A6B-4E34-94D3-C346BA3A1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E4B-9370-4D65-870B-7EDBCA78F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Jack Advanture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94E85-9A3E-4D75-87BD-4B4F8A7B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757240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Make by: </a:t>
            </a:r>
            <a:r>
              <a:rPr lang="en-US" sz="1200" dirty="0" err="1"/>
              <a:t>Nguyễn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Dũng</a:t>
            </a:r>
            <a:endParaRPr lang="en-US" sz="1200" dirty="0"/>
          </a:p>
          <a:p>
            <a:pPr algn="l"/>
            <a:r>
              <a:rPr lang="en-US" sz="1200" dirty="0" err="1"/>
              <a:t>Sinh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năm</a:t>
            </a:r>
            <a:r>
              <a:rPr lang="en-US" sz="1200" dirty="0"/>
              <a:t> 2</a:t>
            </a:r>
          </a:p>
          <a:p>
            <a:pPr algn="l"/>
            <a:r>
              <a:rPr lang="en-US" sz="1200" dirty="0" err="1"/>
              <a:t>tại</a:t>
            </a:r>
            <a:r>
              <a:rPr lang="en-US" sz="1200" dirty="0"/>
              <a:t> </a:t>
            </a:r>
            <a:r>
              <a:rPr lang="en-US" sz="1200" dirty="0" err="1"/>
              <a:t>Học</a:t>
            </a:r>
            <a:r>
              <a:rPr lang="en-US" sz="1200" dirty="0"/>
              <a:t> </a:t>
            </a:r>
            <a:r>
              <a:rPr lang="en-US" sz="1200" dirty="0" err="1"/>
              <a:t>Viện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Nghê</a:t>
            </a:r>
            <a:r>
              <a:rPr lang="en-US" sz="1200" dirty="0"/>
              <a:t>̣ </a:t>
            </a:r>
            <a:r>
              <a:rPr lang="en-US" sz="1200" dirty="0" err="1"/>
              <a:t>Bưu</a:t>
            </a:r>
            <a:r>
              <a:rPr lang="en-US" sz="1200" dirty="0"/>
              <a:t> </a:t>
            </a:r>
            <a:r>
              <a:rPr lang="en-US" sz="1200" dirty="0" err="1"/>
              <a:t>Chính</a:t>
            </a:r>
            <a:r>
              <a:rPr lang="en-US" sz="1200" dirty="0"/>
              <a:t> </a:t>
            </a:r>
            <a:r>
              <a:rPr lang="en-US" sz="1200" dirty="0" err="1"/>
              <a:t>Viễn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endParaRPr lang="en-US" sz="1200" dirty="0"/>
          </a:p>
          <a:p>
            <a:pPr algn="l"/>
            <a:r>
              <a:rPr lang="en-US" sz="1200" dirty="0"/>
              <a:t>Member of </a:t>
            </a:r>
            <a:r>
              <a:rPr lang="en-US" sz="1200" dirty="0" err="1"/>
              <a:t>ProPTIT</a:t>
            </a:r>
            <a:r>
              <a:rPr lang="en-US" sz="1200" dirty="0"/>
              <a:t> Club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842B7-EABC-4E31-919B-6ED1EE2E7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06" y="4161853"/>
            <a:ext cx="1176338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51CFE-433F-42C7-80EC-68E51EA01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825" y="5719045"/>
            <a:ext cx="832925" cy="544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5AF29-B790-4AFC-BB7F-3173B5D56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3999473"/>
            <a:ext cx="580263" cy="3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65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street, person, large&#10;&#10;Description automatically generated">
            <a:extLst>
              <a:ext uri="{FF2B5EF4-FFF2-40B4-BE49-F238E27FC236}">
                <a16:creationId xmlns:a16="http://schemas.microsoft.com/office/drawing/2014/main" id="{D0484403-F090-4584-B0EB-D1FED4257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r="10143" b="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05A68-B846-4665-B0EB-76BE3AA8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A6DF-543B-4BB6-8BA4-7193BA8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2D platform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Endless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Tính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điểm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Né </a:t>
            </a:r>
            <a:r>
              <a:rPr lang="en-US" sz="2000" dirty="0" err="1">
                <a:solidFill>
                  <a:srgbClr val="000000"/>
                </a:solidFill>
              </a:rPr>
              <a:t>Chiêu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5" descr="A picture containing flying, computer, dark, person&#10;&#10;Description automatically generated">
            <a:extLst>
              <a:ext uri="{FF2B5EF4-FFF2-40B4-BE49-F238E27FC236}">
                <a16:creationId xmlns:a16="http://schemas.microsoft.com/office/drawing/2014/main" id="{29AFA18A-A251-4E18-92DD-C8DB59DCD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638790"/>
            <a:ext cx="975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0E2A0-29D4-40A4-8A85-01480364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Vật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82A9-F0ED-4BB3-B015-53168912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50" y="3057181"/>
            <a:ext cx="4593021" cy="3249553"/>
          </a:xfrm>
        </p:spPr>
        <p:txBody>
          <a:bodyPr anchor="ctr">
            <a:normAutofit/>
          </a:bodyPr>
          <a:lstStyle/>
          <a:p>
            <a:endParaRPr lang="en-US" sz="1400" dirty="0"/>
          </a:p>
          <a:p>
            <a:endParaRPr lang="en-US" sz="1800" dirty="0"/>
          </a:p>
        </p:txBody>
      </p:sp>
      <p:pic>
        <p:nvPicPr>
          <p:cNvPr id="7" name="Picture 6" descr="A picture containing dark, person, lit, light&#10;&#10;Description automatically generated">
            <a:extLst>
              <a:ext uri="{FF2B5EF4-FFF2-40B4-BE49-F238E27FC236}">
                <a16:creationId xmlns:a16="http://schemas.microsoft.com/office/drawing/2014/main" id="{9411DB78-0A5D-4CB5-8EB5-10BADC72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18" y="1913950"/>
            <a:ext cx="2107754" cy="20779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411B61-FA9A-4F06-9E0C-0CE498C7E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638" y="4799281"/>
            <a:ext cx="1791878" cy="15074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A277B4-C878-471E-93E3-748B97A06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6904" y="5475670"/>
            <a:ext cx="1171673" cy="384155"/>
          </a:xfrm>
          <a:prstGeom prst="rect">
            <a:avLst/>
          </a:prstGeom>
        </p:spPr>
      </p:pic>
      <p:pic>
        <p:nvPicPr>
          <p:cNvPr id="23" name="Picture 22" descr="A picture containing light&#10;&#10;Description automatically generated">
            <a:extLst>
              <a:ext uri="{FF2B5EF4-FFF2-40B4-BE49-F238E27FC236}">
                <a16:creationId xmlns:a16="http://schemas.microsoft.com/office/drawing/2014/main" id="{00FE7A50-466D-47C0-BC7B-22F6F937E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10" y="97655"/>
            <a:ext cx="812698" cy="812698"/>
          </a:xfrm>
          <a:prstGeom prst="rect">
            <a:avLst/>
          </a:prstGeom>
        </p:spPr>
      </p:pic>
      <p:pic>
        <p:nvPicPr>
          <p:cNvPr id="25" name="Picture 24" descr="A picture containing dark, person&#10;&#10;Description automatically generated">
            <a:extLst>
              <a:ext uri="{FF2B5EF4-FFF2-40B4-BE49-F238E27FC236}">
                <a16:creationId xmlns:a16="http://schemas.microsoft.com/office/drawing/2014/main" id="{72BC195D-DE9D-40B0-8AC6-AB3FEE161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65" y="1772629"/>
            <a:ext cx="812698" cy="812698"/>
          </a:xfrm>
          <a:prstGeom prst="rect">
            <a:avLst/>
          </a:prstGeom>
        </p:spPr>
      </p:pic>
      <p:pic>
        <p:nvPicPr>
          <p:cNvPr id="27" name="Picture 26" descr="A picture containing hydrant&#10;&#10;Description automatically generated">
            <a:extLst>
              <a:ext uri="{FF2B5EF4-FFF2-40B4-BE49-F238E27FC236}">
                <a16:creationId xmlns:a16="http://schemas.microsoft.com/office/drawing/2014/main" id="{9416AF67-EA9F-403E-90B7-9DB7DF6BF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62" y="4698510"/>
            <a:ext cx="1179749" cy="1161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A84A3D6-260D-4E37-ABD9-4803F3767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48" y="4352523"/>
            <a:ext cx="685028" cy="44675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A299FA-9782-4A3A-924D-9674DB833FE5}"/>
              </a:ext>
            </a:extLst>
          </p:cNvPr>
          <p:cNvCxnSpPr>
            <a:stCxn id="23" idx="2"/>
          </p:cNvCxnSpPr>
          <p:nvPr/>
        </p:nvCxnSpPr>
        <p:spPr>
          <a:xfrm>
            <a:off x="5685759" y="910353"/>
            <a:ext cx="0" cy="4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A0F259-8FF6-4387-8216-8C6E09113650}"/>
              </a:ext>
            </a:extLst>
          </p:cNvPr>
          <p:cNvCxnSpPr>
            <a:stCxn id="25" idx="2"/>
          </p:cNvCxnSpPr>
          <p:nvPr/>
        </p:nvCxnSpPr>
        <p:spPr>
          <a:xfrm flipH="1">
            <a:off x="9765437" y="2585327"/>
            <a:ext cx="577" cy="4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07E179-50BC-4EF2-8094-6F5B19518AC1}"/>
              </a:ext>
            </a:extLst>
          </p:cNvPr>
          <p:cNvCxnSpPr>
            <a:stCxn id="29" idx="1"/>
          </p:cNvCxnSpPr>
          <p:nvPr/>
        </p:nvCxnSpPr>
        <p:spPr>
          <a:xfrm flipH="1">
            <a:off x="10270555" y="4575902"/>
            <a:ext cx="55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5EBA7A-4203-4D9A-B32C-0007DCF9AE2B}"/>
              </a:ext>
            </a:extLst>
          </p:cNvPr>
          <p:cNvCxnSpPr>
            <a:stCxn id="21" idx="1"/>
          </p:cNvCxnSpPr>
          <p:nvPr/>
        </p:nvCxnSpPr>
        <p:spPr>
          <a:xfrm flipV="1">
            <a:off x="4018577" y="5667747"/>
            <a:ext cx="713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83D44DD-67DF-48CF-9C20-5F64C7998C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527" y="5426198"/>
            <a:ext cx="785669" cy="51370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DBAC19-B2FA-4A74-9712-8812ADE1960E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10172363" y="5667747"/>
            <a:ext cx="607164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F36B05FE-F6D6-4006-9E1F-CCAD082474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65" b="353"/>
          <a:stretch/>
        </p:blipFill>
        <p:spPr>
          <a:xfrm>
            <a:off x="6439519" y="5390500"/>
            <a:ext cx="360919" cy="44715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E131C-2FEF-4CE8-8C8F-904AB858883B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6576465" y="4799281"/>
            <a:ext cx="43514" cy="59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E04145-0604-4FC1-B56B-1E45F0BB19C9}"/>
              </a:ext>
            </a:extLst>
          </p:cNvPr>
          <p:cNvCxnSpPr>
            <a:stCxn id="43" idx="3"/>
          </p:cNvCxnSpPr>
          <p:nvPr/>
        </p:nvCxnSpPr>
        <p:spPr>
          <a:xfrm flipV="1">
            <a:off x="6800438" y="5601810"/>
            <a:ext cx="532517" cy="1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3FC248-AD46-483B-8CFE-034A27B855A5}"/>
              </a:ext>
            </a:extLst>
          </p:cNvPr>
          <p:cNvCxnSpPr>
            <a:stCxn id="43" idx="1"/>
          </p:cNvCxnSpPr>
          <p:nvPr/>
        </p:nvCxnSpPr>
        <p:spPr>
          <a:xfrm flipH="1">
            <a:off x="5969906" y="5614078"/>
            <a:ext cx="469613" cy="5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3DE1390-B28C-46AB-8156-45F20786CADC}"/>
              </a:ext>
            </a:extLst>
          </p:cNvPr>
          <p:cNvSpPr/>
          <p:nvPr/>
        </p:nvSpPr>
        <p:spPr>
          <a:xfrm rot="19364943">
            <a:off x="5530788" y="5947553"/>
            <a:ext cx="944634" cy="49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5C3CAD-C4B6-4BBA-8C7A-276CF0CBD9EC}"/>
              </a:ext>
            </a:extLst>
          </p:cNvPr>
          <p:cNvSpPr/>
          <p:nvPr/>
        </p:nvSpPr>
        <p:spPr>
          <a:xfrm>
            <a:off x="6347534" y="1571348"/>
            <a:ext cx="2824566" cy="2903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923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utdoor, street, person, large&#10;&#10;Description automatically generated">
            <a:extLst>
              <a:ext uri="{FF2B5EF4-FFF2-40B4-BE49-F238E27FC236}">
                <a16:creationId xmlns:a16="http://schemas.microsoft.com/office/drawing/2014/main" id="{83EDCD4A-9B15-43AB-8829-15E5C3291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A218B-3627-4ED3-A58F-FF7C4FCE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Luật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5FFB-70C1-4A09-9554-94E4A37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r>
              <a:rPr lang="en-US" sz="2400" dirty="0"/>
              <a:t>Player di </a:t>
            </a:r>
            <a:r>
              <a:rPr lang="en-US" sz="2400" dirty="0" err="1"/>
              <a:t>chuyển</a:t>
            </a:r>
            <a:r>
              <a:rPr lang="en-US" sz="2400" dirty="0"/>
              <a:t>, </a:t>
            </a:r>
            <a:r>
              <a:rPr lang="en-US" sz="2400" dirty="0" err="1"/>
              <a:t>trái</a:t>
            </a:r>
            <a:r>
              <a:rPr lang="en-US" sz="2400" dirty="0"/>
              <a:t> </a:t>
            </a:r>
            <a:r>
              <a:rPr lang="en-US" sz="2400" dirty="0" err="1"/>
              <a:t>phải</a:t>
            </a:r>
            <a:r>
              <a:rPr lang="en-US" sz="2400" dirty="0"/>
              <a:t>, </a:t>
            </a:r>
            <a:r>
              <a:rPr lang="en-US" sz="2400" dirty="0" err="1"/>
              <a:t>nhảy</a:t>
            </a:r>
            <a:r>
              <a:rPr lang="en-US" sz="2400" dirty="0"/>
              <a:t> </a:t>
            </a:r>
            <a:r>
              <a:rPr lang="en-US" sz="2400" dirty="0" err="1"/>
              <a:t>đê</a:t>
            </a:r>
            <a:r>
              <a:rPr lang="en-US" sz="2400" dirty="0"/>
              <a:t>̉ né </a:t>
            </a:r>
            <a:r>
              <a:rPr lang="en-US" sz="2400" dirty="0" err="1"/>
              <a:t>ch</a:t>
            </a:r>
            <a:r>
              <a:rPr lang="vi-VN" sz="2400" dirty="0"/>
              <a:t>ư</a:t>
            </a:r>
            <a:r>
              <a:rPr lang="en-US" sz="2400" dirty="0" err="1"/>
              <a:t>ớng</a:t>
            </a:r>
            <a:r>
              <a:rPr lang="en-US" sz="2400" dirty="0"/>
              <a:t> </a:t>
            </a:r>
            <a:r>
              <a:rPr lang="en-US" sz="2400" dirty="0" err="1"/>
              <a:t>ngại</a:t>
            </a:r>
            <a:r>
              <a:rPr lang="en-US" sz="2400" dirty="0"/>
              <a:t> </a:t>
            </a:r>
            <a:r>
              <a:rPr lang="en-US" sz="2400" dirty="0" err="1"/>
              <a:t>vật</a:t>
            </a:r>
            <a:r>
              <a:rPr lang="en-US" sz="2400" dirty="0"/>
              <a:t>. </a:t>
            </a:r>
            <a:r>
              <a:rPr lang="en-US" sz="2400" dirty="0" err="1"/>
              <a:t>Bắn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đê</a:t>
            </a:r>
            <a:r>
              <a:rPr lang="en-US" sz="2400" dirty="0"/>
              <a:t>̉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diệt</a:t>
            </a:r>
            <a:r>
              <a:rPr lang="en-US" sz="2400" dirty="0"/>
              <a:t> </a:t>
            </a:r>
            <a:r>
              <a:rPr lang="en-US" sz="2400" dirty="0" err="1"/>
              <a:t>quái</a:t>
            </a:r>
            <a:r>
              <a:rPr lang="en-US" sz="2400" dirty="0"/>
              <a:t>.</a:t>
            </a:r>
          </a:p>
          <a:p>
            <a:r>
              <a:rPr lang="en-US" sz="2400" dirty="0"/>
              <a:t>0.5s sẽ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điểm</a:t>
            </a:r>
            <a:r>
              <a:rPr lang="en-US" sz="2400" dirty="0"/>
              <a:t>.</a:t>
            </a:r>
          </a:p>
          <a:p>
            <a:r>
              <a:rPr lang="en-US" sz="2400" dirty="0"/>
              <a:t>Loss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chạm</a:t>
            </a:r>
            <a:r>
              <a:rPr lang="en-US" sz="2400" dirty="0"/>
              <a:t> </a:t>
            </a:r>
            <a:r>
              <a:rPr lang="en-US" sz="2400" dirty="0" err="1"/>
              <a:t>vào</a:t>
            </a:r>
            <a:r>
              <a:rPr lang="en-US" sz="2400" dirty="0"/>
              <a:t> </a:t>
            </a:r>
            <a:r>
              <a:rPr lang="en-US" sz="2400" dirty="0" err="1"/>
              <a:t>vào</a:t>
            </a:r>
            <a:r>
              <a:rPr lang="en-US" sz="2400" dirty="0"/>
              <a:t> </a:t>
            </a:r>
            <a:r>
              <a:rPr lang="en-US" sz="2400" dirty="0" err="1"/>
              <a:t>vật</a:t>
            </a:r>
            <a:r>
              <a:rPr lang="en-US" sz="2400" dirty="0"/>
              <a:t> </a:t>
            </a:r>
            <a:r>
              <a:rPr lang="en-US" sz="2400" dirty="0" err="1"/>
              <a:t>cản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259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Jack Advanture</vt:lpstr>
      <vt:lpstr>Thể loại</vt:lpstr>
      <vt:lpstr>Nhân Vật</vt:lpstr>
      <vt:lpstr>Luật chơi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 Advanture</dc:title>
  <dc:creator>NGUYEN DUY DUNG D19CN04</dc:creator>
  <cp:lastModifiedBy>NGUYEN DUY DUNG D19CN04</cp:lastModifiedBy>
  <cp:revision>5</cp:revision>
  <dcterms:created xsi:type="dcterms:W3CDTF">2020-09-13T17:10:49Z</dcterms:created>
  <dcterms:modified xsi:type="dcterms:W3CDTF">2020-09-13T17:41:58Z</dcterms:modified>
</cp:coreProperties>
</file>