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77" r:id="rId5"/>
    <p:sldId id="275" r:id="rId6"/>
    <p:sldId id="276" r:id="rId7"/>
    <p:sldId id="264" r:id="rId8"/>
    <p:sldId id="279" r:id="rId9"/>
    <p:sldId id="283" r:id="rId10"/>
    <p:sldId id="282" r:id="rId11"/>
    <p:sldId id="286" r:id="rId12"/>
    <p:sldId id="284" r:id="rId13"/>
    <p:sldId id="287" r:id="rId14"/>
    <p:sldId id="288" r:id="rId15"/>
    <p:sldId id="289" r:id="rId16"/>
    <p:sldId id="26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A1"/>
    <a:srgbClr val="10708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F2DE63D5-997A-4646-A377-4702673A728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Khuat" userId="49ff56fd-e8b9-4827-ab9f-66d0e8124862" providerId="ADAL" clId="{A7F26FD9-75DF-448A-9499-C6FD946B8C5F}"/>
    <pc:docChg chg="undo custSel modSld sldOrd">
      <pc:chgData name="Lam Khuat" userId="49ff56fd-e8b9-4827-ab9f-66d0e8124862" providerId="ADAL" clId="{A7F26FD9-75DF-448A-9499-C6FD946B8C5F}" dt="2025-04-09T09:17:58.877" v="83" actId="14100"/>
      <pc:docMkLst>
        <pc:docMk/>
      </pc:docMkLst>
      <pc:sldChg chg="modSp mod">
        <pc:chgData name="Lam Khuat" userId="49ff56fd-e8b9-4827-ab9f-66d0e8124862" providerId="ADAL" clId="{A7F26FD9-75DF-448A-9499-C6FD946B8C5F}" dt="2025-04-09T09:07:17.791" v="5"/>
        <pc:sldMkLst>
          <pc:docMk/>
          <pc:sldMk cId="0" sldId="258"/>
        </pc:sldMkLst>
        <pc:spChg chg="mod">
          <ac:chgData name="Lam Khuat" userId="49ff56fd-e8b9-4827-ab9f-66d0e8124862" providerId="ADAL" clId="{A7F26FD9-75DF-448A-9499-C6FD946B8C5F}" dt="2025-04-09T09:07:17.791" v="5"/>
          <ac:spMkLst>
            <pc:docMk/>
            <pc:sldMk cId="0" sldId="258"/>
            <ac:spMk id="4" creationId="{13A3559C-8AA6-4B0B-51A1-DF46127AE6B2}"/>
          </ac:spMkLst>
        </pc:spChg>
      </pc:sldChg>
      <pc:sldChg chg="delSp modSp mod">
        <pc:chgData name="Lam Khuat" userId="49ff56fd-e8b9-4827-ab9f-66d0e8124862" providerId="ADAL" clId="{A7F26FD9-75DF-448A-9499-C6FD946B8C5F}" dt="2025-04-09T09:07:57.033" v="23" actId="14100"/>
        <pc:sldMkLst>
          <pc:docMk/>
          <pc:sldMk cId="0" sldId="260"/>
        </pc:sldMkLst>
        <pc:spChg chg="mod">
          <ac:chgData name="Lam Khuat" userId="49ff56fd-e8b9-4827-ab9f-66d0e8124862" providerId="ADAL" clId="{A7F26FD9-75DF-448A-9499-C6FD946B8C5F}" dt="2025-04-09T09:07:35.318" v="19" actId="1036"/>
          <ac:spMkLst>
            <pc:docMk/>
            <pc:sldMk cId="0" sldId="260"/>
            <ac:spMk id="3" creationId="{D76DF39C-62D2-6E7C-B925-A8432EB5B81B}"/>
          </ac:spMkLst>
        </pc:spChg>
        <pc:picChg chg="del">
          <ac:chgData name="Lam Khuat" userId="49ff56fd-e8b9-4827-ab9f-66d0e8124862" providerId="ADAL" clId="{A7F26FD9-75DF-448A-9499-C6FD946B8C5F}" dt="2025-04-09T09:07:50.054" v="22" actId="478"/>
          <ac:picMkLst>
            <pc:docMk/>
            <pc:sldMk cId="0" sldId="260"/>
            <ac:picMk id="15" creationId="{8910BE22-E6F2-2DDC-DB89-491A80669D91}"/>
          </ac:picMkLst>
        </pc:picChg>
        <pc:picChg chg="del">
          <ac:chgData name="Lam Khuat" userId="49ff56fd-e8b9-4827-ab9f-66d0e8124862" providerId="ADAL" clId="{A7F26FD9-75DF-448A-9499-C6FD946B8C5F}" dt="2025-04-09T09:07:45.410" v="21" actId="478"/>
          <ac:picMkLst>
            <pc:docMk/>
            <pc:sldMk cId="0" sldId="260"/>
            <ac:picMk id="25" creationId="{A64ADC6F-27B1-1C3F-DCF9-34ED0FB21F5C}"/>
          </ac:picMkLst>
        </pc:picChg>
        <pc:picChg chg="mod">
          <ac:chgData name="Lam Khuat" userId="49ff56fd-e8b9-4827-ab9f-66d0e8124862" providerId="ADAL" clId="{A7F26FD9-75DF-448A-9499-C6FD946B8C5F}" dt="2025-04-09T09:07:57.033" v="23" actId="14100"/>
          <ac:picMkLst>
            <pc:docMk/>
            <pc:sldMk cId="0" sldId="260"/>
            <ac:picMk id="28" creationId="{B37D13D9-CD9F-C332-0629-93CDD5803587}"/>
          </ac:picMkLst>
        </pc:picChg>
        <pc:picChg chg="del">
          <ac:chgData name="Lam Khuat" userId="49ff56fd-e8b9-4827-ab9f-66d0e8124862" providerId="ADAL" clId="{A7F26FD9-75DF-448A-9499-C6FD946B8C5F}" dt="2025-04-09T09:07:42.675" v="20" actId="478"/>
          <ac:picMkLst>
            <pc:docMk/>
            <pc:sldMk cId="0" sldId="260"/>
            <ac:picMk id="32" creationId="{2F33850A-E4E9-3C66-9C90-13F64A04CBB0}"/>
          </ac:picMkLst>
        </pc:picChg>
      </pc:sldChg>
      <pc:sldChg chg="modSp mod">
        <pc:chgData name="Lam Khuat" userId="49ff56fd-e8b9-4827-ab9f-66d0e8124862" providerId="ADAL" clId="{A7F26FD9-75DF-448A-9499-C6FD946B8C5F}" dt="2025-04-09T09:09:01.317" v="50" actId="14100"/>
        <pc:sldMkLst>
          <pc:docMk/>
          <pc:sldMk cId="0" sldId="264"/>
        </pc:sldMkLst>
        <pc:spChg chg="mod">
          <ac:chgData name="Lam Khuat" userId="49ff56fd-e8b9-4827-ab9f-66d0e8124862" providerId="ADAL" clId="{A7F26FD9-75DF-448A-9499-C6FD946B8C5F}" dt="2025-04-09T09:09:01.317" v="50" actId="14100"/>
          <ac:spMkLst>
            <pc:docMk/>
            <pc:sldMk cId="0" sldId="264"/>
            <ac:spMk id="9" creationId="{12B9289F-C2A7-553F-8024-D4B7483534B4}"/>
          </ac:spMkLst>
        </pc:spChg>
      </pc:sldChg>
      <pc:sldChg chg="ord">
        <pc:chgData name="Lam Khuat" userId="49ff56fd-e8b9-4827-ab9f-66d0e8124862" providerId="ADAL" clId="{A7F26FD9-75DF-448A-9499-C6FD946B8C5F}" dt="2025-04-09T09:09:06.198" v="52"/>
        <pc:sldMkLst>
          <pc:docMk/>
          <pc:sldMk cId="0" sldId="276"/>
        </pc:sldMkLst>
      </pc:sldChg>
      <pc:sldChg chg="modSp mod">
        <pc:chgData name="Lam Khuat" userId="49ff56fd-e8b9-4827-ab9f-66d0e8124862" providerId="ADAL" clId="{A7F26FD9-75DF-448A-9499-C6FD946B8C5F}" dt="2025-04-09T09:08:07.815" v="24" actId="14100"/>
        <pc:sldMkLst>
          <pc:docMk/>
          <pc:sldMk cId="86730206" sldId="277"/>
        </pc:sldMkLst>
        <pc:spChg chg="mod">
          <ac:chgData name="Lam Khuat" userId="49ff56fd-e8b9-4827-ab9f-66d0e8124862" providerId="ADAL" clId="{A7F26FD9-75DF-448A-9499-C6FD946B8C5F}" dt="2025-04-09T09:08:07.815" v="24" actId="14100"/>
          <ac:spMkLst>
            <pc:docMk/>
            <pc:sldMk cId="86730206" sldId="277"/>
            <ac:spMk id="20" creationId="{8CBDE4EA-4596-E7F9-BD07-0F5539806FEB}"/>
          </ac:spMkLst>
        </pc:spChg>
      </pc:sldChg>
      <pc:sldChg chg="modSp mod">
        <pc:chgData name="Lam Khuat" userId="49ff56fd-e8b9-4827-ab9f-66d0e8124862" providerId="ADAL" clId="{A7F26FD9-75DF-448A-9499-C6FD946B8C5F}" dt="2025-04-09T09:09:22.645" v="64" actId="20577"/>
        <pc:sldMkLst>
          <pc:docMk/>
          <pc:sldMk cId="954663389" sldId="279"/>
        </pc:sldMkLst>
        <pc:spChg chg="mod">
          <ac:chgData name="Lam Khuat" userId="49ff56fd-e8b9-4827-ab9f-66d0e8124862" providerId="ADAL" clId="{A7F26FD9-75DF-448A-9499-C6FD946B8C5F}" dt="2025-04-09T09:08:29.159" v="34" actId="1036"/>
          <ac:spMkLst>
            <pc:docMk/>
            <pc:sldMk cId="954663389" sldId="279"/>
            <ac:spMk id="5" creationId="{66378B58-F8CD-0482-9FE9-B5DD9B6A09AD}"/>
          </ac:spMkLst>
        </pc:spChg>
        <pc:spChg chg="mod">
          <ac:chgData name="Lam Khuat" userId="49ff56fd-e8b9-4827-ab9f-66d0e8124862" providerId="ADAL" clId="{A7F26FD9-75DF-448A-9499-C6FD946B8C5F}" dt="2025-04-09T09:09:22.645" v="64" actId="20577"/>
          <ac:spMkLst>
            <pc:docMk/>
            <pc:sldMk cId="954663389" sldId="279"/>
            <ac:spMk id="6" creationId="{E0AEE460-5EFC-D829-D00D-AE5EE87C7EB6}"/>
          </ac:spMkLst>
        </pc:spChg>
      </pc:sldChg>
      <pc:sldChg chg="modSp mod">
        <pc:chgData name="Lam Khuat" userId="49ff56fd-e8b9-4827-ab9f-66d0e8124862" providerId="ADAL" clId="{A7F26FD9-75DF-448A-9499-C6FD946B8C5F}" dt="2025-04-09T09:17:58.877" v="83" actId="14100"/>
        <pc:sldMkLst>
          <pc:docMk/>
          <pc:sldMk cId="3896917330" sldId="283"/>
        </pc:sldMkLst>
        <pc:spChg chg="mod">
          <ac:chgData name="Lam Khuat" userId="49ff56fd-e8b9-4827-ab9f-66d0e8124862" providerId="ADAL" clId="{A7F26FD9-75DF-448A-9499-C6FD946B8C5F}" dt="2025-04-09T09:17:58.877" v="83" actId="14100"/>
          <ac:spMkLst>
            <pc:docMk/>
            <pc:sldMk cId="3896917330" sldId="283"/>
            <ac:spMk id="8" creationId="{F190FEFC-18F7-91B9-F48A-126BCD4B202F}"/>
          </ac:spMkLst>
        </pc:spChg>
      </pc:sldChg>
      <pc:sldChg chg="modSp mod">
        <pc:chgData name="Lam Khuat" userId="49ff56fd-e8b9-4827-ab9f-66d0e8124862" providerId="ADAL" clId="{A7F26FD9-75DF-448A-9499-C6FD946B8C5F}" dt="2025-04-09T09:09:47.922" v="73" actId="1036"/>
        <pc:sldMkLst>
          <pc:docMk/>
          <pc:sldMk cId="1613971059" sldId="288"/>
        </pc:sldMkLst>
        <pc:spChg chg="mod">
          <ac:chgData name="Lam Khuat" userId="49ff56fd-e8b9-4827-ab9f-66d0e8124862" providerId="ADAL" clId="{A7F26FD9-75DF-448A-9499-C6FD946B8C5F}" dt="2025-04-09T09:09:47.922" v="73" actId="1036"/>
          <ac:spMkLst>
            <pc:docMk/>
            <pc:sldMk cId="1613971059" sldId="288"/>
            <ac:spMk id="22" creationId="{F1464D5D-99E8-4986-C60D-D29976C79D9F}"/>
          </ac:spMkLst>
        </pc:spChg>
        <pc:spChg chg="mod">
          <ac:chgData name="Lam Khuat" userId="49ff56fd-e8b9-4827-ab9f-66d0e8124862" providerId="ADAL" clId="{A7F26FD9-75DF-448A-9499-C6FD946B8C5F}" dt="2025-04-09T09:09:47.922" v="73" actId="1036"/>
          <ac:spMkLst>
            <pc:docMk/>
            <pc:sldMk cId="1613971059" sldId="288"/>
            <ac:spMk id="23" creationId="{A7BED626-F74B-664D-4CA2-62EE2769233B}"/>
          </ac:spMkLst>
        </pc:spChg>
      </pc:sldChg>
      <pc:sldChg chg="modSp mod">
        <pc:chgData name="Lam Khuat" userId="49ff56fd-e8b9-4827-ab9f-66d0e8124862" providerId="ADAL" clId="{A7F26FD9-75DF-448A-9499-C6FD946B8C5F}" dt="2025-04-09T09:09:52.449" v="82" actId="1036"/>
        <pc:sldMkLst>
          <pc:docMk/>
          <pc:sldMk cId="2800167535" sldId="289"/>
        </pc:sldMkLst>
        <pc:spChg chg="mod">
          <ac:chgData name="Lam Khuat" userId="49ff56fd-e8b9-4827-ab9f-66d0e8124862" providerId="ADAL" clId="{A7F26FD9-75DF-448A-9499-C6FD946B8C5F}" dt="2025-04-09T09:09:52.449" v="82" actId="1036"/>
          <ac:spMkLst>
            <pc:docMk/>
            <pc:sldMk cId="2800167535" sldId="289"/>
            <ac:spMk id="21" creationId="{A3157417-4201-D6F9-6978-228387B0A9BF}"/>
          </ac:spMkLst>
        </pc:spChg>
        <pc:spChg chg="mod">
          <ac:chgData name="Lam Khuat" userId="49ff56fd-e8b9-4827-ab9f-66d0e8124862" providerId="ADAL" clId="{A7F26FD9-75DF-448A-9499-C6FD946B8C5F}" dt="2025-04-09T09:09:52.449" v="82" actId="1036"/>
          <ac:spMkLst>
            <pc:docMk/>
            <pc:sldMk cId="2800167535" sldId="289"/>
            <ac:spMk id="22" creationId="{34A59239-8B6B-12EB-0963-43215D23E2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299CF6-B4D8-6CF9-EB72-6A53285BF7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28A10-344C-928D-0A90-160D76B4A18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575D5FE-FD15-4DB1-A0AD-DE3ED8DA8930}" type="datetime1">
              <a:rPr lang="en-US"/>
              <a:pPr lvl="0"/>
              <a:t>4/9/2025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12B877-0A6C-B7E3-9B8C-6D160CFDC3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6C38F01-B1F0-821D-9332-14A4CBE3931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6138C-84C0-9991-C039-BA388A55DEA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9672-A40B-432D-8BE7-6B46440DC1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B9E0AF7-63A2-411E-B01B-A0BC39D50C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B9E0AF7-63A2-411E-B01B-A0BC39D50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52FD2A-C95F-F992-8CAB-1897F79845F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404040"/>
          </a:solidFill>
        </p:spPr>
        <p:txBody>
          <a:bodyPr lIns="611998" anchor="ctr"/>
          <a:lstStyle>
            <a:lvl1pPr marL="0" indent="0">
              <a:buNone/>
              <a:defRPr sz="1200" i="1">
                <a:solidFill>
                  <a:srgbClr val="BFBFBF"/>
                </a:solidFill>
              </a:defRPr>
            </a:lvl1pPr>
          </a:lstStyle>
          <a:p>
            <a:pPr lvl="0"/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20CC70-81FB-FC40-AA92-522A198EB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0004" y="0"/>
            <a:ext cx="9672001" cy="6858000"/>
          </a:xfrm>
          <a:solidFill>
            <a:srgbClr val="00292E">
              <a:alpha val="70000"/>
            </a:srgbClr>
          </a:solidFill>
        </p:spPr>
        <p:txBody>
          <a:bodyPr lIns="1115997" rIns="179999" anchor="ctr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B2206A-1BB4-6DAF-DB94-8F00DB8137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1" y="4276447"/>
            <a:ext cx="5161550" cy="620018"/>
          </a:xfr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</p:spPr>
        <p:txBody>
          <a:bodyPr lIns="143999" anchor="ctr"/>
          <a:lstStyle>
            <a:lvl1pPr marL="0" indent="0">
              <a:buNone/>
              <a:defRPr sz="2400" b="1" i="1">
                <a:solidFill>
                  <a:srgbClr val="F0CDA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DB1D3B6-9B09-9EE2-4D18-3A9A8923CB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600001" y="6262076"/>
            <a:ext cx="7560003" cy="35999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2AE2B869-1448-6034-4CD1-DD8A64E8B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DE8EAD-89B0-4647-869D-BB61C17B9C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77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D1622D-6227-B6DB-D4DC-932B8D300424}"/>
              </a:ext>
            </a:extLst>
          </p:cNvPr>
          <p:cNvSpPr txBox="1"/>
          <p:nvPr/>
        </p:nvSpPr>
        <p:spPr>
          <a:xfrm>
            <a:off x="0" y="-438"/>
            <a:ext cx="12191996" cy="6858438"/>
          </a:xfrm>
          <a:prstGeom prst="rect">
            <a:avLst/>
          </a:prstGeo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66703" marR="0" lvl="0" indent="-26670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Pct val="100000"/>
              <a:buFont typeface="Arial" pitchFamily="34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3" name="Freeform: Shape 18">
            <a:extLst>
              <a:ext uri="{FF2B5EF4-FFF2-40B4-BE49-F238E27FC236}">
                <a16:creationId xmlns:a16="http://schemas.microsoft.com/office/drawing/2014/main" id="{D09126D7-A8D7-FBD6-BC52-1C2BA4CD0FD8}"/>
              </a:ext>
            </a:extLst>
          </p:cNvPr>
          <p:cNvSpPr/>
          <p:nvPr/>
        </p:nvSpPr>
        <p:spPr>
          <a:xfrm rot="5400013">
            <a:off x="6962996" y="1629000"/>
            <a:ext cx="6858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600000"/>
              <a:gd name="f8" fmla="val 180000"/>
              <a:gd name="f9" fmla="val 6678000"/>
              <a:gd name="f10" fmla="+- 0 0 -90"/>
              <a:gd name="f11" fmla="*/ f3 1 6858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6858000"/>
              <a:gd name="f21" fmla="*/ f17 1 3600000"/>
              <a:gd name="f22" fmla="*/ 0 f18 1"/>
              <a:gd name="f23" fmla="*/ 3600000 f17 1"/>
              <a:gd name="f24" fmla="*/ 0 f17 1"/>
              <a:gd name="f25" fmla="*/ 180000 f18 1"/>
              <a:gd name="f26" fmla="*/ 6678000 f18 1"/>
              <a:gd name="f27" fmla="*/ 6858000 f18 1"/>
              <a:gd name="f28" fmla="*/ 180000 f17 1"/>
              <a:gd name="f29" fmla="+- f19 0 f1"/>
              <a:gd name="f30" fmla="*/ f22 1 6858000"/>
              <a:gd name="f31" fmla="*/ f23 1 3600000"/>
              <a:gd name="f32" fmla="*/ f24 1 3600000"/>
              <a:gd name="f33" fmla="*/ f25 1 6858000"/>
              <a:gd name="f34" fmla="*/ f26 1 6858000"/>
              <a:gd name="f35" fmla="*/ f27 1 6858000"/>
              <a:gd name="f36" fmla="*/ f28 1 3600000"/>
              <a:gd name="f37" fmla="*/ f13 1 f20"/>
              <a:gd name="f38" fmla="*/ f14 1 f20"/>
              <a:gd name="f39" fmla="*/ f13 1 f21"/>
              <a:gd name="f40" fmla="*/ f15 1 f21"/>
              <a:gd name="f41" fmla="*/ f30 1 f20"/>
              <a:gd name="f42" fmla="*/ f31 1 f21"/>
              <a:gd name="f43" fmla="*/ f32 1 f21"/>
              <a:gd name="f44" fmla="*/ f33 1 f20"/>
              <a:gd name="f45" fmla="*/ f34 1 f20"/>
              <a:gd name="f46" fmla="*/ f35 1 f20"/>
              <a:gd name="f47" fmla="*/ f36 1 f21"/>
              <a:gd name="f48" fmla="*/ f37 f11 1"/>
              <a:gd name="f49" fmla="*/ f38 f11 1"/>
              <a:gd name="f50" fmla="*/ f40 f12 1"/>
              <a:gd name="f51" fmla="*/ f39 f12 1"/>
              <a:gd name="f52" fmla="*/ f41 f11 1"/>
              <a:gd name="f53" fmla="*/ f42 f12 1"/>
              <a:gd name="f54" fmla="*/ f43 f12 1"/>
              <a:gd name="f55" fmla="*/ f44 f11 1"/>
              <a:gd name="f56" fmla="*/ f45 f11 1"/>
              <a:gd name="f57" fmla="*/ f46 f11 1"/>
              <a:gd name="f58" fmla="*/ f47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53"/>
              </a:cxn>
              <a:cxn ang="f29">
                <a:pos x="f52" y="f54"/>
              </a:cxn>
              <a:cxn ang="f29">
                <a:pos x="f52" y="f54"/>
              </a:cxn>
              <a:cxn ang="f29">
                <a:pos x="f55" y="f54"/>
              </a:cxn>
              <a:cxn ang="f29">
                <a:pos x="f56" y="f54"/>
              </a:cxn>
              <a:cxn ang="f29">
                <a:pos x="f57" y="f54"/>
              </a:cxn>
              <a:cxn ang="f29">
                <a:pos x="f57" y="f58"/>
              </a:cxn>
              <a:cxn ang="f29">
                <a:pos x="f57" y="f53"/>
              </a:cxn>
              <a:cxn ang="f29">
                <a:pos x="f56" y="f53"/>
              </a:cxn>
              <a:cxn ang="f29">
                <a:pos x="f56" y="f58"/>
              </a:cxn>
              <a:cxn ang="f29">
                <a:pos x="f55" y="f58"/>
              </a:cxn>
              <a:cxn ang="f29">
                <a:pos x="f55" y="f53"/>
              </a:cxn>
            </a:cxnLst>
            <a:rect l="f48" t="f51" r="f49" b="f50"/>
            <a:pathLst>
              <a:path w="6858000" h="3600000">
                <a:moveTo>
                  <a:pt x="f5" y="f7"/>
                </a:moveTo>
                <a:lnTo>
                  <a:pt x="f5" y="f5"/>
                </a:lnTo>
                <a:lnTo>
                  <a:pt x="f5" y="f5"/>
                </a:ln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54D2003-47A1-37EE-258F-D3E6EDCE39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2DBDFC50-A63B-C610-DC8A-D7204E8543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00D9AD-F8D2-4DAC-89A3-B3EFEB2A9454}" type="slidenum"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BF8A0EA-5C8C-F75E-1F94-EDDD473A2E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797" y="3407566"/>
            <a:ext cx="2034137" cy="245882"/>
          </a:xfrm>
        </p:spPr>
        <p:txBody>
          <a:bodyPr anchor="ctr" anchorCtr="1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BD0774B-30B5-6502-5C7B-394FC7B7D9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797" y="3005056"/>
            <a:ext cx="2034137" cy="360447"/>
          </a:xfrm>
          <a:solidFill>
            <a:srgbClr val="00292E"/>
          </a:solidFill>
        </p:spPr>
        <p:txBody>
          <a:bodyPr anchor="ctr" anchorCtr="1"/>
          <a:lstStyle>
            <a:lvl1pPr marL="0" indent="0" algn="ctr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4933B3B-DCE7-0BB9-7E1C-137AB6027B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66361" y="3407566"/>
            <a:ext cx="2034137" cy="245882"/>
          </a:xfrm>
        </p:spPr>
        <p:txBody>
          <a:bodyPr anchor="ctr" anchorCtr="1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70A1FF8-C581-F852-5FF5-A5B1EABB4A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66361" y="3005056"/>
            <a:ext cx="2034137" cy="360447"/>
          </a:xfrm>
          <a:solidFill>
            <a:srgbClr val="00292E"/>
          </a:solidFill>
        </p:spPr>
        <p:txBody>
          <a:bodyPr anchor="ctr" anchorCtr="1"/>
          <a:lstStyle>
            <a:lvl1pPr marL="0" indent="0" algn="ctr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BE8EC4C-6D30-E2F3-C76C-1D749430DD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28934" y="3407566"/>
            <a:ext cx="2034137" cy="245882"/>
          </a:xfrm>
        </p:spPr>
        <p:txBody>
          <a:bodyPr anchor="ctr" anchorCtr="1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74FE5ED5-42B9-E1B3-A84E-3ACC65F321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28934" y="3005056"/>
            <a:ext cx="2034137" cy="360447"/>
          </a:xfrm>
          <a:solidFill>
            <a:srgbClr val="00292E"/>
          </a:solidFill>
        </p:spPr>
        <p:txBody>
          <a:bodyPr anchor="ctr" anchorCtr="1"/>
          <a:lstStyle>
            <a:lvl1pPr marL="0" indent="0" algn="ctr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12" name="Picture Placeholder 25">
            <a:extLst>
              <a:ext uri="{FF2B5EF4-FFF2-40B4-BE49-F238E27FC236}">
                <a16:creationId xmlns:a16="http://schemas.microsoft.com/office/drawing/2014/main" id="{6FEFE0D0-A618-B299-F202-6FEC35BEB00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67707" y="1648855"/>
            <a:ext cx="906307" cy="1206285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480639FF-311B-FD0F-F547-6B2C327AA1E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30280" y="1648855"/>
            <a:ext cx="906307" cy="1206285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2D25D5B-D359-B4FF-E596-EAC51F0A06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392844" y="1648855"/>
            <a:ext cx="906307" cy="1206285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405414-859C-7DB5-F28C-91B5591CF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797" y="5736662"/>
            <a:ext cx="2034137" cy="245882"/>
          </a:xfrm>
        </p:spPr>
        <p:txBody>
          <a:bodyPr anchor="ctr" anchorCtr="1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C5AC8C6C-B781-9ED7-54CA-0CDD27E4E5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797" y="5334152"/>
            <a:ext cx="2034137" cy="360447"/>
          </a:xfrm>
          <a:solidFill>
            <a:srgbClr val="00292E"/>
          </a:solidFill>
        </p:spPr>
        <p:txBody>
          <a:bodyPr anchor="ctr" anchorCtr="1"/>
          <a:lstStyle>
            <a:lvl1pPr marL="0" indent="0" algn="ctr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439FAEF-118A-0C6C-9446-C7F33895C9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66361" y="5736662"/>
            <a:ext cx="2034137" cy="245882"/>
          </a:xfrm>
        </p:spPr>
        <p:txBody>
          <a:bodyPr anchor="ctr" anchorCtr="1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740CA2-FEA1-8D08-52F9-23151B8192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66361" y="5334152"/>
            <a:ext cx="2034137" cy="360447"/>
          </a:xfrm>
          <a:solidFill>
            <a:srgbClr val="00292E"/>
          </a:solidFill>
        </p:spPr>
        <p:txBody>
          <a:bodyPr anchor="ctr" anchorCtr="1"/>
          <a:lstStyle>
            <a:lvl1pPr marL="0" indent="0" algn="ctr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728C9DA-8C9B-23A0-0B30-BF96ACCC53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28934" y="5736662"/>
            <a:ext cx="2034137" cy="245882"/>
          </a:xfrm>
        </p:spPr>
        <p:txBody>
          <a:bodyPr anchor="ctr" anchorCtr="1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EDFFB9C-AAA0-22C8-9700-1A9BC9574B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28934" y="5334152"/>
            <a:ext cx="2034137" cy="360447"/>
          </a:xfrm>
          <a:solidFill>
            <a:srgbClr val="00292E"/>
          </a:solidFill>
        </p:spPr>
        <p:txBody>
          <a:bodyPr anchor="ctr" anchorCtr="1"/>
          <a:lstStyle>
            <a:lvl1pPr marL="0" indent="0" algn="ctr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21" name="Picture Placeholder 25">
            <a:extLst>
              <a:ext uri="{FF2B5EF4-FFF2-40B4-BE49-F238E27FC236}">
                <a16:creationId xmlns:a16="http://schemas.microsoft.com/office/drawing/2014/main" id="{DEF37DC3-7B6A-F0DF-1BF0-57E0F23D8F8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67707" y="3977950"/>
            <a:ext cx="906307" cy="1206285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745661BF-D1EA-AD60-9782-692108D58B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30280" y="3977950"/>
            <a:ext cx="906307" cy="1206285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3" name="Picture Placeholder 25">
            <a:extLst>
              <a:ext uri="{FF2B5EF4-FFF2-40B4-BE49-F238E27FC236}">
                <a16:creationId xmlns:a16="http://schemas.microsoft.com/office/drawing/2014/main" id="{9286F63D-FAAB-A81F-F63F-CFDE4B435F9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392844" y="3977950"/>
            <a:ext cx="906307" cy="1206285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583A2E3C-3AC2-8B3A-CB5A-B89369ADA4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9628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AC07A49-1B98-71A3-DEB9-0D3BAC3E75C6}"/>
              </a:ext>
            </a:extLst>
          </p:cNvPr>
          <p:cNvSpPr/>
          <p:nvPr/>
        </p:nvSpPr>
        <p:spPr>
          <a:xfrm>
            <a:off x="179999" y="179112"/>
            <a:ext cx="11831997" cy="6513920"/>
          </a:xfrm>
          <a:prstGeom prst="rect">
            <a:avLst/>
          </a:prstGeom>
          <a:solidFill>
            <a:srgbClr val="F2F2F2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D4E11FF-1E30-23E8-7B29-807C714647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C0203B-6DA3-6336-7206-C77310E3A3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835B5-E18E-44C7-972C-BD21997520E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095503" y="1992934"/>
            <a:ext cx="9388501" cy="10953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2725BBD-7DFA-774C-DA00-130E83594B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F298174-FD41-1C86-3E09-CDF91FFF4F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AD7F3F-C988-4BC4-B9B4-73EA610F6C38}" type="slidenum">
              <a:t>‹#›</a:t>
            </a:fld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94649D0E-05FD-06C8-E6D9-670397856A3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4208" y="1992934"/>
            <a:ext cx="1095378" cy="1095378"/>
          </a:xfrm>
        </p:spPr>
        <p:txBody>
          <a:bodyPr anchor="ctr" anchorCtr="1"/>
          <a:lstStyle>
            <a:lvl1pPr marL="0" indent="0" algn="ctr">
              <a:buNone/>
              <a:defRPr sz="1050" i="1"/>
            </a:lvl1pPr>
          </a:lstStyle>
          <a:p>
            <a:pPr lvl="0"/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7637D50-8E53-9697-A048-C1F6F61D410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4208" y="3431130"/>
            <a:ext cx="1095378" cy="1095378"/>
          </a:xfrm>
        </p:spPr>
        <p:txBody>
          <a:bodyPr anchor="ctr" anchorCtr="1"/>
          <a:lstStyle>
            <a:lvl1pPr marL="0" indent="0" algn="ctr">
              <a:buNone/>
              <a:defRPr sz="1050" i="1"/>
            </a:lvl1pPr>
          </a:lstStyle>
          <a:p>
            <a:pPr lvl="0"/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84E52BA-4878-C0D1-7854-551A9093AA1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4208" y="4869335"/>
            <a:ext cx="1095378" cy="1095378"/>
          </a:xfrm>
        </p:spPr>
        <p:txBody>
          <a:bodyPr anchor="ctr" anchorCtr="1"/>
          <a:lstStyle>
            <a:lvl1pPr marL="0" indent="0" algn="ctr">
              <a:buNone/>
              <a:defRPr sz="1050" i="1"/>
            </a:lvl1pPr>
          </a:lstStyle>
          <a:p>
            <a:pPr lvl="0"/>
            <a:r>
              <a:rPr lang="en-US"/>
              <a:t>Place</a:t>
            </a:r>
            <a:br>
              <a:rPr lang="en-US"/>
            </a:br>
            <a:r>
              <a:rPr lang="en-US"/>
              <a:t>Your Image / Logo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234790-9DE4-421C-0133-995E35B15F4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095503" y="3422736"/>
            <a:ext cx="9388501" cy="10953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B2944E-CB93-FA58-6B04-06A0CA04ED4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095503" y="4867854"/>
            <a:ext cx="9388501" cy="10953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5100040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0D41C83-711C-4CC2-4C94-CF0B6B5D86B7}"/>
              </a:ext>
            </a:extLst>
          </p:cNvPr>
          <p:cNvSpPr/>
          <p:nvPr/>
        </p:nvSpPr>
        <p:spPr>
          <a:xfrm>
            <a:off x="179999" y="179112"/>
            <a:ext cx="11831997" cy="6513920"/>
          </a:xfrm>
          <a:prstGeom prst="rect">
            <a:avLst/>
          </a:prstGeom>
          <a:solidFill>
            <a:srgbClr val="F2F2F2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69F6F94-6A4E-357E-3B78-E5E6BBB355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50C581-F31A-305E-71E5-EC6027034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4EC87E-5C2B-1899-B285-C8D7E0790E4D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FED41710-FFC2-9F3B-340B-D5646E1C08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EA8113-A56E-66FE-7975-5D00C59C5E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0DF6D-6B39-428C-AC4E-49E60F2E41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7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D1A13DD0-8CEE-863E-4A79-A324A73CDFE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404040"/>
          </a:solidFill>
        </p:spPr>
        <p:txBody>
          <a:bodyPr rIns="611998" anchor="ctr"/>
          <a:lstStyle>
            <a:lvl1pPr marL="0" indent="0" algn="r">
              <a:buNone/>
              <a:defRPr sz="1200" i="1">
                <a:solidFill>
                  <a:srgbClr val="BFBFBF"/>
                </a:solidFill>
              </a:defRPr>
            </a:lvl1pPr>
          </a:lstStyle>
          <a:p>
            <a:pPr lvl="0"/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C20855-A850-22FC-A7E0-59EE0BCFF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672001" cy="6858000"/>
          </a:xfrm>
          <a:solidFill>
            <a:srgbClr val="00292E">
              <a:alpha val="70000"/>
            </a:srgbClr>
          </a:solidFill>
        </p:spPr>
        <p:txBody>
          <a:bodyPr lIns="1115997" rIns="179999" bIns="755998" anchor="ctr"/>
          <a:lstStyle>
            <a:lvl1pPr>
              <a:lnSpc>
                <a:spcPct val="65000"/>
              </a:lnSpc>
              <a:defRPr sz="8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6DD523C-C34D-A5C5-B702-4584B731C5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4508504"/>
            <a:ext cx="3314700" cy="330198"/>
          </a:xfrm>
        </p:spPr>
        <p:txBody>
          <a:bodyPr/>
          <a:lstStyle>
            <a:lvl1pPr marL="0" indent="0">
              <a:buNone/>
              <a:defRPr sz="20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Full Name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2DF1B80-61CF-B0BC-C0DE-98B55D0202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5180021"/>
            <a:ext cx="3314700" cy="205026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F4AAA-FFAF-3D5F-9A57-C71DF12BC8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5683562"/>
            <a:ext cx="3314700" cy="205026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DAE2DFC-C102-A8C8-8E2D-6BB6A81770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4821905"/>
            <a:ext cx="3314700" cy="205026"/>
          </a:xfrm>
        </p:spPr>
        <p:txBody>
          <a:bodyPr/>
          <a:lstStyle>
            <a:lvl1pPr marL="0" indent="0">
              <a:buNone/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118137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E2E861F-E2BA-3D72-69C4-E2B6175922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7343" y="2731934"/>
            <a:ext cx="6903253" cy="3350672"/>
          </a:xfr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</p:spPr>
        <p:txBody>
          <a:bodyPr lIns="575998" tIns="1871996" rIns="575998"/>
          <a:lstStyle>
            <a:lvl1pPr marL="0" indent="0">
              <a:lnSpc>
                <a:spcPts val="2000"/>
              </a:lnSpc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Describe Your Big Idea</a:t>
            </a:r>
          </a:p>
        </p:txBody>
      </p:sp>
      <p:sp>
        <p:nvSpPr>
          <p:cNvPr id="3" name="Picture Placeholder 20">
            <a:extLst>
              <a:ext uri="{FF2B5EF4-FFF2-40B4-BE49-F238E27FC236}">
                <a16:creationId xmlns:a16="http://schemas.microsoft.com/office/drawing/2014/main" id="{F3E083EC-D92F-7FB4-BF73-FD00E73CA7F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011997" cy="6858000"/>
          </a:xfrm>
        </p:spPr>
        <p:txBody>
          <a:bodyPr rIns="611998" anchor="ctr"/>
          <a:lstStyle>
            <a:lvl1pPr marL="0" indent="0" algn="r">
              <a:buNone/>
              <a:defRPr sz="12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19E67E7-12BD-663F-FA3A-FD35017EAF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3998" y="6262076"/>
            <a:ext cx="6190936" cy="35999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BF8CB706-8A87-1EA9-CEDE-F5DF33EDA1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solidFill>
            <a:srgbClr val="00292E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FE94CD3-E351-46EB-9A7C-E187F50E3B1C}" type="slidenum">
              <a:t>‹#›</a:t>
            </a:fld>
            <a:endParaRPr lang="en-US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4DDCD475-2FC2-E3B0-F82B-D3EFE84F6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777" y="3096085"/>
            <a:ext cx="5455749" cy="1007997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Freeform: Shape 18">
            <a:extLst>
              <a:ext uri="{FF2B5EF4-FFF2-40B4-BE49-F238E27FC236}">
                <a16:creationId xmlns:a16="http://schemas.microsoft.com/office/drawing/2014/main" id="{18FDF85C-8B73-E1A5-5C62-EEDAB9184D2C}"/>
              </a:ext>
            </a:extLst>
          </p:cNvPr>
          <p:cNvSpPr/>
          <p:nvPr/>
        </p:nvSpPr>
        <p:spPr>
          <a:xfrm rot="5400013">
            <a:off x="6962996" y="1629000"/>
            <a:ext cx="6858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600000"/>
              <a:gd name="f8" fmla="val 180000"/>
              <a:gd name="f9" fmla="val 6678000"/>
              <a:gd name="f10" fmla="+- 0 0 -90"/>
              <a:gd name="f11" fmla="*/ f3 1 6858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6858000"/>
              <a:gd name="f21" fmla="*/ f17 1 3600000"/>
              <a:gd name="f22" fmla="*/ 0 f18 1"/>
              <a:gd name="f23" fmla="*/ 3600000 f17 1"/>
              <a:gd name="f24" fmla="*/ 0 f17 1"/>
              <a:gd name="f25" fmla="*/ 180000 f18 1"/>
              <a:gd name="f26" fmla="*/ 6678000 f18 1"/>
              <a:gd name="f27" fmla="*/ 6858000 f18 1"/>
              <a:gd name="f28" fmla="*/ 180000 f17 1"/>
              <a:gd name="f29" fmla="+- f19 0 f1"/>
              <a:gd name="f30" fmla="*/ f22 1 6858000"/>
              <a:gd name="f31" fmla="*/ f23 1 3600000"/>
              <a:gd name="f32" fmla="*/ f24 1 3600000"/>
              <a:gd name="f33" fmla="*/ f25 1 6858000"/>
              <a:gd name="f34" fmla="*/ f26 1 6858000"/>
              <a:gd name="f35" fmla="*/ f27 1 6858000"/>
              <a:gd name="f36" fmla="*/ f28 1 3600000"/>
              <a:gd name="f37" fmla="*/ f13 1 f20"/>
              <a:gd name="f38" fmla="*/ f14 1 f20"/>
              <a:gd name="f39" fmla="*/ f13 1 f21"/>
              <a:gd name="f40" fmla="*/ f15 1 f21"/>
              <a:gd name="f41" fmla="*/ f30 1 f20"/>
              <a:gd name="f42" fmla="*/ f31 1 f21"/>
              <a:gd name="f43" fmla="*/ f32 1 f21"/>
              <a:gd name="f44" fmla="*/ f33 1 f20"/>
              <a:gd name="f45" fmla="*/ f34 1 f20"/>
              <a:gd name="f46" fmla="*/ f35 1 f20"/>
              <a:gd name="f47" fmla="*/ f36 1 f21"/>
              <a:gd name="f48" fmla="*/ f37 f11 1"/>
              <a:gd name="f49" fmla="*/ f38 f11 1"/>
              <a:gd name="f50" fmla="*/ f40 f12 1"/>
              <a:gd name="f51" fmla="*/ f39 f12 1"/>
              <a:gd name="f52" fmla="*/ f41 f11 1"/>
              <a:gd name="f53" fmla="*/ f42 f12 1"/>
              <a:gd name="f54" fmla="*/ f43 f12 1"/>
              <a:gd name="f55" fmla="*/ f44 f11 1"/>
              <a:gd name="f56" fmla="*/ f45 f11 1"/>
              <a:gd name="f57" fmla="*/ f46 f11 1"/>
              <a:gd name="f58" fmla="*/ f47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53"/>
              </a:cxn>
              <a:cxn ang="f29">
                <a:pos x="f52" y="f54"/>
              </a:cxn>
              <a:cxn ang="f29">
                <a:pos x="f52" y="f54"/>
              </a:cxn>
              <a:cxn ang="f29">
                <a:pos x="f55" y="f54"/>
              </a:cxn>
              <a:cxn ang="f29">
                <a:pos x="f56" y="f54"/>
              </a:cxn>
              <a:cxn ang="f29">
                <a:pos x="f57" y="f54"/>
              </a:cxn>
              <a:cxn ang="f29">
                <a:pos x="f57" y="f58"/>
              </a:cxn>
              <a:cxn ang="f29">
                <a:pos x="f57" y="f53"/>
              </a:cxn>
              <a:cxn ang="f29">
                <a:pos x="f56" y="f53"/>
              </a:cxn>
              <a:cxn ang="f29">
                <a:pos x="f56" y="f58"/>
              </a:cxn>
              <a:cxn ang="f29">
                <a:pos x="f55" y="f58"/>
              </a:cxn>
              <a:cxn ang="f29">
                <a:pos x="f55" y="f53"/>
              </a:cxn>
            </a:cxnLst>
            <a:rect l="f48" t="f51" r="f49" b="f50"/>
            <a:pathLst>
              <a:path w="6858000" h="3600000">
                <a:moveTo>
                  <a:pt x="f5" y="f7"/>
                </a:moveTo>
                <a:lnTo>
                  <a:pt x="f5" y="f5"/>
                </a:lnTo>
                <a:lnTo>
                  <a:pt x="f5" y="f5"/>
                </a:ln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solidFill>
            <a:srgbClr val="F0CDA1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82709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X Number &amp;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2E856696-D54C-8D69-8A0D-2E46A3D59FC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999" y="179112"/>
            <a:ext cx="11831997" cy="6513920"/>
          </a:xfrm>
          <a:solidFill>
            <a:srgbClr val="404040"/>
          </a:solidFill>
        </p:spPr>
        <p:txBody>
          <a:bodyPr tIns="1763996" anchorCtr="1"/>
          <a:lstStyle>
            <a:lvl1pPr marL="0" indent="0" algn="ctr">
              <a:buNone/>
              <a:defRPr sz="12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78B6ED-ECA3-937A-FEF8-27A7A1F90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998" y="808183"/>
            <a:ext cx="7560003" cy="359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E689A-803B-3497-D663-A131F48231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7527372-6B18-40A3-39CB-0AF731BEB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848C4-45D3-4780-ABFC-46BC6B20C7C4}" type="slidenum">
              <a:t>‹#›</a:t>
            </a:fld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AE45B13-D639-C4E1-F656-54E6AE6A74F5}"/>
              </a:ext>
            </a:extLst>
          </p:cNvPr>
          <p:cNvSpPr/>
          <p:nvPr/>
        </p:nvSpPr>
        <p:spPr>
          <a:xfrm rot="5400013">
            <a:off x="6962996" y="1629000"/>
            <a:ext cx="6858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600000"/>
              <a:gd name="f8" fmla="val 180000"/>
              <a:gd name="f9" fmla="val 6678000"/>
              <a:gd name="f10" fmla="+- 0 0 -90"/>
              <a:gd name="f11" fmla="*/ f3 1 6858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6858000"/>
              <a:gd name="f21" fmla="*/ f17 1 3600000"/>
              <a:gd name="f22" fmla="*/ 0 f18 1"/>
              <a:gd name="f23" fmla="*/ 3600000 f17 1"/>
              <a:gd name="f24" fmla="*/ 0 f17 1"/>
              <a:gd name="f25" fmla="*/ 180000 f18 1"/>
              <a:gd name="f26" fmla="*/ 6678000 f18 1"/>
              <a:gd name="f27" fmla="*/ 6858000 f18 1"/>
              <a:gd name="f28" fmla="*/ 180000 f17 1"/>
              <a:gd name="f29" fmla="+- f19 0 f1"/>
              <a:gd name="f30" fmla="*/ f22 1 6858000"/>
              <a:gd name="f31" fmla="*/ f23 1 3600000"/>
              <a:gd name="f32" fmla="*/ f24 1 3600000"/>
              <a:gd name="f33" fmla="*/ f25 1 6858000"/>
              <a:gd name="f34" fmla="*/ f26 1 6858000"/>
              <a:gd name="f35" fmla="*/ f27 1 6858000"/>
              <a:gd name="f36" fmla="*/ f28 1 3600000"/>
              <a:gd name="f37" fmla="*/ f13 1 f20"/>
              <a:gd name="f38" fmla="*/ f14 1 f20"/>
              <a:gd name="f39" fmla="*/ f13 1 f21"/>
              <a:gd name="f40" fmla="*/ f15 1 f21"/>
              <a:gd name="f41" fmla="*/ f30 1 f20"/>
              <a:gd name="f42" fmla="*/ f31 1 f21"/>
              <a:gd name="f43" fmla="*/ f32 1 f21"/>
              <a:gd name="f44" fmla="*/ f33 1 f20"/>
              <a:gd name="f45" fmla="*/ f34 1 f20"/>
              <a:gd name="f46" fmla="*/ f35 1 f20"/>
              <a:gd name="f47" fmla="*/ f36 1 f21"/>
              <a:gd name="f48" fmla="*/ f37 f11 1"/>
              <a:gd name="f49" fmla="*/ f38 f11 1"/>
              <a:gd name="f50" fmla="*/ f40 f12 1"/>
              <a:gd name="f51" fmla="*/ f39 f12 1"/>
              <a:gd name="f52" fmla="*/ f41 f11 1"/>
              <a:gd name="f53" fmla="*/ f42 f12 1"/>
              <a:gd name="f54" fmla="*/ f43 f12 1"/>
              <a:gd name="f55" fmla="*/ f44 f11 1"/>
              <a:gd name="f56" fmla="*/ f45 f11 1"/>
              <a:gd name="f57" fmla="*/ f46 f11 1"/>
              <a:gd name="f58" fmla="*/ f47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53"/>
              </a:cxn>
              <a:cxn ang="f29">
                <a:pos x="f52" y="f54"/>
              </a:cxn>
              <a:cxn ang="f29">
                <a:pos x="f52" y="f54"/>
              </a:cxn>
              <a:cxn ang="f29">
                <a:pos x="f55" y="f54"/>
              </a:cxn>
              <a:cxn ang="f29">
                <a:pos x="f56" y="f54"/>
              </a:cxn>
              <a:cxn ang="f29">
                <a:pos x="f57" y="f54"/>
              </a:cxn>
              <a:cxn ang="f29">
                <a:pos x="f57" y="f58"/>
              </a:cxn>
              <a:cxn ang="f29">
                <a:pos x="f57" y="f53"/>
              </a:cxn>
              <a:cxn ang="f29">
                <a:pos x="f56" y="f53"/>
              </a:cxn>
              <a:cxn ang="f29">
                <a:pos x="f56" y="f58"/>
              </a:cxn>
              <a:cxn ang="f29">
                <a:pos x="f55" y="f58"/>
              </a:cxn>
              <a:cxn ang="f29">
                <a:pos x="f55" y="f53"/>
              </a:cxn>
            </a:cxnLst>
            <a:rect l="f48" t="f51" r="f49" b="f50"/>
            <a:pathLst>
              <a:path w="6858000" h="3600000">
                <a:moveTo>
                  <a:pt x="f5" y="f7"/>
                </a:moveTo>
                <a:lnTo>
                  <a:pt x="f5" y="f5"/>
                </a:lnTo>
                <a:lnTo>
                  <a:pt x="f5" y="f5"/>
                </a:ln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solidFill>
            <a:srgbClr val="64B2C1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76CCC80-435F-4360-0A11-F0BA0F25A4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079571"/>
            <a:ext cx="1652585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>
            <a:lvl1pPr marL="0" indent="0" algn="ctr">
              <a:buNone/>
              <a:defRPr sz="2400" b="1" cap="all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622FF73-CE1D-B42D-F6D7-C73A35A0A1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0454" y="3799844"/>
            <a:ext cx="1999893" cy="84614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6A97E85-41BE-61F0-3C29-5079459AF0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971013" y="3079571"/>
            <a:ext cx="1652585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>
            <a:lvl1pPr marL="0" indent="0" algn="ctr">
              <a:buNone/>
              <a:defRPr sz="2400" b="1" cap="all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EF74591-68B4-1B72-34FA-00040500B7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97259" y="3799844"/>
            <a:ext cx="1999893" cy="84614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FB67B1-9AF3-9AE4-59C2-4DFCBE6B0B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69705" y="3079571"/>
            <a:ext cx="1652585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>
            <a:lvl1pPr marL="0" indent="0" algn="ctr">
              <a:buNone/>
              <a:defRPr sz="2400" b="1" cap="all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4D3C40-AB56-B5FC-2AEC-3083FC71E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96051" y="3799844"/>
            <a:ext cx="1999893" cy="84614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31B45DF-F481-0D44-7AC1-3574E3430B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44613" y="3079571"/>
            <a:ext cx="1652585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>
            <a:lvl1pPr marL="0" indent="0" algn="ctr">
              <a:buNone/>
              <a:defRPr sz="2400" b="1" cap="all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A432B13-9888-AC3C-0FDE-92806F4E18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70859" y="3799844"/>
            <a:ext cx="1999893" cy="84614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85B2DC-BA34-6478-DE58-0BEA897C6D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31409" y="3079571"/>
            <a:ext cx="1652585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>
            <a:lvl1pPr marL="0" indent="0" algn="ctr">
              <a:buNone/>
              <a:defRPr sz="2400" b="1" cap="all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#NUMBER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9AE7B78-1602-0193-22D6-974B52B7B1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57655" y="3799844"/>
            <a:ext cx="1999893" cy="84614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71371CB-E21F-AC31-4FDA-AC4A89418F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00998" y="5271497"/>
            <a:ext cx="1989999" cy="620018"/>
          </a:xfr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</p:spPr>
        <p:txBody>
          <a:bodyPr anchor="ctr" anchorCtr="1"/>
          <a:lstStyle>
            <a:lvl1pPr marL="0" indent="0" algn="ctr">
              <a:buNone/>
              <a:defRPr sz="2400" b="1" i="1">
                <a:solidFill>
                  <a:srgbClr val="F0CDA1"/>
                </a:solidFill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8" name="Picture Placeholder 25">
            <a:extLst>
              <a:ext uri="{FF2B5EF4-FFF2-40B4-BE49-F238E27FC236}">
                <a16:creationId xmlns:a16="http://schemas.microsoft.com/office/drawing/2014/main" id="{42B3DCF4-B215-536D-F958-9735B09755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98551" y="2217584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9" name="Picture Placeholder 25">
            <a:extLst>
              <a:ext uri="{FF2B5EF4-FFF2-40B4-BE49-F238E27FC236}">
                <a16:creationId xmlns:a16="http://schemas.microsoft.com/office/drawing/2014/main" id="{6584DEEA-4704-B8CA-2881-17A55117CC4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385346" y="2217584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0" name="Picture Placeholder 25">
            <a:extLst>
              <a:ext uri="{FF2B5EF4-FFF2-40B4-BE49-F238E27FC236}">
                <a16:creationId xmlns:a16="http://schemas.microsoft.com/office/drawing/2014/main" id="{6CCF26F4-2CA4-468A-D3E0-7B478C7A2CA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4047" y="2217584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1" name="Picture Placeholder 25">
            <a:extLst>
              <a:ext uri="{FF2B5EF4-FFF2-40B4-BE49-F238E27FC236}">
                <a16:creationId xmlns:a16="http://schemas.microsoft.com/office/drawing/2014/main" id="{74665FA7-5902-3D03-040F-6F4C57D1D3B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58946" y="2217584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B1CCE866-D7B8-1A85-5329-7F66649D324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245751" y="2217584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0298372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D4B5EED-997A-EA88-D5A1-2DF6E40A0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116" y="4338114"/>
            <a:ext cx="10839763" cy="45720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0FEB4C7-7FF2-5075-BCFD-6283DC73A90D}"/>
              </a:ext>
            </a:extLst>
          </p:cNvPr>
          <p:cNvSpPr txBox="1"/>
          <p:nvPr/>
        </p:nvSpPr>
        <p:spPr>
          <a:xfrm>
            <a:off x="0" y="-438"/>
            <a:ext cx="12191996" cy="4343838"/>
          </a:xfrm>
          <a:prstGeom prst="rect">
            <a:avLst/>
          </a:prstGeo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66703" marR="0" lvl="0" indent="-26670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Pct val="100000"/>
              <a:buFont typeface="Arial" pitchFamily="34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3FB8B-DA4A-0C2A-F0F2-EBF15FD90E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79D65D8-C953-DDB3-20C3-4C343EB708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6785FB9-11A3-2891-B6B1-8EA4F9F39F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8E900B-6060-4037-ABDA-7642A6C939F2}" type="slidenum"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ABCD521-E369-2E8E-75E3-E13DD2E16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solidFill>
                  <a:srgbClr val="FFFFFF"/>
                </a:solidFill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Freeform: Shape 20">
            <a:extLst>
              <a:ext uri="{FF2B5EF4-FFF2-40B4-BE49-F238E27FC236}">
                <a16:creationId xmlns:a16="http://schemas.microsoft.com/office/drawing/2014/main" id="{F2F26043-2FB4-08E8-E61A-C1FCC5124080}"/>
              </a:ext>
            </a:extLst>
          </p:cNvPr>
          <p:cNvSpPr/>
          <p:nvPr/>
        </p:nvSpPr>
        <p:spPr>
          <a:xfrm rot="5400013">
            <a:off x="8220295" y="371700"/>
            <a:ext cx="43434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43400"/>
              <a:gd name="f7" fmla="val 3600000"/>
              <a:gd name="f8" fmla="val 180000"/>
              <a:gd name="f9" fmla="+- 0 0 -90"/>
              <a:gd name="f10" fmla="*/ f3 1 4343400"/>
              <a:gd name="f11" fmla="*/ f4 1 3600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4343400"/>
              <a:gd name="f20" fmla="*/ f16 1 3600000"/>
              <a:gd name="f21" fmla="*/ 0 f17 1"/>
              <a:gd name="f22" fmla="*/ 3600000 f16 1"/>
              <a:gd name="f23" fmla="*/ 0 f16 1"/>
              <a:gd name="f24" fmla="*/ 180000 f17 1"/>
              <a:gd name="f25" fmla="*/ 4343400 f17 1"/>
              <a:gd name="f26" fmla="*/ 180000 f16 1"/>
              <a:gd name="f27" fmla="+- f18 0 f1"/>
              <a:gd name="f28" fmla="*/ f21 1 4343400"/>
              <a:gd name="f29" fmla="*/ f22 1 3600000"/>
              <a:gd name="f30" fmla="*/ f23 1 3600000"/>
              <a:gd name="f31" fmla="*/ f24 1 4343400"/>
              <a:gd name="f32" fmla="*/ f25 1 4343400"/>
              <a:gd name="f33" fmla="*/ f26 1 3600000"/>
              <a:gd name="f34" fmla="*/ f12 1 f19"/>
              <a:gd name="f35" fmla="*/ f13 1 f19"/>
              <a:gd name="f36" fmla="*/ f12 1 f20"/>
              <a:gd name="f37" fmla="*/ f14 1 f20"/>
              <a:gd name="f38" fmla="*/ f28 1 f19"/>
              <a:gd name="f39" fmla="*/ f29 1 f20"/>
              <a:gd name="f40" fmla="*/ f30 1 f20"/>
              <a:gd name="f41" fmla="*/ f31 1 f19"/>
              <a:gd name="f42" fmla="*/ f32 1 f19"/>
              <a:gd name="f43" fmla="*/ f33 1 f20"/>
              <a:gd name="f44" fmla="*/ f34 f10 1"/>
              <a:gd name="f45" fmla="*/ f35 f10 1"/>
              <a:gd name="f46" fmla="*/ f37 f11 1"/>
              <a:gd name="f47" fmla="*/ f36 f11 1"/>
              <a:gd name="f48" fmla="*/ f38 f10 1"/>
              <a:gd name="f49" fmla="*/ f39 f11 1"/>
              <a:gd name="f50" fmla="*/ f40 f11 1"/>
              <a:gd name="f51" fmla="*/ f41 f10 1"/>
              <a:gd name="f52" fmla="*/ f42 f10 1"/>
              <a:gd name="f53" fmla="*/ f4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8" y="f49"/>
              </a:cxn>
              <a:cxn ang="f27">
                <a:pos x="f48" y="f50"/>
              </a:cxn>
              <a:cxn ang="f27">
                <a:pos x="f51" y="f50"/>
              </a:cxn>
              <a:cxn ang="f27">
                <a:pos x="f52" y="f50"/>
              </a:cxn>
              <a:cxn ang="f27">
                <a:pos x="f52" y="f53"/>
              </a:cxn>
              <a:cxn ang="f27">
                <a:pos x="f51" y="f53"/>
              </a:cxn>
              <a:cxn ang="f27">
                <a:pos x="f51" y="f49"/>
              </a:cxn>
            </a:cxnLst>
            <a:rect l="f44" t="f47" r="f45" b="f46"/>
            <a:pathLst>
              <a:path w="4343400" h="3600000">
                <a:moveTo>
                  <a:pt x="f5" y="f7"/>
                </a:moveTo>
                <a:lnTo>
                  <a:pt x="f5" y="f5"/>
                </a:lnTo>
                <a:lnTo>
                  <a:pt x="f8" y="f5"/>
                </a:lnTo>
                <a:lnTo>
                  <a:pt x="f6" y="f5"/>
                </a:lnTo>
                <a:lnTo>
                  <a:pt x="f6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gradFill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0000"/>
                </a:srgbClr>
              </a:gs>
            </a:gsLst>
            <a:lin ang="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9" name="Freeform: Shape 18">
            <a:extLst>
              <a:ext uri="{FF2B5EF4-FFF2-40B4-BE49-F238E27FC236}">
                <a16:creationId xmlns:a16="http://schemas.microsoft.com/office/drawing/2014/main" id="{A432892F-5AAB-F65D-9568-66E350DAAAA2}"/>
              </a:ext>
            </a:extLst>
          </p:cNvPr>
          <p:cNvSpPr/>
          <p:nvPr/>
        </p:nvSpPr>
        <p:spPr>
          <a:xfrm rot="5400013">
            <a:off x="9134696" y="3800699"/>
            <a:ext cx="25146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14600"/>
              <a:gd name="f7" fmla="val 3600000"/>
              <a:gd name="f8" fmla="val 180000"/>
              <a:gd name="f9" fmla="val 2334600"/>
              <a:gd name="f10" fmla="+- 0 0 -90"/>
              <a:gd name="f11" fmla="*/ f3 1 25146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2514600"/>
              <a:gd name="f21" fmla="*/ f17 1 3600000"/>
              <a:gd name="f22" fmla="*/ 0 f18 1"/>
              <a:gd name="f23" fmla="*/ 180000 f17 1"/>
              <a:gd name="f24" fmla="*/ 0 f17 1"/>
              <a:gd name="f25" fmla="*/ 2334600 f18 1"/>
              <a:gd name="f26" fmla="*/ 2514600 f18 1"/>
              <a:gd name="f27" fmla="*/ 3600000 f17 1"/>
              <a:gd name="f28" fmla="+- f19 0 f1"/>
              <a:gd name="f29" fmla="*/ f22 1 2514600"/>
              <a:gd name="f30" fmla="*/ f23 1 3600000"/>
              <a:gd name="f31" fmla="*/ f24 1 3600000"/>
              <a:gd name="f32" fmla="*/ f25 1 2514600"/>
              <a:gd name="f33" fmla="*/ f26 1 2514600"/>
              <a:gd name="f34" fmla="*/ f27 1 3600000"/>
              <a:gd name="f35" fmla="*/ f13 1 f20"/>
              <a:gd name="f36" fmla="*/ f14 1 f20"/>
              <a:gd name="f37" fmla="*/ f13 1 f21"/>
              <a:gd name="f38" fmla="*/ f15 1 f21"/>
              <a:gd name="f39" fmla="*/ f29 1 f20"/>
              <a:gd name="f40" fmla="*/ f30 1 f21"/>
              <a:gd name="f41" fmla="*/ f31 1 f21"/>
              <a:gd name="f42" fmla="*/ f32 1 f20"/>
              <a:gd name="f43" fmla="*/ f33 1 f20"/>
              <a:gd name="f44" fmla="*/ f34 1 f21"/>
              <a:gd name="f45" fmla="*/ f35 f11 1"/>
              <a:gd name="f46" fmla="*/ f36 f11 1"/>
              <a:gd name="f47" fmla="*/ f38 f12 1"/>
              <a:gd name="f48" fmla="*/ f37 f12 1"/>
              <a:gd name="f49" fmla="*/ f39 f11 1"/>
              <a:gd name="f50" fmla="*/ f40 f12 1"/>
              <a:gd name="f51" fmla="*/ f41 f12 1"/>
              <a:gd name="f52" fmla="*/ f42 f11 1"/>
              <a:gd name="f53" fmla="*/ f43 f11 1"/>
              <a:gd name="f54" fmla="*/ f4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9" y="f50"/>
              </a:cxn>
              <a:cxn ang="f28">
                <a:pos x="f49" y="f51"/>
              </a:cxn>
              <a:cxn ang="f28">
                <a:pos x="f52" y="f51"/>
              </a:cxn>
              <a:cxn ang="f28">
                <a:pos x="f53" y="f51"/>
              </a:cxn>
              <a:cxn ang="f28">
                <a:pos x="f53" y="f50"/>
              </a:cxn>
              <a:cxn ang="f28">
                <a:pos x="f53" y="f54"/>
              </a:cxn>
              <a:cxn ang="f28">
                <a:pos x="f52" y="f54"/>
              </a:cxn>
              <a:cxn ang="f28">
                <a:pos x="f52" y="f50"/>
              </a:cxn>
            </a:cxnLst>
            <a:rect l="f45" t="f48" r="f46" b="f47"/>
            <a:pathLst>
              <a:path w="2514600" h="3600000">
                <a:moveTo>
                  <a:pt x="f5" y="f8"/>
                </a:moveTo>
                <a:lnTo>
                  <a:pt x="f5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close/>
              </a:path>
            </a:pathLst>
          </a:custGeom>
          <a:solidFill>
            <a:srgbClr val="7F7F7F">
              <a:alpha val="5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98807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B050BD72-9530-3B82-94CA-E75E21093DB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999" y="179112"/>
            <a:ext cx="11831997" cy="6513920"/>
          </a:xfrm>
          <a:solidFill>
            <a:srgbClr val="404040"/>
          </a:solidFill>
        </p:spPr>
        <p:txBody>
          <a:bodyPr tIns="1223997" anchorCtr="1"/>
          <a:lstStyle>
            <a:lvl1pPr marL="0" indent="0" algn="ctr">
              <a:buNone/>
              <a:defRPr sz="12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ED3B81BA-D82E-555E-858B-D5D1D10F819A}"/>
              </a:ext>
            </a:extLst>
          </p:cNvPr>
          <p:cNvSpPr/>
          <p:nvPr/>
        </p:nvSpPr>
        <p:spPr>
          <a:xfrm rot="5400013">
            <a:off x="6962996" y="1629000"/>
            <a:ext cx="6858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600000"/>
              <a:gd name="f8" fmla="val 180000"/>
              <a:gd name="f9" fmla="val 6678000"/>
              <a:gd name="f10" fmla="+- 0 0 -90"/>
              <a:gd name="f11" fmla="*/ f3 1 6858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6858000"/>
              <a:gd name="f21" fmla="*/ f17 1 3600000"/>
              <a:gd name="f22" fmla="*/ 0 f18 1"/>
              <a:gd name="f23" fmla="*/ 3600000 f17 1"/>
              <a:gd name="f24" fmla="*/ 0 f17 1"/>
              <a:gd name="f25" fmla="*/ 180000 f18 1"/>
              <a:gd name="f26" fmla="*/ 6678000 f18 1"/>
              <a:gd name="f27" fmla="*/ 6858000 f18 1"/>
              <a:gd name="f28" fmla="*/ 180000 f17 1"/>
              <a:gd name="f29" fmla="+- f19 0 f1"/>
              <a:gd name="f30" fmla="*/ f22 1 6858000"/>
              <a:gd name="f31" fmla="*/ f23 1 3600000"/>
              <a:gd name="f32" fmla="*/ f24 1 3600000"/>
              <a:gd name="f33" fmla="*/ f25 1 6858000"/>
              <a:gd name="f34" fmla="*/ f26 1 6858000"/>
              <a:gd name="f35" fmla="*/ f27 1 6858000"/>
              <a:gd name="f36" fmla="*/ f28 1 3600000"/>
              <a:gd name="f37" fmla="*/ f13 1 f20"/>
              <a:gd name="f38" fmla="*/ f14 1 f20"/>
              <a:gd name="f39" fmla="*/ f13 1 f21"/>
              <a:gd name="f40" fmla="*/ f15 1 f21"/>
              <a:gd name="f41" fmla="*/ f30 1 f20"/>
              <a:gd name="f42" fmla="*/ f31 1 f21"/>
              <a:gd name="f43" fmla="*/ f32 1 f21"/>
              <a:gd name="f44" fmla="*/ f33 1 f20"/>
              <a:gd name="f45" fmla="*/ f34 1 f20"/>
              <a:gd name="f46" fmla="*/ f35 1 f20"/>
              <a:gd name="f47" fmla="*/ f36 1 f21"/>
              <a:gd name="f48" fmla="*/ f37 f11 1"/>
              <a:gd name="f49" fmla="*/ f38 f11 1"/>
              <a:gd name="f50" fmla="*/ f40 f12 1"/>
              <a:gd name="f51" fmla="*/ f39 f12 1"/>
              <a:gd name="f52" fmla="*/ f41 f11 1"/>
              <a:gd name="f53" fmla="*/ f42 f12 1"/>
              <a:gd name="f54" fmla="*/ f43 f12 1"/>
              <a:gd name="f55" fmla="*/ f44 f11 1"/>
              <a:gd name="f56" fmla="*/ f45 f11 1"/>
              <a:gd name="f57" fmla="*/ f46 f11 1"/>
              <a:gd name="f58" fmla="*/ f47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53"/>
              </a:cxn>
              <a:cxn ang="f29">
                <a:pos x="f52" y="f54"/>
              </a:cxn>
              <a:cxn ang="f29">
                <a:pos x="f52" y="f54"/>
              </a:cxn>
              <a:cxn ang="f29">
                <a:pos x="f55" y="f54"/>
              </a:cxn>
              <a:cxn ang="f29">
                <a:pos x="f56" y="f54"/>
              </a:cxn>
              <a:cxn ang="f29">
                <a:pos x="f57" y="f54"/>
              </a:cxn>
              <a:cxn ang="f29">
                <a:pos x="f57" y="f58"/>
              </a:cxn>
              <a:cxn ang="f29">
                <a:pos x="f57" y="f53"/>
              </a:cxn>
              <a:cxn ang="f29">
                <a:pos x="f56" y="f53"/>
              </a:cxn>
              <a:cxn ang="f29">
                <a:pos x="f56" y="f58"/>
              </a:cxn>
              <a:cxn ang="f29">
                <a:pos x="f55" y="f58"/>
              </a:cxn>
              <a:cxn ang="f29">
                <a:pos x="f55" y="f53"/>
              </a:cxn>
            </a:cxnLst>
            <a:rect l="f48" t="f51" r="f49" b="f50"/>
            <a:pathLst>
              <a:path w="6858000" h="3600000">
                <a:moveTo>
                  <a:pt x="f5" y="f7"/>
                </a:moveTo>
                <a:lnTo>
                  <a:pt x="f5" y="f5"/>
                </a:lnTo>
                <a:lnTo>
                  <a:pt x="f5" y="f5"/>
                </a:ln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solidFill>
            <a:srgbClr val="64B2C1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202EC0-05B8-106F-8F3A-98F8D65DAB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86AC83A-9FFA-F9B4-CFE5-119529E86C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9AC0E1F-9398-8662-9346-16AFA6E868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1265BA-C08A-4838-9CCF-F3495C3085AF}" type="slidenum"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3ABCD1A-8D9B-8F22-0133-DAC707D878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0583" y="2186440"/>
            <a:ext cx="2812282" cy="1242559"/>
          </a:xfrm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57510E9-A0D6-17A5-A12A-89CA86A2BB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0583" y="1775810"/>
            <a:ext cx="2812282" cy="297884"/>
          </a:xfrm>
        </p:spPr>
        <p:txBody>
          <a:bodyPr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DC3537E-1A89-CB0F-8C93-B0DFB82D23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1293" y="2186440"/>
            <a:ext cx="2812282" cy="1242559"/>
          </a:xfrm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FBC4843-BAB3-2C86-A8E0-F58B30A548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1293" y="1775810"/>
            <a:ext cx="2812282" cy="297884"/>
          </a:xfrm>
        </p:spPr>
        <p:txBody>
          <a:bodyPr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6B7DB1-5137-A27D-C7A5-E44F9847C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92004" y="2186440"/>
            <a:ext cx="2812282" cy="1242559"/>
          </a:xfrm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CDD02F8-C43D-6F13-9581-4145694AB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92004" y="1775810"/>
            <a:ext cx="2812282" cy="297884"/>
          </a:xfrm>
        </p:spPr>
        <p:txBody>
          <a:bodyPr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4165C08-58B4-B907-671F-8736826627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0583" y="4335856"/>
            <a:ext cx="2812282" cy="1242559"/>
          </a:xfrm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BDF40BE-93F5-5C5D-27B5-FE39CCA71A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70583" y="3925217"/>
            <a:ext cx="2812282" cy="297884"/>
          </a:xfrm>
        </p:spPr>
        <p:txBody>
          <a:bodyPr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94E3993-93EA-EBD7-03D4-24AB334D37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1293" y="4335856"/>
            <a:ext cx="2812282" cy="1242559"/>
          </a:xfrm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7C39BED-DA22-8DD8-24C0-AF424FFF83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1293" y="3925217"/>
            <a:ext cx="2812282" cy="297884"/>
          </a:xfrm>
        </p:spPr>
        <p:txBody>
          <a:bodyPr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F594AB3-897F-75BB-0478-AE1A858362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92004" y="4335856"/>
            <a:ext cx="2812282" cy="1242559"/>
          </a:xfrm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164E381-F720-0B19-B4F3-83ABDCFC13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92004" y="3925217"/>
            <a:ext cx="2812282" cy="297884"/>
          </a:xfrm>
        </p:spPr>
        <p:txBody>
          <a:bodyPr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377559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4">
            <a:extLst>
              <a:ext uri="{FF2B5EF4-FFF2-40B4-BE49-F238E27FC236}">
                <a16:creationId xmlns:a16="http://schemas.microsoft.com/office/drawing/2014/main" id="{0A3640A7-2A0B-69C6-69DE-737D6C351921}"/>
              </a:ext>
            </a:extLst>
          </p:cNvPr>
          <p:cNvSpPr/>
          <p:nvPr/>
        </p:nvSpPr>
        <p:spPr>
          <a:xfrm rot="5400013">
            <a:off x="8677495" y="3343499"/>
            <a:ext cx="3429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29000"/>
              <a:gd name="f7" fmla="val 3600000"/>
              <a:gd name="f8" fmla="val 180000"/>
              <a:gd name="f9" fmla="val 3249000"/>
              <a:gd name="f10" fmla="+- 0 0 -90"/>
              <a:gd name="f11" fmla="*/ f3 1 3429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3429000"/>
              <a:gd name="f21" fmla="*/ f17 1 3600000"/>
              <a:gd name="f22" fmla="*/ 0 f18 1"/>
              <a:gd name="f23" fmla="*/ 180000 f17 1"/>
              <a:gd name="f24" fmla="*/ 0 f17 1"/>
              <a:gd name="f25" fmla="*/ 3249000 f18 1"/>
              <a:gd name="f26" fmla="*/ 3429000 f18 1"/>
              <a:gd name="f27" fmla="*/ 3600000 f17 1"/>
              <a:gd name="f28" fmla="+- f19 0 f1"/>
              <a:gd name="f29" fmla="*/ f22 1 3429000"/>
              <a:gd name="f30" fmla="*/ f23 1 3600000"/>
              <a:gd name="f31" fmla="*/ f24 1 3600000"/>
              <a:gd name="f32" fmla="*/ f25 1 3429000"/>
              <a:gd name="f33" fmla="*/ f26 1 3429000"/>
              <a:gd name="f34" fmla="*/ f27 1 3600000"/>
              <a:gd name="f35" fmla="*/ f13 1 f20"/>
              <a:gd name="f36" fmla="*/ f14 1 f20"/>
              <a:gd name="f37" fmla="*/ f13 1 f21"/>
              <a:gd name="f38" fmla="*/ f15 1 f21"/>
              <a:gd name="f39" fmla="*/ f29 1 f20"/>
              <a:gd name="f40" fmla="*/ f30 1 f21"/>
              <a:gd name="f41" fmla="*/ f31 1 f21"/>
              <a:gd name="f42" fmla="*/ f32 1 f20"/>
              <a:gd name="f43" fmla="*/ f33 1 f20"/>
              <a:gd name="f44" fmla="*/ f34 1 f21"/>
              <a:gd name="f45" fmla="*/ f35 f11 1"/>
              <a:gd name="f46" fmla="*/ f36 f11 1"/>
              <a:gd name="f47" fmla="*/ f38 f12 1"/>
              <a:gd name="f48" fmla="*/ f37 f12 1"/>
              <a:gd name="f49" fmla="*/ f39 f11 1"/>
              <a:gd name="f50" fmla="*/ f40 f12 1"/>
              <a:gd name="f51" fmla="*/ f41 f12 1"/>
              <a:gd name="f52" fmla="*/ f42 f11 1"/>
              <a:gd name="f53" fmla="*/ f43 f11 1"/>
              <a:gd name="f54" fmla="*/ f4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9" y="f50"/>
              </a:cxn>
              <a:cxn ang="f28">
                <a:pos x="f49" y="f51"/>
              </a:cxn>
              <a:cxn ang="f28">
                <a:pos x="f52" y="f51"/>
              </a:cxn>
              <a:cxn ang="f28">
                <a:pos x="f53" y="f51"/>
              </a:cxn>
              <a:cxn ang="f28">
                <a:pos x="f53" y="f50"/>
              </a:cxn>
              <a:cxn ang="f28">
                <a:pos x="f53" y="f54"/>
              </a:cxn>
              <a:cxn ang="f28">
                <a:pos x="f52" y="f54"/>
              </a:cxn>
              <a:cxn ang="f28">
                <a:pos x="f52" y="f50"/>
              </a:cxn>
            </a:cxnLst>
            <a:rect l="f45" t="f48" r="f46" b="f47"/>
            <a:pathLst>
              <a:path w="3429000" h="3600000">
                <a:moveTo>
                  <a:pt x="f5" y="f8"/>
                </a:moveTo>
                <a:lnTo>
                  <a:pt x="f5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close/>
              </a:path>
            </a:pathLst>
          </a:custGeom>
          <a:solidFill>
            <a:srgbClr val="7F7F7F">
              <a:alpha val="5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E77C7C6-7F5D-BFBB-AF0C-8D55EB1447F9}"/>
              </a:ext>
            </a:extLst>
          </p:cNvPr>
          <p:cNvSpPr txBox="1"/>
          <p:nvPr/>
        </p:nvSpPr>
        <p:spPr>
          <a:xfrm>
            <a:off x="0" y="-438"/>
            <a:ext cx="12191996" cy="3429438"/>
          </a:xfrm>
          <a:prstGeom prst="rect">
            <a:avLst/>
          </a:prstGeo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66703" marR="0" lvl="0" indent="-26670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Pct val="100000"/>
              <a:buFont typeface="Arial" pitchFamily="34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D5BFBC-4E59-6BA9-8115-B175DA5C17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DA3BCB9-648F-81D6-B5D2-BE28A1353C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DD73A08-250A-4EA8-A391-8A2426FC41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BCBAA5-B85A-48C4-92E0-36E43DA5A75F}" type="slidenum"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54BB847-168A-0E7D-F076-D6F6251E22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2864" y="3668499"/>
            <a:ext cx="3276002" cy="2238816"/>
          </a:xfrm>
        </p:spPr>
        <p:txBody>
          <a:bodyPr lIns="107999"/>
          <a:lstStyle>
            <a:lvl1pPr marL="171450" indent="-171450">
              <a:buChar char="•"/>
              <a:defRPr sz="1200"/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D716C93-87A7-2987-7233-0147537E15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2864" y="3068552"/>
            <a:ext cx="3276002" cy="360447"/>
          </a:xfrm>
          <a:solidFill>
            <a:srgbClr val="00292E"/>
          </a:solidFill>
        </p:spPr>
        <p:txBody>
          <a:bodyPr lIns="107999" anchor="ctr"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4ED683B-5C2D-3D00-0B21-875078CED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5428" y="3668499"/>
            <a:ext cx="3276002" cy="2238816"/>
          </a:xfrm>
        </p:spPr>
        <p:txBody>
          <a:bodyPr lIns="107999"/>
          <a:lstStyle>
            <a:lvl1pPr marL="171450" indent="-171450">
              <a:buChar char="•"/>
              <a:defRPr sz="1200"/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88F2944-AE19-3A63-42E7-6924BC8536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5428" y="3068552"/>
            <a:ext cx="3276002" cy="360447"/>
          </a:xfrm>
          <a:solidFill>
            <a:srgbClr val="00292E"/>
          </a:solidFill>
        </p:spPr>
        <p:txBody>
          <a:bodyPr lIns="107999" anchor="ctr"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F6A1685-C3A9-ED75-8472-A2B99009C4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08001" y="3668499"/>
            <a:ext cx="3276002" cy="2238816"/>
          </a:xfrm>
        </p:spPr>
        <p:txBody>
          <a:bodyPr lIns="107999"/>
          <a:lstStyle>
            <a:lvl1pPr marL="171450" indent="-171450">
              <a:buChar char="•"/>
              <a:defRPr sz="1200"/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6E5D2E8-D149-C817-0FAA-57867A6B7F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08001" y="3068552"/>
            <a:ext cx="3276002" cy="360447"/>
          </a:xfrm>
          <a:solidFill>
            <a:srgbClr val="00292E"/>
          </a:solidFill>
        </p:spPr>
        <p:txBody>
          <a:bodyPr lIns="107999" anchor="ctr"/>
          <a:lstStyle>
            <a:lvl1pPr marL="0" indent="0">
              <a:buNone/>
              <a:defRPr sz="1800">
                <a:solidFill>
                  <a:srgbClr val="F0CDA1"/>
                </a:solidFill>
                <a:latin typeface="Gill Sans M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3E2A4A72-214A-C41C-F8B9-2CB6F8E4560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908910" y="2005142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E36B960-74FD-0E04-48F5-DC9B308072E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71474" y="2005142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5" name="Picture Placeholder 25">
            <a:extLst>
              <a:ext uri="{FF2B5EF4-FFF2-40B4-BE49-F238E27FC236}">
                <a16:creationId xmlns:a16="http://schemas.microsoft.com/office/drawing/2014/main" id="{3194319B-C7E9-5020-43F5-4CB0D8EFFD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434047" y="2005142"/>
            <a:ext cx="823910" cy="823910"/>
          </a:xfrm>
        </p:spPr>
        <p:txBody>
          <a:bodyPr anchor="ctr" anchorCtr="1"/>
          <a:lstStyle>
            <a:lvl1pPr marL="0" indent="0" algn="ctr">
              <a:buNone/>
              <a:defRPr sz="105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C0BEB2-5404-4E25-26A5-A791468669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solidFill>
                  <a:srgbClr val="FFFFFF"/>
                </a:solidFill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" name="Freeform: Shape 25">
            <a:extLst>
              <a:ext uri="{FF2B5EF4-FFF2-40B4-BE49-F238E27FC236}">
                <a16:creationId xmlns:a16="http://schemas.microsoft.com/office/drawing/2014/main" id="{E453D8B0-8717-40FC-B2EF-1292DDAB1CD7}"/>
              </a:ext>
            </a:extLst>
          </p:cNvPr>
          <p:cNvSpPr/>
          <p:nvPr/>
        </p:nvSpPr>
        <p:spPr>
          <a:xfrm rot="5400013">
            <a:off x="8677495" y="-85500"/>
            <a:ext cx="3429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29000"/>
              <a:gd name="f7" fmla="val 3600000"/>
              <a:gd name="f8" fmla="val 180000"/>
              <a:gd name="f9" fmla="+- 0 0 -90"/>
              <a:gd name="f10" fmla="*/ f3 1 3429000"/>
              <a:gd name="f11" fmla="*/ f4 1 3600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3429000"/>
              <a:gd name="f20" fmla="*/ f16 1 3600000"/>
              <a:gd name="f21" fmla="*/ 0 f17 1"/>
              <a:gd name="f22" fmla="*/ 3600000 f16 1"/>
              <a:gd name="f23" fmla="*/ 0 f16 1"/>
              <a:gd name="f24" fmla="*/ 180000 f17 1"/>
              <a:gd name="f25" fmla="*/ 3429000 f17 1"/>
              <a:gd name="f26" fmla="*/ 180000 f16 1"/>
              <a:gd name="f27" fmla="+- f18 0 f1"/>
              <a:gd name="f28" fmla="*/ f21 1 3429000"/>
              <a:gd name="f29" fmla="*/ f22 1 3600000"/>
              <a:gd name="f30" fmla="*/ f23 1 3600000"/>
              <a:gd name="f31" fmla="*/ f24 1 3429000"/>
              <a:gd name="f32" fmla="*/ f25 1 3429000"/>
              <a:gd name="f33" fmla="*/ f26 1 3600000"/>
              <a:gd name="f34" fmla="*/ f12 1 f19"/>
              <a:gd name="f35" fmla="*/ f13 1 f19"/>
              <a:gd name="f36" fmla="*/ f12 1 f20"/>
              <a:gd name="f37" fmla="*/ f14 1 f20"/>
              <a:gd name="f38" fmla="*/ f28 1 f19"/>
              <a:gd name="f39" fmla="*/ f29 1 f20"/>
              <a:gd name="f40" fmla="*/ f30 1 f20"/>
              <a:gd name="f41" fmla="*/ f31 1 f19"/>
              <a:gd name="f42" fmla="*/ f32 1 f19"/>
              <a:gd name="f43" fmla="*/ f33 1 f20"/>
              <a:gd name="f44" fmla="*/ f34 f10 1"/>
              <a:gd name="f45" fmla="*/ f35 f10 1"/>
              <a:gd name="f46" fmla="*/ f37 f11 1"/>
              <a:gd name="f47" fmla="*/ f36 f11 1"/>
              <a:gd name="f48" fmla="*/ f38 f10 1"/>
              <a:gd name="f49" fmla="*/ f39 f11 1"/>
              <a:gd name="f50" fmla="*/ f40 f11 1"/>
              <a:gd name="f51" fmla="*/ f41 f10 1"/>
              <a:gd name="f52" fmla="*/ f42 f10 1"/>
              <a:gd name="f53" fmla="*/ f4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8" y="f49"/>
              </a:cxn>
              <a:cxn ang="f27">
                <a:pos x="f48" y="f50"/>
              </a:cxn>
              <a:cxn ang="f27">
                <a:pos x="f51" y="f50"/>
              </a:cxn>
              <a:cxn ang="f27">
                <a:pos x="f52" y="f50"/>
              </a:cxn>
              <a:cxn ang="f27">
                <a:pos x="f52" y="f53"/>
              </a:cxn>
              <a:cxn ang="f27">
                <a:pos x="f51" y="f53"/>
              </a:cxn>
              <a:cxn ang="f27">
                <a:pos x="f51" y="f49"/>
              </a:cxn>
            </a:cxnLst>
            <a:rect l="f44" t="f47" r="f45" b="f46"/>
            <a:pathLst>
              <a:path w="3429000" h="3600000">
                <a:moveTo>
                  <a:pt x="f5" y="f7"/>
                </a:moveTo>
                <a:lnTo>
                  <a:pt x="f5" y="f5"/>
                </a:lnTo>
                <a:lnTo>
                  <a:pt x="f8" y="f5"/>
                </a:lnTo>
                <a:lnTo>
                  <a:pt x="f6" y="f5"/>
                </a:lnTo>
                <a:lnTo>
                  <a:pt x="f6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gradFill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0000"/>
                </a:srgbClr>
              </a:gs>
            </a:gsLst>
            <a:lin ang="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0848947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4">
            <a:extLst>
              <a:ext uri="{FF2B5EF4-FFF2-40B4-BE49-F238E27FC236}">
                <a16:creationId xmlns:a16="http://schemas.microsoft.com/office/drawing/2014/main" id="{9BCBDEE6-3792-7D80-2419-9C81EA837B34}"/>
              </a:ext>
            </a:extLst>
          </p:cNvPr>
          <p:cNvSpPr/>
          <p:nvPr/>
        </p:nvSpPr>
        <p:spPr>
          <a:xfrm rot="5400013">
            <a:off x="8188479" y="2854493"/>
            <a:ext cx="4407033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407031"/>
              <a:gd name="f7" fmla="val 3600000"/>
              <a:gd name="f8" fmla="val 180000"/>
              <a:gd name="f9" fmla="val 4227031"/>
              <a:gd name="f10" fmla="+- 0 0 -90"/>
              <a:gd name="f11" fmla="*/ f3 1 4407031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4407031"/>
              <a:gd name="f21" fmla="*/ f17 1 3600000"/>
              <a:gd name="f22" fmla="*/ 0 f18 1"/>
              <a:gd name="f23" fmla="*/ 180000 f17 1"/>
              <a:gd name="f24" fmla="*/ 0 f17 1"/>
              <a:gd name="f25" fmla="*/ 4227031 f18 1"/>
              <a:gd name="f26" fmla="*/ 4407031 f18 1"/>
              <a:gd name="f27" fmla="*/ 3600000 f17 1"/>
              <a:gd name="f28" fmla="+- f19 0 f1"/>
              <a:gd name="f29" fmla="*/ f22 1 4407031"/>
              <a:gd name="f30" fmla="*/ f23 1 3600000"/>
              <a:gd name="f31" fmla="*/ f24 1 3600000"/>
              <a:gd name="f32" fmla="*/ f25 1 4407031"/>
              <a:gd name="f33" fmla="*/ f26 1 4407031"/>
              <a:gd name="f34" fmla="*/ f27 1 3600000"/>
              <a:gd name="f35" fmla="*/ f13 1 f20"/>
              <a:gd name="f36" fmla="*/ f14 1 f20"/>
              <a:gd name="f37" fmla="*/ f13 1 f21"/>
              <a:gd name="f38" fmla="*/ f15 1 f21"/>
              <a:gd name="f39" fmla="*/ f29 1 f20"/>
              <a:gd name="f40" fmla="*/ f30 1 f21"/>
              <a:gd name="f41" fmla="*/ f31 1 f21"/>
              <a:gd name="f42" fmla="*/ f32 1 f20"/>
              <a:gd name="f43" fmla="*/ f33 1 f20"/>
              <a:gd name="f44" fmla="*/ f34 1 f21"/>
              <a:gd name="f45" fmla="*/ f35 f11 1"/>
              <a:gd name="f46" fmla="*/ f36 f11 1"/>
              <a:gd name="f47" fmla="*/ f38 f12 1"/>
              <a:gd name="f48" fmla="*/ f37 f12 1"/>
              <a:gd name="f49" fmla="*/ f39 f11 1"/>
              <a:gd name="f50" fmla="*/ f40 f12 1"/>
              <a:gd name="f51" fmla="*/ f41 f12 1"/>
              <a:gd name="f52" fmla="*/ f42 f11 1"/>
              <a:gd name="f53" fmla="*/ f43 f11 1"/>
              <a:gd name="f54" fmla="*/ f4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9" y="f50"/>
              </a:cxn>
              <a:cxn ang="f28">
                <a:pos x="f49" y="f51"/>
              </a:cxn>
              <a:cxn ang="f28">
                <a:pos x="f52" y="f51"/>
              </a:cxn>
              <a:cxn ang="f28">
                <a:pos x="f53" y="f51"/>
              </a:cxn>
              <a:cxn ang="f28">
                <a:pos x="f53" y="f50"/>
              </a:cxn>
              <a:cxn ang="f28">
                <a:pos x="f53" y="f54"/>
              </a:cxn>
              <a:cxn ang="f28">
                <a:pos x="f52" y="f54"/>
              </a:cxn>
              <a:cxn ang="f28">
                <a:pos x="f52" y="f50"/>
              </a:cxn>
            </a:cxnLst>
            <a:rect l="f45" t="f48" r="f46" b="f47"/>
            <a:pathLst>
              <a:path w="4407031" h="3600000">
                <a:moveTo>
                  <a:pt x="f5" y="f8"/>
                </a:moveTo>
                <a:lnTo>
                  <a:pt x="f5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close/>
              </a:path>
            </a:pathLst>
          </a:custGeom>
          <a:solidFill>
            <a:srgbClr val="7F7F7F">
              <a:alpha val="5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C073B7A-CBAB-F9D6-7DE9-FA9B90272DC8}"/>
              </a:ext>
            </a:extLst>
          </p:cNvPr>
          <p:cNvSpPr txBox="1"/>
          <p:nvPr/>
        </p:nvSpPr>
        <p:spPr>
          <a:xfrm>
            <a:off x="0" y="-438"/>
            <a:ext cx="12191996" cy="2451405"/>
          </a:xfrm>
          <a:prstGeom prst="rect">
            <a:avLst/>
          </a:prstGeo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66703" marR="0" lvl="0" indent="-266703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Pct val="100000"/>
              <a:buFont typeface="Arial" pitchFamily="34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4FC97C-CA53-D49D-3B8B-467C10352C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79F9E90-DDBC-07F2-2B73-EA7A0717AD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solidFill>
                  <a:srgbClr val="FFFFFF"/>
                </a:solidFill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C9736A0-70E8-081B-A520-B19197A6FC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6602226-E1DA-5056-E88C-D678A3B132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0D2D78-CBF1-4D3C-BFBF-1E4A3F6F0AB8}" type="slidenum">
              <a:t>‹#›</a:t>
            </a:fld>
            <a:endParaRPr lang="en-US"/>
          </a:p>
        </p:txBody>
      </p:sp>
      <p:sp>
        <p:nvSpPr>
          <p:cNvPr id="8" name="Freeform: Shape 25">
            <a:extLst>
              <a:ext uri="{FF2B5EF4-FFF2-40B4-BE49-F238E27FC236}">
                <a16:creationId xmlns:a16="http://schemas.microsoft.com/office/drawing/2014/main" id="{2DED2853-9476-4D65-47DA-891339DE83F6}"/>
              </a:ext>
            </a:extLst>
          </p:cNvPr>
          <p:cNvSpPr/>
          <p:nvPr/>
        </p:nvSpPr>
        <p:spPr>
          <a:xfrm rot="5400013">
            <a:off x="9166513" y="-574517"/>
            <a:ext cx="2450966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50969"/>
              <a:gd name="f7" fmla="val 3600000"/>
              <a:gd name="f8" fmla="val 180000"/>
              <a:gd name="f9" fmla="+- 0 0 -90"/>
              <a:gd name="f10" fmla="*/ f3 1 2450969"/>
              <a:gd name="f11" fmla="*/ f4 1 3600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2450969"/>
              <a:gd name="f20" fmla="*/ f16 1 3600000"/>
              <a:gd name="f21" fmla="*/ 0 f17 1"/>
              <a:gd name="f22" fmla="*/ 3600000 f16 1"/>
              <a:gd name="f23" fmla="*/ 0 f16 1"/>
              <a:gd name="f24" fmla="*/ 180000 f17 1"/>
              <a:gd name="f25" fmla="*/ 2450969 f17 1"/>
              <a:gd name="f26" fmla="*/ 180000 f16 1"/>
              <a:gd name="f27" fmla="+- f18 0 f1"/>
              <a:gd name="f28" fmla="*/ f21 1 2450969"/>
              <a:gd name="f29" fmla="*/ f22 1 3600000"/>
              <a:gd name="f30" fmla="*/ f23 1 3600000"/>
              <a:gd name="f31" fmla="*/ f24 1 2450969"/>
              <a:gd name="f32" fmla="*/ f25 1 2450969"/>
              <a:gd name="f33" fmla="*/ f26 1 3600000"/>
              <a:gd name="f34" fmla="*/ f12 1 f19"/>
              <a:gd name="f35" fmla="*/ f13 1 f19"/>
              <a:gd name="f36" fmla="*/ f12 1 f20"/>
              <a:gd name="f37" fmla="*/ f14 1 f20"/>
              <a:gd name="f38" fmla="*/ f28 1 f19"/>
              <a:gd name="f39" fmla="*/ f29 1 f20"/>
              <a:gd name="f40" fmla="*/ f30 1 f20"/>
              <a:gd name="f41" fmla="*/ f31 1 f19"/>
              <a:gd name="f42" fmla="*/ f32 1 f19"/>
              <a:gd name="f43" fmla="*/ f33 1 f20"/>
              <a:gd name="f44" fmla="*/ f34 f10 1"/>
              <a:gd name="f45" fmla="*/ f35 f10 1"/>
              <a:gd name="f46" fmla="*/ f37 f11 1"/>
              <a:gd name="f47" fmla="*/ f36 f11 1"/>
              <a:gd name="f48" fmla="*/ f38 f10 1"/>
              <a:gd name="f49" fmla="*/ f39 f11 1"/>
              <a:gd name="f50" fmla="*/ f40 f11 1"/>
              <a:gd name="f51" fmla="*/ f41 f10 1"/>
              <a:gd name="f52" fmla="*/ f42 f10 1"/>
              <a:gd name="f53" fmla="*/ f4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48" y="f49"/>
              </a:cxn>
              <a:cxn ang="f27">
                <a:pos x="f48" y="f50"/>
              </a:cxn>
              <a:cxn ang="f27">
                <a:pos x="f51" y="f50"/>
              </a:cxn>
              <a:cxn ang="f27">
                <a:pos x="f52" y="f50"/>
              </a:cxn>
              <a:cxn ang="f27">
                <a:pos x="f52" y="f53"/>
              </a:cxn>
              <a:cxn ang="f27">
                <a:pos x="f51" y="f53"/>
              </a:cxn>
              <a:cxn ang="f27">
                <a:pos x="f51" y="f49"/>
              </a:cxn>
            </a:cxnLst>
            <a:rect l="f44" t="f47" r="f45" b="f46"/>
            <a:pathLst>
              <a:path w="2450969" h="3600000">
                <a:moveTo>
                  <a:pt x="f5" y="f7"/>
                </a:moveTo>
                <a:lnTo>
                  <a:pt x="f5" y="f5"/>
                </a:lnTo>
                <a:lnTo>
                  <a:pt x="f8" y="f5"/>
                </a:lnTo>
                <a:lnTo>
                  <a:pt x="f6" y="f5"/>
                </a:lnTo>
                <a:lnTo>
                  <a:pt x="f6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gradFill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0000"/>
                </a:srgbClr>
              </a:gs>
            </a:gsLst>
            <a:lin ang="0"/>
          </a:gra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4325806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 Full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997D405E-FC4D-03B1-5CC8-B8044615791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999" y="179112"/>
            <a:ext cx="11831997" cy="6513920"/>
          </a:xfrm>
          <a:solidFill>
            <a:srgbClr val="404040"/>
          </a:solidFill>
        </p:spPr>
        <p:txBody>
          <a:bodyPr tIns="1763996" anchorCtr="1"/>
          <a:lstStyle>
            <a:lvl1pPr marL="0" indent="0" algn="ctr">
              <a:buNone/>
              <a:defRPr sz="12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Drag &amp; Drop Your </a:t>
            </a:r>
            <a:br>
              <a:rPr lang="en-US"/>
            </a:br>
            <a:r>
              <a:rPr lang="en-US"/>
              <a:t>Background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A4A187-1128-881D-549A-255D1C3DD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998" y="808183"/>
            <a:ext cx="7560003" cy="359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E4FA1E4-D1E2-58BB-0B4D-1C844FF8DA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C7247E1-3F3E-FCA2-F805-F9FB01E619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83B4DD-7F9F-497C-802E-490287D79E2C}" type="slidenum">
              <a:t>‹#›</a:t>
            </a:fld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A53B891D-8FF3-FBE7-76E0-E1D4AB826511}"/>
              </a:ext>
            </a:extLst>
          </p:cNvPr>
          <p:cNvSpPr/>
          <p:nvPr/>
        </p:nvSpPr>
        <p:spPr>
          <a:xfrm rot="5400013">
            <a:off x="6962996" y="1629000"/>
            <a:ext cx="6858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600000"/>
              <a:gd name="f8" fmla="val 180000"/>
              <a:gd name="f9" fmla="val 6678000"/>
              <a:gd name="f10" fmla="+- 0 0 -90"/>
              <a:gd name="f11" fmla="*/ f3 1 6858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6858000"/>
              <a:gd name="f21" fmla="*/ f17 1 3600000"/>
              <a:gd name="f22" fmla="*/ 0 f18 1"/>
              <a:gd name="f23" fmla="*/ 3600000 f17 1"/>
              <a:gd name="f24" fmla="*/ 0 f17 1"/>
              <a:gd name="f25" fmla="*/ 180000 f18 1"/>
              <a:gd name="f26" fmla="*/ 6678000 f18 1"/>
              <a:gd name="f27" fmla="*/ 6858000 f18 1"/>
              <a:gd name="f28" fmla="*/ 180000 f17 1"/>
              <a:gd name="f29" fmla="+- f19 0 f1"/>
              <a:gd name="f30" fmla="*/ f22 1 6858000"/>
              <a:gd name="f31" fmla="*/ f23 1 3600000"/>
              <a:gd name="f32" fmla="*/ f24 1 3600000"/>
              <a:gd name="f33" fmla="*/ f25 1 6858000"/>
              <a:gd name="f34" fmla="*/ f26 1 6858000"/>
              <a:gd name="f35" fmla="*/ f27 1 6858000"/>
              <a:gd name="f36" fmla="*/ f28 1 3600000"/>
              <a:gd name="f37" fmla="*/ f13 1 f20"/>
              <a:gd name="f38" fmla="*/ f14 1 f20"/>
              <a:gd name="f39" fmla="*/ f13 1 f21"/>
              <a:gd name="f40" fmla="*/ f15 1 f21"/>
              <a:gd name="f41" fmla="*/ f30 1 f20"/>
              <a:gd name="f42" fmla="*/ f31 1 f21"/>
              <a:gd name="f43" fmla="*/ f32 1 f21"/>
              <a:gd name="f44" fmla="*/ f33 1 f20"/>
              <a:gd name="f45" fmla="*/ f34 1 f20"/>
              <a:gd name="f46" fmla="*/ f35 1 f20"/>
              <a:gd name="f47" fmla="*/ f36 1 f21"/>
              <a:gd name="f48" fmla="*/ f37 f11 1"/>
              <a:gd name="f49" fmla="*/ f38 f11 1"/>
              <a:gd name="f50" fmla="*/ f40 f12 1"/>
              <a:gd name="f51" fmla="*/ f39 f12 1"/>
              <a:gd name="f52" fmla="*/ f41 f11 1"/>
              <a:gd name="f53" fmla="*/ f42 f12 1"/>
              <a:gd name="f54" fmla="*/ f43 f12 1"/>
              <a:gd name="f55" fmla="*/ f44 f11 1"/>
              <a:gd name="f56" fmla="*/ f45 f11 1"/>
              <a:gd name="f57" fmla="*/ f46 f11 1"/>
              <a:gd name="f58" fmla="*/ f47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53"/>
              </a:cxn>
              <a:cxn ang="f29">
                <a:pos x="f52" y="f54"/>
              </a:cxn>
              <a:cxn ang="f29">
                <a:pos x="f52" y="f54"/>
              </a:cxn>
              <a:cxn ang="f29">
                <a:pos x="f55" y="f54"/>
              </a:cxn>
              <a:cxn ang="f29">
                <a:pos x="f56" y="f54"/>
              </a:cxn>
              <a:cxn ang="f29">
                <a:pos x="f57" y="f54"/>
              </a:cxn>
              <a:cxn ang="f29">
                <a:pos x="f57" y="f58"/>
              </a:cxn>
              <a:cxn ang="f29">
                <a:pos x="f57" y="f53"/>
              </a:cxn>
              <a:cxn ang="f29">
                <a:pos x="f56" y="f53"/>
              </a:cxn>
              <a:cxn ang="f29">
                <a:pos x="f56" y="f58"/>
              </a:cxn>
              <a:cxn ang="f29">
                <a:pos x="f55" y="f58"/>
              </a:cxn>
              <a:cxn ang="f29">
                <a:pos x="f55" y="f53"/>
              </a:cxn>
            </a:cxnLst>
            <a:rect l="f48" t="f51" r="f49" b="f50"/>
            <a:pathLst>
              <a:path w="6858000" h="3600000">
                <a:moveTo>
                  <a:pt x="f5" y="f7"/>
                </a:moveTo>
                <a:lnTo>
                  <a:pt x="f5" y="f5"/>
                </a:lnTo>
                <a:lnTo>
                  <a:pt x="f5" y="f5"/>
                </a:ln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solidFill>
            <a:srgbClr val="64B2C1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571F4-5AFD-C2A5-987C-78C6F7888F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solidFill>
                  <a:srgbClr val="FFFFFF"/>
                </a:solidFill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648041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AFE1350-2DB7-53A9-EB28-014441954195}"/>
              </a:ext>
            </a:extLst>
          </p:cNvPr>
          <p:cNvSpPr/>
          <p:nvPr/>
        </p:nvSpPr>
        <p:spPr>
          <a:xfrm>
            <a:off x="179999" y="179112"/>
            <a:ext cx="11831997" cy="6513920"/>
          </a:xfrm>
          <a:prstGeom prst="rect">
            <a:avLst/>
          </a:prstGeom>
          <a:solidFill>
            <a:srgbClr val="F2F2F2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8774FB2-2EA6-5765-4595-59FDEF0AEA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1405643"/>
            <a:ext cx="7559673" cy="359999"/>
          </a:xfrm>
        </p:spPr>
        <p:txBody>
          <a:bodyPr/>
          <a:lstStyle>
            <a:lvl1pPr marL="0" indent="0">
              <a:buNone/>
              <a:defRPr sz="2200">
                <a:latin typeface="Gill Sans M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D143357-7D4D-A60F-43D4-8B2A303265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C3314B8-F20B-6262-CABA-3A1BBA22F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4392D-163F-4C1E-AD22-C23650A328A9}" type="slidenum">
              <a:t>‹#›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747DB98-23A2-B8E6-C754-0A8706E69D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3E16DB0D-D6F9-636B-7993-28A4E5E977FF}"/>
              </a:ext>
            </a:extLst>
          </p:cNvPr>
          <p:cNvSpPr/>
          <p:nvPr/>
        </p:nvSpPr>
        <p:spPr>
          <a:xfrm rot="5400013">
            <a:off x="6962996" y="1629000"/>
            <a:ext cx="6858000" cy="360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600000"/>
              <a:gd name="f8" fmla="val 180000"/>
              <a:gd name="f9" fmla="val 6678000"/>
              <a:gd name="f10" fmla="+- 0 0 -90"/>
              <a:gd name="f11" fmla="*/ f3 1 6858000"/>
              <a:gd name="f12" fmla="*/ f4 1 3600000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6858000"/>
              <a:gd name="f21" fmla="*/ f17 1 3600000"/>
              <a:gd name="f22" fmla="*/ 0 f18 1"/>
              <a:gd name="f23" fmla="*/ 3600000 f17 1"/>
              <a:gd name="f24" fmla="*/ 0 f17 1"/>
              <a:gd name="f25" fmla="*/ 180000 f18 1"/>
              <a:gd name="f26" fmla="*/ 6678000 f18 1"/>
              <a:gd name="f27" fmla="*/ 6858000 f18 1"/>
              <a:gd name="f28" fmla="*/ 180000 f17 1"/>
              <a:gd name="f29" fmla="+- f19 0 f1"/>
              <a:gd name="f30" fmla="*/ f22 1 6858000"/>
              <a:gd name="f31" fmla="*/ f23 1 3600000"/>
              <a:gd name="f32" fmla="*/ f24 1 3600000"/>
              <a:gd name="f33" fmla="*/ f25 1 6858000"/>
              <a:gd name="f34" fmla="*/ f26 1 6858000"/>
              <a:gd name="f35" fmla="*/ f27 1 6858000"/>
              <a:gd name="f36" fmla="*/ f28 1 3600000"/>
              <a:gd name="f37" fmla="*/ f13 1 f20"/>
              <a:gd name="f38" fmla="*/ f14 1 f20"/>
              <a:gd name="f39" fmla="*/ f13 1 f21"/>
              <a:gd name="f40" fmla="*/ f15 1 f21"/>
              <a:gd name="f41" fmla="*/ f30 1 f20"/>
              <a:gd name="f42" fmla="*/ f31 1 f21"/>
              <a:gd name="f43" fmla="*/ f32 1 f21"/>
              <a:gd name="f44" fmla="*/ f33 1 f20"/>
              <a:gd name="f45" fmla="*/ f34 1 f20"/>
              <a:gd name="f46" fmla="*/ f35 1 f20"/>
              <a:gd name="f47" fmla="*/ f36 1 f21"/>
              <a:gd name="f48" fmla="*/ f37 f11 1"/>
              <a:gd name="f49" fmla="*/ f38 f11 1"/>
              <a:gd name="f50" fmla="*/ f40 f12 1"/>
              <a:gd name="f51" fmla="*/ f39 f12 1"/>
              <a:gd name="f52" fmla="*/ f41 f11 1"/>
              <a:gd name="f53" fmla="*/ f42 f12 1"/>
              <a:gd name="f54" fmla="*/ f43 f12 1"/>
              <a:gd name="f55" fmla="*/ f44 f11 1"/>
              <a:gd name="f56" fmla="*/ f45 f11 1"/>
              <a:gd name="f57" fmla="*/ f46 f11 1"/>
              <a:gd name="f58" fmla="*/ f47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53"/>
              </a:cxn>
              <a:cxn ang="f29">
                <a:pos x="f52" y="f54"/>
              </a:cxn>
              <a:cxn ang="f29">
                <a:pos x="f52" y="f54"/>
              </a:cxn>
              <a:cxn ang="f29">
                <a:pos x="f55" y="f54"/>
              </a:cxn>
              <a:cxn ang="f29">
                <a:pos x="f56" y="f54"/>
              </a:cxn>
              <a:cxn ang="f29">
                <a:pos x="f57" y="f54"/>
              </a:cxn>
              <a:cxn ang="f29">
                <a:pos x="f57" y="f58"/>
              </a:cxn>
              <a:cxn ang="f29">
                <a:pos x="f57" y="f53"/>
              </a:cxn>
              <a:cxn ang="f29">
                <a:pos x="f56" y="f53"/>
              </a:cxn>
              <a:cxn ang="f29">
                <a:pos x="f56" y="f58"/>
              </a:cxn>
              <a:cxn ang="f29">
                <a:pos x="f55" y="f58"/>
              </a:cxn>
              <a:cxn ang="f29">
                <a:pos x="f55" y="f53"/>
              </a:cxn>
            </a:cxnLst>
            <a:rect l="f48" t="f51" r="f49" b="f50"/>
            <a:pathLst>
              <a:path w="6858000" h="3600000">
                <a:moveTo>
                  <a:pt x="f5" y="f7"/>
                </a:moveTo>
                <a:lnTo>
                  <a:pt x="f5" y="f5"/>
                </a:lnTo>
                <a:lnTo>
                  <a:pt x="f5" y="f5"/>
                </a:ln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lnTo>
                  <a:pt x="f6" y="f7"/>
                </a:lnTo>
                <a:lnTo>
                  <a:pt x="f9" y="f7"/>
                </a:lnTo>
                <a:lnTo>
                  <a:pt x="f9" y="f8"/>
                </a:lnTo>
                <a:lnTo>
                  <a:pt x="f8" y="f8"/>
                </a:lnTo>
                <a:lnTo>
                  <a:pt x="f8" y="f7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024414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0B965-8588-9370-8B2F-6BE11ECC6E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998" y="808183"/>
            <a:ext cx="7560003" cy="3701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1E785-E5FD-97F6-EB4B-1BC6380DE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3998" y="1825627"/>
            <a:ext cx="10799996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393045-C4EE-4599-2F0B-F6E0BDE1A4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7999" y="6191996"/>
            <a:ext cx="756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898989"/>
                </a:solidFill>
                <a:uFillTx/>
                <a:latin typeface="Arial 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EC5EE-56E9-4D59-28B7-AF888764544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292E"/>
                </a:solidFill>
                <a:uFillTx/>
                <a:latin typeface="Arial "/>
              </a:defRPr>
            </a:lvl1pPr>
          </a:lstStyle>
          <a:p>
            <a:pPr lvl="0"/>
            <a:fld id="{20D7BD6C-146D-4BFD-9D3A-7CC32B013C4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200" b="1" i="0" u="none" strike="noStrike" kern="1200" cap="all" spc="-150" baseline="0">
          <a:solidFill>
            <a:srgbClr val="107082"/>
          </a:solidFill>
          <a:uFillTx/>
          <a:latin typeface="Gill Sans MT"/>
        </a:defRPr>
      </a:lvl1pPr>
    </p:titleStyle>
    <p:bodyStyle>
      <a:lvl1pPr marL="266703" marR="0" lvl="0" indent="-266703" algn="l" defTabSz="9144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107082"/>
        </a:buClr>
        <a:buSzPct val="100000"/>
        <a:buFont typeface="Arial" pitchFamily="34"/>
        <a:buChar char="●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Arial "/>
        </a:defRPr>
      </a:lvl1pPr>
      <a:lvl2pPr marL="447671" marR="0" lvl="1" indent="-180978" algn="l" defTabSz="9144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107082"/>
        </a:buClr>
        <a:buSzPct val="100000"/>
        <a:buChar char="–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Arial "/>
        </a:defRPr>
      </a:lvl2pPr>
      <a:lvl3pPr marL="628650" marR="0" lvl="2" indent="-180978" algn="l" defTabSz="9144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7F7F7F"/>
        </a:buClr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rial "/>
        </a:defRPr>
      </a:lvl3pPr>
      <a:lvl4pPr marL="809628" marR="0" lvl="3" indent="-180978" algn="l" defTabSz="9144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404040"/>
        </a:buClr>
        <a:buSzPct val="80000"/>
        <a:buFont typeface="Courier New" pitchFamily="49"/>
        <a:buChar char="o"/>
        <a:tabLst/>
        <a:defRPr lang="en-US" sz="1000" b="0" i="0" u="none" strike="noStrike" kern="1200" cap="none" spc="0" baseline="0">
          <a:solidFill>
            <a:srgbClr val="000000"/>
          </a:solidFill>
          <a:uFillTx/>
          <a:latin typeface="Arial "/>
        </a:defRPr>
      </a:lvl4pPr>
      <a:lvl5pPr marL="990596" marR="0" lvl="4" indent="-180978" algn="l" defTabSz="914400" rtl="0" fontAlgn="auto" hangingPunct="1">
        <a:lnSpc>
          <a:spcPct val="100000"/>
        </a:lnSpc>
        <a:spcBef>
          <a:spcPts val="0"/>
        </a:spcBef>
        <a:spcAft>
          <a:spcPts val="1000"/>
        </a:spcAft>
        <a:buSzPct val="100000"/>
        <a:buFont typeface="Arial" pitchFamily="34"/>
        <a:buChar char="•"/>
        <a:tabLst/>
        <a:defRPr lang="en-US" sz="1000" b="0" i="0" u="none" strike="noStrike" kern="1200" cap="none" spc="0" baseline="0">
          <a:solidFill>
            <a:srgbClr val="000000"/>
          </a:solidFill>
          <a:uFillTx/>
          <a:latin typeface="Arial 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uyen-huynh-lam-chau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izahzeeshan/lung-cancer-risk-in-25-countries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40404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3" descr="Doctor pointing on a large display">
            <a:extLst>
              <a:ext uri="{FF2B5EF4-FFF2-40B4-BE49-F238E27FC236}">
                <a16:creationId xmlns:a16="http://schemas.microsoft.com/office/drawing/2014/main" id="{8E5F3457-7FA5-10AB-0F6F-DE47E26755C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solidFill>
            <a:srgbClr val="404040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0D4C23-8081-EA29-20FE-7A49C94320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dirty="0"/>
              <a:t>Lung Cancer Risk </a:t>
            </a:r>
            <a:br>
              <a:rPr lang="en-US" dirty="0"/>
            </a:br>
            <a:r>
              <a:rPr lang="en-US" dirty="0"/>
              <a:t>in 25 Countries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F51EEB-0E1C-2548-8F6C-1FFC1DA539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0" y="4276446"/>
            <a:ext cx="3632903" cy="1209951"/>
          </a:xfr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</p:spPr>
        <p:txBody>
          <a:bodyPr lIns="143999" anchor="ctr"/>
          <a:lstStyle/>
          <a:p>
            <a:pPr marL="0" lvl="0" indent="0">
              <a:buNone/>
            </a:pPr>
            <a:r>
              <a:rPr lang="en-US" sz="2400" b="1" i="1" dirty="0">
                <a:solidFill>
                  <a:srgbClr val="F0CDA1"/>
                </a:solidFill>
              </a:rPr>
              <a:t>Project </a:t>
            </a:r>
            <a:r>
              <a:rPr lang="en-US" sz="2400" b="1" i="1" dirty="0" err="1">
                <a:solidFill>
                  <a:srgbClr val="F0CDA1"/>
                </a:solidFill>
              </a:rPr>
              <a:t>porfolio</a:t>
            </a:r>
            <a:endParaRPr lang="en-US" sz="2400" b="1" i="1" dirty="0">
              <a:solidFill>
                <a:srgbClr val="F0CDA1"/>
              </a:solidFill>
            </a:endParaRPr>
          </a:p>
          <a:p>
            <a:pPr marL="0" lvl="0" indent="0">
              <a:buNone/>
            </a:pPr>
            <a:r>
              <a:rPr lang="en-US" sz="1200" b="1" i="1" dirty="0">
                <a:solidFill>
                  <a:srgbClr val="F0CDA1"/>
                </a:solidFill>
              </a:rPr>
              <a:t>Duyen Huynh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7133C06-C9E0-1B34-D457-BE2A4167D1A5}"/>
              </a:ext>
            </a:extLst>
          </p:cNvPr>
          <p:cNvSpPr/>
          <p:nvPr/>
        </p:nvSpPr>
        <p:spPr>
          <a:xfrm>
            <a:off x="3687080" y="3441536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5C45AD7-7E32-8004-7A3E-A72854319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5"/>
            <a:ext cx="2885946" cy="45720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5F68F94-2887-B04E-4E6B-46E3F28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8" y="383543"/>
            <a:ext cx="7560003" cy="370167"/>
          </a:xfrm>
        </p:spPr>
        <p:txBody>
          <a:bodyPr/>
          <a:lstStyle/>
          <a:p>
            <a:r>
              <a:rPr lang="en-GB" dirty="0"/>
              <a:t>Regional Variations</a:t>
            </a:r>
            <a:br>
              <a:rPr lang="en-GB" dirty="0"/>
            </a:br>
            <a:r>
              <a:rPr lang="en-GB" dirty="0"/>
              <a:t>CANCER </a:t>
            </a: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Diagnosis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31AA0-3C6D-9A92-2927-E0363A66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91800"/>
              </p:ext>
            </p:extLst>
          </p:nvPr>
        </p:nvGraphicFramePr>
        <p:xfrm>
          <a:off x="8604505" y="1"/>
          <a:ext cx="3587495" cy="685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22">
                  <a:extLst>
                    <a:ext uri="{9D8B030D-6E8A-4147-A177-3AD203B41FA5}">
                      <a16:colId xmlns:a16="http://schemas.microsoft.com/office/drawing/2014/main" val="4083385633"/>
                    </a:ext>
                  </a:extLst>
                </a:gridCol>
                <a:gridCol w="1205387">
                  <a:extLst>
                    <a:ext uri="{9D8B030D-6E8A-4147-A177-3AD203B41FA5}">
                      <a16:colId xmlns:a16="http://schemas.microsoft.com/office/drawing/2014/main" val="1300489418"/>
                    </a:ext>
                  </a:extLst>
                </a:gridCol>
                <a:gridCol w="756183">
                  <a:extLst>
                    <a:ext uri="{9D8B030D-6E8A-4147-A177-3AD203B41FA5}">
                      <a16:colId xmlns:a16="http://schemas.microsoft.com/office/drawing/2014/main" val="4097885225"/>
                    </a:ext>
                  </a:extLst>
                </a:gridCol>
                <a:gridCol w="640803">
                  <a:extLst>
                    <a:ext uri="{9D8B030D-6E8A-4147-A177-3AD203B41FA5}">
                      <a16:colId xmlns:a16="http://schemas.microsoft.com/office/drawing/2014/main" val="2463210336"/>
                    </a:ext>
                  </a:extLst>
                </a:gridCol>
              </a:tblGrid>
              <a:tr h="530013">
                <a:tc>
                  <a:txBody>
                    <a:bodyPr/>
                    <a:lstStyle/>
                    <a:p>
                      <a:pPr algn="ctr" fontAlgn="ctr"/>
                      <a:br>
                        <a:rPr lang="en-GB" sz="900" b="1" dirty="0">
                          <a:effectLst/>
                        </a:rPr>
                      </a:br>
                      <a:r>
                        <a:rPr lang="en-GB" sz="900" b="1" dirty="0" err="1">
                          <a:effectLst/>
                        </a:rPr>
                        <a:t>Lung_Cancer_Diagnosis</a:t>
                      </a:r>
                      <a:endParaRPr lang="en-GB" sz="900" b="1" dirty="0">
                        <a:effectLst/>
                      </a:endParaRP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dirty="0" err="1">
                          <a:effectLst/>
                        </a:rPr>
                        <a:t>Population_Size</a:t>
                      </a:r>
                      <a:endParaRPr lang="en-GB" sz="900" b="1" dirty="0">
                        <a:effectLst/>
                      </a:endParaRP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dirty="0">
                          <a:effectLst/>
                        </a:rPr>
                        <a:t>No cancer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Cancer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824670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398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40456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Ethiopia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7708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35535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8555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010906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9267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751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DR Congo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8497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422102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376312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62075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8452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125425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Vietnam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8493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913452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308811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915845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Myanmar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043379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9244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203422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66262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633616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645540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 dirty="0">
                          <a:effectLst/>
                        </a:rPr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13166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1380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99741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9564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64346"/>
                  </a:ext>
                </a:extLst>
              </a:tr>
              <a:tr h="250778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Thailand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8370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268673"/>
                  </a:ext>
                </a:extLst>
              </a:tr>
              <a:tr h="240915"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900" b="1">
                          <a:effectLst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>
                          <a:effectLst/>
                        </a:rPr>
                        <a:t>8333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900" dirty="0">
                          <a:effectLst/>
                        </a:rPr>
                        <a:t>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78546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F2892D1-FD59-DF67-3FA0-E4DB3A04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" y="1885761"/>
            <a:ext cx="8103221" cy="40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7" descr="Beige rectangle">
            <a:extLst>
              <a:ext uri="{FF2B5EF4-FFF2-40B4-BE49-F238E27FC236}">
                <a16:creationId xmlns:a16="http://schemas.microsoft.com/office/drawing/2014/main" id="{A392C1D0-2EE5-9C62-32C5-F0808EC6B6AC}"/>
              </a:ext>
            </a:extLst>
          </p:cNvPr>
          <p:cNvSpPr/>
          <p:nvPr/>
        </p:nvSpPr>
        <p:spPr>
          <a:xfrm>
            <a:off x="683998" y="1319735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819DBA7-2F0A-44F8-5501-AB68F950353E}"/>
              </a:ext>
            </a:extLst>
          </p:cNvPr>
          <p:cNvSpPr txBox="1"/>
          <p:nvPr/>
        </p:nvSpPr>
        <p:spPr>
          <a:xfrm>
            <a:off x="8289018" y="6487574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10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3736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9">
            <a:extLst>
              <a:ext uri="{FF2B5EF4-FFF2-40B4-BE49-F238E27FC236}">
                <a16:creationId xmlns:a16="http://schemas.microsoft.com/office/drawing/2014/main" id="{8F03F01C-8BDF-3EE6-E18C-1D0893B48D94}"/>
              </a:ext>
            </a:extLst>
          </p:cNvPr>
          <p:cNvSpPr txBox="1">
            <a:spLocks/>
          </p:cNvSpPr>
          <p:nvPr/>
        </p:nvSpPr>
        <p:spPr>
          <a:xfrm>
            <a:off x="683998" y="118872"/>
            <a:ext cx="8676312" cy="3701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1" i="0" u="none" strike="noStrike" kern="1200" cap="all" spc="-150" baseline="0">
                <a:solidFill>
                  <a:srgbClr val="FFFFFF"/>
                </a:solidFill>
                <a:uFillTx/>
                <a:latin typeface="Gill Sans MT"/>
              </a:defRPr>
            </a:lvl1pPr>
          </a:lstStyle>
          <a:p>
            <a:r>
              <a:rPr lang="en-GB" dirty="0"/>
              <a:t>Regional Variations</a:t>
            </a:r>
            <a:br>
              <a:rPr lang="en-GB" dirty="0"/>
            </a:br>
            <a:r>
              <a:rPr lang="en-GB" dirty="0"/>
              <a:t>LUNG CANCER DEATHS RATE &amp; population size / </a:t>
            </a:r>
            <a:r>
              <a:rPr lang="en-GB" dirty="0" err="1"/>
              <a:t>DeVELOPMENT</a:t>
            </a:r>
            <a:r>
              <a:rPr lang="en-GB" dirty="0"/>
              <a:t> LEVEL</a:t>
            </a:r>
            <a:br>
              <a:rPr lang="en-GB" dirty="0"/>
            </a:br>
            <a:endParaRPr lang="en-GB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B63A9058-97AF-160C-8BE3-A659A01CD5E7}"/>
              </a:ext>
            </a:extLst>
          </p:cNvPr>
          <p:cNvSpPr/>
          <p:nvPr/>
        </p:nvSpPr>
        <p:spPr>
          <a:xfrm>
            <a:off x="683998" y="1438607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A550EB-57DC-CFFE-F75E-B0E4D58B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4" y="1693165"/>
            <a:ext cx="6003037" cy="37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1835A8-DAB4-CD15-82C8-1B02E3C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"/>
          <a:stretch/>
        </p:blipFill>
        <p:spPr bwMode="auto">
          <a:xfrm>
            <a:off x="49160" y="1693165"/>
            <a:ext cx="5836373" cy="37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49E48A02-0576-F06A-EB59-4FA836797BDD}"/>
              </a:ext>
            </a:extLst>
          </p:cNvPr>
          <p:cNvSpPr txBox="1"/>
          <p:nvPr/>
        </p:nvSpPr>
        <p:spPr>
          <a:xfrm>
            <a:off x="5972654" y="5441513"/>
            <a:ext cx="5229445" cy="86177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0CDA1"/>
                </a:solidFill>
                <a:uFillTx/>
                <a:latin typeface="Gill Sans MT"/>
                <a:ea typeface="Lato" pitchFamily="34"/>
                <a:cs typeface="Lato" pitchFamily="34"/>
              </a:rPr>
              <a:t>* Notes: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0CDA1"/>
                </a:solidFill>
                <a:uFillTx/>
                <a:latin typeface="Gill Sans MT"/>
                <a:ea typeface="Lato" pitchFamily="34"/>
                <a:cs typeface="Lato" pitchFamily="34"/>
              </a:rPr>
              <a:t>Lung cancer prevalence rate: Provided by dataset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F0CDA1"/>
                </a:solidFill>
                <a:latin typeface="Gill Sans MT"/>
                <a:ea typeface="Lato" pitchFamily="34"/>
                <a:cs typeface="Lato" pitchFamily="34"/>
              </a:rPr>
              <a:t>Lung cancer death rate: Annual lung cancer deaths / population size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0CDA1"/>
                </a:solidFill>
                <a:uFillTx/>
                <a:latin typeface="Gill Sans MT"/>
                <a:ea typeface="Lato" pitchFamily="34"/>
                <a:cs typeface="Lato" pitchFamily="34"/>
              </a:rPr>
              <a:t>Myanmar: </a:t>
            </a:r>
            <a:r>
              <a:rPr lang="en-US" sz="1400" dirty="0">
                <a:solidFill>
                  <a:srgbClr val="F0CDA1"/>
                </a:solidFill>
                <a:latin typeface="Gill Sans MT"/>
                <a:ea typeface="Lato" pitchFamily="34"/>
                <a:cs typeface="Lato" pitchFamily="34"/>
              </a:rPr>
              <a:t>There are many annual lung cancer death values within a year</a:t>
            </a:r>
            <a:endParaRPr lang="en-US" sz="1400" b="0" i="0" u="none" strike="noStrike" kern="1200" cap="none" spc="0" baseline="0" dirty="0">
              <a:solidFill>
                <a:srgbClr val="F0CDA1"/>
              </a:solidFill>
              <a:uFillTx/>
              <a:latin typeface="Gill Sans MT"/>
              <a:ea typeface="Lato" pitchFamily="34"/>
              <a:cs typeface="Lato" pitchFamily="34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419400F-A65E-BE7E-DB18-60D3A4B60555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11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67891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9">
            <a:extLst>
              <a:ext uri="{FF2B5EF4-FFF2-40B4-BE49-F238E27FC236}">
                <a16:creationId xmlns:a16="http://schemas.microsoft.com/office/drawing/2014/main" id="{F2A98094-50BD-37C4-F5CD-932E289B979C}"/>
              </a:ext>
            </a:extLst>
          </p:cNvPr>
          <p:cNvSpPr txBox="1">
            <a:spLocks/>
          </p:cNvSpPr>
          <p:nvPr/>
        </p:nvSpPr>
        <p:spPr>
          <a:xfrm>
            <a:off x="683998" y="118872"/>
            <a:ext cx="7560003" cy="3701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1" i="0" u="none" strike="noStrike" kern="1200" cap="all" spc="-150" baseline="0">
                <a:solidFill>
                  <a:srgbClr val="FFFFFF"/>
                </a:solidFill>
                <a:uFillTx/>
                <a:latin typeface="Gill Sans MT"/>
              </a:defRPr>
            </a:lvl1pPr>
          </a:lstStyle>
          <a:p>
            <a:r>
              <a:rPr lang="en-GB" dirty="0"/>
              <a:t>Regional Variations</a:t>
            </a:r>
            <a:br>
              <a:rPr lang="en-GB" dirty="0"/>
            </a:br>
            <a:r>
              <a:rPr lang="en-GB" dirty="0"/>
              <a:t>Lung Cancer Prevalence RATE  &amp; RISK FACTORS</a:t>
            </a:r>
            <a:br>
              <a:rPr lang="en-GB" dirty="0"/>
            </a:br>
            <a:endParaRPr lang="en-GB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DBB2FD3E-5B62-D96B-E17A-358FABAF345B}"/>
              </a:ext>
            </a:extLst>
          </p:cNvPr>
          <p:cNvSpPr/>
          <p:nvPr/>
        </p:nvSpPr>
        <p:spPr>
          <a:xfrm>
            <a:off x="683998" y="1438607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C9B9752-AB12-2C56-F78A-878F1131E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/>
          <a:stretch/>
        </p:blipFill>
        <p:spPr bwMode="auto">
          <a:xfrm>
            <a:off x="109440" y="1521991"/>
            <a:ext cx="7096031" cy="521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89DC0E1-3932-62EA-FC12-82C2C612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46" y="1521991"/>
            <a:ext cx="4593560" cy="359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2914E80-97D9-3400-9DE3-4D9826292561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12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8620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966DF0E-BA6C-6635-7936-2E9E8A1B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3" y="1537135"/>
            <a:ext cx="6510734" cy="37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8A7018-D1D4-3C66-18A8-E468ACDA6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/>
          <a:stretch/>
        </p:blipFill>
        <p:spPr bwMode="auto">
          <a:xfrm>
            <a:off x="6643516" y="1537135"/>
            <a:ext cx="5447241" cy="37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9">
            <a:extLst>
              <a:ext uri="{FF2B5EF4-FFF2-40B4-BE49-F238E27FC236}">
                <a16:creationId xmlns:a16="http://schemas.microsoft.com/office/drawing/2014/main" id="{B72AD274-475D-7649-461C-07335ADCB6BA}"/>
              </a:ext>
            </a:extLst>
          </p:cNvPr>
          <p:cNvSpPr txBox="1">
            <a:spLocks/>
          </p:cNvSpPr>
          <p:nvPr/>
        </p:nvSpPr>
        <p:spPr>
          <a:xfrm>
            <a:off x="683998" y="118872"/>
            <a:ext cx="7560003" cy="3701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1" i="0" u="none" strike="noStrike" kern="1200" cap="all" spc="-150" baseline="0">
                <a:solidFill>
                  <a:srgbClr val="FFFFFF"/>
                </a:solidFill>
                <a:uFillTx/>
                <a:latin typeface="Gill Sans MT"/>
              </a:defRPr>
            </a:lvl1pPr>
          </a:lstStyle>
          <a:p>
            <a:r>
              <a:rPr lang="en-GB" dirty="0"/>
              <a:t>Regional Variations</a:t>
            </a:r>
            <a:br>
              <a:rPr lang="en-GB" dirty="0"/>
            </a:br>
            <a:r>
              <a:rPr lang="en-GB" dirty="0"/>
              <a:t>AVERAGE MORTALITY RATE BY </a:t>
            </a:r>
            <a:r>
              <a:rPr lang="en-GB" dirty="0" err="1"/>
              <a:t>COuNTRIES</a:t>
            </a:r>
            <a:br>
              <a:rPr lang="en-GB" dirty="0"/>
            </a:br>
            <a:endParaRPr lang="en-GB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539D9410-657D-5AA1-22A7-ECE1904A5DD3}"/>
              </a:ext>
            </a:extLst>
          </p:cNvPr>
          <p:cNvSpPr/>
          <p:nvPr/>
        </p:nvSpPr>
        <p:spPr>
          <a:xfrm>
            <a:off x="683998" y="1438607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B1C00643-214F-8EF3-225C-25960E75D27E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13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12655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33EE8D37-AC02-7ED0-6440-3828EC71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46" y="1935300"/>
            <a:ext cx="4526567" cy="36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9">
            <a:extLst>
              <a:ext uri="{FF2B5EF4-FFF2-40B4-BE49-F238E27FC236}">
                <a16:creationId xmlns:a16="http://schemas.microsoft.com/office/drawing/2014/main" id="{F1464D5D-99E8-4986-C60D-D29976C79D9F}"/>
              </a:ext>
            </a:extLst>
          </p:cNvPr>
          <p:cNvSpPr txBox="1">
            <a:spLocks/>
          </p:cNvSpPr>
          <p:nvPr/>
        </p:nvSpPr>
        <p:spPr>
          <a:xfrm>
            <a:off x="683998" y="207360"/>
            <a:ext cx="8292854" cy="3701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1" i="0" u="none" strike="noStrike" kern="1200" cap="all" spc="-150" baseline="0">
                <a:solidFill>
                  <a:srgbClr val="FFFFFF"/>
                </a:solidFill>
                <a:uFillTx/>
                <a:latin typeface="Gill Sans MT"/>
              </a:defRPr>
            </a:lvl1pPr>
          </a:lstStyle>
          <a:p>
            <a:r>
              <a:rPr lang="en-GB" dirty="0"/>
              <a:t>Regional Variations</a:t>
            </a:r>
            <a:br>
              <a:rPr lang="en-GB" dirty="0"/>
            </a:br>
            <a:r>
              <a:rPr lang="en-GB" dirty="0"/>
              <a:t>Lung </a:t>
            </a:r>
            <a:r>
              <a:rPr lang="en-GB" dirty="0" err="1"/>
              <a:t>canCErs</a:t>
            </a:r>
            <a:r>
              <a:rPr lang="en-GB" dirty="0"/>
              <a:t> in Ethiopia vs NIGERIA</a:t>
            </a:r>
            <a:br>
              <a:rPr lang="en-GB" dirty="0"/>
            </a:br>
            <a:endParaRPr lang="en-GB" dirty="0"/>
          </a:p>
        </p:txBody>
      </p:sp>
      <p:sp>
        <p:nvSpPr>
          <p:cNvPr id="23" name="object 7" descr="Beige rectangle">
            <a:extLst>
              <a:ext uri="{FF2B5EF4-FFF2-40B4-BE49-F238E27FC236}">
                <a16:creationId xmlns:a16="http://schemas.microsoft.com/office/drawing/2014/main" id="{A7BED626-F74B-664D-4CA2-62EE2769233B}"/>
              </a:ext>
            </a:extLst>
          </p:cNvPr>
          <p:cNvSpPr/>
          <p:nvPr/>
        </p:nvSpPr>
        <p:spPr>
          <a:xfrm>
            <a:off x="683998" y="1163301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233804C-259F-4D32-DD4C-64FEB012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3" y="1935300"/>
            <a:ext cx="4526567" cy="36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1F7C799-16F9-2467-C719-72C1C083C8F6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14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61397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2D7AFFC-9100-14F1-34FC-24935133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07" y="1977291"/>
            <a:ext cx="4186800" cy="3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2C45C8D-22AC-C6B8-2106-58A19F9B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43" y="1945203"/>
            <a:ext cx="4179214" cy="3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9">
            <a:extLst>
              <a:ext uri="{FF2B5EF4-FFF2-40B4-BE49-F238E27FC236}">
                <a16:creationId xmlns:a16="http://schemas.microsoft.com/office/drawing/2014/main" id="{A3157417-4201-D6F9-6978-228387B0A9BF}"/>
              </a:ext>
            </a:extLst>
          </p:cNvPr>
          <p:cNvSpPr txBox="1">
            <a:spLocks/>
          </p:cNvSpPr>
          <p:nvPr/>
        </p:nvSpPr>
        <p:spPr>
          <a:xfrm>
            <a:off x="683998" y="276189"/>
            <a:ext cx="8292854" cy="3701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1" i="0" u="none" strike="noStrike" kern="1200" cap="all" spc="-150" baseline="0">
                <a:solidFill>
                  <a:srgbClr val="FFFFFF"/>
                </a:solidFill>
                <a:uFillTx/>
                <a:latin typeface="Gill Sans MT"/>
              </a:defRPr>
            </a:lvl1pPr>
          </a:lstStyle>
          <a:p>
            <a:r>
              <a:rPr lang="en-GB" dirty="0"/>
              <a:t>Regional Variations</a:t>
            </a:r>
            <a:br>
              <a:rPr lang="en-GB" dirty="0"/>
            </a:br>
            <a:r>
              <a:rPr lang="en-GB" dirty="0"/>
              <a:t>Lung </a:t>
            </a:r>
            <a:r>
              <a:rPr lang="en-GB" dirty="0" err="1"/>
              <a:t>canCErs</a:t>
            </a:r>
            <a:r>
              <a:rPr lang="en-GB" dirty="0"/>
              <a:t> in Ethiopia vs NIGERIA</a:t>
            </a:r>
            <a:br>
              <a:rPr lang="en-GB" dirty="0"/>
            </a:br>
            <a:endParaRPr lang="en-GB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34A59239-8B6B-12EB-0963-43215D23E2A5}"/>
              </a:ext>
            </a:extLst>
          </p:cNvPr>
          <p:cNvSpPr/>
          <p:nvPr/>
        </p:nvSpPr>
        <p:spPr>
          <a:xfrm>
            <a:off x="683998" y="1232130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AC482CD-BB46-D7AD-D5BF-F9CD89FB07FB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15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80016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4">
            <a:extLst>
              <a:ext uri="{FF2B5EF4-FFF2-40B4-BE49-F238E27FC236}">
                <a16:creationId xmlns:a16="http://schemas.microsoft.com/office/drawing/2014/main" id="{F31402B2-E627-AC51-F6BB-86DD1499F4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ConclusionS</a:t>
            </a:r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743C0B6-D8D8-B40D-CBF1-A758B69F14B5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16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8F91D3A3-28D2-93C5-9C60-CA21548BD6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2864" y="3857679"/>
            <a:ext cx="3276002" cy="2238816"/>
          </a:xfrm>
        </p:spPr>
        <p:txBody>
          <a:bodyPr lIns="107999"/>
          <a:lstStyle/>
          <a:p>
            <a:pPr marL="171450" lvl="0" indent="-171450">
              <a:buChar char="•"/>
            </a:pPr>
            <a:r>
              <a:rPr lang="en-US" sz="1200" dirty="0"/>
              <a:t>There is positive correlation between smokers with the number of lung cancer diagnosis cases, especially of male heavy and long-term smokers</a:t>
            </a:r>
          </a:p>
          <a:p>
            <a:pPr marL="171450" lvl="0" indent="-171450">
              <a:buChar char="•"/>
            </a:pPr>
            <a:r>
              <a:rPr lang="en-US" sz="1200" dirty="0"/>
              <a:t>There are less adenocarcinoma cases of people who are smokers </a:t>
            </a:r>
          </a:p>
          <a:p>
            <a:pPr marL="171450" indent="-171450">
              <a:buFont typeface="Arial" pitchFamily="34"/>
              <a:buChar char="•"/>
            </a:pPr>
            <a:r>
              <a:rPr lang="en-US" sz="1200" dirty="0"/>
              <a:t>There is no correlation between family history or passive smoking with the number of lung cancer diagnosis cases</a:t>
            </a:r>
          </a:p>
          <a:p>
            <a:pPr marL="0" lvl="0" indent="0">
              <a:buNone/>
            </a:pPr>
            <a:endParaRPr lang="en-US" sz="12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F756B80B-4719-E170-EA2C-44EBEB6AE7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2864" y="3068552"/>
            <a:ext cx="3276002" cy="360447"/>
          </a:xfrm>
          <a:solidFill>
            <a:srgbClr val="00292E"/>
          </a:solidFill>
        </p:spPr>
        <p:txBody>
          <a:bodyPr lIns="107999" anchor="ctr"/>
          <a:lstStyle/>
          <a:p>
            <a:pPr marL="0" lvl="0" indent="0">
              <a:buNone/>
            </a:pPr>
            <a:r>
              <a:rPr lang="en-US" sz="1800" dirty="0">
                <a:solidFill>
                  <a:srgbClr val="F0CDA1"/>
                </a:solidFill>
                <a:latin typeface="Gill Sans MT"/>
              </a:rPr>
              <a:t>Smoking behavior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02AC3-9CEC-8F8E-DF29-E00F13A2D5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5428" y="3857679"/>
            <a:ext cx="3276002" cy="2238816"/>
          </a:xfrm>
        </p:spPr>
        <p:txBody>
          <a:bodyPr lIns="107999"/>
          <a:lstStyle/>
          <a:p>
            <a:pPr marL="171450" lvl="0" indent="-171450">
              <a:buChar char="•"/>
            </a:pPr>
            <a:r>
              <a:rPr lang="en-US" sz="1200" dirty="0"/>
              <a:t>There are more male than female of positive lung cancer diagnosis cases, especially cases with smoking habits 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CF296978-5AFE-F91F-CBB2-3723CFE98D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5428" y="3068552"/>
            <a:ext cx="3276002" cy="360447"/>
          </a:xfrm>
          <a:solidFill>
            <a:srgbClr val="00292E"/>
          </a:solidFill>
        </p:spPr>
        <p:txBody>
          <a:bodyPr lIns="107999" anchor="ctr"/>
          <a:lstStyle/>
          <a:p>
            <a:pPr marL="0" lvl="0" indent="0">
              <a:buNone/>
            </a:pPr>
            <a:r>
              <a:rPr lang="en-US" sz="1800">
                <a:solidFill>
                  <a:srgbClr val="F0CDA1"/>
                </a:solidFill>
                <a:latin typeface="Gill Sans MT"/>
              </a:rPr>
              <a:t>Demographics</a:t>
            </a:r>
            <a:endParaRPr lang="en-US" sz="1800" dirty="0">
              <a:solidFill>
                <a:srgbClr val="F0CDA1"/>
              </a:solidFill>
              <a:latin typeface="Gill Sans MT"/>
            </a:endParaRP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E2ADFAE-C4A4-12EE-528F-9EA382B87D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08001" y="3857679"/>
            <a:ext cx="3276002" cy="2238816"/>
          </a:xfrm>
        </p:spPr>
        <p:txBody>
          <a:bodyPr lIns="107999"/>
          <a:lstStyle/>
          <a:p>
            <a:pPr marL="171450" indent="-171450">
              <a:buFont typeface="Arial" pitchFamily="34"/>
              <a:buChar char="•"/>
            </a:pPr>
            <a:r>
              <a:rPr lang="en-US" sz="1200" dirty="0"/>
              <a:t>Developed countries show a higher rate of annual lung cancer deaths relative to their population size</a:t>
            </a:r>
          </a:p>
          <a:p>
            <a:pPr marL="171450" indent="-171450">
              <a:buFont typeface="Arial" pitchFamily="34"/>
              <a:buChar char="•"/>
            </a:pPr>
            <a:r>
              <a:rPr lang="en-US" sz="1200" dirty="0"/>
              <a:t>Developing countries report a higher number of cases alongside increasing lung cancer prevalence.</a:t>
            </a:r>
          </a:p>
          <a:p>
            <a:pPr marL="171450" lvl="0" indent="-171450">
              <a:buFont typeface="Arial" pitchFamily="34"/>
              <a:buChar char="•"/>
            </a:pPr>
            <a:r>
              <a:rPr lang="en-US" sz="1200" dirty="0"/>
              <a:t>Among all countries, Ethiopia and Nigeria stand out with the highest lung cancer mortality and prevalence rates, respectively. However, the relationship between lung prevalence rate/ survival years and years of smoking varies by adenocarcinoma types or cancer stages is different by each country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30680129-E36E-2E78-E306-B7BEE1B31F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08001" y="3068552"/>
            <a:ext cx="3276002" cy="360447"/>
          </a:xfrm>
          <a:solidFill>
            <a:srgbClr val="00292E"/>
          </a:solidFill>
        </p:spPr>
        <p:txBody>
          <a:bodyPr lIns="107999" anchor="ctr"/>
          <a:lstStyle/>
          <a:p>
            <a:pPr marL="0" lvl="0" indent="0">
              <a:buNone/>
            </a:pPr>
            <a:r>
              <a:rPr lang="en-US" sz="1800" dirty="0">
                <a:solidFill>
                  <a:srgbClr val="F0CDA1"/>
                </a:solidFill>
                <a:latin typeface="Gill Sans MT"/>
              </a:rPr>
              <a:t>Regional variations</a:t>
            </a:r>
          </a:p>
        </p:txBody>
      </p:sp>
      <p:pic>
        <p:nvPicPr>
          <p:cNvPr id="10" name="Picture Placeholder 42" descr="Stethoscope">
            <a:extLst>
              <a:ext uri="{FF2B5EF4-FFF2-40B4-BE49-F238E27FC236}">
                <a16:creationId xmlns:a16="http://schemas.microsoft.com/office/drawing/2014/main" id="{D69047B8-B7DA-5F24-71FF-E72F18F99DC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90208" y="2001676"/>
            <a:ext cx="511588" cy="511588"/>
          </a:xfrm>
        </p:spPr>
      </p:pic>
      <p:sp>
        <p:nvSpPr>
          <p:cNvPr id="13" name="object 7" descr="Beige rectangle">
            <a:extLst>
              <a:ext uri="{FF2B5EF4-FFF2-40B4-BE49-F238E27FC236}">
                <a16:creationId xmlns:a16="http://schemas.microsoft.com/office/drawing/2014/main" id="{5C6EE3F7-879B-B066-9BEE-231CB22EF52B}"/>
              </a:ext>
            </a:extLst>
          </p:cNvPr>
          <p:cNvSpPr/>
          <p:nvPr/>
        </p:nvSpPr>
        <p:spPr>
          <a:xfrm flipV="1">
            <a:off x="722101" y="1277069"/>
            <a:ext cx="3470760" cy="45720"/>
          </a:xfrm>
          <a:custGeom>
            <a:avLst/>
            <a:gdLst>
              <a:gd name="f0" fmla="val w"/>
              <a:gd name="f1" fmla="val h"/>
              <a:gd name="f2" fmla="val 0"/>
              <a:gd name="f3" fmla="val 3470764"/>
              <a:gd name="f4" fmla="val 45719"/>
              <a:gd name="f5" fmla="val 3470429"/>
              <a:gd name="f6" fmla="*/ f0 1 3470764"/>
              <a:gd name="f7" fmla="*/ f1 1 45719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3470764"/>
              <a:gd name="f14" fmla="*/ f11 1 45719"/>
              <a:gd name="f15" fmla="*/ 0 1 f13"/>
              <a:gd name="f16" fmla="*/ 3470764 1 f13"/>
              <a:gd name="f17" fmla="*/ 0 1 f14"/>
              <a:gd name="f18" fmla="*/ 45719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3470764" h="45719">
                <a:moveTo>
                  <a:pt x="f2" y="f2"/>
                </a:moveTo>
                <a:lnTo>
                  <a:pt x="f5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15" name="Rectangle 84">
            <a:extLst>
              <a:ext uri="{FF2B5EF4-FFF2-40B4-BE49-F238E27FC236}">
                <a16:creationId xmlns:a16="http://schemas.microsoft.com/office/drawing/2014/main" id="{713DA70D-BBF4-734E-6D1F-B8425811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9776" y="1733546"/>
            <a:ext cx="992453" cy="992453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A910E316-B4DC-DC6C-B034-E33643C71C67}"/>
              </a:ext>
            </a:extLst>
          </p:cNvPr>
          <p:cNvSpPr/>
          <p:nvPr/>
        </p:nvSpPr>
        <p:spPr>
          <a:xfrm>
            <a:off x="1824639" y="1733546"/>
            <a:ext cx="992453" cy="992453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BA523B85-DDAC-F35B-CDCD-36925CB0C751}"/>
              </a:ext>
            </a:extLst>
          </p:cNvPr>
          <p:cNvGrpSpPr/>
          <p:nvPr/>
        </p:nvGrpSpPr>
        <p:grpSpPr>
          <a:xfrm>
            <a:off x="5482998" y="1607030"/>
            <a:ext cx="1200863" cy="1200863"/>
            <a:chOff x="5482998" y="1607030"/>
            <a:chExt cx="1200863" cy="1200863"/>
          </a:xfrm>
        </p:grpSpPr>
        <p:sp>
          <p:nvSpPr>
            <p:cNvPr id="21" name="Rectangle 83">
              <a:extLst>
                <a:ext uri="{FF2B5EF4-FFF2-40B4-BE49-F238E27FC236}">
                  <a16:creationId xmlns:a16="http://schemas.microsoft.com/office/drawing/2014/main" id="{CADB17DB-8BAC-99CC-F450-04E42F583684}"/>
                </a:ext>
              </a:extLst>
            </p:cNvPr>
            <p:cNvSpPr/>
            <p:nvPr/>
          </p:nvSpPr>
          <p:spPr>
            <a:xfrm>
              <a:off x="5587203" y="1711235"/>
              <a:ext cx="992453" cy="99245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  <p:sp>
          <p:nvSpPr>
            <p:cNvPr id="22" name="Rectangle 90">
              <a:extLst>
                <a:ext uri="{FF2B5EF4-FFF2-40B4-BE49-F238E27FC236}">
                  <a16:creationId xmlns:a16="http://schemas.microsoft.com/office/drawing/2014/main" id="{7BF534D2-8FAA-B8D5-A4A0-20A5ACEA33DE}"/>
                </a:ext>
              </a:extLst>
            </p:cNvPr>
            <p:cNvSpPr/>
            <p:nvPr/>
          </p:nvSpPr>
          <p:spPr>
            <a:xfrm>
              <a:off x="5482998" y="1607030"/>
              <a:ext cx="1200863" cy="120086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</p:grpSp>
      <p:pic>
        <p:nvPicPr>
          <p:cNvPr id="25" name="Picture Placeholder 28" descr="A black and white line art of a cigarette&#10;&#10;AI-generated content may be incorrect.">
            <a:extLst>
              <a:ext uri="{FF2B5EF4-FFF2-40B4-BE49-F238E27FC236}">
                <a16:creationId xmlns:a16="http://schemas.microsoft.com/office/drawing/2014/main" id="{9F6D57FC-6ABF-524C-617B-1354FCD442E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1964873" y="1770917"/>
            <a:ext cx="781958" cy="781958"/>
          </a:xfrm>
        </p:spPr>
      </p:pic>
      <p:pic>
        <p:nvPicPr>
          <p:cNvPr id="26" name="Picture 41">
            <a:extLst>
              <a:ext uri="{FF2B5EF4-FFF2-40B4-BE49-F238E27FC236}">
                <a16:creationId xmlns:a16="http://schemas.microsoft.com/office/drawing/2014/main" id="{6E96866E-CE76-25E3-94A1-AFA61262C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325" y="2053261"/>
            <a:ext cx="384084" cy="384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">
            <a:extLst>
              <a:ext uri="{FF2B5EF4-FFF2-40B4-BE49-F238E27FC236}">
                <a16:creationId xmlns:a16="http://schemas.microsoft.com/office/drawing/2014/main" id="{F60C5F37-DB2F-F5A7-38CB-039C812F3E18}"/>
              </a:ext>
            </a:extLst>
          </p:cNvPr>
          <p:cNvGrpSpPr/>
          <p:nvPr/>
        </p:nvGrpSpPr>
        <p:grpSpPr>
          <a:xfrm>
            <a:off x="9245570" y="1623982"/>
            <a:ext cx="1200863" cy="1200863"/>
            <a:chOff x="5482998" y="1607030"/>
            <a:chExt cx="1200863" cy="1200863"/>
          </a:xfrm>
        </p:grpSpPr>
        <p:sp>
          <p:nvSpPr>
            <p:cNvPr id="29" name="Rectangle 83">
              <a:extLst>
                <a:ext uri="{FF2B5EF4-FFF2-40B4-BE49-F238E27FC236}">
                  <a16:creationId xmlns:a16="http://schemas.microsoft.com/office/drawing/2014/main" id="{DB3864D6-1185-2811-545F-83F59717FD96}"/>
                </a:ext>
              </a:extLst>
            </p:cNvPr>
            <p:cNvSpPr/>
            <p:nvPr/>
          </p:nvSpPr>
          <p:spPr>
            <a:xfrm>
              <a:off x="5587203" y="1711235"/>
              <a:ext cx="992453" cy="99245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  <p:sp>
          <p:nvSpPr>
            <p:cNvPr id="30" name="Rectangle 90">
              <a:extLst>
                <a:ext uri="{FF2B5EF4-FFF2-40B4-BE49-F238E27FC236}">
                  <a16:creationId xmlns:a16="http://schemas.microsoft.com/office/drawing/2014/main" id="{D8694C65-FDB9-7659-1252-1DA1D11413CC}"/>
                </a:ext>
              </a:extLst>
            </p:cNvPr>
            <p:cNvSpPr/>
            <p:nvPr/>
          </p:nvSpPr>
          <p:spPr>
            <a:xfrm>
              <a:off x="5482998" y="1607030"/>
              <a:ext cx="1200863" cy="120086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</p:grpSp>
      <p:grpSp>
        <p:nvGrpSpPr>
          <p:cNvPr id="31" name="Group 2">
            <a:extLst>
              <a:ext uri="{FF2B5EF4-FFF2-40B4-BE49-F238E27FC236}">
                <a16:creationId xmlns:a16="http://schemas.microsoft.com/office/drawing/2014/main" id="{BBF3D160-6D71-2139-43B0-AF8F8740DE6A}"/>
              </a:ext>
            </a:extLst>
          </p:cNvPr>
          <p:cNvGrpSpPr/>
          <p:nvPr/>
        </p:nvGrpSpPr>
        <p:grpSpPr>
          <a:xfrm>
            <a:off x="1719090" y="1623981"/>
            <a:ext cx="1200863" cy="1200863"/>
            <a:chOff x="5482998" y="1607030"/>
            <a:chExt cx="1200863" cy="1200863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BEAF6A90-2AF6-5ABF-A2D8-720F6595CC61}"/>
                </a:ext>
              </a:extLst>
            </p:cNvPr>
            <p:cNvSpPr/>
            <p:nvPr/>
          </p:nvSpPr>
          <p:spPr>
            <a:xfrm>
              <a:off x="5587203" y="1711235"/>
              <a:ext cx="992453" cy="99245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  <p:sp>
          <p:nvSpPr>
            <p:cNvPr id="33" name="Rectangle 90">
              <a:extLst>
                <a:ext uri="{FF2B5EF4-FFF2-40B4-BE49-F238E27FC236}">
                  <a16:creationId xmlns:a16="http://schemas.microsoft.com/office/drawing/2014/main" id="{F58508F4-6292-3923-4AC4-CCDAB0E84644}"/>
                </a:ext>
              </a:extLst>
            </p:cNvPr>
            <p:cNvSpPr/>
            <p:nvPr/>
          </p:nvSpPr>
          <p:spPr>
            <a:xfrm>
              <a:off x="5482998" y="1607030"/>
              <a:ext cx="1200863" cy="120086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6" descr="Scientist looking at test tube">
            <a:extLst>
              <a:ext uri="{FF2B5EF4-FFF2-40B4-BE49-F238E27FC236}">
                <a16:creationId xmlns:a16="http://schemas.microsoft.com/office/drawing/2014/main" id="{284100B9-C450-7F19-6E07-6C3837E0120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1996" cy="6858000"/>
          </a:xfrm>
          <a:solidFill>
            <a:srgbClr val="404040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32024-0866-4AD9-7C1C-AEDB5C6CFE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Thank  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197F-42DA-DDFA-181C-C5E615CCBE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4596994"/>
            <a:ext cx="3314700" cy="330198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F0CDA1"/>
                </a:solidFill>
                <a:latin typeface="Gill Sans MT"/>
              </a:rPr>
              <a:t>Duyen Huynh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5AE2E-4C58-DAEA-3770-968961A173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5180021"/>
            <a:ext cx="3314700" cy="20502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duyenhuynh88@gmail.com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AF6D29-237A-CCC1-031C-465E680417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7697" y="5683562"/>
            <a:ext cx="5043542" cy="33019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https://www.linkedin.com/in/duyen-huynh-lam-chau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59C753C5-7193-0857-7DF1-CB1F71E9C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400" y="2238570"/>
            <a:ext cx="10629205" cy="1190429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A753799C-3DBC-A81F-EB5C-E55C6035F24F}"/>
              </a:ext>
            </a:extLst>
          </p:cNvPr>
          <p:cNvSpPr/>
          <p:nvPr/>
        </p:nvSpPr>
        <p:spPr>
          <a:xfrm flipV="1">
            <a:off x="1204694" y="3791669"/>
            <a:ext cx="3470760" cy="45720"/>
          </a:xfrm>
          <a:custGeom>
            <a:avLst/>
            <a:gdLst>
              <a:gd name="f0" fmla="val w"/>
              <a:gd name="f1" fmla="val h"/>
              <a:gd name="f2" fmla="val 0"/>
              <a:gd name="f3" fmla="val 3470764"/>
              <a:gd name="f4" fmla="val 45719"/>
              <a:gd name="f5" fmla="val 3470429"/>
              <a:gd name="f6" fmla="*/ f0 1 3470764"/>
              <a:gd name="f7" fmla="*/ f1 1 45719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3470764"/>
              <a:gd name="f14" fmla="*/ f11 1 45719"/>
              <a:gd name="f15" fmla="*/ 0 1 f13"/>
              <a:gd name="f16" fmla="*/ 3470764 1 f13"/>
              <a:gd name="f17" fmla="*/ 0 1 f14"/>
              <a:gd name="f18" fmla="*/ 45719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3470764" h="45719">
                <a:moveTo>
                  <a:pt x="f2" y="f2"/>
                </a:moveTo>
                <a:lnTo>
                  <a:pt x="f5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grpSp>
        <p:nvGrpSpPr>
          <p:cNvPr id="10" name="Group 45" descr="Icon Phone">
            <a:extLst>
              <a:ext uri="{FF2B5EF4-FFF2-40B4-BE49-F238E27FC236}">
                <a16:creationId xmlns:a16="http://schemas.microsoft.com/office/drawing/2014/main" id="{F59E349F-DC75-0C39-CBCB-3A20FFA4104B}"/>
              </a:ext>
            </a:extLst>
          </p:cNvPr>
          <p:cNvGrpSpPr/>
          <p:nvPr/>
        </p:nvGrpSpPr>
        <p:grpSpPr>
          <a:xfrm>
            <a:off x="1365939" y="5637312"/>
            <a:ext cx="297518" cy="297518"/>
            <a:chOff x="1365939" y="5637312"/>
            <a:chExt cx="297518" cy="297518"/>
          </a:xfrm>
        </p:grpSpPr>
        <p:sp>
          <p:nvSpPr>
            <p:cNvPr id="11" name="Freeform: Shape 46">
              <a:extLst>
                <a:ext uri="{FF2B5EF4-FFF2-40B4-BE49-F238E27FC236}">
                  <a16:creationId xmlns:a16="http://schemas.microsoft.com/office/drawing/2014/main" id="{5493309D-8482-7C45-744C-AE775D434396}"/>
                </a:ext>
              </a:extLst>
            </p:cNvPr>
            <p:cNvSpPr/>
            <p:nvPr/>
          </p:nvSpPr>
          <p:spPr>
            <a:xfrm>
              <a:off x="1439101" y="5652509"/>
              <a:ext cx="212543" cy="212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7175"/>
                <a:gd name="f7" fmla="val 163664"/>
                <a:gd name="f8" fmla="val 261323"/>
                <a:gd name="f9" fmla="val 97659"/>
                <a:gd name="f10" fmla="+- 0 0 -90"/>
                <a:gd name="f11" fmla="*/ f3 1 257175"/>
                <a:gd name="f12" fmla="*/ f4 1 257175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257175"/>
                <a:gd name="f19" fmla="*/ 0 f16 1"/>
                <a:gd name="f20" fmla="*/ 163664 f16 1"/>
                <a:gd name="f21" fmla="*/ 261323 f16 1"/>
                <a:gd name="f22" fmla="*/ 97659 f16 1"/>
                <a:gd name="f23" fmla="+- f17 0 f1"/>
                <a:gd name="f24" fmla="*/ f19 1 257175"/>
                <a:gd name="f25" fmla="*/ f20 1 257175"/>
                <a:gd name="f26" fmla="*/ f21 1 257175"/>
                <a:gd name="f27" fmla="*/ f22 1 257175"/>
                <a:gd name="f28" fmla="*/ f13 1 f18"/>
                <a:gd name="f29" fmla="*/ f14 1 f18"/>
                <a:gd name="f30" fmla="*/ f24 1 f18"/>
                <a:gd name="f31" fmla="*/ f25 1 f18"/>
                <a:gd name="f32" fmla="*/ f26 1 f18"/>
                <a:gd name="f33" fmla="*/ f27 1 f18"/>
                <a:gd name="f34" fmla="*/ f28 f11 1"/>
                <a:gd name="f35" fmla="*/ f29 f11 1"/>
                <a:gd name="f36" fmla="*/ f29 f12 1"/>
                <a:gd name="f37" fmla="*/ f28 f12 1"/>
                <a:gd name="f38" fmla="*/ f30 f11 1"/>
                <a:gd name="f39" fmla="*/ f31 f12 1"/>
                <a:gd name="f40" fmla="*/ f31 f11 1"/>
                <a:gd name="f41" fmla="*/ f30 f12 1"/>
                <a:gd name="f42" fmla="*/ f32 f11 1"/>
                <a:gd name="f43" fmla="*/ f33 f12 1"/>
                <a:gd name="f44" fmla="*/ f33 f11 1"/>
                <a:gd name="f45" fmla="*/ f3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8" y="f39"/>
                </a:cxn>
                <a:cxn ang="f23">
                  <a:pos x="f40" y="f41"/>
                </a:cxn>
                <a:cxn ang="f23">
                  <a:pos x="f42" y="f43"/>
                </a:cxn>
                <a:cxn ang="f23">
                  <a:pos x="f44" y="f45"/>
                </a:cxn>
              </a:cxnLst>
              <a:rect l="f34" t="f37" r="f35" b="f36"/>
              <a:pathLst>
                <a:path w="257175" h="257175">
                  <a:moveTo>
                    <a:pt x="f5" y="f7"/>
                  </a:moveTo>
                  <a:lnTo>
                    <a:pt x="f7" y="f5"/>
                  </a:lnTo>
                  <a:lnTo>
                    <a:pt x="f8" y="f9"/>
                  </a:lnTo>
                  <a:lnTo>
                    <a:pt x="f9" y="f8"/>
                  </a:lnTo>
                  <a:close/>
                </a:path>
              </a:pathLst>
            </a:custGeom>
            <a:noFill/>
            <a:ln w="23810" cap="flat">
              <a:solidFill>
                <a:srgbClr val="F0CDA1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  <p:sp>
          <p:nvSpPr>
            <p:cNvPr id="12" name="Freeform: Shape 47">
              <a:extLst>
                <a:ext uri="{FF2B5EF4-FFF2-40B4-BE49-F238E27FC236}">
                  <a16:creationId xmlns:a16="http://schemas.microsoft.com/office/drawing/2014/main" id="{474D05EF-EAED-E097-AA9D-BFC7F36CCC34}"/>
                </a:ext>
              </a:extLst>
            </p:cNvPr>
            <p:cNvSpPr/>
            <p:nvPr/>
          </p:nvSpPr>
          <p:spPr>
            <a:xfrm>
              <a:off x="1495784" y="5797899"/>
              <a:ext cx="7872" cy="78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525"/>
                <a:gd name="f7" fmla="val 17145"/>
                <a:gd name="f8" fmla="val 18098"/>
                <a:gd name="f9" fmla="+- 0 0 -90"/>
                <a:gd name="f10" fmla="*/ f3 1 9525"/>
                <a:gd name="f11" fmla="*/ f4 1 9525"/>
                <a:gd name="f12" fmla="val f5"/>
                <a:gd name="f13" fmla="val f6"/>
                <a:gd name="f14" fmla="*/ f9 f0 1"/>
                <a:gd name="f15" fmla="+- f13 0 f12"/>
                <a:gd name="f16" fmla="*/ f14 1 f2"/>
                <a:gd name="f17" fmla="*/ f15 1 9525"/>
                <a:gd name="f18" fmla="*/ 0 f15 1"/>
                <a:gd name="f19" fmla="*/ 17145 f15 1"/>
                <a:gd name="f20" fmla="*/ 18098 f15 1"/>
                <a:gd name="f21" fmla="+- f16 0 f1"/>
                <a:gd name="f22" fmla="*/ f18 1 9525"/>
                <a:gd name="f23" fmla="*/ f19 1 9525"/>
                <a:gd name="f24" fmla="*/ f20 1 9525"/>
                <a:gd name="f25" fmla="*/ f12 1 f17"/>
                <a:gd name="f26" fmla="*/ f13 1 f17"/>
                <a:gd name="f27" fmla="*/ f22 1 f17"/>
                <a:gd name="f28" fmla="*/ f23 1 f17"/>
                <a:gd name="f29" fmla="*/ f24 1 f17"/>
                <a:gd name="f30" fmla="*/ f25 f10 1"/>
                <a:gd name="f31" fmla="*/ f26 f10 1"/>
                <a:gd name="f32" fmla="*/ f26 f11 1"/>
                <a:gd name="f33" fmla="*/ f25 f11 1"/>
                <a:gd name="f34" fmla="*/ f27 f10 1"/>
                <a:gd name="f35" fmla="*/ f27 f11 1"/>
                <a:gd name="f36" fmla="*/ f28 f10 1"/>
                <a:gd name="f37" fmla="*/ f29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">
                  <a:pos x="f34" y="f35"/>
                </a:cxn>
                <a:cxn ang="f21">
                  <a:pos x="f36" y="f37"/>
                </a:cxn>
              </a:cxnLst>
              <a:rect l="f30" t="f33" r="f31" b="f32"/>
              <a:pathLst>
                <a:path w="9525" h="9525">
                  <a:moveTo>
                    <a:pt x="f5" y="f5"/>
                  </a:moveTo>
                  <a:lnTo>
                    <a:pt x="f7" y="f8"/>
                  </a:lnTo>
                </a:path>
              </a:pathLst>
            </a:custGeom>
            <a:noFill/>
            <a:ln w="23810" cap="flat">
              <a:solidFill>
                <a:srgbClr val="F0CDA1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  <p:sp>
          <p:nvSpPr>
            <p:cNvPr id="13" name="Freeform: Shape 48">
              <a:extLst>
                <a:ext uri="{FF2B5EF4-FFF2-40B4-BE49-F238E27FC236}">
                  <a16:creationId xmlns:a16="http://schemas.microsoft.com/office/drawing/2014/main" id="{48FB4D57-5199-89D1-042D-7BB8BEBA4EC0}"/>
                </a:ext>
              </a:extLst>
            </p:cNvPr>
            <p:cNvSpPr/>
            <p:nvPr/>
          </p:nvSpPr>
          <p:spPr>
            <a:xfrm>
              <a:off x="1365939" y="5637312"/>
              <a:ext cx="297518" cy="297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000"/>
                <a:gd name="f7" fmla="val 172694"/>
                <a:gd name="f8" fmla="val 185104"/>
                <a:gd name="f9" fmla="+- 0 0 -90"/>
                <a:gd name="f10" fmla="*/ f3 1 360000"/>
                <a:gd name="f11" fmla="*/ f4 1 360000"/>
                <a:gd name="f12" fmla="val f5"/>
                <a:gd name="f13" fmla="val f6"/>
                <a:gd name="f14" fmla="*/ f9 f0 1"/>
                <a:gd name="f15" fmla="+- f13 0 f12"/>
                <a:gd name="f16" fmla="*/ f14 1 f2"/>
                <a:gd name="f17" fmla="*/ f15 1 360000"/>
                <a:gd name="f18" fmla="*/ 0 f15 1"/>
                <a:gd name="f19" fmla="*/ 185104 f15 1"/>
                <a:gd name="f20" fmla="*/ 172694 f15 1"/>
                <a:gd name="f21" fmla="*/ 360000 f15 1"/>
                <a:gd name="f22" fmla="+- f16 0 f1"/>
                <a:gd name="f23" fmla="*/ f18 1 360000"/>
                <a:gd name="f24" fmla="*/ f19 1 360000"/>
                <a:gd name="f25" fmla="*/ f20 1 360000"/>
                <a:gd name="f26" fmla="*/ f21 1 360000"/>
                <a:gd name="f27" fmla="*/ f12 1 f17"/>
                <a:gd name="f28" fmla="*/ f13 1 f17"/>
                <a:gd name="f29" fmla="*/ f26 1 f17"/>
                <a:gd name="f30" fmla="*/ f25 1 f17"/>
                <a:gd name="f31" fmla="*/ f23 1 f17"/>
                <a:gd name="f32" fmla="*/ f24 1 f17"/>
                <a:gd name="f33" fmla="*/ f27 f10 1"/>
                <a:gd name="f34" fmla="*/ f28 f10 1"/>
                <a:gd name="f35" fmla="*/ f28 f11 1"/>
                <a:gd name="f36" fmla="*/ f27 f11 1"/>
                <a:gd name="f37" fmla="*/ f29 f10 1"/>
                <a:gd name="f38" fmla="*/ f30 f11 1"/>
                <a:gd name="f39" fmla="*/ f29 f11 1"/>
                <a:gd name="f40" fmla="*/ f31 f10 1"/>
                <a:gd name="f41" fmla="*/ f31 f11 1"/>
                <a:gd name="f42" fmla="*/ f3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7" y="f38"/>
                </a:cxn>
                <a:cxn ang="f22">
                  <a:pos x="f37" y="f39"/>
                </a:cxn>
                <a:cxn ang="f22">
                  <a:pos x="f40" y="f39"/>
                </a:cxn>
                <a:cxn ang="f22">
                  <a:pos x="f40" y="f41"/>
                </a:cxn>
                <a:cxn ang="f22">
                  <a:pos x="f42" y="f41"/>
                </a:cxn>
              </a:cxnLst>
              <a:rect l="f33" t="f36" r="f34" b="f35"/>
              <a:pathLst>
                <a:path w="360000" h="360000">
                  <a:moveTo>
                    <a:pt x="f6" y="f7"/>
                  </a:move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lnTo>
                    <a:pt x="f8" y="f5"/>
                  </a:lnTo>
                </a:path>
              </a:pathLst>
            </a:custGeom>
            <a:noFill/>
            <a:ln w="9528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</p:grpSp>
      <p:grpSp>
        <p:nvGrpSpPr>
          <p:cNvPr id="14" name="Group 49" descr="Icon Email">
            <a:extLst>
              <a:ext uri="{FF2B5EF4-FFF2-40B4-BE49-F238E27FC236}">
                <a16:creationId xmlns:a16="http://schemas.microsoft.com/office/drawing/2014/main" id="{D62658F5-6C4F-9CEC-FEFE-CFFD235C744A}"/>
              </a:ext>
            </a:extLst>
          </p:cNvPr>
          <p:cNvGrpSpPr/>
          <p:nvPr/>
        </p:nvGrpSpPr>
        <p:grpSpPr>
          <a:xfrm>
            <a:off x="1365939" y="5133779"/>
            <a:ext cx="297518" cy="297518"/>
            <a:chOff x="1365939" y="5133779"/>
            <a:chExt cx="297518" cy="297518"/>
          </a:xfrm>
        </p:grpSpPr>
        <p:grpSp>
          <p:nvGrpSpPr>
            <p:cNvPr id="15" name="Group 50">
              <a:extLst>
                <a:ext uri="{FF2B5EF4-FFF2-40B4-BE49-F238E27FC236}">
                  <a16:creationId xmlns:a16="http://schemas.microsoft.com/office/drawing/2014/main" id="{4C99201A-2D26-8DDC-8528-6EEE818F4F11}"/>
                </a:ext>
              </a:extLst>
            </p:cNvPr>
            <p:cNvGrpSpPr/>
            <p:nvPr/>
          </p:nvGrpSpPr>
          <p:grpSpPr>
            <a:xfrm>
              <a:off x="1431228" y="5155862"/>
              <a:ext cx="212543" cy="212543"/>
              <a:chOff x="1431228" y="5155862"/>
              <a:chExt cx="212543" cy="212543"/>
            </a:xfrm>
          </p:grpSpPr>
          <p:sp>
            <p:nvSpPr>
              <p:cNvPr id="16" name="Freeform: Shape 52">
                <a:extLst>
                  <a:ext uri="{FF2B5EF4-FFF2-40B4-BE49-F238E27FC236}">
                    <a16:creationId xmlns:a16="http://schemas.microsoft.com/office/drawing/2014/main" id="{5FF7E11F-DC54-D8DE-B58A-4EF730CCD87C}"/>
                  </a:ext>
                </a:extLst>
              </p:cNvPr>
              <p:cNvSpPr/>
              <p:nvPr/>
            </p:nvSpPr>
            <p:spPr>
              <a:xfrm>
                <a:off x="1431228" y="5155862"/>
                <a:ext cx="212543" cy="21254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57175"/>
                  <a:gd name="f7" fmla="val 163664"/>
                  <a:gd name="f8" fmla="val 261323"/>
                  <a:gd name="f9" fmla="val 97659"/>
                  <a:gd name="f10" fmla="+- 0 0 -90"/>
                  <a:gd name="f11" fmla="*/ f3 1 257175"/>
                  <a:gd name="f12" fmla="*/ f4 1 257175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257175"/>
                  <a:gd name="f19" fmla="*/ 0 f16 1"/>
                  <a:gd name="f20" fmla="*/ 163664 f16 1"/>
                  <a:gd name="f21" fmla="*/ 261323 f16 1"/>
                  <a:gd name="f22" fmla="*/ 97659 f16 1"/>
                  <a:gd name="f23" fmla="+- f17 0 f1"/>
                  <a:gd name="f24" fmla="*/ f19 1 257175"/>
                  <a:gd name="f25" fmla="*/ f20 1 257175"/>
                  <a:gd name="f26" fmla="*/ f21 1 257175"/>
                  <a:gd name="f27" fmla="*/ f22 1 257175"/>
                  <a:gd name="f28" fmla="*/ f13 1 f18"/>
                  <a:gd name="f29" fmla="*/ f14 1 f18"/>
                  <a:gd name="f30" fmla="*/ f24 1 f18"/>
                  <a:gd name="f31" fmla="*/ f25 1 f18"/>
                  <a:gd name="f32" fmla="*/ f26 1 f18"/>
                  <a:gd name="f33" fmla="*/ f27 1 f18"/>
                  <a:gd name="f34" fmla="*/ f28 f11 1"/>
                  <a:gd name="f35" fmla="*/ f29 f11 1"/>
                  <a:gd name="f36" fmla="*/ f29 f12 1"/>
                  <a:gd name="f37" fmla="*/ f28 f12 1"/>
                  <a:gd name="f38" fmla="*/ f30 f11 1"/>
                  <a:gd name="f39" fmla="*/ f31 f12 1"/>
                  <a:gd name="f40" fmla="*/ f31 f11 1"/>
                  <a:gd name="f41" fmla="*/ f30 f12 1"/>
                  <a:gd name="f42" fmla="*/ f32 f11 1"/>
                  <a:gd name="f43" fmla="*/ f33 f12 1"/>
                  <a:gd name="f44" fmla="*/ f33 f11 1"/>
                  <a:gd name="f45" fmla="*/ f3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8" y="f39"/>
                  </a:cxn>
                  <a:cxn ang="f23">
                    <a:pos x="f40" y="f41"/>
                  </a:cxn>
                  <a:cxn ang="f23">
                    <a:pos x="f42" y="f43"/>
                  </a:cxn>
                  <a:cxn ang="f23">
                    <a:pos x="f44" y="f45"/>
                  </a:cxn>
                </a:cxnLst>
                <a:rect l="f34" t="f37" r="f35" b="f36"/>
                <a:pathLst>
                  <a:path w="257175" h="257175">
                    <a:moveTo>
                      <a:pt x="f5" y="f7"/>
                    </a:moveTo>
                    <a:lnTo>
                      <a:pt x="f7" y="f5"/>
                    </a:lnTo>
                    <a:lnTo>
                      <a:pt x="f8" y="f9"/>
                    </a:lnTo>
                    <a:lnTo>
                      <a:pt x="f9" y="f8"/>
                    </a:lnTo>
                    <a:close/>
                  </a:path>
                </a:pathLst>
              </a:custGeom>
              <a:noFill/>
              <a:ln w="23810" cap="flat">
                <a:solidFill>
                  <a:srgbClr val="F0CDA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"/>
                </a:endParaRPr>
              </a:p>
            </p:txBody>
          </p:sp>
          <p:sp>
            <p:nvSpPr>
              <p:cNvPr id="17" name="Freeform: Shape 53">
                <a:extLst>
                  <a:ext uri="{FF2B5EF4-FFF2-40B4-BE49-F238E27FC236}">
                    <a16:creationId xmlns:a16="http://schemas.microsoft.com/office/drawing/2014/main" id="{9CF810F3-55F3-6C53-CCE1-BBEBC0E1313F}"/>
                  </a:ext>
                </a:extLst>
              </p:cNvPr>
              <p:cNvSpPr/>
              <p:nvPr/>
            </p:nvSpPr>
            <p:spPr>
              <a:xfrm>
                <a:off x="1434382" y="5160343"/>
                <a:ext cx="133822" cy="133822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61925"/>
                  <a:gd name="f7" fmla="val 162878"/>
                  <a:gd name="f8" fmla="val 141923"/>
                  <a:gd name="f9" fmla="val 135255"/>
                  <a:gd name="f10" fmla="+- 0 0 -90"/>
                  <a:gd name="f11" fmla="*/ f3 1 161925"/>
                  <a:gd name="f12" fmla="*/ f4 1 161925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161925"/>
                  <a:gd name="f19" fmla="*/ 0 f16 1"/>
                  <a:gd name="f20" fmla="*/ 162878 f16 1"/>
                  <a:gd name="f21" fmla="*/ 141923 f16 1"/>
                  <a:gd name="f22" fmla="*/ 135255 f16 1"/>
                  <a:gd name="f23" fmla="+- f17 0 f1"/>
                  <a:gd name="f24" fmla="*/ f19 1 161925"/>
                  <a:gd name="f25" fmla="*/ f20 1 161925"/>
                  <a:gd name="f26" fmla="*/ f21 1 161925"/>
                  <a:gd name="f27" fmla="*/ f22 1 161925"/>
                  <a:gd name="f28" fmla="*/ f13 1 f18"/>
                  <a:gd name="f29" fmla="*/ f14 1 f18"/>
                  <a:gd name="f30" fmla="*/ f24 1 f18"/>
                  <a:gd name="f31" fmla="*/ f25 1 f18"/>
                  <a:gd name="f32" fmla="*/ f26 1 f18"/>
                  <a:gd name="f33" fmla="*/ f27 1 f18"/>
                  <a:gd name="f34" fmla="*/ f28 f11 1"/>
                  <a:gd name="f35" fmla="*/ f29 f11 1"/>
                  <a:gd name="f36" fmla="*/ f29 f12 1"/>
                  <a:gd name="f37" fmla="*/ f28 f12 1"/>
                  <a:gd name="f38" fmla="*/ f30 f11 1"/>
                  <a:gd name="f39" fmla="*/ f31 f12 1"/>
                  <a:gd name="f40" fmla="*/ f32 f11 1"/>
                  <a:gd name="f41" fmla="*/ f33 f12 1"/>
                  <a:gd name="f42" fmla="*/ f31 f11 1"/>
                  <a:gd name="f43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8" y="f39"/>
                  </a:cxn>
                  <a:cxn ang="f23">
                    <a:pos x="f40" y="f41"/>
                  </a:cxn>
                  <a:cxn ang="f23">
                    <a:pos x="f42" y="f43"/>
                  </a:cxn>
                </a:cxnLst>
                <a:rect l="f34" t="f37" r="f35" b="f36"/>
                <a:pathLst>
                  <a:path w="161925" h="161925">
                    <a:moveTo>
                      <a:pt x="f5" y="f7"/>
                    </a:moveTo>
                    <a:lnTo>
                      <a:pt x="f8" y="f9"/>
                    </a:lnTo>
                    <a:lnTo>
                      <a:pt x="f7" y="f5"/>
                    </a:lnTo>
                  </a:path>
                </a:pathLst>
              </a:custGeom>
              <a:noFill/>
              <a:ln w="23810" cap="flat">
                <a:solidFill>
                  <a:srgbClr val="F0CDA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"/>
                </a:endParaRPr>
              </a:p>
            </p:txBody>
          </p:sp>
        </p:grpSp>
        <p:sp>
          <p:nvSpPr>
            <p:cNvPr id="18" name="Freeform: Shape 51">
              <a:extLst>
                <a:ext uri="{FF2B5EF4-FFF2-40B4-BE49-F238E27FC236}">
                  <a16:creationId xmlns:a16="http://schemas.microsoft.com/office/drawing/2014/main" id="{ACBDFE64-7866-716D-D55C-C71C8B47C441}"/>
                </a:ext>
              </a:extLst>
            </p:cNvPr>
            <p:cNvSpPr/>
            <p:nvPr/>
          </p:nvSpPr>
          <p:spPr>
            <a:xfrm>
              <a:off x="1365939" y="5133779"/>
              <a:ext cx="297518" cy="297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000"/>
                <a:gd name="f7" fmla="val 172694"/>
                <a:gd name="f8" fmla="val 185104"/>
                <a:gd name="f9" fmla="+- 0 0 -90"/>
                <a:gd name="f10" fmla="*/ f3 1 360000"/>
                <a:gd name="f11" fmla="*/ f4 1 360000"/>
                <a:gd name="f12" fmla="val f5"/>
                <a:gd name="f13" fmla="val f6"/>
                <a:gd name="f14" fmla="*/ f9 f0 1"/>
                <a:gd name="f15" fmla="+- f13 0 f12"/>
                <a:gd name="f16" fmla="*/ f14 1 f2"/>
                <a:gd name="f17" fmla="*/ f15 1 360000"/>
                <a:gd name="f18" fmla="*/ 0 f15 1"/>
                <a:gd name="f19" fmla="*/ 185104 f15 1"/>
                <a:gd name="f20" fmla="*/ 172694 f15 1"/>
                <a:gd name="f21" fmla="*/ 360000 f15 1"/>
                <a:gd name="f22" fmla="+- f16 0 f1"/>
                <a:gd name="f23" fmla="*/ f18 1 360000"/>
                <a:gd name="f24" fmla="*/ f19 1 360000"/>
                <a:gd name="f25" fmla="*/ f20 1 360000"/>
                <a:gd name="f26" fmla="*/ f21 1 360000"/>
                <a:gd name="f27" fmla="*/ f12 1 f17"/>
                <a:gd name="f28" fmla="*/ f13 1 f17"/>
                <a:gd name="f29" fmla="*/ f26 1 f17"/>
                <a:gd name="f30" fmla="*/ f25 1 f17"/>
                <a:gd name="f31" fmla="*/ f23 1 f17"/>
                <a:gd name="f32" fmla="*/ f24 1 f17"/>
                <a:gd name="f33" fmla="*/ f27 f10 1"/>
                <a:gd name="f34" fmla="*/ f28 f10 1"/>
                <a:gd name="f35" fmla="*/ f28 f11 1"/>
                <a:gd name="f36" fmla="*/ f27 f11 1"/>
                <a:gd name="f37" fmla="*/ f29 f10 1"/>
                <a:gd name="f38" fmla="*/ f30 f11 1"/>
                <a:gd name="f39" fmla="*/ f29 f11 1"/>
                <a:gd name="f40" fmla="*/ f31 f10 1"/>
                <a:gd name="f41" fmla="*/ f31 f11 1"/>
                <a:gd name="f42" fmla="*/ f3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7" y="f38"/>
                </a:cxn>
                <a:cxn ang="f22">
                  <a:pos x="f37" y="f39"/>
                </a:cxn>
                <a:cxn ang="f22">
                  <a:pos x="f40" y="f39"/>
                </a:cxn>
                <a:cxn ang="f22">
                  <a:pos x="f40" y="f41"/>
                </a:cxn>
                <a:cxn ang="f22">
                  <a:pos x="f42" y="f41"/>
                </a:cxn>
              </a:cxnLst>
              <a:rect l="f33" t="f36" r="f34" b="f35"/>
              <a:pathLst>
                <a:path w="360000" h="360000">
                  <a:moveTo>
                    <a:pt x="f6" y="f7"/>
                  </a:move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lnTo>
                    <a:pt x="f8" y="f5"/>
                  </a:lnTo>
                </a:path>
              </a:pathLst>
            </a:custGeom>
            <a:noFill/>
            <a:ln w="9528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</p:grpSp>
      <p:grpSp>
        <p:nvGrpSpPr>
          <p:cNvPr id="19" name="Group 54" descr="Icon Person">
            <a:extLst>
              <a:ext uri="{FF2B5EF4-FFF2-40B4-BE49-F238E27FC236}">
                <a16:creationId xmlns:a16="http://schemas.microsoft.com/office/drawing/2014/main" id="{6435558C-E671-441D-5230-ECAFD998616E}"/>
              </a:ext>
            </a:extLst>
          </p:cNvPr>
          <p:cNvGrpSpPr/>
          <p:nvPr/>
        </p:nvGrpSpPr>
        <p:grpSpPr>
          <a:xfrm>
            <a:off x="1365939" y="4611904"/>
            <a:ext cx="297518" cy="297518"/>
            <a:chOff x="1365939" y="4611904"/>
            <a:chExt cx="297518" cy="297518"/>
          </a:xfrm>
        </p:grpSpPr>
        <p:grpSp>
          <p:nvGrpSpPr>
            <p:cNvPr id="20" name="Group 55">
              <a:extLst>
                <a:ext uri="{FF2B5EF4-FFF2-40B4-BE49-F238E27FC236}">
                  <a16:creationId xmlns:a16="http://schemas.microsoft.com/office/drawing/2014/main" id="{720124CE-8390-5112-39E3-024055DCCF92}"/>
                </a:ext>
              </a:extLst>
            </p:cNvPr>
            <p:cNvGrpSpPr/>
            <p:nvPr/>
          </p:nvGrpSpPr>
          <p:grpSpPr>
            <a:xfrm>
              <a:off x="1437272" y="4655795"/>
              <a:ext cx="149568" cy="191283"/>
              <a:chOff x="1437272" y="4655795"/>
              <a:chExt cx="149568" cy="191283"/>
            </a:xfrm>
          </p:grpSpPr>
          <p:sp>
            <p:nvSpPr>
              <p:cNvPr id="21" name="Freeform: Shape 57">
                <a:extLst>
                  <a:ext uri="{FF2B5EF4-FFF2-40B4-BE49-F238E27FC236}">
                    <a16:creationId xmlns:a16="http://schemas.microsoft.com/office/drawing/2014/main" id="{61411B83-0F49-C09A-1635-AD5345B0B404}"/>
                  </a:ext>
                </a:extLst>
              </p:cNvPr>
              <p:cNvSpPr/>
              <p:nvPr/>
            </p:nvSpPr>
            <p:spPr>
              <a:xfrm>
                <a:off x="1466395" y="4655795"/>
                <a:ext cx="94466" cy="9446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14300"/>
                  <a:gd name="f7" fmla="val 118110"/>
                  <a:gd name="f8" fmla="val 59055"/>
                  <a:gd name="f9" fmla="val 91440"/>
                  <a:gd name="f10" fmla="val 26670"/>
                  <a:gd name="f11" fmla="val 25718"/>
                  <a:gd name="f12" fmla="+- 0 0 -90"/>
                  <a:gd name="f13" fmla="*/ f3 1 114300"/>
                  <a:gd name="f14" fmla="*/ f4 1 114300"/>
                  <a:gd name="f15" fmla="val f5"/>
                  <a:gd name="f16" fmla="val f6"/>
                  <a:gd name="f17" fmla="*/ f12 f0 1"/>
                  <a:gd name="f18" fmla="+- f16 0 f15"/>
                  <a:gd name="f19" fmla="*/ f17 1 f2"/>
                  <a:gd name="f20" fmla="*/ f18 1 114300"/>
                  <a:gd name="f21" fmla="*/ 118110 f18 1"/>
                  <a:gd name="f22" fmla="*/ 59055 f18 1"/>
                  <a:gd name="f23" fmla="*/ 0 f18 1"/>
                  <a:gd name="f24" fmla="+- f19 0 f1"/>
                  <a:gd name="f25" fmla="*/ f21 1 114300"/>
                  <a:gd name="f26" fmla="*/ f22 1 114300"/>
                  <a:gd name="f27" fmla="*/ f23 1 114300"/>
                  <a:gd name="f28" fmla="*/ f15 1 f20"/>
                  <a:gd name="f29" fmla="*/ f16 1 f20"/>
                  <a:gd name="f30" fmla="*/ f25 1 f20"/>
                  <a:gd name="f31" fmla="*/ f26 1 f20"/>
                  <a:gd name="f32" fmla="*/ f27 1 f20"/>
                  <a:gd name="f33" fmla="*/ f28 f13 1"/>
                  <a:gd name="f34" fmla="*/ f29 f13 1"/>
                  <a:gd name="f35" fmla="*/ f29 f14 1"/>
                  <a:gd name="f36" fmla="*/ f28 f14 1"/>
                  <a:gd name="f37" fmla="*/ f30 f13 1"/>
                  <a:gd name="f38" fmla="*/ f31 f14 1"/>
                  <a:gd name="f39" fmla="*/ f31 f13 1"/>
                  <a:gd name="f40" fmla="*/ f30 f14 1"/>
                  <a:gd name="f41" fmla="*/ f32 f13 1"/>
                  <a:gd name="f42" fmla="*/ f32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4">
                    <a:pos x="f37" y="f38"/>
                  </a:cxn>
                  <a:cxn ang="f24">
                    <a:pos x="f39" y="f40"/>
                  </a:cxn>
                  <a:cxn ang="f24">
                    <a:pos x="f41" y="f38"/>
                  </a:cxn>
                  <a:cxn ang="f24">
                    <a:pos x="f39" y="f42"/>
                  </a:cxn>
                  <a:cxn ang="f24">
                    <a:pos x="f37" y="f38"/>
                  </a:cxn>
                </a:cxnLst>
                <a:rect l="f33" t="f36" r="f34" b="f35"/>
                <a:pathLst>
                  <a:path w="114300" h="114300">
                    <a:moveTo>
                      <a:pt x="f7" y="f8"/>
                    </a:moveTo>
                    <a:cubicBezTo>
                      <a:pt x="f7" y="f9"/>
                      <a:pt x="f9" y="f7"/>
                      <a:pt x="f8" y="f7"/>
                    </a:cubicBezTo>
                    <a:cubicBezTo>
                      <a:pt x="f10" y="f7"/>
                      <a:pt x="f5" y="f9"/>
                      <a:pt x="f5" y="f8"/>
                    </a:cubicBezTo>
                    <a:cubicBezTo>
                      <a:pt x="f5" y="f10"/>
                      <a:pt x="f10" y="f5"/>
                      <a:pt x="f8" y="f5"/>
                    </a:cubicBezTo>
                    <a:cubicBezTo>
                      <a:pt x="f9" y="f5"/>
                      <a:pt x="f7" y="f11"/>
                      <a:pt x="f7" y="f8"/>
                    </a:cubicBezTo>
                    <a:close/>
                  </a:path>
                </a:pathLst>
              </a:custGeom>
              <a:noFill/>
              <a:ln w="23810" cap="flat">
                <a:solidFill>
                  <a:srgbClr val="F0CDA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"/>
                </a:endParaRPr>
              </a:p>
            </p:txBody>
          </p:sp>
          <p:sp>
            <p:nvSpPr>
              <p:cNvPr id="22" name="Freeform: Shape 58">
                <a:extLst>
                  <a:ext uri="{FF2B5EF4-FFF2-40B4-BE49-F238E27FC236}">
                    <a16:creationId xmlns:a16="http://schemas.microsoft.com/office/drawing/2014/main" id="{AEBA3726-DAF0-B4A0-FD66-20E1EACDCE4C}"/>
                  </a:ext>
                </a:extLst>
              </p:cNvPr>
              <p:cNvSpPr/>
              <p:nvPr/>
            </p:nvSpPr>
            <p:spPr>
              <a:xfrm>
                <a:off x="1437272" y="4791977"/>
                <a:ext cx="149568" cy="5510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80975"/>
                  <a:gd name="f7" fmla="val 66675"/>
                  <a:gd name="f8" fmla="val 72390"/>
                  <a:gd name="f9" fmla="val 20955"/>
                  <a:gd name="f10" fmla="val 41910"/>
                  <a:gd name="f11" fmla="val 94298"/>
                  <a:gd name="f12" fmla="val 146685"/>
                  <a:gd name="f13" fmla="val 188595"/>
                  <a:gd name="f14" fmla="+- 0 0 -90"/>
                  <a:gd name="f15" fmla="*/ f3 1 180975"/>
                  <a:gd name="f16" fmla="*/ f4 1 66675"/>
                  <a:gd name="f17" fmla="val f5"/>
                  <a:gd name="f18" fmla="val f6"/>
                  <a:gd name="f19" fmla="val f7"/>
                  <a:gd name="f20" fmla="*/ f14 f0 1"/>
                  <a:gd name="f21" fmla="+- f19 0 f17"/>
                  <a:gd name="f22" fmla="+- f18 0 f17"/>
                  <a:gd name="f23" fmla="*/ f20 1 f2"/>
                  <a:gd name="f24" fmla="*/ f22 1 180975"/>
                  <a:gd name="f25" fmla="*/ f21 1 66675"/>
                  <a:gd name="f26" fmla="*/ 0 f22 1"/>
                  <a:gd name="f27" fmla="*/ 72390 f21 1"/>
                  <a:gd name="f28" fmla="*/ 94298 f22 1"/>
                  <a:gd name="f29" fmla="*/ 0 f21 1"/>
                  <a:gd name="f30" fmla="*/ 188595 f22 1"/>
                  <a:gd name="f31" fmla="+- f23 0 f1"/>
                  <a:gd name="f32" fmla="*/ f26 1 180975"/>
                  <a:gd name="f33" fmla="*/ f27 1 66675"/>
                  <a:gd name="f34" fmla="*/ f28 1 180975"/>
                  <a:gd name="f35" fmla="*/ f29 1 66675"/>
                  <a:gd name="f36" fmla="*/ f30 1 180975"/>
                  <a:gd name="f37" fmla="*/ f17 1 f24"/>
                  <a:gd name="f38" fmla="*/ f18 1 f24"/>
                  <a:gd name="f39" fmla="*/ f17 1 f25"/>
                  <a:gd name="f40" fmla="*/ f19 1 f25"/>
                  <a:gd name="f41" fmla="*/ f32 1 f24"/>
                  <a:gd name="f42" fmla="*/ f33 1 f25"/>
                  <a:gd name="f43" fmla="*/ f34 1 f24"/>
                  <a:gd name="f44" fmla="*/ f35 1 f25"/>
                  <a:gd name="f45" fmla="*/ f36 1 f24"/>
                  <a:gd name="f46" fmla="*/ f37 f15 1"/>
                  <a:gd name="f47" fmla="*/ f38 f15 1"/>
                  <a:gd name="f48" fmla="*/ f40 f16 1"/>
                  <a:gd name="f49" fmla="*/ f39 f16 1"/>
                  <a:gd name="f50" fmla="*/ f41 f15 1"/>
                  <a:gd name="f51" fmla="*/ f42 f16 1"/>
                  <a:gd name="f52" fmla="*/ f43 f15 1"/>
                  <a:gd name="f53" fmla="*/ f44 f16 1"/>
                  <a:gd name="f54" fmla="*/ f45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50" y="f51"/>
                  </a:cxn>
                  <a:cxn ang="f31">
                    <a:pos x="f52" y="f53"/>
                  </a:cxn>
                  <a:cxn ang="f31">
                    <a:pos x="f54" y="f51"/>
                  </a:cxn>
                </a:cxnLst>
                <a:rect l="f46" t="f49" r="f47" b="f48"/>
                <a:pathLst>
                  <a:path w="180975" h="66675">
                    <a:moveTo>
                      <a:pt x="f5" y="f8"/>
                    </a:moveTo>
                    <a:cubicBezTo>
                      <a:pt x="f5" y="f9"/>
                      <a:pt x="f10" y="f5"/>
                      <a:pt x="f11" y="f5"/>
                    </a:cubicBezTo>
                    <a:cubicBezTo>
                      <a:pt x="f12" y="f5"/>
                      <a:pt x="f13" y="f9"/>
                      <a:pt x="f13" y="f8"/>
                    </a:cubicBezTo>
                  </a:path>
                </a:pathLst>
              </a:custGeom>
              <a:noFill/>
              <a:ln w="23810" cap="flat">
                <a:solidFill>
                  <a:srgbClr val="F0CDA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"/>
                </a:endParaRPr>
              </a:p>
            </p:txBody>
          </p:sp>
        </p:grpSp>
        <p:sp>
          <p:nvSpPr>
            <p:cNvPr id="23" name="Freeform: Shape 56">
              <a:extLst>
                <a:ext uri="{FF2B5EF4-FFF2-40B4-BE49-F238E27FC236}">
                  <a16:creationId xmlns:a16="http://schemas.microsoft.com/office/drawing/2014/main" id="{72911253-2E4D-DDDE-7AD7-00E0ECD1B12E}"/>
                </a:ext>
              </a:extLst>
            </p:cNvPr>
            <p:cNvSpPr/>
            <p:nvPr/>
          </p:nvSpPr>
          <p:spPr>
            <a:xfrm>
              <a:off x="1365939" y="4611904"/>
              <a:ext cx="297518" cy="297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0000"/>
                <a:gd name="f7" fmla="val 276679"/>
                <a:gd name="f8" fmla="val 83322"/>
                <a:gd name="f9" fmla="+- 0 0 -90"/>
                <a:gd name="f10" fmla="*/ f3 1 360000"/>
                <a:gd name="f11" fmla="*/ f4 1 360000"/>
                <a:gd name="f12" fmla="val f5"/>
                <a:gd name="f13" fmla="val f6"/>
                <a:gd name="f14" fmla="*/ f9 f0 1"/>
                <a:gd name="f15" fmla="+- f13 0 f12"/>
                <a:gd name="f16" fmla="*/ f14 1 f2"/>
                <a:gd name="f17" fmla="*/ f15 1 360000"/>
                <a:gd name="f18" fmla="*/ 0 f15 1"/>
                <a:gd name="f19" fmla="*/ 83322 f15 1"/>
                <a:gd name="f20" fmla="*/ 276679 f15 1"/>
                <a:gd name="f21" fmla="*/ 360000 f15 1"/>
                <a:gd name="f22" fmla="+- f16 0 f1"/>
                <a:gd name="f23" fmla="*/ f18 1 360000"/>
                <a:gd name="f24" fmla="*/ f19 1 360000"/>
                <a:gd name="f25" fmla="*/ f20 1 360000"/>
                <a:gd name="f26" fmla="*/ f21 1 360000"/>
                <a:gd name="f27" fmla="*/ f12 1 f17"/>
                <a:gd name="f28" fmla="*/ f13 1 f17"/>
                <a:gd name="f29" fmla="*/ f25 1 f17"/>
                <a:gd name="f30" fmla="*/ f23 1 f17"/>
                <a:gd name="f31" fmla="*/ f26 1 f17"/>
                <a:gd name="f32" fmla="*/ f24 1 f17"/>
                <a:gd name="f33" fmla="*/ f27 f10 1"/>
                <a:gd name="f34" fmla="*/ f28 f10 1"/>
                <a:gd name="f35" fmla="*/ f28 f11 1"/>
                <a:gd name="f36" fmla="*/ f27 f11 1"/>
                <a:gd name="f37" fmla="*/ f29 f10 1"/>
                <a:gd name="f38" fmla="*/ f30 f11 1"/>
                <a:gd name="f39" fmla="*/ f31 f10 1"/>
                <a:gd name="f40" fmla="*/ f31 f11 1"/>
                <a:gd name="f41" fmla="*/ f30 f10 1"/>
                <a:gd name="f42" fmla="*/ f3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7" y="f38"/>
                </a:cxn>
                <a:cxn ang="f22">
                  <a:pos x="f39" y="f38"/>
                </a:cxn>
                <a:cxn ang="f22">
                  <a:pos x="f39" y="f40"/>
                </a:cxn>
                <a:cxn ang="f22">
                  <a:pos x="f41" y="f40"/>
                </a:cxn>
                <a:cxn ang="f22">
                  <a:pos x="f41" y="f38"/>
                </a:cxn>
                <a:cxn ang="f22">
                  <a:pos x="f42" y="f38"/>
                </a:cxn>
              </a:cxnLst>
              <a:rect l="f33" t="f36" r="f34" b="f35"/>
              <a:pathLst>
                <a:path w="360000" h="360000">
                  <a:moveTo>
                    <a:pt x="f7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lnTo>
                    <a:pt x="f8" y="f5"/>
                  </a:lnTo>
                </a:path>
              </a:pathLst>
            </a:custGeom>
            <a:noFill/>
            <a:ln w="9528" cap="flat">
              <a:solidFill>
                <a:srgbClr val="BFBFB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0C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7" descr="Woman walking through a door">
            <a:extLst>
              <a:ext uri="{FF2B5EF4-FFF2-40B4-BE49-F238E27FC236}">
                <a16:creationId xmlns:a16="http://schemas.microsoft.com/office/drawing/2014/main" id="{7863E1DD-DED4-C667-4788-BE308FF2C67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011997" cy="6858000"/>
          </a:xfr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9566513E-593C-7752-FC01-FA300E35C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8" y="0"/>
            <a:ext cx="6058183" cy="6858000"/>
          </a:xfrm>
          <a:prstGeom prst="rect">
            <a:avLst/>
          </a:prstGeom>
          <a:solidFill>
            <a:srgbClr val="00292E">
              <a:alpha val="8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3559C-8AA6-4B0B-51A1-DF46127AE6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5762" y="2461464"/>
            <a:ext cx="7930490" cy="3780303"/>
          </a:xfr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</p:spPr>
        <p:txBody>
          <a:bodyPr lIns="575998" tIns="1871996" rIns="575998"/>
          <a:lstStyle/>
          <a:p>
            <a:pPr marL="0" lvl="0" indent="0">
              <a:lnSpc>
                <a:spcPts val="2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 algn="just">
              <a:lnSpc>
                <a:spcPts val="2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This dataset contains information on lung cancer risk factors across various countries, focusing on demographic details, smoking behaviors, and family history. </a:t>
            </a:r>
          </a:p>
          <a:p>
            <a:pPr marL="0" lvl="0" indent="0" algn="just">
              <a:lnSpc>
                <a:spcPts val="2000"/>
              </a:lnSpc>
              <a:buNone/>
            </a:pPr>
            <a:r>
              <a:rPr lang="en-US" sz="1300" dirty="0">
                <a:solidFill>
                  <a:srgbClr val="FFFFFF"/>
                </a:solidFill>
              </a:rPr>
              <a:t>Data source: </a:t>
            </a:r>
            <a:r>
              <a:rPr lang="en-US" sz="1300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1300" i="1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(License: MIT)</a:t>
            </a:r>
          </a:p>
          <a:p>
            <a:pPr marL="0" lvl="0" indent="0" algn="just">
              <a:lnSpc>
                <a:spcPts val="2000"/>
              </a:lnSpc>
              <a:buNone/>
            </a:pPr>
            <a:r>
              <a:rPr lang="en-US" sz="1300" dirty="0">
                <a:solidFill>
                  <a:schemeClr val="bg1"/>
                </a:solidFill>
              </a:rPr>
              <a:t>https://www.kaggle.com/datasets/aizahzeeshan/lung-cancer-risk-in-25-countries/data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3DE23B3-5331-CB50-CBBC-0D0C6184F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0210" y="3129954"/>
            <a:ext cx="4585962" cy="1007997"/>
          </a:xfrm>
        </p:spPr>
        <p:txBody>
          <a:bodyPr/>
          <a:lstStyle/>
          <a:p>
            <a:pPr lvl="0"/>
            <a:r>
              <a:rPr lang="en-US"/>
              <a:t>Introduction</a:t>
            </a:r>
            <a:br>
              <a:rPr lang="en-US"/>
            </a:br>
            <a:r>
              <a:rPr lang="en-US"/>
              <a:t>of dataset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713D50AC-D07E-1EF3-4290-FF4AA0D0D2F8}"/>
              </a:ext>
            </a:extLst>
          </p:cNvPr>
          <p:cNvSpPr/>
          <p:nvPr/>
        </p:nvSpPr>
        <p:spPr>
          <a:xfrm>
            <a:off x="1793357" y="4332683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grpSp>
        <p:nvGrpSpPr>
          <p:cNvPr id="7" name="Group 35" descr="Icon Lightbulb">
            <a:extLst>
              <a:ext uri="{FF2B5EF4-FFF2-40B4-BE49-F238E27FC236}">
                <a16:creationId xmlns:a16="http://schemas.microsoft.com/office/drawing/2014/main" id="{F2E9B9F7-8727-A2DC-39C5-4BDBF06CDC09}"/>
              </a:ext>
            </a:extLst>
          </p:cNvPr>
          <p:cNvGrpSpPr/>
          <p:nvPr/>
        </p:nvGrpSpPr>
        <p:grpSpPr>
          <a:xfrm>
            <a:off x="1985345" y="3363144"/>
            <a:ext cx="362010" cy="584795"/>
            <a:chOff x="1985345" y="3363144"/>
            <a:chExt cx="362010" cy="584795"/>
          </a:xfrm>
        </p:grpSpPr>
        <p:sp>
          <p:nvSpPr>
            <p:cNvPr id="8" name="Freeform: Shape 31">
              <a:extLst>
                <a:ext uri="{FF2B5EF4-FFF2-40B4-BE49-F238E27FC236}">
                  <a16:creationId xmlns:a16="http://schemas.microsoft.com/office/drawing/2014/main" id="{45E9EE3E-4BE9-86D5-E972-428FCA99301B}"/>
                </a:ext>
              </a:extLst>
            </p:cNvPr>
            <p:cNvSpPr/>
            <p:nvPr/>
          </p:nvSpPr>
          <p:spPr>
            <a:xfrm>
              <a:off x="2075852" y="3766934"/>
              <a:ext cx="181005" cy="417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013"/>
                <a:gd name="f7" fmla="val 61156"/>
                <a:gd name="f8" fmla="val 30578"/>
                <a:gd name="f9" fmla="val 234435"/>
                <a:gd name="f10" fmla="val 251763"/>
                <a:gd name="f11" fmla="val 13251"/>
                <a:gd name="f12" fmla="val 47906"/>
                <a:gd name="f13" fmla="val 61157"/>
                <a:gd name="f14" fmla="+- 0 0 -90"/>
                <a:gd name="f15" fmla="*/ f3 1 265013"/>
                <a:gd name="f16" fmla="*/ f4 1 6115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013"/>
                <a:gd name="f25" fmla="*/ f21 1 61156"/>
                <a:gd name="f26" fmla="*/ 30578 f22 1"/>
                <a:gd name="f27" fmla="*/ 0 f21 1"/>
                <a:gd name="f28" fmla="*/ 234435 f22 1"/>
                <a:gd name="f29" fmla="*/ 265013 f22 1"/>
                <a:gd name="f30" fmla="*/ 30578 f21 1"/>
                <a:gd name="f31" fmla="*/ 61157 f21 1"/>
                <a:gd name="f32" fmla="*/ 0 f22 1"/>
                <a:gd name="f33" fmla="+- f23 0 f1"/>
                <a:gd name="f34" fmla="*/ f26 1 265013"/>
                <a:gd name="f35" fmla="*/ f27 1 61156"/>
                <a:gd name="f36" fmla="*/ f28 1 265013"/>
                <a:gd name="f37" fmla="*/ f29 1 265013"/>
                <a:gd name="f38" fmla="*/ f30 1 61156"/>
                <a:gd name="f39" fmla="*/ f31 1 61156"/>
                <a:gd name="f40" fmla="*/ f32 1 265013"/>
                <a:gd name="f41" fmla="*/ f17 1 f24"/>
                <a:gd name="f42" fmla="*/ f18 1 f24"/>
                <a:gd name="f43" fmla="*/ f17 1 f25"/>
                <a:gd name="f44" fmla="*/ f19 1 f25"/>
                <a:gd name="f45" fmla="*/ f34 1 f24"/>
                <a:gd name="f46" fmla="*/ f35 1 f25"/>
                <a:gd name="f47" fmla="*/ f36 1 f24"/>
                <a:gd name="f48" fmla="*/ f37 1 f24"/>
                <a:gd name="f49" fmla="*/ f38 1 f25"/>
                <a:gd name="f50" fmla="*/ f39 1 f25"/>
                <a:gd name="f51" fmla="*/ f40 1 f24"/>
                <a:gd name="f52" fmla="*/ f41 f15 1"/>
                <a:gd name="f53" fmla="*/ f42 f15 1"/>
                <a:gd name="f54" fmla="*/ f44 f16 1"/>
                <a:gd name="f55" fmla="*/ f43 f16 1"/>
                <a:gd name="f56" fmla="*/ f45 f15 1"/>
                <a:gd name="f57" fmla="*/ f46 f16 1"/>
                <a:gd name="f58" fmla="*/ f47 f15 1"/>
                <a:gd name="f59" fmla="*/ f48 f15 1"/>
                <a:gd name="f60" fmla="*/ f49 f16 1"/>
                <a:gd name="f61" fmla="*/ f50 f16 1"/>
                <a:gd name="f62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57"/>
                </a:cxn>
                <a:cxn ang="f33">
                  <a:pos x="f58" y="f57"/>
                </a:cxn>
                <a:cxn ang="f33">
                  <a:pos x="f59" y="f60"/>
                </a:cxn>
                <a:cxn ang="f33">
                  <a:pos x="f58" y="f61"/>
                </a:cxn>
                <a:cxn ang="f33">
                  <a:pos x="f56" y="f61"/>
                </a:cxn>
                <a:cxn ang="f33">
                  <a:pos x="f62" y="f60"/>
                </a:cxn>
                <a:cxn ang="f33">
                  <a:pos x="f56" y="f57"/>
                </a:cxn>
              </a:cxnLst>
              <a:rect l="f52" t="f55" r="f53" b="f54"/>
              <a:pathLst>
                <a:path w="265013" h="61156">
                  <a:moveTo>
                    <a:pt x="f8" y="f5"/>
                  </a:moveTo>
                  <a:lnTo>
                    <a:pt x="f9" y="f5"/>
                  </a:lnTo>
                  <a:cubicBezTo>
                    <a:pt x="f10" y="f5"/>
                    <a:pt x="f6" y="f11"/>
                    <a:pt x="f6" y="f8"/>
                  </a:cubicBezTo>
                  <a:cubicBezTo>
                    <a:pt x="f6" y="f12"/>
                    <a:pt x="f10" y="f13"/>
                    <a:pt x="f9" y="f13"/>
                  </a:cubicBezTo>
                  <a:lnTo>
                    <a:pt x="f8" y="f13"/>
                  </a:lnTo>
                  <a:cubicBezTo>
                    <a:pt x="f11" y="f13"/>
                    <a:pt x="f5" y="f12"/>
                    <a:pt x="f5" y="f8"/>
                  </a:cubicBezTo>
                  <a:cubicBezTo>
                    <a:pt x="f5" y="f11"/>
                    <a:pt x="f11" y="f5"/>
                    <a:pt x="f8" y="f5"/>
                  </a:cubicBezTo>
                  <a:close/>
                </a:path>
              </a:pathLst>
            </a:custGeom>
            <a:solidFill>
              <a:srgbClr val="F0CDA1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  <p:sp>
          <p:nvSpPr>
            <p:cNvPr id="9" name="Freeform: Shape 32">
              <a:extLst>
                <a:ext uri="{FF2B5EF4-FFF2-40B4-BE49-F238E27FC236}">
                  <a16:creationId xmlns:a16="http://schemas.microsoft.com/office/drawing/2014/main" id="{90FCE3AA-9F3D-2E73-983E-22FD8D0E21DB}"/>
                </a:ext>
              </a:extLst>
            </p:cNvPr>
            <p:cNvSpPr/>
            <p:nvPr/>
          </p:nvSpPr>
          <p:spPr>
            <a:xfrm>
              <a:off x="2075852" y="3836548"/>
              <a:ext cx="181005" cy="417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013"/>
                <a:gd name="f7" fmla="val 61156"/>
                <a:gd name="f8" fmla="val 30578"/>
                <a:gd name="f9" fmla="val 234435"/>
                <a:gd name="f10" fmla="val 251763"/>
                <a:gd name="f11" fmla="val 13251"/>
                <a:gd name="f12" fmla="val 47906"/>
                <a:gd name="f13" fmla="val 61157"/>
                <a:gd name="f14" fmla="+- 0 0 -90"/>
                <a:gd name="f15" fmla="*/ f3 1 265013"/>
                <a:gd name="f16" fmla="*/ f4 1 6115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013"/>
                <a:gd name="f25" fmla="*/ f21 1 61156"/>
                <a:gd name="f26" fmla="*/ 30578 f22 1"/>
                <a:gd name="f27" fmla="*/ 0 f21 1"/>
                <a:gd name="f28" fmla="*/ 234435 f22 1"/>
                <a:gd name="f29" fmla="*/ 265013 f22 1"/>
                <a:gd name="f30" fmla="*/ 30578 f21 1"/>
                <a:gd name="f31" fmla="*/ 61157 f21 1"/>
                <a:gd name="f32" fmla="*/ 0 f22 1"/>
                <a:gd name="f33" fmla="+- f23 0 f1"/>
                <a:gd name="f34" fmla="*/ f26 1 265013"/>
                <a:gd name="f35" fmla="*/ f27 1 61156"/>
                <a:gd name="f36" fmla="*/ f28 1 265013"/>
                <a:gd name="f37" fmla="*/ f29 1 265013"/>
                <a:gd name="f38" fmla="*/ f30 1 61156"/>
                <a:gd name="f39" fmla="*/ f31 1 61156"/>
                <a:gd name="f40" fmla="*/ f32 1 265013"/>
                <a:gd name="f41" fmla="*/ f17 1 f24"/>
                <a:gd name="f42" fmla="*/ f18 1 f24"/>
                <a:gd name="f43" fmla="*/ f17 1 f25"/>
                <a:gd name="f44" fmla="*/ f19 1 f25"/>
                <a:gd name="f45" fmla="*/ f34 1 f24"/>
                <a:gd name="f46" fmla="*/ f35 1 f25"/>
                <a:gd name="f47" fmla="*/ f36 1 f24"/>
                <a:gd name="f48" fmla="*/ f37 1 f24"/>
                <a:gd name="f49" fmla="*/ f38 1 f25"/>
                <a:gd name="f50" fmla="*/ f39 1 f25"/>
                <a:gd name="f51" fmla="*/ f40 1 f24"/>
                <a:gd name="f52" fmla="*/ f41 f15 1"/>
                <a:gd name="f53" fmla="*/ f42 f15 1"/>
                <a:gd name="f54" fmla="*/ f44 f16 1"/>
                <a:gd name="f55" fmla="*/ f43 f16 1"/>
                <a:gd name="f56" fmla="*/ f45 f15 1"/>
                <a:gd name="f57" fmla="*/ f46 f16 1"/>
                <a:gd name="f58" fmla="*/ f47 f15 1"/>
                <a:gd name="f59" fmla="*/ f48 f15 1"/>
                <a:gd name="f60" fmla="*/ f49 f16 1"/>
                <a:gd name="f61" fmla="*/ f50 f16 1"/>
                <a:gd name="f62" fmla="*/ f5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57"/>
                </a:cxn>
                <a:cxn ang="f33">
                  <a:pos x="f58" y="f57"/>
                </a:cxn>
                <a:cxn ang="f33">
                  <a:pos x="f59" y="f60"/>
                </a:cxn>
                <a:cxn ang="f33">
                  <a:pos x="f58" y="f61"/>
                </a:cxn>
                <a:cxn ang="f33">
                  <a:pos x="f56" y="f61"/>
                </a:cxn>
                <a:cxn ang="f33">
                  <a:pos x="f62" y="f60"/>
                </a:cxn>
                <a:cxn ang="f33">
                  <a:pos x="f56" y="f57"/>
                </a:cxn>
              </a:cxnLst>
              <a:rect l="f52" t="f55" r="f53" b="f54"/>
              <a:pathLst>
                <a:path w="265013" h="61156">
                  <a:moveTo>
                    <a:pt x="f8" y="f5"/>
                  </a:moveTo>
                  <a:lnTo>
                    <a:pt x="f9" y="f5"/>
                  </a:lnTo>
                  <a:cubicBezTo>
                    <a:pt x="f10" y="f5"/>
                    <a:pt x="f6" y="f11"/>
                    <a:pt x="f6" y="f8"/>
                  </a:cubicBezTo>
                  <a:cubicBezTo>
                    <a:pt x="f6" y="f12"/>
                    <a:pt x="f10" y="f13"/>
                    <a:pt x="f9" y="f13"/>
                  </a:cubicBezTo>
                  <a:lnTo>
                    <a:pt x="f8" y="f13"/>
                  </a:lnTo>
                  <a:cubicBezTo>
                    <a:pt x="f11" y="f13"/>
                    <a:pt x="f5" y="f12"/>
                    <a:pt x="f5" y="f8"/>
                  </a:cubicBezTo>
                  <a:cubicBezTo>
                    <a:pt x="f5" y="f11"/>
                    <a:pt x="f11" y="f5"/>
                    <a:pt x="f8" y="f5"/>
                  </a:cubicBezTo>
                  <a:close/>
                </a:path>
              </a:pathLst>
            </a:custGeom>
            <a:solidFill>
              <a:srgbClr val="F0CDA1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  <p:sp>
          <p:nvSpPr>
            <p:cNvPr id="10" name="Freeform: Shape 33">
              <a:extLst>
                <a:ext uri="{FF2B5EF4-FFF2-40B4-BE49-F238E27FC236}">
                  <a16:creationId xmlns:a16="http://schemas.microsoft.com/office/drawing/2014/main" id="{52B04521-0110-50E0-DB16-C997407E92E7}"/>
                </a:ext>
              </a:extLst>
            </p:cNvPr>
            <p:cNvSpPr/>
            <p:nvPr/>
          </p:nvSpPr>
          <p:spPr>
            <a:xfrm>
              <a:off x="2121097" y="3906170"/>
              <a:ext cx="90507" cy="417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2506"/>
                <a:gd name="f7" fmla="val 61156"/>
                <a:gd name="f8" fmla="val 3058"/>
                <a:gd name="f9" fmla="val 34656"/>
                <a:gd name="f10" fmla="val 31598"/>
                <a:gd name="f11" fmla="val 61157"/>
                <a:gd name="f12" fmla="val 66253"/>
                <a:gd name="f13" fmla="val 100909"/>
                <a:gd name="f14" fmla="val 129449"/>
                <a:gd name="f15" fmla="val 132507"/>
                <a:gd name="f16" fmla="+- 0 0 -90"/>
                <a:gd name="f17" fmla="*/ f3 1 132506"/>
                <a:gd name="f18" fmla="*/ f4 1 61156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132506"/>
                <a:gd name="f27" fmla="*/ f23 1 61156"/>
                <a:gd name="f28" fmla="*/ 0 f24 1"/>
                <a:gd name="f29" fmla="*/ 0 f23 1"/>
                <a:gd name="f30" fmla="*/ 66253 f24 1"/>
                <a:gd name="f31" fmla="*/ 61157 f23 1"/>
                <a:gd name="f32" fmla="*/ 132507 f24 1"/>
                <a:gd name="f33" fmla="+- f25 0 f1"/>
                <a:gd name="f34" fmla="*/ f28 1 132506"/>
                <a:gd name="f35" fmla="*/ f29 1 61156"/>
                <a:gd name="f36" fmla="*/ f30 1 132506"/>
                <a:gd name="f37" fmla="*/ f31 1 61156"/>
                <a:gd name="f38" fmla="*/ f32 1 132506"/>
                <a:gd name="f39" fmla="*/ f19 1 f26"/>
                <a:gd name="f40" fmla="*/ f20 1 f26"/>
                <a:gd name="f41" fmla="*/ f19 1 f27"/>
                <a:gd name="f42" fmla="*/ f21 1 f27"/>
                <a:gd name="f43" fmla="*/ f34 1 f26"/>
                <a:gd name="f44" fmla="*/ f35 1 f27"/>
                <a:gd name="f45" fmla="*/ f36 1 f26"/>
                <a:gd name="f46" fmla="*/ f37 1 f27"/>
                <a:gd name="f47" fmla="*/ f38 1 f26"/>
                <a:gd name="f48" fmla="*/ f39 f17 1"/>
                <a:gd name="f49" fmla="*/ f40 f17 1"/>
                <a:gd name="f50" fmla="*/ f42 f18 1"/>
                <a:gd name="f51" fmla="*/ f41 f18 1"/>
                <a:gd name="f52" fmla="*/ f43 f17 1"/>
                <a:gd name="f53" fmla="*/ f44 f18 1"/>
                <a:gd name="f54" fmla="*/ f45 f17 1"/>
                <a:gd name="f55" fmla="*/ f46 f18 1"/>
                <a:gd name="f56" fmla="*/ f47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2" y="f53"/>
                </a:cxn>
                <a:cxn ang="f33">
                  <a:pos x="f54" y="f55"/>
                </a:cxn>
                <a:cxn ang="f33">
                  <a:pos x="f56" y="f53"/>
                </a:cxn>
                <a:cxn ang="f33">
                  <a:pos x="f52" y="f53"/>
                </a:cxn>
              </a:cxnLst>
              <a:rect l="f48" t="f51" r="f49" b="f50"/>
              <a:pathLst>
                <a:path w="132506" h="61156">
                  <a:moveTo>
                    <a:pt x="f5" y="f5"/>
                  </a:moveTo>
                  <a:cubicBezTo>
                    <a:pt x="f8" y="f9"/>
                    <a:pt x="f10" y="f11"/>
                    <a:pt x="f12" y="f11"/>
                  </a:cubicBezTo>
                  <a:cubicBezTo>
                    <a:pt x="f13" y="f11"/>
                    <a:pt x="f14" y="f9"/>
                    <a:pt x="f1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F0CDA1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  <p:sp>
          <p:nvSpPr>
            <p:cNvPr id="11" name="Freeform: Shape 34">
              <a:extLst>
                <a:ext uri="{FF2B5EF4-FFF2-40B4-BE49-F238E27FC236}">
                  <a16:creationId xmlns:a16="http://schemas.microsoft.com/office/drawing/2014/main" id="{72033088-6E31-F05E-14B7-CBC06287E922}"/>
                </a:ext>
              </a:extLst>
            </p:cNvPr>
            <p:cNvSpPr/>
            <p:nvPr/>
          </p:nvSpPr>
          <p:spPr>
            <a:xfrm>
              <a:off x="1985345" y="3363144"/>
              <a:ext cx="362010" cy="3759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0026"/>
                <a:gd name="f7" fmla="val 550412"/>
                <a:gd name="f8" fmla="val 265013"/>
                <a:gd name="f9" fmla="val 120275"/>
                <a:gd name="f10" fmla="val 1019"/>
                <a:gd name="f11" fmla="val 3058"/>
                <a:gd name="f12" fmla="val 117217"/>
                <a:gd name="f13" fmla="val 261956"/>
                <a:gd name="f14" fmla="val 271129"/>
                <a:gd name="f15" fmla="val 302727"/>
                <a:gd name="f16" fmla="val 7135"/>
                <a:gd name="f17" fmla="val 333305"/>
                <a:gd name="f18" fmla="val 18347"/>
                <a:gd name="f19" fmla="val 362864"/>
                <a:gd name="f20" fmla="val 29559"/>
                <a:gd name="f21" fmla="val 390385"/>
                <a:gd name="f22" fmla="val 44848"/>
                <a:gd name="f23" fmla="val 415867"/>
                <a:gd name="f24" fmla="val 64215"/>
                <a:gd name="f25" fmla="val 438291"/>
                <a:gd name="f26" fmla="val 88678"/>
                <a:gd name="f27" fmla="val 464793"/>
                <a:gd name="f28" fmla="val 115179"/>
                <a:gd name="f29" fmla="val 516776"/>
                <a:gd name="f30" fmla="val 126391"/>
                <a:gd name="f31" fmla="val 539200"/>
                <a:gd name="f32" fmla="val 129449"/>
                <a:gd name="f33" fmla="val 546335"/>
                <a:gd name="f34" fmla="val 136584"/>
                <a:gd name="f35" fmla="val 144738"/>
                <a:gd name="f36" fmla="val 385289"/>
                <a:gd name="f37" fmla="val 393443"/>
                <a:gd name="f38" fmla="val 400578"/>
                <a:gd name="f39" fmla="val 403636"/>
                <a:gd name="f40" fmla="val 414848"/>
                <a:gd name="f41" fmla="val 441349"/>
                <a:gd name="f42" fmla="val 465812"/>
                <a:gd name="f43" fmla="val 485178"/>
                <a:gd name="f44" fmla="val 501487"/>
                <a:gd name="f45" fmla="val 511680"/>
                <a:gd name="f46" fmla="val 522892"/>
                <a:gd name="f47" fmla="val 529008"/>
                <a:gd name="f48" fmla="val 530027"/>
                <a:gd name="f49" fmla="val 526969"/>
                <a:gd name="f50" fmla="val 409752"/>
                <a:gd name="f51" fmla="val 468870"/>
                <a:gd name="f52" fmla="val 270110"/>
                <a:gd name="f53" fmla="val 467851"/>
                <a:gd name="f54" fmla="val 294573"/>
                <a:gd name="f55" fmla="val 462754"/>
                <a:gd name="f56" fmla="val 319035"/>
                <a:gd name="f57" fmla="val 454600"/>
                <a:gd name="f58" fmla="val 341460"/>
                <a:gd name="f59" fmla="val 446446"/>
                <a:gd name="f60" fmla="val 361845"/>
                <a:gd name="f61" fmla="val 435234"/>
                <a:gd name="f62" fmla="val 381212"/>
                <a:gd name="f63" fmla="val 419944"/>
                <a:gd name="f64" fmla="val 397520"/>
                <a:gd name="f65" fmla="val 396501"/>
                <a:gd name="f66" fmla="val 426060"/>
                <a:gd name="f67" fmla="val 376115"/>
                <a:gd name="f68" fmla="val 456638"/>
                <a:gd name="f69" fmla="val 360826"/>
                <a:gd name="f70" fmla="val 489256"/>
                <a:gd name="f71" fmla="val 170220"/>
                <a:gd name="f72" fmla="val 153912"/>
                <a:gd name="f73" fmla="val 133526"/>
                <a:gd name="f74" fmla="val 111102"/>
                <a:gd name="f75" fmla="val 96832"/>
                <a:gd name="f76" fmla="val 84600"/>
                <a:gd name="f77" fmla="val 76446"/>
                <a:gd name="f78" fmla="val 67273"/>
                <a:gd name="f79" fmla="val 63196"/>
                <a:gd name="f80" fmla="val 62176"/>
                <a:gd name="f81" fmla="val 150854"/>
                <a:gd name="f82" fmla="val 154931"/>
                <a:gd name="f83" fmla="val 61157"/>
                <a:gd name="f84" fmla="val 266033"/>
                <a:gd name="f85" fmla="val 60138"/>
                <a:gd name="f86" fmla="val 377134"/>
                <a:gd name="f87" fmla="val 149835"/>
                <a:gd name="f88" fmla="val 469889"/>
                <a:gd name="f89" fmla="+- 0 0 -90"/>
                <a:gd name="f90" fmla="*/ f3 1 530026"/>
                <a:gd name="f91" fmla="*/ f4 1 550412"/>
                <a:gd name="f92" fmla="val f5"/>
                <a:gd name="f93" fmla="val f6"/>
                <a:gd name="f94" fmla="val f7"/>
                <a:gd name="f95" fmla="*/ f89 f0 1"/>
                <a:gd name="f96" fmla="+- f94 0 f92"/>
                <a:gd name="f97" fmla="+- f93 0 f92"/>
                <a:gd name="f98" fmla="*/ f95 1 f2"/>
                <a:gd name="f99" fmla="*/ f97 1 530026"/>
                <a:gd name="f100" fmla="*/ f96 1 550412"/>
                <a:gd name="f101" fmla="*/ 265013 f97 1"/>
                <a:gd name="f102" fmla="*/ 0 f96 1"/>
                <a:gd name="f103" fmla="*/ 0 f97 1"/>
                <a:gd name="f104" fmla="*/ 261956 f96 1"/>
                <a:gd name="f105" fmla="*/ 271129 f96 1"/>
                <a:gd name="f106" fmla="*/ 18347 f97 1"/>
                <a:gd name="f107" fmla="*/ 362864 f96 1"/>
                <a:gd name="f108" fmla="*/ 64215 f97 1"/>
                <a:gd name="f109" fmla="*/ 438291 f96 1"/>
                <a:gd name="f110" fmla="*/ 126391 f97 1"/>
                <a:gd name="f111" fmla="*/ 539200 f96 1"/>
                <a:gd name="f112" fmla="*/ 144738 f97 1"/>
                <a:gd name="f113" fmla="*/ 550412 f96 1"/>
                <a:gd name="f114" fmla="*/ 385289 f97 1"/>
                <a:gd name="f115" fmla="*/ 403636 f97 1"/>
                <a:gd name="f116" fmla="*/ 465812 f97 1"/>
                <a:gd name="f117" fmla="*/ 511680 f97 1"/>
                <a:gd name="f118" fmla="*/ 530027 f97 1"/>
                <a:gd name="f119" fmla="*/ 468870 f97 1"/>
                <a:gd name="f120" fmla="*/ 270110 f96 1"/>
                <a:gd name="f121" fmla="*/ 454600 f97 1"/>
                <a:gd name="f122" fmla="*/ 341460 f96 1"/>
                <a:gd name="f123" fmla="*/ 419944 f97 1"/>
                <a:gd name="f124" fmla="*/ 397520 f96 1"/>
                <a:gd name="f125" fmla="*/ 360826 f97 1"/>
                <a:gd name="f126" fmla="*/ 489256 f96 1"/>
                <a:gd name="f127" fmla="*/ 170220 f97 1"/>
                <a:gd name="f128" fmla="*/ 111102 f97 1"/>
                <a:gd name="f129" fmla="*/ 76446 f97 1"/>
                <a:gd name="f130" fmla="*/ 62176 f97 1"/>
                <a:gd name="f131" fmla="*/ 266033 f97 1"/>
                <a:gd name="f132" fmla="*/ 60138 f96 1"/>
                <a:gd name="f133" fmla="*/ 469889 f97 1"/>
                <a:gd name="f134" fmla="+- f98 0 f1"/>
                <a:gd name="f135" fmla="*/ f101 1 530026"/>
                <a:gd name="f136" fmla="*/ f102 1 550412"/>
                <a:gd name="f137" fmla="*/ f103 1 530026"/>
                <a:gd name="f138" fmla="*/ f104 1 550412"/>
                <a:gd name="f139" fmla="*/ f105 1 550412"/>
                <a:gd name="f140" fmla="*/ f106 1 530026"/>
                <a:gd name="f141" fmla="*/ f107 1 550412"/>
                <a:gd name="f142" fmla="*/ f108 1 530026"/>
                <a:gd name="f143" fmla="*/ f109 1 550412"/>
                <a:gd name="f144" fmla="*/ f110 1 530026"/>
                <a:gd name="f145" fmla="*/ f111 1 550412"/>
                <a:gd name="f146" fmla="*/ f112 1 530026"/>
                <a:gd name="f147" fmla="*/ f113 1 550412"/>
                <a:gd name="f148" fmla="*/ f114 1 530026"/>
                <a:gd name="f149" fmla="*/ f115 1 530026"/>
                <a:gd name="f150" fmla="*/ f116 1 530026"/>
                <a:gd name="f151" fmla="*/ f117 1 530026"/>
                <a:gd name="f152" fmla="*/ f118 1 530026"/>
                <a:gd name="f153" fmla="*/ f119 1 530026"/>
                <a:gd name="f154" fmla="*/ f120 1 550412"/>
                <a:gd name="f155" fmla="*/ f121 1 530026"/>
                <a:gd name="f156" fmla="*/ f122 1 550412"/>
                <a:gd name="f157" fmla="*/ f123 1 530026"/>
                <a:gd name="f158" fmla="*/ f124 1 550412"/>
                <a:gd name="f159" fmla="*/ f125 1 530026"/>
                <a:gd name="f160" fmla="*/ f126 1 550412"/>
                <a:gd name="f161" fmla="*/ f127 1 530026"/>
                <a:gd name="f162" fmla="*/ f128 1 530026"/>
                <a:gd name="f163" fmla="*/ f129 1 530026"/>
                <a:gd name="f164" fmla="*/ f130 1 530026"/>
                <a:gd name="f165" fmla="*/ f131 1 530026"/>
                <a:gd name="f166" fmla="*/ f132 1 550412"/>
                <a:gd name="f167" fmla="*/ f133 1 530026"/>
                <a:gd name="f168" fmla="*/ f92 1 f99"/>
                <a:gd name="f169" fmla="*/ f93 1 f99"/>
                <a:gd name="f170" fmla="*/ f92 1 f100"/>
                <a:gd name="f171" fmla="*/ f94 1 f100"/>
                <a:gd name="f172" fmla="*/ f135 1 f99"/>
                <a:gd name="f173" fmla="*/ f136 1 f100"/>
                <a:gd name="f174" fmla="*/ f137 1 f99"/>
                <a:gd name="f175" fmla="*/ f138 1 f100"/>
                <a:gd name="f176" fmla="*/ f139 1 f100"/>
                <a:gd name="f177" fmla="*/ f140 1 f99"/>
                <a:gd name="f178" fmla="*/ f141 1 f100"/>
                <a:gd name="f179" fmla="*/ f142 1 f99"/>
                <a:gd name="f180" fmla="*/ f143 1 f100"/>
                <a:gd name="f181" fmla="*/ f144 1 f99"/>
                <a:gd name="f182" fmla="*/ f145 1 f100"/>
                <a:gd name="f183" fmla="*/ f146 1 f99"/>
                <a:gd name="f184" fmla="*/ f147 1 f100"/>
                <a:gd name="f185" fmla="*/ f148 1 f99"/>
                <a:gd name="f186" fmla="*/ f149 1 f99"/>
                <a:gd name="f187" fmla="*/ f150 1 f99"/>
                <a:gd name="f188" fmla="*/ f151 1 f99"/>
                <a:gd name="f189" fmla="*/ f152 1 f99"/>
                <a:gd name="f190" fmla="*/ f153 1 f99"/>
                <a:gd name="f191" fmla="*/ f154 1 f100"/>
                <a:gd name="f192" fmla="*/ f155 1 f99"/>
                <a:gd name="f193" fmla="*/ f156 1 f100"/>
                <a:gd name="f194" fmla="*/ f157 1 f99"/>
                <a:gd name="f195" fmla="*/ f158 1 f100"/>
                <a:gd name="f196" fmla="*/ f159 1 f99"/>
                <a:gd name="f197" fmla="*/ f160 1 f100"/>
                <a:gd name="f198" fmla="*/ f161 1 f99"/>
                <a:gd name="f199" fmla="*/ f162 1 f99"/>
                <a:gd name="f200" fmla="*/ f163 1 f99"/>
                <a:gd name="f201" fmla="*/ f164 1 f99"/>
                <a:gd name="f202" fmla="*/ f165 1 f99"/>
                <a:gd name="f203" fmla="*/ f166 1 f100"/>
                <a:gd name="f204" fmla="*/ f167 1 f99"/>
                <a:gd name="f205" fmla="*/ f168 f90 1"/>
                <a:gd name="f206" fmla="*/ f169 f90 1"/>
                <a:gd name="f207" fmla="*/ f171 f91 1"/>
                <a:gd name="f208" fmla="*/ f170 f91 1"/>
                <a:gd name="f209" fmla="*/ f172 f90 1"/>
                <a:gd name="f210" fmla="*/ f173 f91 1"/>
                <a:gd name="f211" fmla="*/ f174 f90 1"/>
                <a:gd name="f212" fmla="*/ f175 f91 1"/>
                <a:gd name="f213" fmla="*/ f176 f91 1"/>
                <a:gd name="f214" fmla="*/ f177 f90 1"/>
                <a:gd name="f215" fmla="*/ f178 f91 1"/>
                <a:gd name="f216" fmla="*/ f179 f90 1"/>
                <a:gd name="f217" fmla="*/ f180 f91 1"/>
                <a:gd name="f218" fmla="*/ f181 f90 1"/>
                <a:gd name="f219" fmla="*/ f182 f91 1"/>
                <a:gd name="f220" fmla="*/ f183 f90 1"/>
                <a:gd name="f221" fmla="*/ f184 f91 1"/>
                <a:gd name="f222" fmla="*/ f185 f90 1"/>
                <a:gd name="f223" fmla="*/ f186 f90 1"/>
                <a:gd name="f224" fmla="*/ f187 f90 1"/>
                <a:gd name="f225" fmla="*/ f188 f90 1"/>
                <a:gd name="f226" fmla="*/ f189 f90 1"/>
                <a:gd name="f227" fmla="*/ f190 f90 1"/>
                <a:gd name="f228" fmla="*/ f191 f91 1"/>
                <a:gd name="f229" fmla="*/ f192 f90 1"/>
                <a:gd name="f230" fmla="*/ f193 f91 1"/>
                <a:gd name="f231" fmla="*/ f194 f90 1"/>
                <a:gd name="f232" fmla="*/ f195 f91 1"/>
                <a:gd name="f233" fmla="*/ f196 f90 1"/>
                <a:gd name="f234" fmla="*/ f197 f91 1"/>
                <a:gd name="f235" fmla="*/ f198 f90 1"/>
                <a:gd name="f236" fmla="*/ f199 f90 1"/>
                <a:gd name="f237" fmla="*/ f200 f90 1"/>
                <a:gd name="f238" fmla="*/ f201 f90 1"/>
                <a:gd name="f239" fmla="*/ f202 f90 1"/>
                <a:gd name="f240" fmla="*/ f203 f91 1"/>
                <a:gd name="f241" fmla="*/ f204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209" y="f210"/>
                </a:cxn>
                <a:cxn ang="f134">
                  <a:pos x="f209" y="f210"/>
                </a:cxn>
                <a:cxn ang="f134">
                  <a:pos x="f209" y="f210"/>
                </a:cxn>
                <a:cxn ang="f134">
                  <a:pos x="f211" y="f212"/>
                </a:cxn>
                <a:cxn ang="f134">
                  <a:pos x="f211" y="f213"/>
                </a:cxn>
                <a:cxn ang="f134">
                  <a:pos x="f214" y="f215"/>
                </a:cxn>
                <a:cxn ang="f134">
                  <a:pos x="f216" y="f217"/>
                </a:cxn>
                <a:cxn ang="f134">
                  <a:pos x="f218" y="f219"/>
                </a:cxn>
                <a:cxn ang="f134">
                  <a:pos x="f220" y="f221"/>
                </a:cxn>
                <a:cxn ang="f134">
                  <a:pos x="f222" y="f221"/>
                </a:cxn>
                <a:cxn ang="f134">
                  <a:pos x="f223" y="f219"/>
                </a:cxn>
                <a:cxn ang="f134">
                  <a:pos x="f224" y="f217"/>
                </a:cxn>
                <a:cxn ang="f134">
                  <a:pos x="f225" y="f215"/>
                </a:cxn>
                <a:cxn ang="f134">
                  <a:pos x="f226" y="f213"/>
                </a:cxn>
                <a:cxn ang="f134">
                  <a:pos x="f226" y="f212"/>
                </a:cxn>
                <a:cxn ang="f134">
                  <a:pos x="f209" y="f210"/>
                </a:cxn>
                <a:cxn ang="f134">
                  <a:pos x="f227" y="f228"/>
                </a:cxn>
                <a:cxn ang="f134">
                  <a:pos x="f229" y="f230"/>
                </a:cxn>
                <a:cxn ang="f134">
                  <a:pos x="f231" y="f232"/>
                </a:cxn>
                <a:cxn ang="f134">
                  <a:pos x="f233" y="f234"/>
                </a:cxn>
                <a:cxn ang="f134">
                  <a:pos x="f209" y="f234"/>
                </a:cxn>
                <a:cxn ang="f134">
                  <a:pos x="f235" y="f234"/>
                </a:cxn>
                <a:cxn ang="f134">
                  <a:pos x="f236" y="f232"/>
                </a:cxn>
                <a:cxn ang="f134">
                  <a:pos x="f237" y="f230"/>
                </a:cxn>
                <a:cxn ang="f134">
                  <a:pos x="f238" y="f228"/>
                </a:cxn>
                <a:cxn ang="f134">
                  <a:pos x="f238" y="f212"/>
                </a:cxn>
                <a:cxn ang="f134">
                  <a:pos x="f239" y="f240"/>
                </a:cxn>
                <a:cxn ang="f134">
                  <a:pos x="f239" y="f240"/>
                </a:cxn>
                <a:cxn ang="f134">
                  <a:pos x="f239" y="f240"/>
                </a:cxn>
                <a:cxn ang="f134">
                  <a:pos x="f239" y="f240"/>
                </a:cxn>
                <a:cxn ang="f134">
                  <a:pos x="f239" y="f240"/>
                </a:cxn>
                <a:cxn ang="f134">
                  <a:pos x="f239" y="f240"/>
                </a:cxn>
                <a:cxn ang="f134">
                  <a:pos x="f239" y="f240"/>
                </a:cxn>
                <a:cxn ang="f134">
                  <a:pos x="f241" y="f212"/>
                </a:cxn>
                <a:cxn ang="f134">
                  <a:pos x="f241" y="f228"/>
                </a:cxn>
              </a:cxnLst>
              <a:rect l="f205" t="f208" r="f206" b="f207"/>
              <a:pathLst>
                <a:path w="530026" h="550412">
                  <a:moveTo>
                    <a:pt x="f8" y="f5"/>
                  </a:moveTo>
                  <a:cubicBezTo>
                    <a:pt x="f8" y="f5"/>
                    <a:pt x="f8" y="f5"/>
                    <a:pt x="f8" y="f5"/>
                  </a:cubicBezTo>
                  <a:cubicBezTo>
                    <a:pt x="f8" y="f5"/>
                    <a:pt x="f8" y="f5"/>
                    <a:pt x="f8" y="f5"/>
                  </a:cubicBezTo>
                  <a:cubicBezTo>
                    <a:pt x="f9" y="f10"/>
                    <a:pt x="f11" y="f12"/>
                    <a:pt x="f5" y="f13"/>
                  </a:cubicBezTo>
                  <a:lnTo>
                    <a:pt x="f5" y="f14"/>
                  </a:lnTo>
                  <a:cubicBezTo>
                    <a:pt x="f10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7"/>
                    <a:pt x="f35" y="f7"/>
                  </a:cubicBezTo>
                  <a:lnTo>
                    <a:pt x="f36" y="f7"/>
                  </a:lnTo>
                  <a:cubicBezTo>
                    <a:pt x="f37" y="f7"/>
                    <a:pt x="f38" y="f33"/>
                    <a:pt x="f39" y="f31"/>
                  </a:cubicBezTo>
                  <a:cubicBezTo>
                    <a:pt x="f40" y="f29"/>
                    <a:pt x="f41" y="f27"/>
                    <a:pt x="f42" y="f25"/>
                  </a:cubicBezTo>
                  <a:cubicBezTo>
                    <a:pt x="f43" y="f23"/>
                    <a:pt x="f44" y="f21"/>
                    <a:pt x="f45" y="f19"/>
                  </a:cubicBezTo>
                  <a:cubicBezTo>
                    <a:pt x="f46" y="f17"/>
                    <a:pt x="f47" y="f15"/>
                    <a:pt x="f48" y="f14"/>
                  </a:cubicBezTo>
                  <a:lnTo>
                    <a:pt x="f48" y="f13"/>
                  </a:lnTo>
                  <a:cubicBezTo>
                    <a:pt x="f49" y="f12"/>
                    <a:pt x="f50" y="f10"/>
                    <a:pt x="f8" y="f5"/>
                  </a:cubicBezTo>
                  <a:close/>
                  <a:moveTo>
                    <a:pt x="f51" y="f52"/>
                  </a:move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8" y="f70"/>
                  </a:lnTo>
                  <a:lnTo>
                    <a:pt x="f71" y="f70"/>
                  </a:lnTo>
                  <a:cubicBezTo>
                    <a:pt x="f72" y="f68"/>
                    <a:pt x="f73" y="f66"/>
                    <a:pt x="f74" y="f64"/>
                  </a:cubicBezTo>
                  <a:cubicBezTo>
                    <a:pt x="f75" y="f62"/>
                    <a:pt x="f76" y="f60"/>
                    <a:pt x="f77" y="f58"/>
                  </a:cubicBezTo>
                  <a:cubicBezTo>
                    <a:pt x="f78" y="f56"/>
                    <a:pt x="f79" y="f54"/>
                    <a:pt x="f80" y="f52"/>
                  </a:cubicBezTo>
                  <a:lnTo>
                    <a:pt x="f80" y="f13"/>
                  </a:lnTo>
                  <a:cubicBezTo>
                    <a:pt x="f24" y="f81"/>
                    <a:pt x="f82" y="f83"/>
                    <a:pt x="f84" y="f85"/>
                  </a:cubicBezTo>
                  <a:lnTo>
                    <a:pt x="f84" y="f85"/>
                  </a:lnTo>
                  <a:lnTo>
                    <a:pt x="f84" y="f85"/>
                  </a:lnTo>
                  <a:cubicBezTo>
                    <a:pt x="f84" y="f85"/>
                    <a:pt x="f84" y="f85"/>
                    <a:pt x="f84" y="f85"/>
                  </a:cubicBezTo>
                  <a:cubicBezTo>
                    <a:pt x="f84" y="f85"/>
                    <a:pt x="f84" y="f85"/>
                    <a:pt x="f84" y="f85"/>
                  </a:cubicBezTo>
                  <a:lnTo>
                    <a:pt x="f84" y="f85"/>
                  </a:lnTo>
                  <a:lnTo>
                    <a:pt x="f84" y="f85"/>
                  </a:lnTo>
                  <a:cubicBezTo>
                    <a:pt x="f86" y="f83"/>
                    <a:pt x="f53" y="f87"/>
                    <a:pt x="f88" y="f13"/>
                  </a:cubicBezTo>
                  <a:lnTo>
                    <a:pt x="f88" y="f52"/>
                  </a:lnTo>
                  <a:close/>
                </a:path>
              </a:pathLst>
            </a:custGeom>
            <a:solidFill>
              <a:srgbClr val="F0CDA1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"/>
              </a:endParaRPr>
            </a:p>
          </p:txBody>
        </p:sp>
      </p:grpSp>
      <p:sp>
        <p:nvSpPr>
          <p:cNvPr id="12" name="Rectangle 47">
            <a:extLst>
              <a:ext uri="{FF2B5EF4-FFF2-40B4-BE49-F238E27FC236}">
                <a16:creationId xmlns:a16="http://schemas.microsoft.com/office/drawing/2014/main" id="{B39121A0-ADD7-9787-521D-6FC14AA3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8" y="5904088"/>
            <a:ext cx="6058183" cy="45720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13" name="Slide Number Placeholder 51">
            <a:extLst>
              <a:ext uri="{FF2B5EF4-FFF2-40B4-BE49-F238E27FC236}">
                <a16:creationId xmlns:a16="http://schemas.microsoft.com/office/drawing/2014/main" id="{B1DCB003-A191-3F22-0D59-633D2703D9E5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00292E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62C3BC-BEAE-4100-9FE4-04FB5A947A1A}" type="slidenum"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rPr>
              <a:t>2</a:t>
            </a:fld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82BCE-6365-F527-611B-7FD5E63FC24A}"/>
              </a:ext>
            </a:extLst>
          </p:cNvPr>
          <p:cNvGrpSpPr/>
          <p:nvPr/>
        </p:nvGrpSpPr>
        <p:grpSpPr>
          <a:xfrm>
            <a:off x="1713146" y="3198671"/>
            <a:ext cx="906417" cy="906417"/>
            <a:chOff x="1713146" y="3198671"/>
            <a:chExt cx="906417" cy="906417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C3846E6-CCC2-CB2D-8C6F-83514B28D1E5}"/>
                </a:ext>
              </a:extLst>
            </p:cNvPr>
            <p:cNvSpPr/>
            <p:nvPr/>
          </p:nvSpPr>
          <p:spPr>
            <a:xfrm>
              <a:off x="1791803" y="3277328"/>
              <a:ext cx="749103" cy="749103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46535D83-1731-BA07-C0B2-DB1A1BE1BBCB}"/>
                </a:ext>
              </a:extLst>
            </p:cNvPr>
            <p:cNvSpPr/>
            <p:nvPr/>
          </p:nvSpPr>
          <p:spPr>
            <a:xfrm>
              <a:off x="1713146" y="3198671"/>
              <a:ext cx="906417" cy="906417"/>
            </a:xfrm>
            <a:prstGeom prst="rect">
              <a:avLst/>
            </a:prstGeom>
            <a:noFill/>
            <a:ln w="6345" cap="flat">
              <a:solidFill>
                <a:srgbClr val="FFFFFF">
                  <a:alpha val="2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7" descr="Doctor pointing at CAT scans">
            <a:extLst>
              <a:ext uri="{FF2B5EF4-FFF2-40B4-BE49-F238E27FC236}">
                <a16:creationId xmlns:a16="http://schemas.microsoft.com/office/drawing/2014/main" id="{C91A12D8-4F5C-1DDA-E598-302A3265FEA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79999" y="179112"/>
            <a:ext cx="11831997" cy="6513920"/>
          </a:xfrm>
          <a:solidFill>
            <a:srgbClr val="404040"/>
          </a:solidFill>
        </p:spPr>
      </p:pic>
      <p:sp>
        <p:nvSpPr>
          <p:cNvPr id="3" name="Rectangle 50">
            <a:extLst>
              <a:ext uri="{FF2B5EF4-FFF2-40B4-BE49-F238E27FC236}">
                <a16:creationId xmlns:a16="http://schemas.microsoft.com/office/drawing/2014/main" id="{D76DF39C-62D2-6E7C-B925-A8432EB5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230" y="48472"/>
            <a:ext cx="11831997" cy="6513920"/>
          </a:xfrm>
          <a:prstGeom prst="rect">
            <a:avLst/>
          </a:prstGeom>
          <a:solidFill>
            <a:srgbClr val="00292E">
              <a:alpha val="9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94096DF-E7D9-A5F7-B832-4493362AA6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Purpose of analysis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6D1456-E98E-4FE9-A3EC-0AB32B8C4159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BE70EC-DFF4-4699-9611-89281B3CF46A}" type="slidenum">
              <a:rPr lang="en-US" sz="1000" b="0" i="0" u="none" strike="noStrike" kern="1200" cap="none" spc="0" baseline="0">
                <a:solidFill>
                  <a:srgbClr val="00292E"/>
                </a:solidFill>
                <a:uFillTx/>
                <a:latin typeface="Arial "/>
              </a:rPr>
              <a:t>3</a:t>
            </a:fld>
            <a:endParaRPr lang="en-US" sz="1000" b="0" i="0" u="none" strike="noStrike" kern="1200" cap="none" spc="0" baseline="0">
              <a:solidFill>
                <a:srgbClr val="00292E"/>
              </a:solidFill>
              <a:uFillTx/>
              <a:latin typeface="Arial 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CF6EEC1-07DE-D8CB-D24F-C3D0BB8E92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6153" y="2934077"/>
            <a:ext cx="3245972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2400" b="1" cap="all" dirty="0">
                <a:solidFill>
                  <a:srgbClr val="F0CDA1"/>
                </a:solidFill>
              </a:rPr>
              <a:t>SMOKING </a:t>
            </a:r>
            <a:r>
              <a:rPr lang="en-US" sz="2200" b="1" cap="all" dirty="0">
                <a:solidFill>
                  <a:srgbClr val="F0CDA1"/>
                </a:solidFill>
              </a:rPr>
              <a:t>BEHAVIOR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25D0157-FB4F-3B5A-22B1-A4D57A0628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95037" y="3574820"/>
            <a:ext cx="2422245" cy="846140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Smoking habits, exposure to secondhand smoke, and family history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8C11F4-68E1-52CE-96A9-40DB50C0A5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23095" y="2909461"/>
            <a:ext cx="2500336" cy="484833"/>
          </a:xfrm>
          <a:solidFill>
            <a:srgbClr val="00292E">
              <a:alpha val="70000"/>
            </a:srgbClr>
          </a:solidFill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2200" b="1" cap="all" dirty="0" err="1">
                <a:solidFill>
                  <a:srgbClr val="F0CDA1"/>
                </a:solidFill>
                <a:latin typeface="Gill Sans MT"/>
              </a:rPr>
              <a:t>DEmographicS</a:t>
            </a:r>
            <a:endParaRPr lang="en-US" sz="2200" b="1" cap="all" dirty="0">
              <a:solidFill>
                <a:srgbClr val="F0CDA1"/>
              </a:solidFill>
              <a:latin typeface="Gill Sans MT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F1A3B55-C7FF-9191-6C9A-E428DF9C48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0969" y="3574820"/>
            <a:ext cx="1652805" cy="846140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Age/ Gender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9560498-FC5D-D85D-8A3D-39ECE3DB5A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44612" y="2934077"/>
            <a:ext cx="1935601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GB" sz="2200" b="1" cap="all" dirty="0">
                <a:solidFill>
                  <a:srgbClr val="F0CDA1"/>
                </a:solidFill>
                <a:latin typeface="Gill Sans MT"/>
              </a:rPr>
              <a:t>Regional Variations</a:t>
            </a:r>
            <a:endParaRPr lang="en-US" sz="2200" b="1" cap="all" dirty="0">
              <a:solidFill>
                <a:srgbClr val="F0CDA1"/>
              </a:solidFill>
              <a:latin typeface="Gill Sans MT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F371CDA-901B-B59D-3FA4-2E04AE0B77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44512" y="3574820"/>
            <a:ext cx="1652805" cy="846140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Different countries and regions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4F14FAD-2970-111B-603E-50F4E50EF5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919520" y="2934077"/>
            <a:ext cx="1652585" cy="435601"/>
          </a:xfrm>
          <a:solidFill>
            <a:srgbClr val="00292E">
              <a:alpha val="70000"/>
            </a:srgbClr>
          </a:solidFill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2200" b="1" cap="all" dirty="0">
                <a:solidFill>
                  <a:srgbClr val="F0CDA1"/>
                </a:solidFill>
                <a:latin typeface="Gill Sans MT"/>
              </a:rPr>
              <a:t>Public</a:t>
            </a:r>
            <a:r>
              <a:rPr lang="en-US" sz="2400" b="1" cap="all" dirty="0">
                <a:solidFill>
                  <a:srgbClr val="F0CDA1"/>
                </a:solidFill>
                <a:latin typeface="Gill Sans MT"/>
              </a:rPr>
              <a:t> heath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88E8806-CC7F-5B9E-8982-F70DD7DB16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45766" y="3574820"/>
            <a:ext cx="1999893" cy="846140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en-US">
                <a:solidFill>
                  <a:srgbClr val="FFFFFF"/>
                </a:solidFill>
              </a:rPr>
              <a:t>Populations with high-risk behaviors</a:t>
            </a:r>
          </a:p>
        </p:txBody>
      </p:sp>
      <p:sp>
        <p:nvSpPr>
          <p:cNvPr id="14" name="Subtitle 14">
            <a:extLst>
              <a:ext uri="{FF2B5EF4-FFF2-40B4-BE49-F238E27FC236}">
                <a16:creationId xmlns:a16="http://schemas.microsoft.com/office/drawing/2014/main" id="{B60B815C-D50F-97F6-1BE8-1076D93D99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96003" y="5335524"/>
            <a:ext cx="2475491" cy="620018"/>
          </a:xfrm>
          <a:gradFill>
            <a:gsLst>
              <a:gs pos="0">
                <a:srgbClr val="00292E"/>
              </a:gs>
              <a:gs pos="100000">
                <a:srgbClr val="107082"/>
              </a:gs>
            </a:gsLst>
            <a:lin ang="14400000"/>
          </a:gradFill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2400" b="1" i="1" dirty="0">
                <a:solidFill>
                  <a:srgbClr val="F0CDA1"/>
                </a:solidFill>
              </a:rPr>
              <a:t>Lung cancer</a:t>
            </a:r>
          </a:p>
        </p:txBody>
      </p:sp>
      <p:sp>
        <p:nvSpPr>
          <p:cNvPr id="16" name="object 7" descr="Beige rectangle">
            <a:extLst>
              <a:ext uri="{FF2B5EF4-FFF2-40B4-BE49-F238E27FC236}">
                <a16:creationId xmlns:a16="http://schemas.microsoft.com/office/drawing/2014/main" id="{A2204231-4BD6-6D3F-3DF0-653E05860CB3}"/>
              </a:ext>
            </a:extLst>
          </p:cNvPr>
          <p:cNvSpPr/>
          <p:nvPr/>
        </p:nvSpPr>
        <p:spPr>
          <a:xfrm>
            <a:off x="722101" y="1322789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cxnSp>
        <p:nvCxnSpPr>
          <p:cNvPr id="17" name="Straight Connector 53">
            <a:extLst>
              <a:ext uri="{FF2B5EF4-FFF2-40B4-BE49-F238E27FC236}">
                <a16:creationId xmlns:a16="http://schemas.microsoft.com/office/drawing/2014/main" id="{1AE0A903-6BC2-4B30-4E77-1692506AC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897349" y="4292129"/>
            <a:ext cx="0" cy="311308"/>
          </a:xfrm>
          <a:prstGeom prst="straightConnector1">
            <a:avLst/>
          </a:prstGeom>
          <a:noFill/>
          <a:ln w="3172" cap="flat">
            <a:solidFill>
              <a:srgbClr val="64B2C1"/>
            </a:solidFill>
            <a:prstDash val="solid"/>
            <a:miter/>
            <a:tailEnd type="arrow"/>
          </a:ln>
        </p:spPr>
      </p:cxnSp>
      <p:cxnSp>
        <p:nvCxnSpPr>
          <p:cNvPr id="18" name="Straight Connector 56">
            <a:extLst>
              <a:ext uri="{FF2B5EF4-FFF2-40B4-BE49-F238E27FC236}">
                <a16:creationId xmlns:a16="http://schemas.microsoft.com/office/drawing/2014/main" id="{37C4FE5D-FB24-5D03-37F0-7D8A5F46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459663" y="4292129"/>
            <a:ext cx="0" cy="311308"/>
          </a:xfrm>
          <a:prstGeom prst="straightConnector1">
            <a:avLst/>
          </a:prstGeom>
          <a:noFill/>
          <a:ln w="3172" cap="flat">
            <a:solidFill>
              <a:srgbClr val="64B2C1"/>
            </a:solidFill>
            <a:prstDash val="solid"/>
            <a:miter/>
            <a:tailEnd type="arrow"/>
          </a:ln>
        </p:spPr>
      </p:cxnSp>
      <p:cxnSp>
        <p:nvCxnSpPr>
          <p:cNvPr id="19" name="Straight Connector 57">
            <a:extLst>
              <a:ext uri="{FF2B5EF4-FFF2-40B4-BE49-F238E27FC236}">
                <a16:creationId xmlns:a16="http://schemas.microsoft.com/office/drawing/2014/main" id="{D4862484-CFB0-BB3B-D6C6-B10D0C5B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812405" y="4292193"/>
            <a:ext cx="0" cy="311308"/>
          </a:xfrm>
          <a:prstGeom prst="straightConnector1">
            <a:avLst/>
          </a:prstGeom>
          <a:noFill/>
          <a:ln w="3172" cap="flat">
            <a:solidFill>
              <a:srgbClr val="64B2C1"/>
            </a:solidFill>
            <a:prstDash val="solid"/>
            <a:miter/>
            <a:tailEnd type="arrow"/>
          </a:ln>
        </p:spPr>
      </p:cxnSp>
      <p:sp>
        <p:nvSpPr>
          <p:cNvPr id="20" name="Rectangle 89">
            <a:extLst>
              <a:ext uri="{FF2B5EF4-FFF2-40B4-BE49-F238E27FC236}">
                <a16:creationId xmlns:a16="http://schemas.microsoft.com/office/drawing/2014/main" id="{754FF6E1-7893-7C79-C155-246A3DF3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1969" y="5947504"/>
            <a:ext cx="1629040" cy="45720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cxnSp>
        <p:nvCxnSpPr>
          <p:cNvPr id="22" name="Connector: Elbow 69">
            <a:extLst>
              <a:ext uri="{FF2B5EF4-FFF2-40B4-BE49-F238E27FC236}">
                <a16:creationId xmlns:a16="http://schemas.microsoft.com/office/drawing/2014/main" id="{C699A8C6-7337-7935-1AEF-47CC88891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5399996" flipH="1">
            <a:off x="7022450" y="4937096"/>
            <a:ext cx="622588" cy="0"/>
          </a:xfrm>
          <a:prstGeom prst="bentConnector3">
            <a:avLst/>
          </a:prstGeom>
          <a:noFill/>
          <a:ln w="3172" cap="flat">
            <a:solidFill>
              <a:srgbClr val="64B2C1"/>
            </a:solidFill>
            <a:prstDash val="solid"/>
            <a:miter/>
            <a:headEnd type="arrow"/>
            <a:tailEnd type="arrow"/>
          </a:ln>
        </p:spPr>
      </p:cxnSp>
      <p:sp>
        <p:nvSpPr>
          <p:cNvPr id="23" name="Rectangle 30">
            <a:extLst>
              <a:ext uri="{FF2B5EF4-FFF2-40B4-BE49-F238E27FC236}">
                <a16:creationId xmlns:a16="http://schemas.microsoft.com/office/drawing/2014/main" id="{C182DA28-9946-1899-C713-5240097FAD83}"/>
              </a:ext>
            </a:extLst>
          </p:cNvPr>
          <p:cNvSpPr/>
          <p:nvPr/>
        </p:nvSpPr>
        <p:spPr>
          <a:xfrm>
            <a:off x="5645514" y="2076680"/>
            <a:ext cx="745638" cy="745647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688C75E1-471B-8F0B-3560-3470A3A4BE8B}"/>
              </a:ext>
            </a:extLst>
          </p:cNvPr>
          <p:cNvSpPr/>
          <p:nvPr/>
        </p:nvSpPr>
        <p:spPr>
          <a:xfrm flipH="1">
            <a:off x="10357289" y="2076680"/>
            <a:ext cx="745638" cy="745647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9D389310-8BB1-697E-F906-894AE497D240}"/>
              </a:ext>
            </a:extLst>
          </p:cNvPr>
          <p:cNvSpPr/>
          <p:nvPr/>
        </p:nvSpPr>
        <p:spPr>
          <a:xfrm>
            <a:off x="8143810" y="2076680"/>
            <a:ext cx="745647" cy="745647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pic>
        <p:nvPicPr>
          <p:cNvPr id="28" name="Picture Placeholder 28" descr="A black and white line art of a cigarette&#10;&#10;AI-generated content may be incorrect.">
            <a:extLst>
              <a:ext uri="{FF2B5EF4-FFF2-40B4-BE49-F238E27FC236}">
                <a16:creationId xmlns:a16="http://schemas.microsoft.com/office/drawing/2014/main" id="{B37D13D9-CD9F-C332-0629-93CDD580358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2364834" y="2063741"/>
            <a:ext cx="740892" cy="740892"/>
          </a:xfrm>
        </p:spPr>
      </p:pic>
      <p:pic>
        <p:nvPicPr>
          <p:cNvPr id="29" name="Picture 41">
            <a:extLst>
              <a:ext uri="{FF2B5EF4-FFF2-40B4-BE49-F238E27FC236}">
                <a16:creationId xmlns:a16="http://schemas.microsoft.com/office/drawing/2014/main" id="{73ABD956-11BC-3F67-8CF8-A0389BE0B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531" y="2257461"/>
            <a:ext cx="384084" cy="38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Placeholder 55" descr="Stethoscope">
            <a:extLst>
              <a:ext uri="{FF2B5EF4-FFF2-40B4-BE49-F238E27FC236}">
                <a16:creationId xmlns:a16="http://schemas.microsoft.com/office/drawing/2014/main" id="{1CAA3C85-5B6E-C42D-550F-F388AC8DE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43744" y="2257324"/>
            <a:ext cx="384358" cy="3843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7">
            <a:extLst>
              <a:ext uri="{FF2B5EF4-FFF2-40B4-BE49-F238E27FC236}">
                <a16:creationId xmlns:a16="http://schemas.microsoft.com/office/drawing/2014/main" id="{D24FCC6D-C431-EBEF-8E1D-441437C2584B}"/>
              </a:ext>
            </a:extLst>
          </p:cNvPr>
          <p:cNvSpPr/>
          <p:nvPr/>
        </p:nvSpPr>
        <p:spPr>
          <a:xfrm>
            <a:off x="2360079" y="2081897"/>
            <a:ext cx="745647" cy="745647"/>
          </a:xfrm>
          <a:prstGeom prst="rect">
            <a:avLst/>
          </a:prstGeom>
          <a:noFill/>
          <a:ln w="6345" cap="flat">
            <a:solidFill>
              <a:srgbClr val="FFFFFF">
                <a:alpha val="2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"/>
            </a:endParaRPr>
          </a:p>
        </p:txBody>
      </p:sp>
      <p:cxnSp>
        <p:nvCxnSpPr>
          <p:cNvPr id="37" name="Straight Connector 53">
            <a:extLst>
              <a:ext uri="{FF2B5EF4-FFF2-40B4-BE49-F238E27FC236}">
                <a16:creationId xmlns:a16="http://schemas.microsoft.com/office/drawing/2014/main" id="{023ECCF3-0B51-4E8F-3692-0521A113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915303" y="4314494"/>
            <a:ext cx="0" cy="311308"/>
          </a:xfrm>
          <a:prstGeom prst="straightConnector1">
            <a:avLst/>
          </a:prstGeom>
          <a:noFill/>
          <a:ln w="3172" cap="flat">
            <a:solidFill>
              <a:srgbClr val="64B2C1"/>
            </a:solidFill>
            <a:prstDash val="solid"/>
            <a:miter/>
            <a:tailEnd type="arrow"/>
          </a:ln>
        </p:spPr>
      </p:cxnSp>
      <p:cxnSp>
        <p:nvCxnSpPr>
          <p:cNvPr id="26" name="Connector: Elbow 69">
            <a:extLst>
              <a:ext uri="{FF2B5EF4-FFF2-40B4-BE49-F238E27FC236}">
                <a16:creationId xmlns:a16="http://schemas.microsoft.com/office/drawing/2014/main" id="{96C0C2F0-4E0B-E370-5465-53DEDC054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15303" y="4625593"/>
            <a:ext cx="7920000" cy="209"/>
          </a:xfrm>
          <a:prstGeom prst="bentConnector3">
            <a:avLst/>
          </a:prstGeom>
          <a:noFill/>
          <a:ln w="3172" cap="flat">
            <a:solidFill>
              <a:srgbClr val="64B2C1"/>
            </a:solidFill>
            <a:prstDash val="solid"/>
            <a:miter/>
            <a:headEnd type="arrow"/>
            <a:tailEnd type="arrow"/>
          </a:ln>
        </p:spPr>
      </p:cxnSp>
      <p:pic>
        <p:nvPicPr>
          <p:cNvPr id="21" name="Picture Placeholder 59" descr="Upward trend">
            <a:extLst>
              <a:ext uri="{FF2B5EF4-FFF2-40B4-BE49-F238E27FC236}">
                <a16:creationId xmlns:a16="http://schemas.microsoft.com/office/drawing/2014/main" id="{B5928D06-0BAF-8A23-23FF-1C2FFAE2865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24032" y="2262541"/>
            <a:ext cx="384358" cy="38435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50">
            <a:extLst>
              <a:ext uri="{FF2B5EF4-FFF2-40B4-BE49-F238E27FC236}">
                <a16:creationId xmlns:a16="http://schemas.microsoft.com/office/drawing/2014/main" id="{87DC4044-8425-E879-38E3-615AA98D8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54" y="164966"/>
            <a:ext cx="11831997" cy="6513920"/>
          </a:xfrm>
          <a:prstGeom prst="rect">
            <a:avLst/>
          </a:prstGeom>
          <a:solidFill>
            <a:srgbClr val="00292E">
              <a:alpha val="9000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rial "/>
            </a:endParaRPr>
          </a:p>
        </p:txBody>
      </p:sp>
      <p:sp>
        <p:nvSpPr>
          <p:cNvPr id="20" name="object 7" descr="Beige rectangle">
            <a:extLst>
              <a:ext uri="{FF2B5EF4-FFF2-40B4-BE49-F238E27FC236}">
                <a16:creationId xmlns:a16="http://schemas.microsoft.com/office/drawing/2014/main" id="{8CBDE4EA-4596-E7F9-BD07-0F5539806FEB}"/>
              </a:ext>
            </a:extLst>
          </p:cNvPr>
          <p:cNvSpPr/>
          <p:nvPr/>
        </p:nvSpPr>
        <p:spPr>
          <a:xfrm flipV="1">
            <a:off x="874495" y="1429464"/>
            <a:ext cx="3706649" cy="45719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F8187A0F-CB9A-FF2F-80E3-EB391CA46ABA}"/>
              </a:ext>
            </a:extLst>
          </p:cNvPr>
          <p:cNvSpPr txBox="1"/>
          <p:nvPr/>
        </p:nvSpPr>
        <p:spPr>
          <a:xfrm>
            <a:off x="836401" y="960586"/>
            <a:ext cx="756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all" spc="-150" baseline="0" dirty="0">
                <a:solidFill>
                  <a:schemeClr val="bg1"/>
                </a:solidFill>
                <a:uFillTx/>
                <a:latin typeface="Gill Sans MT"/>
              </a:rPr>
              <a:t>DATA DICTIONARY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57C27C32-45A7-214C-A53F-5A2E11E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28525"/>
              </p:ext>
            </p:extLst>
          </p:nvPr>
        </p:nvGraphicFramePr>
        <p:xfrm>
          <a:off x="4581144" y="306594"/>
          <a:ext cx="7334388" cy="6372292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2267712">
                  <a:extLst>
                    <a:ext uri="{9D8B030D-6E8A-4147-A177-3AD203B41FA5}">
                      <a16:colId xmlns:a16="http://schemas.microsoft.com/office/drawing/2014/main" val="73340505"/>
                    </a:ext>
                  </a:extLst>
                </a:gridCol>
                <a:gridCol w="5066676">
                  <a:extLst>
                    <a:ext uri="{9D8B030D-6E8A-4147-A177-3AD203B41FA5}">
                      <a16:colId xmlns:a16="http://schemas.microsoft.com/office/drawing/2014/main" val="77540890"/>
                    </a:ext>
                  </a:extLst>
                </a:gridCol>
              </a:tblGrid>
              <a:tr h="227301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69545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Unique identifier for each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40396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Name of the 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855518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Population_Size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Total population size of the country (in millions)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51163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Age of the individual (in years)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252484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Gender of the individual (Male / Female)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143176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Whether the individual is a smoker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106642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Years_of_Smoking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Number of years the individual has been smoking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135427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Cigarettes_per_Day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Average number of cigarettes smoked per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5596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Passive_Smoker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Whether the individual is regularly exposed to secondhand smoke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29566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Family_History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Whether there is a family history of lung cancer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222773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Chronic_Lung_Disease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Presence of pre-existing chronic lung conditions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636157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Radiation_Exposure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Exposure to radiation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488869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Air_Pollution_Exposure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Level of exposure to air pollution (Low / Medium / High)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872847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Occupational_Exposure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Whether the person is exposed to carcinogens at work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003367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Indoor_Pollution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Whether the individual is exposed to indoor pollutants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21162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Healthcare_Access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Quality of healthcare access (Good / Moderate / Poor)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094229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Early_Detection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Whether lung cancer was detected early (Yes / 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079497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Treatment_Type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Type of treatment received (None, Surgery, Radiation,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369532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Developed_or_Developing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Economic status of the country (Developed / Developing)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11876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Annual_Lung_Cancer_Deaths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Number of deaths from lung cancer per year in the 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025355"/>
                  </a:ext>
                </a:extLst>
              </a:tr>
              <a:tr h="306772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Lung_Cancer_Prevalence_Rate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Percentage of population diagnosed with lung cancer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34628"/>
                  </a:ext>
                </a:extLst>
              </a:tr>
              <a:tr h="219547"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Mortality_Rate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Mortality rate due to lung cancer (possibly normalized or % value)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962164"/>
                  </a:ext>
                </a:extLst>
              </a:tr>
            </a:tbl>
          </a:graphicData>
        </a:graphic>
      </p:graphicFrame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F70E55A3-ABCC-B2D4-2DF8-417DE54FA6C6}"/>
              </a:ext>
            </a:extLst>
          </p:cNvPr>
          <p:cNvSpPr txBox="1"/>
          <p:nvPr/>
        </p:nvSpPr>
        <p:spPr>
          <a:xfrm>
            <a:off x="11868372" y="6497799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A8D391-39E9-4EE4-BDBF-C46DB7ACEAE8}" type="slidenum">
              <a:rPr lang="en-US" sz="1000" b="0" i="0" u="none" strike="noStrike" kern="1200" cap="none" spc="0" baseline="0">
                <a:solidFill>
                  <a:srgbClr val="00292E"/>
                </a:solidFill>
                <a:uFillTx/>
                <a:latin typeface="Arial "/>
              </a:rPr>
              <a:t>4</a:t>
            </a:fld>
            <a:endParaRPr lang="en-US" sz="1000" b="0" i="0" u="none" strike="noStrike" kern="1200" cap="none" spc="0" baseline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867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9E0CA06-29E4-8B7E-58D4-E96D64FDCE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2864" y="3068552"/>
            <a:ext cx="3276002" cy="360447"/>
          </a:xfrm>
          <a:solidFill>
            <a:srgbClr val="00292E"/>
          </a:solidFill>
        </p:spPr>
        <p:txBody>
          <a:bodyPr lIns="107999" anchor="ctr" anchorCtr="1"/>
          <a:lstStyle/>
          <a:p>
            <a:pPr marL="0" lvl="0" indent="0" algn="ctr">
              <a:buNone/>
            </a:pPr>
            <a:r>
              <a:rPr lang="en-US" sz="1800">
                <a:solidFill>
                  <a:srgbClr val="F0CDA1"/>
                </a:solidFill>
                <a:latin typeface="Gill Sans MT"/>
              </a:rPr>
              <a:t>Lung cancer diagnosis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360C745-8E5D-8DA7-AD41-A850A2B3EB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10583" y="1783302"/>
            <a:ext cx="3276002" cy="360447"/>
          </a:xfrm>
          <a:solidFill>
            <a:srgbClr val="00292E"/>
          </a:solidFill>
        </p:spPr>
        <p:txBody>
          <a:bodyPr lIns="107999" anchor="ctr"/>
          <a:lstStyle/>
          <a:p>
            <a:pPr marL="0" lvl="0" indent="0">
              <a:buNone/>
            </a:pPr>
            <a:r>
              <a:rPr lang="en-US" sz="1800" dirty="0">
                <a:solidFill>
                  <a:srgbClr val="F0CDA1"/>
                </a:solidFill>
                <a:latin typeface="Gill Sans MT"/>
              </a:rPr>
              <a:t>Heatmap of numeric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BA226-F4F6-232A-7589-A47FB889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84638" y="2136991"/>
            <a:ext cx="5524503" cy="46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819B2D1E-EB61-3FCB-D41D-A11ED75D2AB7}"/>
              </a:ext>
            </a:extLst>
          </p:cNvPr>
          <p:cNvSpPr/>
          <p:nvPr/>
        </p:nvSpPr>
        <p:spPr>
          <a:xfrm>
            <a:off x="874495" y="1475183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353586F-E9A6-62A2-6F62-37DF20BC97F5}"/>
              </a:ext>
            </a:extLst>
          </p:cNvPr>
          <p:cNvSpPr txBox="1"/>
          <p:nvPr/>
        </p:nvSpPr>
        <p:spPr>
          <a:xfrm>
            <a:off x="673135" y="498500"/>
            <a:ext cx="756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Exploring DATA of RISK FACTORs Diagnosis &amp; Correlations</a:t>
            </a:r>
            <a:endParaRPr lang="en-US" sz="3200" b="1" cap="all" spc="-150" dirty="0">
              <a:solidFill>
                <a:srgbClr val="FFFFFF"/>
              </a:solidFill>
              <a:latin typeface="Gill Sans M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85B030F-EBB1-507C-93F3-0569195C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86"/>
          <a:stretch>
            <a:fillRect/>
          </a:stretch>
        </p:blipFill>
        <p:spPr>
          <a:xfrm>
            <a:off x="724734" y="3538417"/>
            <a:ext cx="4403521" cy="29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9790DEA-B2BE-C022-507F-AFA4F885B7CE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5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359B4E1-CDC8-F1A0-BC67-6264D485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" y="3103811"/>
            <a:ext cx="3758083" cy="3013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ject 7" descr="Beige rectangle">
            <a:extLst>
              <a:ext uri="{FF2B5EF4-FFF2-40B4-BE49-F238E27FC236}">
                <a16:creationId xmlns:a16="http://schemas.microsoft.com/office/drawing/2014/main" id="{80B2BD92-955B-6AB0-E795-F2D0967D54A8}"/>
              </a:ext>
            </a:extLst>
          </p:cNvPr>
          <p:cNvSpPr/>
          <p:nvPr/>
        </p:nvSpPr>
        <p:spPr>
          <a:xfrm>
            <a:off x="874495" y="1475183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D68769D-E9EC-464F-7D09-5B5B1BDA4F61}"/>
              </a:ext>
            </a:extLst>
          </p:cNvPr>
          <p:cNvSpPr txBox="1"/>
          <p:nvPr/>
        </p:nvSpPr>
        <p:spPr>
          <a:xfrm>
            <a:off x="153792" y="2527591"/>
            <a:ext cx="3450497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107082"/>
                </a:solidFill>
                <a:uFillTx/>
                <a:latin typeface="Gill Sans MT"/>
                <a:ea typeface="Lato" pitchFamily="34"/>
                <a:cs typeface="Lato" pitchFamily="34"/>
              </a:rPr>
              <a:t>Only lung cancer diagnosis (Cancer) by Smoker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62C6D-4AB7-A13A-E390-C50854495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4"/>
          <a:stretch/>
        </p:blipFill>
        <p:spPr bwMode="auto">
          <a:xfrm>
            <a:off x="3943148" y="2816352"/>
            <a:ext cx="6911539" cy="393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5D2AC5-6607-4D68-B433-94DAAED71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32068"/>
              </p:ext>
            </p:extLst>
          </p:nvPr>
        </p:nvGraphicFramePr>
        <p:xfrm>
          <a:off x="8807704" y="4412500"/>
          <a:ext cx="3253232" cy="17015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67816">
                  <a:extLst>
                    <a:ext uri="{9D8B030D-6E8A-4147-A177-3AD203B41FA5}">
                      <a16:colId xmlns:a16="http://schemas.microsoft.com/office/drawing/2014/main" val="2739444448"/>
                    </a:ext>
                  </a:extLst>
                </a:gridCol>
                <a:gridCol w="2185416">
                  <a:extLst>
                    <a:ext uri="{9D8B030D-6E8A-4147-A177-3AD203B41FA5}">
                      <a16:colId xmlns:a16="http://schemas.microsoft.com/office/drawing/2014/main" val="1588668490"/>
                    </a:ext>
                  </a:extLst>
                </a:gridCol>
              </a:tblGrid>
              <a:tr h="4213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Smoker types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Feature engineering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56526"/>
                  </a:ext>
                </a:extLst>
              </a:tr>
              <a:tr h="24113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Heavy smoker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Above Average Cigarettes per Day</a:t>
                      </a:r>
                      <a:endParaRPr lang="en-GB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055401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Longterm smoker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Above Average Years of Smoking</a:t>
                      </a:r>
                      <a:endParaRPr lang="en-GB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380012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Light smoker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Below Average Cigarettes per Day and Years of Smoking </a:t>
                      </a:r>
                      <a:endParaRPr lang="en-GB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24255"/>
                  </a:ext>
                </a:extLst>
              </a:tr>
            </a:tbl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EA7092ED-8257-BB34-8264-AE77C34C2333}"/>
              </a:ext>
            </a:extLst>
          </p:cNvPr>
          <p:cNvSpPr txBox="1"/>
          <p:nvPr/>
        </p:nvSpPr>
        <p:spPr>
          <a:xfrm>
            <a:off x="688158" y="480870"/>
            <a:ext cx="756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Exploring DATA of RISK FACTORs Smoker TYPEs</a:t>
            </a:r>
            <a:endParaRPr lang="en-US" sz="3200" b="1" cap="all" spc="-15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CC10886-E010-CA69-59DE-7E1CDE9AC974}"/>
              </a:ext>
            </a:extLst>
          </p:cNvPr>
          <p:cNvSpPr txBox="1"/>
          <p:nvPr/>
        </p:nvSpPr>
        <p:spPr>
          <a:xfrm>
            <a:off x="5172864" y="2527589"/>
            <a:ext cx="4280980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107082"/>
                </a:solidFill>
                <a:uFillTx/>
                <a:latin typeface="Gill Sans MT"/>
                <a:ea typeface="Lato" pitchFamily="34"/>
                <a:cs typeface="Lato" pitchFamily="34"/>
              </a:rPr>
              <a:t>Smoker types by Gender of lung cancer diagnosis (Cancer)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39F43C-A300-DBDC-7CCB-1406E8495431}"/>
              </a:ext>
            </a:extLst>
          </p:cNvPr>
          <p:cNvSpPr txBox="1"/>
          <p:nvPr/>
        </p:nvSpPr>
        <p:spPr>
          <a:xfrm>
            <a:off x="11644590" y="6482578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6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AD5F84-3792-CB66-66C7-E477655EF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/>
        </p:blipFill>
        <p:spPr bwMode="auto">
          <a:xfrm>
            <a:off x="69053" y="2880359"/>
            <a:ext cx="4673656" cy="373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32C09C26-5CAD-84B1-6EB1-1B8D7014F722}"/>
              </a:ext>
            </a:extLst>
          </p:cNvPr>
          <p:cNvSpPr txBox="1"/>
          <p:nvPr/>
        </p:nvSpPr>
        <p:spPr>
          <a:xfrm>
            <a:off x="843434" y="2526537"/>
            <a:ext cx="240116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107082"/>
                </a:solidFill>
                <a:uFillTx/>
                <a:latin typeface="Gill Sans MT"/>
                <a:ea typeface="Lato" pitchFamily="34"/>
                <a:cs typeface="Lato" pitchFamily="34"/>
              </a:rPr>
              <a:t>Lung cancer diagnosis by Gender</a:t>
            </a:r>
          </a:p>
        </p:txBody>
      </p:sp>
      <p:sp>
        <p:nvSpPr>
          <p:cNvPr id="4" name="object 7" descr="Beige rectangle">
            <a:extLst>
              <a:ext uri="{FF2B5EF4-FFF2-40B4-BE49-F238E27FC236}">
                <a16:creationId xmlns:a16="http://schemas.microsoft.com/office/drawing/2014/main" id="{41B5A4AF-D2AA-2EA0-F52E-89387155D3B3}"/>
              </a:ext>
            </a:extLst>
          </p:cNvPr>
          <p:cNvSpPr/>
          <p:nvPr/>
        </p:nvSpPr>
        <p:spPr>
          <a:xfrm>
            <a:off x="874495" y="1475183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72440829-CA6F-6FE0-1C24-549A987A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62" b="11625"/>
          <a:stretch/>
        </p:blipFill>
        <p:spPr>
          <a:xfrm>
            <a:off x="7847623" y="3100519"/>
            <a:ext cx="4140161" cy="31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A84EDED7-BDAF-0D94-CEB9-40887D098CFB}"/>
              </a:ext>
            </a:extLst>
          </p:cNvPr>
          <p:cNvSpPr txBox="1"/>
          <p:nvPr/>
        </p:nvSpPr>
        <p:spPr>
          <a:xfrm>
            <a:off x="8460932" y="2526537"/>
            <a:ext cx="3451009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107082"/>
                </a:solidFill>
                <a:uFillTx/>
                <a:latin typeface="Gill Sans MT"/>
                <a:ea typeface="Lato" pitchFamily="34"/>
                <a:cs typeface="Lato" pitchFamily="34"/>
              </a:rPr>
              <a:t>Only lung cancer diagnosis (Cancer) by Gender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2B9289F-C2A7-553F-8024-D4B7483534B4}"/>
              </a:ext>
            </a:extLst>
          </p:cNvPr>
          <p:cNvSpPr txBox="1"/>
          <p:nvPr/>
        </p:nvSpPr>
        <p:spPr>
          <a:xfrm>
            <a:off x="706446" y="436233"/>
            <a:ext cx="8368728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Exploring DATA of DEMOGRAPHICS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Diagnosis &amp; GENDER</a:t>
            </a:r>
            <a:endParaRPr lang="en-US" sz="3200" b="1" cap="all" spc="-150" dirty="0">
              <a:solidFill>
                <a:srgbClr val="FFFFFF"/>
              </a:solidFill>
              <a:latin typeface="Gill Sans M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BD995-3704-63A8-FB43-4B85AD21C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53317"/>
              </p:ext>
            </p:extLst>
          </p:nvPr>
        </p:nvGraphicFramePr>
        <p:xfrm>
          <a:off x="3568192" y="4815303"/>
          <a:ext cx="3308096" cy="1463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9528">
                  <a:extLst>
                    <a:ext uri="{9D8B030D-6E8A-4147-A177-3AD203B41FA5}">
                      <a16:colId xmlns:a16="http://schemas.microsoft.com/office/drawing/2014/main" val="2739444448"/>
                    </a:ext>
                  </a:extLst>
                </a:gridCol>
                <a:gridCol w="807268">
                  <a:extLst>
                    <a:ext uri="{9D8B030D-6E8A-4147-A177-3AD203B41FA5}">
                      <a16:colId xmlns:a16="http://schemas.microsoft.com/office/drawing/2014/main" val="1588668490"/>
                    </a:ext>
                  </a:extLst>
                </a:gridCol>
                <a:gridCol w="719780">
                  <a:extLst>
                    <a:ext uri="{9D8B030D-6E8A-4147-A177-3AD203B41FA5}">
                      <a16:colId xmlns:a16="http://schemas.microsoft.com/office/drawing/2014/main" val="293282404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3961724"/>
                    </a:ext>
                  </a:extLst>
                </a:gridCol>
              </a:tblGrid>
              <a:tr h="4213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 err="1">
                          <a:solidFill>
                            <a:schemeClr val="bg1"/>
                          </a:solidFill>
                          <a:effectLst/>
                        </a:rPr>
                        <a:t>Lung_Cancer_Diagnosis</a:t>
                      </a:r>
                      <a:endParaRPr lang="en-GB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No cancer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Cancer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Total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56526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GB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055401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106859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>
                          <a:effectLst/>
                        </a:rPr>
                        <a:t>3629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110488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380012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>
                          <a:effectLst/>
                        </a:rPr>
                        <a:t>104812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5332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>
                          <a:effectLst/>
                        </a:rPr>
                        <a:t>110144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24255"/>
                  </a:ext>
                </a:extLst>
              </a:tr>
              <a:tr h="2558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</a:p>
                  </a:txBody>
                  <a:tcPr anchor="ctr">
                    <a:solidFill>
                      <a:srgbClr val="107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>
                          <a:effectLst/>
                        </a:rPr>
                        <a:t>211671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>
                          <a:effectLst/>
                        </a:rPr>
                        <a:t>8961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dirty="0">
                          <a:effectLst/>
                        </a:rPr>
                        <a:t>220632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3051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206B32-4CF9-A08E-B74F-71E5884549EB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7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66378B58-F8CD-0482-9FE9-B5DD9B6A09AD}"/>
              </a:ext>
            </a:extLst>
          </p:cNvPr>
          <p:cNvSpPr/>
          <p:nvPr/>
        </p:nvSpPr>
        <p:spPr>
          <a:xfrm>
            <a:off x="874495" y="1573503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0AEE460-5EFC-D829-D00D-AE5EE87C7EB6}"/>
              </a:ext>
            </a:extLst>
          </p:cNvPr>
          <p:cNvSpPr txBox="1"/>
          <p:nvPr/>
        </p:nvSpPr>
        <p:spPr>
          <a:xfrm>
            <a:off x="651582" y="172669"/>
            <a:ext cx="937024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Exploring DATA of DEMOGRAPHICS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Family </a:t>
            </a:r>
            <a:r>
              <a:rPr lang="en-GB" sz="3200" b="1" cap="all" spc="-150" dirty="0" err="1">
                <a:solidFill>
                  <a:srgbClr val="FFFFFF"/>
                </a:solidFill>
                <a:latin typeface="Gill Sans MT"/>
              </a:rPr>
              <a:t>HIStory</a:t>
            </a: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, passive smoker, adenocarcinoma &amp; gender/ smoker</a:t>
            </a:r>
            <a:endParaRPr lang="en-US" sz="3200" b="1" cap="all" spc="-150" dirty="0">
              <a:solidFill>
                <a:srgbClr val="FFFFFF"/>
              </a:solidFill>
              <a:latin typeface="Gill Sans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4516F-F1C7-A8D1-8B4F-D3828ADF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019"/>
            <a:ext cx="3448800" cy="2160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F2554-ACE9-45CA-C879-14ABEB8A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77" y="2516019"/>
            <a:ext cx="3448800" cy="2160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93298-7C7B-C8CE-1A23-E89E2A32C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954" y="2516019"/>
            <a:ext cx="3934655" cy="2218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8FB4AD-572E-7947-E6AD-A5EFD1732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623" y="4529119"/>
            <a:ext cx="3644986" cy="22008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596373-DAF0-9B2C-815B-C22E1FD7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8" y="4464368"/>
            <a:ext cx="319358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88644B-1198-5B23-0203-9BF31143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8" y="4529119"/>
            <a:ext cx="319358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274131-667C-59B4-ECCE-3C023ED302C1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8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9546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662DF7-E3C0-7797-DD8D-E9221A8E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2" y="1618031"/>
            <a:ext cx="70008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7" descr="Beige rectangle">
            <a:extLst>
              <a:ext uri="{FF2B5EF4-FFF2-40B4-BE49-F238E27FC236}">
                <a16:creationId xmlns:a16="http://schemas.microsoft.com/office/drawing/2014/main" id="{8A5AE806-233E-E1A7-B268-452101853D6E}"/>
              </a:ext>
            </a:extLst>
          </p:cNvPr>
          <p:cNvSpPr/>
          <p:nvPr/>
        </p:nvSpPr>
        <p:spPr>
          <a:xfrm>
            <a:off x="874495" y="1475183"/>
            <a:ext cx="4104000" cy="0"/>
          </a:xfrm>
          <a:custGeom>
            <a:avLst/>
            <a:gdLst>
              <a:gd name="f0" fmla="val w"/>
              <a:gd name="f1" fmla="val h"/>
              <a:gd name="f2" fmla="val 0"/>
              <a:gd name="f3" fmla="val 4104000"/>
              <a:gd name="f4" fmla="val 4103604"/>
              <a:gd name="f5" fmla="*/ f0 1 4104000"/>
              <a:gd name="f6" fmla="*/ f1 1 0"/>
              <a:gd name="f7" fmla="val f2"/>
              <a:gd name="f8" fmla="val f3"/>
              <a:gd name="f9" fmla="+- f7 0 f7"/>
              <a:gd name="f10" fmla="+- f8 0 f7"/>
              <a:gd name="f11" fmla="*/ f10 1 4104000"/>
              <a:gd name="f12" fmla="*/ f9 1 0"/>
              <a:gd name="f13" fmla="*/ 0 1 f11"/>
              <a:gd name="f14" fmla="*/ 4104000 1 f11"/>
              <a:gd name="f15" fmla="*/ 0 1 f12"/>
              <a:gd name="f16" fmla="*/ 1 1 f12"/>
              <a:gd name="f17" fmla="*/ f13 f5 1"/>
              <a:gd name="f18" fmla="*/ f14 f5 1"/>
              <a:gd name="f19" fmla="*/ f16 f6 1"/>
              <a:gd name="f20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04000">
                <a:moveTo>
                  <a:pt x="f2" y="f2"/>
                </a:moveTo>
                <a:lnTo>
                  <a:pt x="f4" y="f2"/>
                </a:lnTo>
              </a:path>
            </a:pathLst>
          </a:custGeom>
          <a:noFill/>
          <a:ln w="54864">
            <a:solidFill>
              <a:srgbClr val="F0CDA1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 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190FEFC-18F7-91B9-F48A-126BCD4B202F}"/>
              </a:ext>
            </a:extLst>
          </p:cNvPr>
          <p:cNvSpPr txBox="1"/>
          <p:nvPr/>
        </p:nvSpPr>
        <p:spPr>
          <a:xfrm>
            <a:off x="651581" y="74349"/>
            <a:ext cx="9662457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Exploring DATA of RISK FACTORs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cap="all" spc="-150" dirty="0">
                <a:solidFill>
                  <a:srgbClr val="FFFFFF"/>
                </a:solidFill>
                <a:latin typeface="Gill Sans MT"/>
              </a:rPr>
              <a:t>SMOKING HISTORY, AIR POLLUTION EXPOSURE by GENDER</a:t>
            </a:r>
            <a:endParaRPr lang="en-US" sz="3200" b="1" cap="all" spc="-150" dirty="0">
              <a:solidFill>
                <a:srgbClr val="FFFFFF"/>
              </a:solidFill>
              <a:latin typeface="Gill Sans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506406-3358-3A1F-358E-52B03C42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82" y="2898762"/>
            <a:ext cx="2781300" cy="2390775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7C28429F-8E00-742B-00A2-F03D6851AF2C}"/>
              </a:ext>
            </a:extLst>
          </p:cNvPr>
          <p:cNvSpPr txBox="1"/>
          <p:nvPr/>
        </p:nvSpPr>
        <p:spPr>
          <a:xfrm>
            <a:off x="9009572" y="2701720"/>
            <a:ext cx="1724446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107082"/>
                </a:solidFill>
                <a:uFillTx/>
                <a:latin typeface="Gill Sans MT"/>
                <a:ea typeface="Lato" pitchFamily="34"/>
                <a:cs typeface="Lato" pitchFamily="34"/>
              </a:rPr>
              <a:t>Air pollution exposures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38C2BEB-E9AA-2D18-57DA-768AF70045EC}"/>
              </a:ext>
            </a:extLst>
          </p:cNvPr>
          <p:cNvSpPr txBox="1"/>
          <p:nvPr/>
        </p:nvSpPr>
        <p:spPr>
          <a:xfrm>
            <a:off x="11575764" y="6241767"/>
            <a:ext cx="270470" cy="270470"/>
          </a:xfrm>
          <a:prstGeom prst="rect">
            <a:avLst/>
          </a:prstGeom>
          <a:solidFill>
            <a:srgbClr val="F0CDA1"/>
          </a:solidFill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5C9659-E3C6-499A-BA62-11E77F20C222}" type="slidenum">
              <a:rPr/>
              <a:t>9</a:t>
            </a:fld>
            <a:endParaRPr lang="en-US" sz="1000" b="0" i="0" u="none" strike="noStrike" kern="1200" cap="none" spc="0" baseline="0" dirty="0">
              <a:solidFill>
                <a:srgbClr val="00292E"/>
              </a:solidFill>
              <a:uFillTx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89691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Healthcare%20office%20pitch%20deck</Template>
  <TotalTime>763</TotalTime>
  <Words>941</Words>
  <Application>Microsoft Office PowerPoint</Application>
  <PresentationFormat>Widescreen</PresentationFormat>
  <Paragraphs>250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Office Theme</vt:lpstr>
      <vt:lpstr>Lung Cancer Risk  in 25 Countries</vt:lpstr>
      <vt:lpstr>Introduction of dataset</vt:lpstr>
      <vt:lpstr>Purpose of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Regional Variations CANCER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Khuat</dc:creator>
  <cp:lastModifiedBy>Lam Khuat</cp:lastModifiedBy>
  <cp:revision>12</cp:revision>
  <cp:lastPrinted>2025-04-09T09:15:16Z</cp:lastPrinted>
  <dcterms:created xsi:type="dcterms:W3CDTF">2025-03-31T08:42:27Z</dcterms:created>
  <dcterms:modified xsi:type="dcterms:W3CDTF">2025-04-09T15:21:53Z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