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Catamaran Light" pitchFamily="2" charset="77"/>
      <p:regular r:id="rId23"/>
      <p:bold r:id="rId24"/>
    </p:embeddedFont>
    <p:embeddedFont>
      <p:font typeface="Fira Sans Extra Condensed Medium" panose="020B0603050000020004" pitchFamily="34" charset="0"/>
      <p:regular r:id="rId25"/>
      <p:bold r:id="rId26"/>
      <p:italic r:id="rId27"/>
      <p:boldItalic r:id="rId28"/>
    </p:embeddedFont>
    <p:embeddedFont>
      <p:font typeface="Helvetica Neue" panose="02000503000000020004" pitchFamily="2" charset="0"/>
      <p:regular r:id="rId29"/>
      <p:bold r:id="rId30"/>
      <p:italic r:id="rId31"/>
      <p:boldItalic r:id="rId32"/>
    </p:embeddedFont>
    <p:embeddedFont>
      <p:font typeface="Livvic" pitchFamily="2" charset="77"/>
      <p:regular r:id="rId33"/>
      <p:bold r:id="rId34"/>
      <p:italic r:id="rId35"/>
      <p:boldItalic r:id="rId36"/>
    </p:embeddedFon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g0lK72aOD0llesV2bBvq5ri+v8t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9201EA-2BCE-4DB9-B660-1466268D623A}">
  <a:tblStyle styleId="{139201EA-2BCE-4DB9-B660-1466268D623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3148"/>
  </p:normalViewPr>
  <p:slideViewPr>
    <p:cSldViewPr snapToGrid="0" snapToObjects="1">
      <p:cViewPr varScale="1">
        <p:scale>
          <a:sx n="89" d="100"/>
          <a:sy n="89" d="100"/>
        </p:scale>
        <p:origin x="143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20" Type="http://schemas.openxmlformats.org/officeDocument/2006/relationships/font" Target="fonts/font2.fntdata"/><Relationship Id="rId41"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cfc2175fa0_2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cfc2175fa0_2_1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1" name="Google Shape;301;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200"/>
              <a:buFont typeface="Calibri"/>
              <a:buNone/>
            </a:pPr>
            <a:r>
              <a:rPr lang="en" dirty="0"/>
              <a:t>Random forest model shows the accuracy of 87%</a:t>
            </a:r>
            <a:endParaRPr dirty="0"/>
          </a:p>
          <a:p>
            <a:pPr marL="0" marR="0" lvl="0" indent="0" algn="l" rtl="0">
              <a:spcBef>
                <a:spcPts val="0"/>
              </a:spcBef>
              <a:spcAft>
                <a:spcPts val="0"/>
              </a:spcAft>
              <a:buClr>
                <a:schemeClr val="dk1"/>
              </a:buClr>
              <a:buSzPts val="1200"/>
              <a:buFont typeface="Calibri"/>
              <a:buNone/>
            </a:pPr>
            <a:r>
              <a:rPr lang="en" dirty="0"/>
              <a:t>The red diagonal line shows the perfect correlation between predict price and actual price where the model would be able to predict the correct actual price.</a:t>
            </a:r>
            <a:endParaRPr dirty="0"/>
          </a:p>
        </p:txBody>
      </p:sp>
      <p:sp>
        <p:nvSpPr>
          <p:cNvPr id="302" name="Google Shape;302;p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10</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3" name="Google Shape;313;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317500" algn="l" rtl="0">
              <a:spcBef>
                <a:spcPts val="0"/>
              </a:spcBef>
              <a:spcAft>
                <a:spcPts val="0"/>
              </a:spcAft>
              <a:buSzPts val="1400"/>
              <a:buChar char="-"/>
            </a:pPr>
            <a:r>
              <a:rPr lang="en" dirty="0"/>
              <a:t>Tried both LR and RF but LR only yielded 6% while RF showed 87% accuracy</a:t>
            </a:r>
            <a:endParaRPr dirty="0"/>
          </a:p>
          <a:p>
            <a:pPr marL="457200" marR="0" lvl="0" indent="-317500" algn="l" rtl="0">
              <a:spcBef>
                <a:spcPts val="0"/>
              </a:spcBef>
              <a:spcAft>
                <a:spcPts val="0"/>
              </a:spcAft>
              <a:buSzPts val="1400"/>
              <a:buChar char="-"/>
            </a:pPr>
            <a:r>
              <a:rPr lang="en"/>
              <a:t>The </a:t>
            </a:r>
            <a:r>
              <a:rPr lang="en" dirty="0"/>
              <a:t>more expensive the listing got, the harder it was for the graph to predict. This is true to both LR and RF models.</a:t>
            </a:r>
            <a:endParaRPr dirty="0"/>
          </a:p>
          <a:p>
            <a:pPr marL="457200" marR="0" lvl="0" indent="-317500" algn="l" rtl="0">
              <a:spcBef>
                <a:spcPts val="0"/>
              </a:spcBef>
              <a:spcAft>
                <a:spcPts val="0"/>
              </a:spcAft>
              <a:buSzPts val="1400"/>
              <a:buChar char="-"/>
            </a:pPr>
            <a:r>
              <a:rPr lang="en" dirty="0"/>
              <a:t>Random forest would be better fit because the 87% </a:t>
            </a:r>
            <a:endParaRPr dirty="0"/>
          </a:p>
        </p:txBody>
      </p:sp>
      <p:sp>
        <p:nvSpPr>
          <p:cNvPr id="314" name="Google Shape;314;p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11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9" name="Google Shape;329;p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304800" algn="l" rtl="0">
              <a:spcBef>
                <a:spcPts val="0"/>
              </a:spcBef>
              <a:spcAft>
                <a:spcPts val="0"/>
              </a:spcAft>
              <a:buClr>
                <a:schemeClr val="dk1"/>
              </a:buClr>
              <a:buSzPts val="1200"/>
              <a:buFont typeface="Calibri"/>
              <a:buChar char="-"/>
            </a:pPr>
            <a:r>
              <a:rPr lang="en" dirty="0"/>
              <a:t>The bar chart above compares the importance of each feature in relation to the price.</a:t>
            </a:r>
          </a:p>
          <a:p>
            <a:pPr marL="457200" lvl="0" indent="-317500" algn="l" rtl="0">
              <a:spcBef>
                <a:spcPts val="0"/>
              </a:spcBef>
              <a:spcAft>
                <a:spcPts val="0"/>
              </a:spcAft>
              <a:buSzPts val="1400"/>
              <a:buChar char="-"/>
            </a:pPr>
            <a:r>
              <a:rPr lang="en" dirty="0"/>
              <a:t>We expected that the neighborhood and/or </a:t>
            </a:r>
            <a:r>
              <a:rPr lang="en" dirty="0" err="1"/>
              <a:t>neighbourhood</a:t>
            </a:r>
            <a:r>
              <a:rPr lang="en" dirty="0"/>
              <a:t> group would have heavier influence on the pricing, but we can see from the bar chart that they do not; instead the longitude and latitude were more important. </a:t>
            </a:r>
          </a:p>
          <a:p>
            <a:pPr marL="457200" lvl="0" indent="-317500" algn="l" rtl="0">
              <a:spcBef>
                <a:spcPts val="0"/>
              </a:spcBef>
              <a:spcAft>
                <a:spcPts val="0"/>
              </a:spcAft>
              <a:buSzPts val="1400"/>
              <a:buChar char="-"/>
            </a:pPr>
            <a:r>
              <a:rPr lang="en" dirty="0"/>
              <a:t>This is most likely due to tourists wanting to be close to downtown attractions and not have as far of a commute to these more attractive places. </a:t>
            </a:r>
            <a:endParaRPr dirty="0"/>
          </a:p>
        </p:txBody>
      </p:sp>
      <p:sp>
        <p:nvSpPr>
          <p:cNvPr id="330" name="Google Shape;330;p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12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05e8652d66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05e8652d66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g105e8652d66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1" name="Google Shape;351;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352" name="Google Shape;352;p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14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200"/>
              <a:buFont typeface="Calibri"/>
              <a:buNone/>
            </a:pPr>
            <a:endParaRPr/>
          </a:p>
        </p:txBody>
      </p:sp>
      <p:sp>
        <p:nvSpPr>
          <p:cNvPr id="359" name="Google Shape;35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cfc2175fa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gcfc2175fa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06" name="Google Shape;206;gcfc2175fa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200"/>
              <a:buFont typeface="Calibri"/>
              <a:buNone/>
            </a:pPr>
            <a:r>
              <a:rPr lang="en"/>
              <a:t>we wanted to build a model to help airbnb hosts price their listings. A model helps hosts determine appropriate and realistic prices, and helps customers be sure they are getting a fair price based on previous data. This is a pressing issue because many airbnb hosts have little to no guidance on how to price their listings, which can lead to oversaturated markets, unreasonable prices, and a loss of profits. </a:t>
            </a:r>
            <a:endParaRPr sz="1200" b="0" i="0" u="none" strike="noStrike" cap="none">
              <a:solidFill>
                <a:schemeClr val="dk1"/>
              </a:solidFill>
              <a:latin typeface="Calibri"/>
              <a:ea typeface="Calibri"/>
              <a:cs typeface="Calibri"/>
              <a:sym typeface="Calibri"/>
            </a:endParaRPr>
          </a:p>
        </p:txBody>
      </p:sp>
      <p:sp>
        <p:nvSpPr>
          <p:cNvPr id="217" name="Google Shape;217;p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200"/>
              <a:buFont typeface="Calibri"/>
              <a:buNone/>
            </a:pPr>
            <a:r>
              <a:rPr lang="en" dirty="0"/>
              <a:t>-doing this project to quickly determine </a:t>
            </a:r>
            <a:r>
              <a:rPr lang="en" dirty="0" err="1"/>
              <a:t>airbnb</a:t>
            </a:r>
            <a:r>
              <a:rPr lang="en" dirty="0"/>
              <a:t> prices according to historical data on their accommodations</a:t>
            </a:r>
            <a:endParaRPr dirty="0"/>
          </a:p>
          <a:p>
            <a:pPr marL="0" marR="0" lvl="0" indent="0" algn="l" rtl="0">
              <a:spcBef>
                <a:spcPts val="0"/>
              </a:spcBef>
              <a:spcAft>
                <a:spcPts val="0"/>
              </a:spcAft>
              <a:buClr>
                <a:schemeClr val="dk1"/>
              </a:buClr>
              <a:buSzPts val="1200"/>
              <a:buFont typeface="Calibri"/>
              <a:buNone/>
            </a:pPr>
            <a:r>
              <a:rPr lang="en" dirty="0"/>
              <a:t>- Most people would assume Airbnb units located in large cities would cost more than those in smaller cities? Is it really true? Or which factors influence the pricing more heavily?</a:t>
            </a:r>
            <a:endParaRPr dirty="0"/>
          </a:p>
          <a:p>
            <a:pPr marL="0" marR="0" lvl="0" indent="0" algn="l" rtl="0">
              <a:spcBef>
                <a:spcPts val="0"/>
              </a:spcBef>
              <a:spcAft>
                <a:spcPts val="0"/>
              </a:spcAft>
              <a:buClr>
                <a:schemeClr val="dk1"/>
              </a:buClr>
              <a:buSzPts val="1200"/>
              <a:buFont typeface="Calibri"/>
              <a:buNone/>
            </a:pPr>
            <a:endParaRPr dirty="0"/>
          </a:p>
        </p:txBody>
      </p:sp>
      <p:sp>
        <p:nvSpPr>
          <p:cNvPr id="228" name="Google Shape;228;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p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39" name="Google Shape;239;p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5</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53" name="Google Shape;253;p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6</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4" name="Google Shape;264;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98450" algn="l" rtl="0">
              <a:lnSpc>
                <a:spcPct val="115000"/>
              </a:lnSpc>
              <a:spcBef>
                <a:spcPts val="0"/>
              </a:spcBef>
              <a:spcAft>
                <a:spcPts val="0"/>
              </a:spcAft>
              <a:buClr>
                <a:srgbClr val="0E101A"/>
              </a:buClr>
              <a:buSzPts val="1100"/>
              <a:buFont typeface="Arial"/>
              <a:buChar char="-"/>
            </a:pPr>
            <a:r>
              <a:rPr lang="en" sz="1100">
                <a:solidFill>
                  <a:srgbClr val="0E101A"/>
                </a:solidFill>
                <a:latin typeface="Arial"/>
                <a:ea typeface="Arial"/>
                <a:cs typeface="Arial"/>
                <a:sym typeface="Arial"/>
              </a:rPr>
              <a:t>The correlation matrix displays</a:t>
            </a:r>
            <a:r>
              <a:rPr lang="en" sz="1100" b="1">
                <a:solidFill>
                  <a:srgbClr val="0E101A"/>
                </a:solidFill>
                <a:latin typeface="Arial"/>
                <a:ea typeface="Arial"/>
                <a:cs typeface="Arial"/>
                <a:sym typeface="Arial"/>
              </a:rPr>
              <a:t> </a:t>
            </a:r>
            <a:r>
              <a:rPr lang="en" sz="1100">
                <a:solidFill>
                  <a:srgbClr val="0E101A"/>
                </a:solidFill>
                <a:latin typeface="Arial"/>
                <a:ea typeface="Arial"/>
                <a:cs typeface="Arial"/>
                <a:sym typeface="Arial"/>
              </a:rPr>
              <a:t>the correlation between the various variables</a:t>
            </a:r>
            <a:r>
              <a:rPr lang="en" sz="1100" b="1">
                <a:solidFill>
                  <a:srgbClr val="0E101A"/>
                </a:solidFill>
                <a:latin typeface="Arial"/>
                <a:ea typeface="Arial"/>
                <a:cs typeface="Arial"/>
                <a:sym typeface="Arial"/>
              </a:rPr>
              <a:t>. </a:t>
            </a:r>
            <a:r>
              <a:rPr lang="en" sz="1100">
                <a:solidFill>
                  <a:srgbClr val="0E101A"/>
                </a:solidFill>
                <a:latin typeface="Arial"/>
                <a:ea typeface="Arial"/>
                <a:cs typeface="Arial"/>
                <a:sym typeface="Arial"/>
              </a:rPr>
              <a:t>The matrix can find indications of predictive relationships between the variables. The closer the values are to 1, the stronger the correlation.</a:t>
            </a:r>
            <a:endParaRPr sz="1100">
              <a:solidFill>
                <a:srgbClr val="0E101A"/>
              </a:solidFill>
              <a:latin typeface="Arial"/>
              <a:ea typeface="Arial"/>
              <a:cs typeface="Arial"/>
              <a:sym typeface="Arial"/>
            </a:endParaRPr>
          </a:p>
          <a:p>
            <a:pPr marL="457200" lvl="0" indent="-317500" algn="l" rtl="0">
              <a:lnSpc>
                <a:spcPct val="115000"/>
              </a:lnSpc>
              <a:spcBef>
                <a:spcPts val="0"/>
              </a:spcBef>
              <a:spcAft>
                <a:spcPts val="0"/>
              </a:spcAft>
              <a:buSzPts val="1400"/>
              <a:buChar char="-"/>
            </a:pPr>
            <a:r>
              <a:rPr lang="en" sz="1100">
                <a:solidFill>
                  <a:srgbClr val="0E101A"/>
                </a:solidFill>
                <a:latin typeface="Arial"/>
                <a:ea typeface="Arial"/>
                <a:cs typeface="Arial"/>
                <a:sym typeface="Arial"/>
              </a:rPr>
              <a:t>The triple bar chart compares the actual and predicted prices from 25 random Airbnbs. </a:t>
            </a:r>
            <a:r>
              <a:rPr lang="en"/>
              <a:t>In the bar chart we can see that the blue is the actual values, orange is predicted random forest values, and green is linear regression values. </a:t>
            </a:r>
            <a:r>
              <a:rPr lang="en" sz="1100">
                <a:solidFill>
                  <a:srgbClr val="0E101A"/>
                </a:solidFill>
                <a:latin typeface="Arial"/>
                <a:ea typeface="Arial"/>
                <a:cs typeface="Arial"/>
                <a:sym typeface="Arial"/>
              </a:rPr>
              <a:t>There is a higher accuracy of the random forest models versus the linear regression. However, as the actual cost goes up, the accuracy of both models drops. The results of these models will be discussed later in the presentation</a:t>
            </a:r>
            <a:endParaRPr/>
          </a:p>
          <a:p>
            <a:pPr marL="0" marR="0" lvl="0" indent="0" algn="l" rtl="0">
              <a:spcBef>
                <a:spcPts val="0"/>
              </a:spcBef>
              <a:spcAft>
                <a:spcPts val="0"/>
              </a:spcAft>
              <a:buClr>
                <a:schemeClr val="dk1"/>
              </a:buClr>
              <a:buSzPts val="1200"/>
              <a:buFont typeface="Calibri"/>
              <a:buNone/>
            </a:pPr>
            <a:endParaRPr/>
          </a:p>
        </p:txBody>
      </p:sp>
      <p:sp>
        <p:nvSpPr>
          <p:cNvPr id="265" name="Google Shape;265;p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7</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cfbaba52f0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cfbaba52f0_0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00">
                <a:solidFill>
                  <a:srgbClr val="0E101A"/>
                </a:solidFill>
                <a:latin typeface="Arial"/>
                <a:ea typeface="Arial"/>
                <a:cs typeface="Arial"/>
                <a:sym typeface="Arial"/>
              </a:rPr>
              <a:t>If we back track, the fit of the correlation matrix data is highlighted within pair plots that we generated in our code. The scatter plots here highlights the relationships or correlation between certain features (neighborhood, minimum number of nights, reviews per month) and the listing price. </a:t>
            </a:r>
            <a:endParaRPr sz="1100">
              <a:solidFill>
                <a:srgbClr val="0E101A"/>
              </a:solidFill>
              <a:latin typeface="Arial"/>
              <a:ea typeface="Arial"/>
              <a:cs typeface="Arial"/>
              <a:sym typeface="Arial"/>
            </a:endParaRPr>
          </a:p>
          <a:p>
            <a:pPr marL="0" lvl="0" indent="0" algn="l" rtl="0">
              <a:spcBef>
                <a:spcPts val="0"/>
              </a:spcBef>
              <a:spcAft>
                <a:spcPts val="0"/>
              </a:spcAft>
              <a:buNone/>
            </a:pPr>
            <a:endParaRPr/>
          </a:p>
        </p:txBody>
      </p:sp>
      <p:sp>
        <p:nvSpPr>
          <p:cNvPr id="278" name="Google Shape;278;gcfbaba52f0_0_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fbaba52f0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fbaba52f0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317500" algn="l" rtl="0">
              <a:lnSpc>
                <a:spcPct val="115000"/>
              </a:lnSpc>
              <a:spcBef>
                <a:spcPts val="0"/>
              </a:spcBef>
              <a:spcAft>
                <a:spcPts val="0"/>
              </a:spcAft>
              <a:buSzPts val="1400"/>
              <a:buChar char="-"/>
            </a:pPr>
            <a:r>
              <a:rPr lang="en" sz="1100">
                <a:solidFill>
                  <a:srgbClr val="0E101A"/>
                </a:solidFill>
                <a:latin typeface="Arial"/>
                <a:ea typeface="Arial"/>
                <a:cs typeface="Arial"/>
                <a:sym typeface="Arial"/>
              </a:rPr>
              <a:t>The price distribution heat scatter plot reveals the pricing throughout these areas. The redder the points are, the higher the prices. The heat scatter plot shows a concentration of higher-priced Airbnbs in the Manhattan area.</a:t>
            </a:r>
            <a:endParaRPr sz="1100">
              <a:solidFill>
                <a:srgbClr val="0E101A"/>
              </a:solidFill>
              <a:latin typeface="Arial"/>
              <a:ea typeface="Arial"/>
              <a:cs typeface="Arial"/>
              <a:sym typeface="Arial"/>
            </a:endParaRPr>
          </a:p>
          <a:p>
            <a:pPr marL="457200" lvl="0" indent="-317500" algn="l" rtl="0">
              <a:lnSpc>
                <a:spcPct val="115000"/>
              </a:lnSpc>
              <a:spcBef>
                <a:spcPts val="0"/>
              </a:spcBef>
              <a:spcAft>
                <a:spcPts val="0"/>
              </a:spcAft>
              <a:buSzPts val="1400"/>
              <a:buChar char="-"/>
            </a:pPr>
            <a:r>
              <a:rPr lang="en" sz="1100">
                <a:solidFill>
                  <a:srgbClr val="0E101A"/>
                </a:solidFill>
                <a:latin typeface="Arial"/>
                <a:ea typeface="Arial"/>
                <a:cs typeface="Arial"/>
                <a:sym typeface="Arial"/>
              </a:rPr>
              <a:t>The scatter plot of density chart shows how the listings are saturated throughout New York City. M</a:t>
            </a:r>
            <a:r>
              <a:rPr lang="en" sz="1100">
                <a:latin typeface="Arial"/>
                <a:ea typeface="Arial"/>
                <a:cs typeface="Arial"/>
                <a:sym typeface="Arial"/>
              </a:rPr>
              <a:t>anhattan. Queens and Brooklyn have high listing density while Staten Island and Bronx do not. This result is due to some skewness in the data. </a:t>
            </a:r>
            <a:endParaRPr sz="1100">
              <a:latin typeface="Arial"/>
              <a:ea typeface="Arial"/>
              <a:cs typeface="Arial"/>
              <a:sym typeface="Arial"/>
            </a:endParaRPr>
          </a:p>
          <a:p>
            <a:pPr marL="0" lvl="0" indent="0" algn="l" rtl="0">
              <a:spcBef>
                <a:spcPts val="0"/>
              </a:spcBef>
              <a:spcAft>
                <a:spcPts val="0"/>
              </a:spcAft>
              <a:buNone/>
            </a:pPr>
            <a:endParaRPr/>
          </a:p>
        </p:txBody>
      </p:sp>
      <p:sp>
        <p:nvSpPr>
          <p:cNvPr id="289" name="Google Shape;289;gcfbaba52f0_0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pening slide">
  <p:cSld name="CUSTOM_7">
    <p:spTree>
      <p:nvGrpSpPr>
        <p:cNvPr id="1" name="Shape 87"/>
        <p:cNvGrpSpPr/>
        <p:nvPr/>
      </p:nvGrpSpPr>
      <p:grpSpPr>
        <a:xfrm>
          <a:off x="0" y="0"/>
          <a:ext cx="0" cy="0"/>
          <a:chOff x="0" y="0"/>
          <a:chExt cx="0" cy="0"/>
        </a:xfrm>
      </p:grpSpPr>
      <p:sp>
        <p:nvSpPr>
          <p:cNvPr id="88" name="Google Shape;88;gcfc2175fa0_2_132"/>
          <p:cNvSpPr txBox="1">
            <a:spLocks noGrp="1"/>
          </p:cNvSpPr>
          <p:nvPr>
            <p:ph type="ctrTitle"/>
          </p:nvPr>
        </p:nvSpPr>
        <p:spPr>
          <a:xfrm>
            <a:off x="1386100" y="2268300"/>
            <a:ext cx="6123300" cy="2376300"/>
          </a:xfrm>
          <a:prstGeom prst="rect">
            <a:avLst/>
          </a:prstGeom>
        </p:spPr>
        <p:txBody>
          <a:bodyPr spcFirstLastPara="1" wrap="square" lIns="121900" tIns="121900" rIns="121900" bIns="121900" anchor="b" anchorCtr="0">
            <a:noAutofit/>
          </a:bodyPr>
          <a:lstStyle>
            <a:lvl1pPr lvl="0" rtl="0">
              <a:spcBef>
                <a:spcPts val="0"/>
              </a:spcBef>
              <a:spcAft>
                <a:spcPts val="0"/>
              </a:spcAft>
              <a:buSzPts val="6400"/>
              <a:buNone/>
              <a:defRPr sz="64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a:endParaRPr/>
          </a:p>
        </p:txBody>
      </p:sp>
      <p:sp>
        <p:nvSpPr>
          <p:cNvPr id="89" name="Google Shape;89;gcfc2175fa0_2_132"/>
          <p:cNvSpPr txBox="1">
            <a:spLocks noGrp="1"/>
          </p:cNvSpPr>
          <p:nvPr>
            <p:ph type="subTitle" idx="1"/>
          </p:nvPr>
        </p:nvSpPr>
        <p:spPr>
          <a:xfrm>
            <a:off x="1386100" y="4275200"/>
            <a:ext cx="3202800" cy="956100"/>
          </a:xfrm>
          <a:prstGeom prst="rect">
            <a:avLst/>
          </a:prstGeom>
        </p:spPr>
        <p:txBody>
          <a:bodyPr spcFirstLastPara="1" wrap="square" lIns="121900" tIns="121900" rIns="121900" bIns="121900" anchor="b" anchorCtr="0">
            <a:noAutofit/>
          </a:bodyPr>
          <a:lstStyle>
            <a:lvl1pPr lvl="0" rtl="0">
              <a:lnSpc>
                <a:spcPct val="100000"/>
              </a:lnSpc>
              <a:spcBef>
                <a:spcPts val="0"/>
              </a:spcBef>
              <a:spcAft>
                <a:spcPts val="0"/>
              </a:spcAft>
              <a:buClr>
                <a:srgbClr val="000000"/>
              </a:buClr>
              <a:buSzPts val="1600"/>
              <a:buNone/>
              <a:defRPr>
                <a:solidFill>
                  <a:srgbClr val="000000"/>
                </a:solidFill>
              </a:defRPr>
            </a:lvl1pPr>
            <a:lvl2pPr lvl="1" rtl="0">
              <a:lnSpc>
                <a:spcPct val="100000"/>
              </a:lnSpc>
              <a:spcBef>
                <a:spcPts val="0"/>
              </a:spcBef>
              <a:spcAft>
                <a:spcPts val="0"/>
              </a:spcAft>
              <a:buSzPts val="3700"/>
              <a:buNone/>
              <a:defRPr sz="3700"/>
            </a:lvl2pPr>
            <a:lvl3pPr lvl="2" rtl="0">
              <a:lnSpc>
                <a:spcPct val="100000"/>
              </a:lnSpc>
              <a:spcBef>
                <a:spcPts val="0"/>
              </a:spcBef>
              <a:spcAft>
                <a:spcPts val="0"/>
              </a:spcAft>
              <a:buSzPts val="3700"/>
              <a:buNone/>
              <a:defRPr sz="3700"/>
            </a:lvl3pPr>
            <a:lvl4pPr lvl="3" rtl="0">
              <a:lnSpc>
                <a:spcPct val="100000"/>
              </a:lnSpc>
              <a:spcBef>
                <a:spcPts val="0"/>
              </a:spcBef>
              <a:spcAft>
                <a:spcPts val="0"/>
              </a:spcAft>
              <a:buSzPts val="3700"/>
              <a:buNone/>
              <a:defRPr sz="3700"/>
            </a:lvl4pPr>
            <a:lvl5pPr lvl="4" rtl="0">
              <a:lnSpc>
                <a:spcPct val="100000"/>
              </a:lnSpc>
              <a:spcBef>
                <a:spcPts val="0"/>
              </a:spcBef>
              <a:spcAft>
                <a:spcPts val="0"/>
              </a:spcAft>
              <a:buSzPts val="3700"/>
              <a:buNone/>
              <a:defRPr sz="3700"/>
            </a:lvl5pPr>
            <a:lvl6pPr lvl="5" rtl="0">
              <a:lnSpc>
                <a:spcPct val="100000"/>
              </a:lnSpc>
              <a:spcBef>
                <a:spcPts val="0"/>
              </a:spcBef>
              <a:spcAft>
                <a:spcPts val="0"/>
              </a:spcAft>
              <a:buSzPts val="3700"/>
              <a:buNone/>
              <a:defRPr sz="3700"/>
            </a:lvl6pPr>
            <a:lvl7pPr lvl="6" rtl="0">
              <a:lnSpc>
                <a:spcPct val="100000"/>
              </a:lnSpc>
              <a:spcBef>
                <a:spcPts val="0"/>
              </a:spcBef>
              <a:spcAft>
                <a:spcPts val="0"/>
              </a:spcAft>
              <a:buSzPts val="3700"/>
              <a:buNone/>
              <a:defRPr sz="3700"/>
            </a:lvl7pPr>
            <a:lvl8pPr lvl="7" rtl="0">
              <a:lnSpc>
                <a:spcPct val="100000"/>
              </a:lnSpc>
              <a:spcBef>
                <a:spcPts val="0"/>
              </a:spcBef>
              <a:spcAft>
                <a:spcPts val="0"/>
              </a:spcAft>
              <a:buSzPts val="3700"/>
              <a:buNone/>
              <a:defRPr sz="3700"/>
            </a:lvl8pPr>
            <a:lvl9pPr lvl="8" rtl="0">
              <a:lnSpc>
                <a:spcPct val="100000"/>
              </a:lnSpc>
              <a:spcBef>
                <a:spcPts val="0"/>
              </a:spcBef>
              <a:spcAft>
                <a:spcPts val="0"/>
              </a:spcAft>
              <a:buSzPts val="3700"/>
              <a:buNone/>
              <a:defRPr sz="37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CUSTOM_12">
    <p:spTree>
      <p:nvGrpSpPr>
        <p:cNvPr id="1" name="Shape 90"/>
        <p:cNvGrpSpPr/>
        <p:nvPr/>
      </p:nvGrpSpPr>
      <p:grpSpPr>
        <a:xfrm>
          <a:off x="0" y="0"/>
          <a:ext cx="0" cy="0"/>
          <a:chOff x="0" y="0"/>
          <a:chExt cx="0" cy="0"/>
        </a:xfrm>
      </p:grpSpPr>
      <p:sp>
        <p:nvSpPr>
          <p:cNvPr id="91" name="Google Shape;91;gcfc2175fa0_2_135"/>
          <p:cNvSpPr txBox="1">
            <a:spLocks noGrp="1"/>
          </p:cNvSpPr>
          <p:nvPr>
            <p:ph type="ctrTitle"/>
          </p:nvPr>
        </p:nvSpPr>
        <p:spPr>
          <a:xfrm>
            <a:off x="4565202" y="516631"/>
            <a:ext cx="3002400" cy="770400"/>
          </a:xfrm>
          <a:prstGeom prst="rect">
            <a:avLst/>
          </a:prstGeom>
        </p:spPr>
        <p:txBody>
          <a:bodyPr spcFirstLastPara="1" wrap="square" lIns="121900" tIns="121900" rIns="121900" bIns="121900" anchor="b"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92" name="Google Shape;92;gcfc2175fa0_2_135"/>
          <p:cNvSpPr txBox="1">
            <a:spLocks noGrp="1"/>
          </p:cNvSpPr>
          <p:nvPr>
            <p:ph type="subTitle" idx="1"/>
          </p:nvPr>
        </p:nvSpPr>
        <p:spPr>
          <a:xfrm>
            <a:off x="4565200" y="1070029"/>
            <a:ext cx="2541900" cy="763200"/>
          </a:xfrm>
          <a:prstGeom prst="rect">
            <a:avLst/>
          </a:prstGeom>
        </p:spPr>
        <p:txBody>
          <a:bodyPr spcFirstLastPara="1" wrap="square" lIns="121900" tIns="121900" rIns="121900" bIns="121900" anchor="t" anchorCtr="0">
            <a:noAutofit/>
          </a:bodyPr>
          <a:lstStyle>
            <a:lvl1pPr lvl="0" rtl="0">
              <a:lnSpc>
                <a:spcPct val="100000"/>
              </a:lnSpc>
              <a:spcBef>
                <a:spcPts val="0"/>
              </a:spcBef>
              <a:spcAft>
                <a:spcPts val="0"/>
              </a:spcAft>
              <a:buSzPts val="1300"/>
              <a:buNone/>
              <a:defRPr sz="1300"/>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93" name="Google Shape;93;gcfc2175fa0_2_135"/>
          <p:cNvSpPr txBox="1">
            <a:spLocks noGrp="1"/>
          </p:cNvSpPr>
          <p:nvPr>
            <p:ph type="title" idx="2" hasCustomPrompt="1"/>
          </p:nvPr>
        </p:nvSpPr>
        <p:spPr>
          <a:xfrm>
            <a:off x="2697343" y="872150"/>
            <a:ext cx="2318700" cy="7704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400"/>
              <a:buNone/>
              <a:defRPr sz="6400"/>
            </a:lvl1pPr>
            <a:lvl2pPr lvl="1" rtl="0">
              <a:spcBef>
                <a:spcPts val="0"/>
              </a:spcBef>
              <a:spcAft>
                <a:spcPts val="0"/>
              </a:spcAft>
              <a:buSzPts val="64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64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64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64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64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64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64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64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94" name="Google Shape;94;gcfc2175fa0_2_135"/>
          <p:cNvSpPr txBox="1">
            <a:spLocks noGrp="1"/>
          </p:cNvSpPr>
          <p:nvPr>
            <p:ph type="ctrTitle" idx="3"/>
          </p:nvPr>
        </p:nvSpPr>
        <p:spPr>
          <a:xfrm>
            <a:off x="4567019" y="1632381"/>
            <a:ext cx="3002400" cy="770400"/>
          </a:xfrm>
          <a:prstGeom prst="rect">
            <a:avLst/>
          </a:prstGeom>
        </p:spPr>
        <p:txBody>
          <a:bodyPr spcFirstLastPara="1" wrap="square" lIns="121900" tIns="121900" rIns="121900" bIns="121900" anchor="b"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95" name="Google Shape;95;gcfc2175fa0_2_135"/>
          <p:cNvSpPr txBox="1">
            <a:spLocks noGrp="1"/>
          </p:cNvSpPr>
          <p:nvPr>
            <p:ph type="subTitle" idx="4"/>
          </p:nvPr>
        </p:nvSpPr>
        <p:spPr>
          <a:xfrm>
            <a:off x="4567012" y="2185145"/>
            <a:ext cx="2635500" cy="763200"/>
          </a:xfrm>
          <a:prstGeom prst="rect">
            <a:avLst/>
          </a:prstGeom>
        </p:spPr>
        <p:txBody>
          <a:bodyPr spcFirstLastPara="1" wrap="square" lIns="121900" tIns="121900" rIns="121900" bIns="121900" anchor="t" anchorCtr="0">
            <a:noAutofit/>
          </a:bodyPr>
          <a:lstStyle>
            <a:lvl1pPr lvl="0" rtl="0">
              <a:lnSpc>
                <a:spcPct val="100000"/>
              </a:lnSpc>
              <a:spcBef>
                <a:spcPts val="0"/>
              </a:spcBef>
              <a:spcAft>
                <a:spcPts val="0"/>
              </a:spcAft>
              <a:buSzPts val="1300"/>
              <a:buNone/>
              <a:defRPr sz="1300"/>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96" name="Google Shape;96;gcfc2175fa0_2_135"/>
          <p:cNvSpPr txBox="1">
            <a:spLocks noGrp="1"/>
          </p:cNvSpPr>
          <p:nvPr>
            <p:ph type="title" idx="5" hasCustomPrompt="1"/>
          </p:nvPr>
        </p:nvSpPr>
        <p:spPr>
          <a:xfrm>
            <a:off x="2697343" y="1985050"/>
            <a:ext cx="2153700" cy="7704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400"/>
              <a:buNone/>
              <a:defRPr sz="6400"/>
            </a:lvl1pPr>
            <a:lvl2pPr lvl="1" rtl="0">
              <a:spcBef>
                <a:spcPts val="0"/>
              </a:spcBef>
              <a:spcAft>
                <a:spcPts val="0"/>
              </a:spcAft>
              <a:buSzPts val="64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64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64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64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64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64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64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64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97" name="Google Shape;97;gcfc2175fa0_2_135"/>
          <p:cNvSpPr txBox="1">
            <a:spLocks noGrp="1"/>
          </p:cNvSpPr>
          <p:nvPr>
            <p:ph type="ctrTitle" idx="6"/>
          </p:nvPr>
        </p:nvSpPr>
        <p:spPr>
          <a:xfrm>
            <a:off x="4570665" y="2748131"/>
            <a:ext cx="3002400" cy="770400"/>
          </a:xfrm>
          <a:prstGeom prst="rect">
            <a:avLst/>
          </a:prstGeom>
        </p:spPr>
        <p:txBody>
          <a:bodyPr spcFirstLastPara="1" wrap="square" lIns="121900" tIns="121900" rIns="121900" bIns="121900" anchor="b"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98" name="Google Shape;98;gcfc2175fa0_2_135"/>
          <p:cNvSpPr txBox="1">
            <a:spLocks noGrp="1"/>
          </p:cNvSpPr>
          <p:nvPr>
            <p:ph type="subTitle" idx="7"/>
          </p:nvPr>
        </p:nvSpPr>
        <p:spPr>
          <a:xfrm>
            <a:off x="4570663" y="3300262"/>
            <a:ext cx="2541900" cy="763200"/>
          </a:xfrm>
          <a:prstGeom prst="rect">
            <a:avLst/>
          </a:prstGeom>
        </p:spPr>
        <p:txBody>
          <a:bodyPr spcFirstLastPara="1" wrap="square" lIns="121900" tIns="121900" rIns="121900" bIns="121900" anchor="t" anchorCtr="0">
            <a:noAutofit/>
          </a:bodyPr>
          <a:lstStyle>
            <a:lvl1pPr lvl="0" rtl="0">
              <a:lnSpc>
                <a:spcPct val="100000"/>
              </a:lnSpc>
              <a:spcBef>
                <a:spcPts val="0"/>
              </a:spcBef>
              <a:spcAft>
                <a:spcPts val="0"/>
              </a:spcAft>
              <a:buSzPts val="1300"/>
              <a:buNone/>
              <a:defRPr sz="1300"/>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99" name="Google Shape;99;gcfc2175fa0_2_135"/>
          <p:cNvSpPr txBox="1">
            <a:spLocks noGrp="1"/>
          </p:cNvSpPr>
          <p:nvPr>
            <p:ph type="title" idx="8" hasCustomPrompt="1"/>
          </p:nvPr>
        </p:nvSpPr>
        <p:spPr>
          <a:xfrm>
            <a:off x="2697343" y="3097950"/>
            <a:ext cx="2097900" cy="7704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400"/>
              <a:buNone/>
              <a:defRPr sz="6400"/>
            </a:lvl1pPr>
            <a:lvl2pPr lvl="1" rtl="0">
              <a:spcBef>
                <a:spcPts val="0"/>
              </a:spcBef>
              <a:spcAft>
                <a:spcPts val="0"/>
              </a:spcAft>
              <a:buSzPts val="64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64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64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64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64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64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64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64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00" name="Google Shape;100;gcfc2175fa0_2_135"/>
          <p:cNvSpPr txBox="1">
            <a:spLocks noGrp="1"/>
          </p:cNvSpPr>
          <p:nvPr>
            <p:ph type="ctrTitle" idx="9"/>
          </p:nvPr>
        </p:nvSpPr>
        <p:spPr>
          <a:xfrm rot="5400000">
            <a:off x="8802122" y="2194977"/>
            <a:ext cx="3884400" cy="650100"/>
          </a:xfrm>
          <a:prstGeom prst="rect">
            <a:avLst/>
          </a:prstGeom>
        </p:spPr>
        <p:txBody>
          <a:bodyPr spcFirstLastPara="1" wrap="square" lIns="121900" tIns="121900" rIns="121900" bIns="121900"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01" name="Google Shape;101;gcfc2175fa0_2_135"/>
          <p:cNvSpPr txBox="1">
            <a:spLocks noGrp="1"/>
          </p:cNvSpPr>
          <p:nvPr>
            <p:ph type="ctrTitle" idx="13"/>
          </p:nvPr>
        </p:nvSpPr>
        <p:spPr>
          <a:xfrm>
            <a:off x="4570665" y="3863881"/>
            <a:ext cx="3002400" cy="770400"/>
          </a:xfrm>
          <a:prstGeom prst="rect">
            <a:avLst/>
          </a:prstGeom>
        </p:spPr>
        <p:txBody>
          <a:bodyPr spcFirstLastPara="1" wrap="square" lIns="121900" tIns="121900" rIns="121900" bIns="121900" anchor="b"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02" name="Google Shape;102;gcfc2175fa0_2_135"/>
          <p:cNvSpPr txBox="1">
            <a:spLocks noGrp="1"/>
          </p:cNvSpPr>
          <p:nvPr>
            <p:ph type="subTitle" idx="14"/>
          </p:nvPr>
        </p:nvSpPr>
        <p:spPr>
          <a:xfrm>
            <a:off x="4570663" y="4415379"/>
            <a:ext cx="2541900" cy="763200"/>
          </a:xfrm>
          <a:prstGeom prst="rect">
            <a:avLst/>
          </a:prstGeom>
        </p:spPr>
        <p:txBody>
          <a:bodyPr spcFirstLastPara="1" wrap="square" lIns="121900" tIns="121900" rIns="121900" bIns="121900" anchor="t" anchorCtr="0">
            <a:noAutofit/>
          </a:bodyPr>
          <a:lstStyle>
            <a:lvl1pPr lvl="0" rtl="0">
              <a:lnSpc>
                <a:spcPct val="100000"/>
              </a:lnSpc>
              <a:spcBef>
                <a:spcPts val="0"/>
              </a:spcBef>
              <a:spcAft>
                <a:spcPts val="0"/>
              </a:spcAft>
              <a:buSzPts val="1300"/>
              <a:buNone/>
              <a:defRPr sz="1300"/>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03" name="Google Shape;103;gcfc2175fa0_2_135"/>
          <p:cNvSpPr txBox="1">
            <a:spLocks noGrp="1"/>
          </p:cNvSpPr>
          <p:nvPr>
            <p:ph type="title" idx="15" hasCustomPrompt="1"/>
          </p:nvPr>
        </p:nvSpPr>
        <p:spPr>
          <a:xfrm>
            <a:off x="2697343" y="4210850"/>
            <a:ext cx="2097900" cy="7704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400"/>
              <a:buNone/>
              <a:defRPr sz="6400"/>
            </a:lvl1pPr>
            <a:lvl2pPr lvl="1" rtl="0">
              <a:spcBef>
                <a:spcPts val="0"/>
              </a:spcBef>
              <a:spcAft>
                <a:spcPts val="0"/>
              </a:spcAft>
              <a:buSzPts val="64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64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64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64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64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64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64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64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04" name="Google Shape;104;gcfc2175fa0_2_135"/>
          <p:cNvSpPr txBox="1">
            <a:spLocks noGrp="1"/>
          </p:cNvSpPr>
          <p:nvPr>
            <p:ph type="ctrTitle" idx="16"/>
          </p:nvPr>
        </p:nvSpPr>
        <p:spPr>
          <a:xfrm>
            <a:off x="4570665" y="4979631"/>
            <a:ext cx="3002400" cy="770400"/>
          </a:xfrm>
          <a:prstGeom prst="rect">
            <a:avLst/>
          </a:prstGeom>
        </p:spPr>
        <p:txBody>
          <a:bodyPr spcFirstLastPara="1" wrap="square" lIns="121900" tIns="121900" rIns="121900" bIns="121900" anchor="b"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05" name="Google Shape;105;gcfc2175fa0_2_135"/>
          <p:cNvSpPr txBox="1">
            <a:spLocks noGrp="1"/>
          </p:cNvSpPr>
          <p:nvPr>
            <p:ph type="subTitle" idx="17"/>
          </p:nvPr>
        </p:nvSpPr>
        <p:spPr>
          <a:xfrm>
            <a:off x="4570663" y="5530496"/>
            <a:ext cx="2541900" cy="763200"/>
          </a:xfrm>
          <a:prstGeom prst="rect">
            <a:avLst/>
          </a:prstGeom>
        </p:spPr>
        <p:txBody>
          <a:bodyPr spcFirstLastPara="1" wrap="square" lIns="121900" tIns="121900" rIns="121900" bIns="121900" anchor="t" anchorCtr="0">
            <a:noAutofit/>
          </a:bodyPr>
          <a:lstStyle>
            <a:lvl1pPr lvl="0" rtl="0">
              <a:lnSpc>
                <a:spcPct val="100000"/>
              </a:lnSpc>
              <a:spcBef>
                <a:spcPts val="0"/>
              </a:spcBef>
              <a:spcAft>
                <a:spcPts val="0"/>
              </a:spcAft>
              <a:buSzPts val="1300"/>
              <a:buNone/>
              <a:defRPr sz="1300"/>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06" name="Google Shape;106;gcfc2175fa0_2_135"/>
          <p:cNvSpPr txBox="1">
            <a:spLocks noGrp="1"/>
          </p:cNvSpPr>
          <p:nvPr>
            <p:ph type="title" idx="18" hasCustomPrompt="1"/>
          </p:nvPr>
        </p:nvSpPr>
        <p:spPr>
          <a:xfrm>
            <a:off x="2697343" y="5323750"/>
            <a:ext cx="2097900" cy="7704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400"/>
              <a:buNone/>
              <a:defRPr sz="6400"/>
            </a:lvl1pPr>
            <a:lvl2pPr lvl="1" rtl="0">
              <a:spcBef>
                <a:spcPts val="0"/>
              </a:spcBef>
              <a:spcAft>
                <a:spcPts val="0"/>
              </a:spcAft>
              <a:buSzPts val="64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64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64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64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64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64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64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64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text 1">
  <p:cSld name="CUSTOM_13">
    <p:spTree>
      <p:nvGrpSpPr>
        <p:cNvPr id="1" name="Shape 107"/>
        <p:cNvGrpSpPr/>
        <p:nvPr/>
      </p:nvGrpSpPr>
      <p:grpSpPr>
        <a:xfrm>
          <a:off x="0" y="0"/>
          <a:ext cx="0" cy="0"/>
          <a:chOff x="0" y="0"/>
          <a:chExt cx="0" cy="0"/>
        </a:xfrm>
      </p:grpSpPr>
      <p:sp>
        <p:nvSpPr>
          <p:cNvPr id="108" name="Google Shape;108;gcfc2175fa0_2_152"/>
          <p:cNvSpPr txBox="1">
            <a:spLocks noGrp="1"/>
          </p:cNvSpPr>
          <p:nvPr>
            <p:ph type="title"/>
          </p:nvPr>
        </p:nvSpPr>
        <p:spPr>
          <a:xfrm>
            <a:off x="896500" y="1909967"/>
            <a:ext cx="4664100" cy="1195500"/>
          </a:xfrm>
          <a:prstGeom prst="rect">
            <a:avLst/>
          </a:prstGeom>
        </p:spPr>
        <p:txBody>
          <a:bodyPr spcFirstLastPara="1" wrap="square" lIns="121900" tIns="121900" rIns="121900" bIns="121900" anchor="ctr" anchorCtr="0">
            <a:noAutofit/>
          </a:bodyPr>
          <a:lstStyle>
            <a:lvl1pPr lvl="0" algn="r" rtl="0">
              <a:spcBef>
                <a:spcPts val="0"/>
              </a:spcBef>
              <a:spcAft>
                <a:spcPts val="0"/>
              </a:spcAft>
              <a:buClr>
                <a:srgbClr val="000000"/>
              </a:buClr>
              <a:buSzPts val="3700"/>
              <a:buNone/>
              <a:defRPr/>
            </a:lvl1pPr>
            <a:lvl2pPr lvl="1" rtl="0">
              <a:spcBef>
                <a:spcPts val="0"/>
              </a:spcBef>
              <a:spcAft>
                <a:spcPts val="0"/>
              </a:spcAft>
              <a:buClr>
                <a:srgbClr val="000000"/>
              </a:buClr>
              <a:buSzPts val="3700"/>
              <a:buNone/>
              <a:defRPr>
                <a:solidFill>
                  <a:srgbClr val="000000"/>
                </a:solidFill>
              </a:defRPr>
            </a:lvl2pPr>
            <a:lvl3pPr lvl="2" rtl="0">
              <a:spcBef>
                <a:spcPts val="0"/>
              </a:spcBef>
              <a:spcAft>
                <a:spcPts val="0"/>
              </a:spcAft>
              <a:buClr>
                <a:srgbClr val="000000"/>
              </a:buClr>
              <a:buSzPts val="3700"/>
              <a:buNone/>
              <a:defRPr>
                <a:solidFill>
                  <a:srgbClr val="000000"/>
                </a:solidFill>
              </a:defRPr>
            </a:lvl3pPr>
            <a:lvl4pPr lvl="3" rtl="0">
              <a:spcBef>
                <a:spcPts val="0"/>
              </a:spcBef>
              <a:spcAft>
                <a:spcPts val="0"/>
              </a:spcAft>
              <a:buClr>
                <a:srgbClr val="000000"/>
              </a:buClr>
              <a:buSzPts val="3700"/>
              <a:buNone/>
              <a:defRPr>
                <a:solidFill>
                  <a:srgbClr val="000000"/>
                </a:solidFill>
              </a:defRPr>
            </a:lvl4pPr>
            <a:lvl5pPr lvl="4" rtl="0">
              <a:spcBef>
                <a:spcPts val="0"/>
              </a:spcBef>
              <a:spcAft>
                <a:spcPts val="0"/>
              </a:spcAft>
              <a:buClr>
                <a:srgbClr val="000000"/>
              </a:buClr>
              <a:buSzPts val="3700"/>
              <a:buNone/>
              <a:defRPr>
                <a:solidFill>
                  <a:srgbClr val="000000"/>
                </a:solidFill>
              </a:defRPr>
            </a:lvl5pPr>
            <a:lvl6pPr lvl="5" rtl="0">
              <a:spcBef>
                <a:spcPts val="0"/>
              </a:spcBef>
              <a:spcAft>
                <a:spcPts val="0"/>
              </a:spcAft>
              <a:buClr>
                <a:srgbClr val="000000"/>
              </a:buClr>
              <a:buSzPts val="3700"/>
              <a:buNone/>
              <a:defRPr>
                <a:solidFill>
                  <a:srgbClr val="000000"/>
                </a:solidFill>
              </a:defRPr>
            </a:lvl6pPr>
            <a:lvl7pPr lvl="6" rtl="0">
              <a:spcBef>
                <a:spcPts val="0"/>
              </a:spcBef>
              <a:spcAft>
                <a:spcPts val="0"/>
              </a:spcAft>
              <a:buClr>
                <a:srgbClr val="000000"/>
              </a:buClr>
              <a:buSzPts val="3700"/>
              <a:buNone/>
              <a:defRPr>
                <a:solidFill>
                  <a:srgbClr val="000000"/>
                </a:solidFill>
              </a:defRPr>
            </a:lvl7pPr>
            <a:lvl8pPr lvl="7" rtl="0">
              <a:spcBef>
                <a:spcPts val="0"/>
              </a:spcBef>
              <a:spcAft>
                <a:spcPts val="0"/>
              </a:spcAft>
              <a:buClr>
                <a:srgbClr val="000000"/>
              </a:buClr>
              <a:buSzPts val="3700"/>
              <a:buNone/>
              <a:defRPr>
                <a:solidFill>
                  <a:srgbClr val="000000"/>
                </a:solidFill>
              </a:defRPr>
            </a:lvl8pPr>
            <a:lvl9pPr lvl="8" rtl="0">
              <a:spcBef>
                <a:spcPts val="0"/>
              </a:spcBef>
              <a:spcAft>
                <a:spcPts val="0"/>
              </a:spcAft>
              <a:buClr>
                <a:srgbClr val="000000"/>
              </a:buClr>
              <a:buSzPts val="3700"/>
              <a:buNone/>
              <a:defRPr>
                <a:solidFill>
                  <a:srgbClr val="000000"/>
                </a:solidFill>
              </a:defRPr>
            </a:lvl9pPr>
          </a:lstStyle>
          <a:p>
            <a:endParaRPr/>
          </a:p>
        </p:txBody>
      </p:sp>
      <p:sp>
        <p:nvSpPr>
          <p:cNvPr id="109" name="Google Shape;109;gcfc2175fa0_2_152"/>
          <p:cNvSpPr txBox="1">
            <a:spLocks noGrp="1"/>
          </p:cNvSpPr>
          <p:nvPr>
            <p:ph type="subTitle" idx="1"/>
          </p:nvPr>
        </p:nvSpPr>
        <p:spPr>
          <a:xfrm flipH="1">
            <a:off x="2223000" y="2872300"/>
            <a:ext cx="3337500" cy="1560000"/>
          </a:xfrm>
          <a:prstGeom prst="rect">
            <a:avLst/>
          </a:prstGeom>
        </p:spPr>
        <p:txBody>
          <a:bodyPr spcFirstLastPara="1" wrap="square" lIns="121900" tIns="121900" rIns="121900" bIns="121900" anchor="t" anchorCtr="0">
            <a:noAutofit/>
          </a:bodyPr>
          <a:lstStyle>
            <a:lvl1pPr lvl="0" algn="r" rtl="0">
              <a:lnSpc>
                <a:spcPct val="100000"/>
              </a:lnSpc>
              <a:spcBef>
                <a:spcPts val="0"/>
              </a:spcBef>
              <a:spcAft>
                <a:spcPts val="0"/>
              </a:spcAft>
              <a:buSzPts val="1600"/>
              <a:buNone/>
              <a:defRPr/>
            </a:lvl1pPr>
            <a:lvl2pPr lvl="1" rtl="0">
              <a:lnSpc>
                <a:spcPct val="100000"/>
              </a:lnSpc>
              <a:spcBef>
                <a:spcPts val="0"/>
              </a:spcBef>
              <a:spcAft>
                <a:spcPts val="0"/>
              </a:spcAft>
              <a:buClr>
                <a:srgbClr val="000000"/>
              </a:buClr>
              <a:buSzPts val="3700"/>
              <a:buNone/>
              <a:defRPr sz="3700">
                <a:solidFill>
                  <a:srgbClr val="000000"/>
                </a:solidFill>
              </a:defRPr>
            </a:lvl2pPr>
            <a:lvl3pPr lvl="2" rtl="0">
              <a:lnSpc>
                <a:spcPct val="100000"/>
              </a:lnSpc>
              <a:spcBef>
                <a:spcPts val="0"/>
              </a:spcBef>
              <a:spcAft>
                <a:spcPts val="0"/>
              </a:spcAft>
              <a:buClr>
                <a:srgbClr val="000000"/>
              </a:buClr>
              <a:buSzPts val="3700"/>
              <a:buNone/>
              <a:defRPr sz="3700">
                <a:solidFill>
                  <a:srgbClr val="000000"/>
                </a:solidFill>
              </a:defRPr>
            </a:lvl3pPr>
            <a:lvl4pPr lvl="3" rtl="0">
              <a:lnSpc>
                <a:spcPct val="100000"/>
              </a:lnSpc>
              <a:spcBef>
                <a:spcPts val="0"/>
              </a:spcBef>
              <a:spcAft>
                <a:spcPts val="0"/>
              </a:spcAft>
              <a:buClr>
                <a:srgbClr val="000000"/>
              </a:buClr>
              <a:buSzPts val="3700"/>
              <a:buNone/>
              <a:defRPr sz="3700">
                <a:solidFill>
                  <a:srgbClr val="000000"/>
                </a:solidFill>
              </a:defRPr>
            </a:lvl4pPr>
            <a:lvl5pPr lvl="4" rtl="0">
              <a:lnSpc>
                <a:spcPct val="100000"/>
              </a:lnSpc>
              <a:spcBef>
                <a:spcPts val="0"/>
              </a:spcBef>
              <a:spcAft>
                <a:spcPts val="0"/>
              </a:spcAft>
              <a:buClr>
                <a:srgbClr val="000000"/>
              </a:buClr>
              <a:buSzPts val="3700"/>
              <a:buNone/>
              <a:defRPr sz="3700">
                <a:solidFill>
                  <a:srgbClr val="000000"/>
                </a:solidFill>
              </a:defRPr>
            </a:lvl5pPr>
            <a:lvl6pPr lvl="5" rtl="0">
              <a:lnSpc>
                <a:spcPct val="100000"/>
              </a:lnSpc>
              <a:spcBef>
                <a:spcPts val="0"/>
              </a:spcBef>
              <a:spcAft>
                <a:spcPts val="0"/>
              </a:spcAft>
              <a:buClr>
                <a:srgbClr val="000000"/>
              </a:buClr>
              <a:buSzPts val="3700"/>
              <a:buNone/>
              <a:defRPr sz="3700">
                <a:solidFill>
                  <a:srgbClr val="000000"/>
                </a:solidFill>
              </a:defRPr>
            </a:lvl6pPr>
            <a:lvl7pPr lvl="6" rtl="0">
              <a:lnSpc>
                <a:spcPct val="100000"/>
              </a:lnSpc>
              <a:spcBef>
                <a:spcPts val="0"/>
              </a:spcBef>
              <a:spcAft>
                <a:spcPts val="0"/>
              </a:spcAft>
              <a:buClr>
                <a:srgbClr val="000000"/>
              </a:buClr>
              <a:buSzPts val="3700"/>
              <a:buNone/>
              <a:defRPr sz="3700">
                <a:solidFill>
                  <a:srgbClr val="000000"/>
                </a:solidFill>
              </a:defRPr>
            </a:lvl7pPr>
            <a:lvl8pPr lvl="7" rtl="0">
              <a:lnSpc>
                <a:spcPct val="100000"/>
              </a:lnSpc>
              <a:spcBef>
                <a:spcPts val="0"/>
              </a:spcBef>
              <a:spcAft>
                <a:spcPts val="0"/>
              </a:spcAft>
              <a:buClr>
                <a:srgbClr val="000000"/>
              </a:buClr>
              <a:buSzPts val="3700"/>
              <a:buNone/>
              <a:defRPr sz="3700">
                <a:solidFill>
                  <a:srgbClr val="000000"/>
                </a:solidFill>
              </a:defRPr>
            </a:lvl8pPr>
            <a:lvl9pPr lvl="8" rtl="0">
              <a:lnSpc>
                <a:spcPct val="100000"/>
              </a:lnSpc>
              <a:spcBef>
                <a:spcPts val="0"/>
              </a:spcBef>
              <a:spcAft>
                <a:spcPts val="0"/>
              </a:spcAft>
              <a:buClr>
                <a:srgbClr val="000000"/>
              </a:buClr>
              <a:buSzPts val="3700"/>
              <a:buNone/>
              <a:defRPr sz="3700">
                <a:solidFill>
                  <a:srgbClr val="000000"/>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our columns 1">
  <p:cSld name="CUSTOM_27_1_1">
    <p:spTree>
      <p:nvGrpSpPr>
        <p:cNvPr id="1" name="Shape 110"/>
        <p:cNvGrpSpPr/>
        <p:nvPr/>
      </p:nvGrpSpPr>
      <p:grpSpPr>
        <a:xfrm>
          <a:off x="0" y="0"/>
          <a:ext cx="0" cy="0"/>
          <a:chOff x="0" y="0"/>
          <a:chExt cx="0" cy="0"/>
        </a:xfrm>
      </p:grpSpPr>
      <p:sp>
        <p:nvSpPr>
          <p:cNvPr id="111" name="Google Shape;111;gcfc2175fa0_2_155"/>
          <p:cNvSpPr txBox="1">
            <a:spLocks noGrp="1"/>
          </p:cNvSpPr>
          <p:nvPr>
            <p:ph type="ctrTitle"/>
          </p:nvPr>
        </p:nvSpPr>
        <p:spPr>
          <a:xfrm>
            <a:off x="842500" y="1122700"/>
            <a:ext cx="3828300" cy="859500"/>
          </a:xfrm>
          <a:prstGeom prst="rect">
            <a:avLst/>
          </a:prstGeom>
          <a:ln>
            <a:noFill/>
          </a:ln>
        </p:spPr>
        <p:txBody>
          <a:bodyPr spcFirstLastPara="1" wrap="square" lIns="121900" tIns="121900" rIns="121900" bIns="121900"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2" name="Google Shape;112;gcfc2175fa0_2_155"/>
          <p:cNvSpPr txBox="1">
            <a:spLocks noGrp="1"/>
          </p:cNvSpPr>
          <p:nvPr>
            <p:ph type="subTitle" idx="1"/>
          </p:nvPr>
        </p:nvSpPr>
        <p:spPr>
          <a:xfrm>
            <a:off x="842512" y="1881121"/>
            <a:ext cx="3307500" cy="716100"/>
          </a:xfrm>
          <a:prstGeom prst="rect">
            <a:avLst/>
          </a:prstGeom>
        </p:spPr>
        <p:txBody>
          <a:bodyPr spcFirstLastPara="1" wrap="square" lIns="121900" tIns="121900" rIns="121900" bIns="121900" anchor="t" anchorCtr="0">
            <a:noAutofit/>
          </a:bodyPr>
          <a:lstStyle>
            <a:lvl1pPr lvl="0" rtl="0">
              <a:lnSpc>
                <a:spcPct val="100000"/>
              </a:lnSpc>
              <a:spcBef>
                <a:spcPts val="0"/>
              </a:spcBef>
              <a:spcAft>
                <a:spcPts val="0"/>
              </a:spcAft>
              <a:buSzPts val="1300"/>
              <a:buNone/>
              <a:defRPr sz="1300"/>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13" name="Google Shape;113;gcfc2175fa0_2_155"/>
          <p:cNvSpPr txBox="1">
            <a:spLocks noGrp="1"/>
          </p:cNvSpPr>
          <p:nvPr>
            <p:ph type="ctrTitle" idx="2"/>
          </p:nvPr>
        </p:nvSpPr>
        <p:spPr>
          <a:xfrm>
            <a:off x="5618218" y="1122700"/>
            <a:ext cx="3597300" cy="859500"/>
          </a:xfrm>
          <a:prstGeom prst="rect">
            <a:avLst/>
          </a:prstGeom>
          <a:ln>
            <a:noFill/>
          </a:ln>
        </p:spPr>
        <p:txBody>
          <a:bodyPr spcFirstLastPara="1" wrap="square" lIns="121900" tIns="121900" rIns="121900" bIns="121900"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4" name="Google Shape;114;gcfc2175fa0_2_155"/>
          <p:cNvSpPr txBox="1">
            <a:spLocks noGrp="1"/>
          </p:cNvSpPr>
          <p:nvPr>
            <p:ph type="subTitle" idx="3"/>
          </p:nvPr>
        </p:nvSpPr>
        <p:spPr>
          <a:xfrm>
            <a:off x="5618218" y="1881121"/>
            <a:ext cx="3447900" cy="993900"/>
          </a:xfrm>
          <a:prstGeom prst="rect">
            <a:avLst/>
          </a:prstGeom>
        </p:spPr>
        <p:txBody>
          <a:bodyPr spcFirstLastPara="1" wrap="square" lIns="121900" tIns="121900" rIns="121900" bIns="121900" anchor="t" anchorCtr="0">
            <a:noAutofit/>
          </a:bodyPr>
          <a:lstStyle>
            <a:lvl1pPr lvl="0" rtl="0">
              <a:lnSpc>
                <a:spcPct val="100000"/>
              </a:lnSpc>
              <a:spcBef>
                <a:spcPts val="0"/>
              </a:spcBef>
              <a:spcAft>
                <a:spcPts val="0"/>
              </a:spcAft>
              <a:buSzPts val="1300"/>
              <a:buNone/>
              <a:defRPr sz="1300"/>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15" name="Google Shape;115;gcfc2175fa0_2_155"/>
          <p:cNvSpPr txBox="1">
            <a:spLocks noGrp="1"/>
          </p:cNvSpPr>
          <p:nvPr>
            <p:ph type="ctrTitle" idx="4"/>
          </p:nvPr>
        </p:nvSpPr>
        <p:spPr>
          <a:xfrm>
            <a:off x="842510" y="4442569"/>
            <a:ext cx="3828300" cy="859500"/>
          </a:xfrm>
          <a:prstGeom prst="rect">
            <a:avLst/>
          </a:prstGeom>
          <a:ln>
            <a:noFill/>
          </a:ln>
        </p:spPr>
        <p:txBody>
          <a:bodyPr spcFirstLastPara="1" wrap="square" lIns="121900" tIns="121900" rIns="121900" bIns="121900"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6" name="Google Shape;116;gcfc2175fa0_2_155"/>
          <p:cNvSpPr txBox="1">
            <a:spLocks noGrp="1"/>
          </p:cNvSpPr>
          <p:nvPr>
            <p:ph type="subTitle" idx="5"/>
          </p:nvPr>
        </p:nvSpPr>
        <p:spPr>
          <a:xfrm>
            <a:off x="842512" y="5218944"/>
            <a:ext cx="3307500" cy="1261500"/>
          </a:xfrm>
          <a:prstGeom prst="rect">
            <a:avLst/>
          </a:prstGeom>
        </p:spPr>
        <p:txBody>
          <a:bodyPr spcFirstLastPara="1" wrap="square" lIns="121900" tIns="121900" rIns="121900" bIns="121900" anchor="t" anchorCtr="0">
            <a:noAutofit/>
          </a:bodyPr>
          <a:lstStyle>
            <a:lvl1pPr lvl="0" rtl="0">
              <a:lnSpc>
                <a:spcPct val="100000"/>
              </a:lnSpc>
              <a:spcBef>
                <a:spcPts val="0"/>
              </a:spcBef>
              <a:spcAft>
                <a:spcPts val="0"/>
              </a:spcAft>
              <a:buSzPts val="1300"/>
              <a:buNone/>
              <a:defRPr sz="1300"/>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17" name="Google Shape;117;gcfc2175fa0_2_155"/>
          <p:cNvSpPr txBox="1">
            <a:spLocks noGrp="1"/>
          </p:cNvSpPr>
          <p:nvPr>
            <p:ph type="ctrTitle" idx="6"/>
          </p:nvPr>
        </p:nvSpPr>
        <p:spPr>
          <a:xfrm rot="5400000">
            <a:off x="8913865" y="2194977"/>
            <a:ext cx="3884400" cy="650100"/>
          </a:xfrm>
          <a:prstGeom prst="rect">
            <a:avLst/>
          </a:prstGeom>
        </p:spPr>
        <p:txBody>
          <a:bodyPr spcFirstLastPara="1" wrap="square" lIns="121900" tIns="121900" rIns="121900" bIns="121900" anchor="ctr" anchorCtr="0">
            <a:noAutofit/>
          </a:bodyPr>
          <a:lstStyle>
            <a:lvl1pPr lvl="0" rtl="0">
              <a:spcBef>
                <a:spcPts val="0"/>
              </a:spcBef>
              <a:spcAft>
                <a:spcPts val="0"/>
              </a:spcAft>
              <a:buSzPts val="3200"/>
              <a:buNone/>
              <a:defRPr sz="32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18" name="Google Shape;118;gcfc2175fa0_2_155"/>
          <p:cNvSpPr txBox="1">
            <a:spLocks noGrp="1"/>
          </p:cNvSpPr>
          <p:nvPr>
            <p:ph type="ctrTitle" idx="7"/>
          </p:nvPr>
        </p:nvSpPr>
        <p:spPr>
          <a:xfrm>
            <a:off x="5618218" y="4442578"/>
            <a:ext cx="3447900" cy="859500"/>
          </a:xfrm>
          <a:prstGeom prst="rect">
            <a:avLst/>
          </a:prstGeom>
          <a:ln>
            <a:noFill/>
          </a:ln>
        </p:spPr>
        <p:txBody>
          <a:bodyPr spcFirstLastPara="1" wrap="square" lIns="121900" tIns="121900" rIns="121900" bIns="121900"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9" name="Google Shape;119;gcfc2175fa0_2_155"/>
          <p:cNvSpPr txBox="1">
            <a:spLocks noGrp="1"/>
          </p:cNvSpPr>
          <p:nvPr>
            <p:ph type="subTitle" idx="8"/>
          </p:nvPr>
        </p:nvSpPr>
        <p:spPr>
          <a:xfrm>
            <a:off x="5618218" y="5218944"/>
            <a:ext cx="3447900" cy="993900"/>
          </a:xfrm>
          <a:prstGeom prst="rect">
            <a:avLst/>
          </a:prstGeom>
        </p:spPr>
        <p:txBody>
          <a:bodyPr spcFirstLastPara="1" wrap="square" lIns="121900" tIns="121900" rIns="121900" bIns="121900" anchor="t" anchorCtr="0">
            <a:noAutofit/>
          </a:bodyPr>
          <a:lstStyle>
            <a:lvl1pPr lvl="0" rtl="0">
              <a:lnSpc>
                <a:spcPct val="100000"/>
              </a:lnSpc>
              <a:spcBef>
                <a:spcPts val="0"/>
              </a:spcBef>
              <a:spcAft>
                <a:spcPts val="0"/>
              </a:spcAft>
              <a:buSzPts val="1300"/>
              <a:buNone/>
              <a:defRPr sz="1300"/>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ree columns 1">
  <p:cSld name="CUSTOM_27">
    <p:spTree>
      <p:nvGrpSpPr>
        <p:cNvPr id="1" name="Shape 120"/>
        <p:cNvGrpSpPr/>
        <p:nvPr/>
      </p:nvGrpSpPr>
      <p:grpSpPr>
        <a:xfrm>
          <a:off x="0" y="0"/>
          <a:ext cx="0" cy="0"/>
          <a:chOff x="0" y="0"/>
          <a:chExt cx="0" cy="0"/>
        </a:xfrm>
      </p:grpSpPr>
      <p:sp>
        <p:nvSpPr>
          <p:cNvPr id="121" name="Google Shape;121;gcfc2175fa0_2_165"/>
          <p:cNvSpPr txBox="1">
            <a:spLocks noGrp="1"/>
          </p:cNvSpPr>
          <p:nvPr>
            <p:ph type="ctrTitle"/>
          </p:nvPr>
        </p:nvSpPr>
        <p:spPr>
          <a:xfrm>
            <a:off x="6562100" y="3990713"/>
            <a:ext cx="2437500" cy="859500"/>
          </a:xfrm>
          <a:prstGeom prst="rect">
            <a:avLst/>
          </a:prstGeom>
          <a:ln>
            <a:noFill/>
          </a:ln>
        </p:spPr>
        <p:txBody>
          <a:bodyPr spcFirstLastPara="1" wrap="square" lIns="121900" tIns="121900" rIns="121900" bIns="121900" anchor="b" anchorCtr="0">
            <a:noAutofit/>
          </a:bodyPr>
          <a:lstStyle>
            <a:lvl1pPr lvl="0" rtl="0">
              <a:spcBef>
                <a:spcPts val="0"/>
              </a:spcBef>
              <a:spcAft>
                <a:spcPts val="0"/>
              </a:spcAft>
              <a:buClr>
                <a:schemeClr val="lt1"/>
              </a:buClr>
              <a:buSzPts val="2400"/>
              <a:buNone/>
              <a:defRPr sz="2400">
                <a:solidFill>
                  <a:schemeClr val="lt1"/>
                </a:solidFill>
              </a:defRPr>
            </a:lvl1pPr>
            <a:lvl2pPr lvl="1" rtl="0">
              <a:spcBef>
                <a:spcPts val="0"/>
              </a:spcBef>
              <a:spcAft>
                <a:spcPts val="0"/>
              </a:spcAft>
              <a:buClr>
                <a:schemeClr val="lt1"/>
              </a:buClr>
              <a:buSzPts val="2400"/>
              <a:buNone/>
              <a:defRPr sz="2400">
                <a:solidFill>
                  <a:schemeClr val="lt1"/>
                </a:solidFill>
              </a:defRPr>
            </a:lvl2pPr>
            <a:lvl3pPr lvl="2" rtl="0">
              <a:spcBef>
                <a:spcPts val="0"/>
              </a:spcBef>
              <a:spcAft>
                <a:spcPts val="0"/>
              </a:spcAft>
              <a:buClr>
                <a:schemeClr val="lt1"/>
              </a:buClr>
              <a:buSzPts val="2400"/>
              <a:buNone/>
              <a:defRPr sz="2400">
                <a:solidFill>
                  <a:schemeClr val="lt1"/>
                </a:solidFill>
              </a:defRPr>
            </a:lvl3pPr>
            <a:lvl4pPr lvl="3" rtl="0">
              <a:spcBef>
                <a:spcPts val="0"/>
              </a:spcBef>
              <a:spcAft>
                <a:spcPts val="0"/>
              </a:spcAft>
              <a:buClr>
                <a:schemeClr val="lt1"/>
              </a:buClr>
              <a:buSzPts val="2400"/>
              <a:buNone/>
              <a:defRPr sz="2400">
                <a:solidFill>
                  <a:schemeClr val="lt1"/>
                </a:solidFill>
              </a:defRPr>
            </a:lvl4pPr>
            <a:lvl5pPr lvl="4" rtl="0">
              <a:spcBef>
                <a:spcPts val="0"/>
              </a:spcBef>
              <a:spcAft>
                <a:spcPts val="0"/>
              </a:spcAft>
              <a:buClr>
                <a:schemeClr val="lt1"/>
              </a:buClr>
              <a:buSzPts val="2400"/>
              <a:buNone/>
              <a:defRPr sz="2400">
                <a:solidFill>
                  <a:schemeClr val="lt1"/>
                </a:solidFill>
              </a:defRPr>
            </a:lvl5pPr>
            <a:lvl6pPr lvl="5" rtl="0">
              <a:spcBef>
                <a:spcPts val="0"/>
              </a:spcBef>
              <a:spcAft>
                <a:spcPts val="0"/>
              </a:spcAft>
              <a:buClr>
                <a:schemeClr val="lt1"/>
              </a:buClr>
              <a:buSzPts val="2400"/>
              <a:buNone/>
              <a:defRPr sz="2400">
                <a:solidFill>
                  <a:schemeClr val="lt1"/>
                </a:solidFill>
              </a:defRPr>
            </a:lvl6pPr>
            <a:lvl7pPr lvl="6" rtl="0">
              <a:spcBef>
                <a:spcPts val="0"/>
              </a:spcBef>
              <a:spcAft>
                <a:spcPts val="0"/>
              </a:spcAft>
              <a:buClr>
                <a:schemeClr val="lt1"/>
              </a:buClr>
              <a:buSzPts val="2400"/>
              <a:buNone/>
              <a:defRPr sz="2400">
                <a:solidFill>
                  <a:schemeClr val="lt1"/>
                </a:solidFill>
              </a:defRPr>
            </a:lvl7pPr>
            <a:lvl8pPr lvl="7" rtl="0">
              <a:spcBef>
                <a:spcPts val="0"/>
              </a:spcBef>
              <a:spcAft>
                <a:spcPts val="0"/>
              </a:spcAft>
              <a:buClr>
                <a:schemeClr val="lt1"/>
              </a:buClr>
              <a:buSzPts val="2400"/>
              <a:buNone/>
              <a:defRPr sz="2400">
                <a:solidFill>
                  <a:schemeClr val="lt1"/>
                </a:solidFill>
              </a:defRPr>
            </a:lvl8pPr>
            <a:lvl9pPr lvl="8" rtl="0">
              <a:spcBef>
                <a:spcPts val="0"/>
              </a:spcBef>
              <a:spcAft>
                <a:spcPts val="0"/>
              </a:spcAft>
              <a:buClr>
                <a:schemeClr val="lt1"/>
              </a:buClr>
              <a:buSzPts val="2400"/>
              <a:buNone/>
              <a:defRPr sz="2400">
                <a:solidFill>
                  <a:schemeClr val="lt1"/>
                </a:solidFill>
              </a:defRPr>
            </a:lvl9pPr>
          </a:lstStyle>
          <a:p>
            <a:endParaRPr/>
          </a:p>
        </p:txBody>
      </p:sp>
      <p:sp>
        <p:nvSpPr>
          <p:cNvPr id="122" name="Google Shape;122;gcfc2175fa0_2_165"/>
          <p:cNvSpPr txBox="1">
            <a:spLocks noGrp="1"/>
          </p:cNvSpPr>
          <p:nvPr>
            <p:ph type="subTitle" idx="1"/>
          </p:nvPr>
        </p:nvSpPr>
        <p:spPr>
          <a:xfrm>
            <a:off x="6562100" y="4738413"/>
            <a:ext cx="2029500" cy="1261500"/>
          </a:xfrm>
          <a:prstGeom prst="rect">
            <a:avLst/>
          </a:prstGeom>
        </p:spPr>
        <p:txBody>
          <a:bodyPr spcFirstLastPara="1" wrap="square" lIns="121900" tIns="121900" rIns="121900" bIns="121900" anchor="t" anchorCtr="0">
            <a:noAutofit/>
          </a:bodyPr>
          <a:lstStyle>
            <a:lvl1pPr lvl="0" rtl="0">
              <a:lnSpc>
                <a:spcPct val="100000"/>
              </a:lnSpc>
              <a:spcBef>
                <a:spcPts val="0"/>
              </a:spcBef>
              <a:spcAft>
                <a:spcPts val="0"/>
              </a:spcAft>
              <a:buSzPts val="1300"/>
              <a:buNone/>
              <a:defRPr sz="1300">
                <a:solidFill>
                  <a:srgbClr val="000000"/>
                </a:solidFill>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23" name="Google Shape;123;gcfc2175fa0_2_165"/>
          <p:cNvSpPr txBox="1">
            <a:spLocks noGrp="1"/>
          </p:cNvSpPr>
          <p:nvPr>
            <p:ph type="ctrTitle" idx="2"/>
          </p:nvPr>
        </p:nvSpPr>
        <p:spPr>
          <a:xfrm>
            <a:off x="1208185" y="3990713"/>
            <a:ext cx="2437500" cy="859500"/>
          </a:xfrm>
          <a:prstGeom prst="rect">
            <a:avLst/>
          </a:prstGeom>
          <a:ln>
            <a:noFill/>
          </a:ln>
        </p:spPr>
        <p:txBody>
          <a:bodyPr spcFirstLastPara="1" wrap="square" lIns="121900" tIns="121900" rIns="121900" bIns="121900" anchor="b" anchorCtr="0">
            <a:noAutofit/>
          </a:bodyPr>
          <a:lstStyle>
            <a:lvl1pPr lvl="0" rtl="0">
              <a:spcBef>
                <a:spcPts val="0"/>
              </a:spcBef>
              <a:spcAft>
                <a:spcPts val="0"/>
              </a:spcAft>
              <a:buClr>
                <a:schemeClr val="lt1"/>
              </a:buClr>
              <a:buSzPts val="2400"/>
              <a:buNone/>
              <a:defRPr sz="2400">
                <a:solidFill>
                  <a:schemeClr val="lt1"/>
                </a:solidFill>
              </a:defRPr>
            </a:lvl1pPr>
            <a:lvl2pPr lvl="1" rtl="0">
              <a:spcBef>
                <a:spcPts val="0"/>
              </a:spcBef>
              <a:spcAft>
                <a:spcPts val="0"/>
              </a:spcAft>
              <a:buClr>
                <a:schemeClr val="lt1"/>
              </a:buClr>
              <a:buSzPts val="2400"/>
              <a:buNone/>
              <a:defRPr sz="2400">
                <a:solidFill>
                  <a:schemeClr val="lt1"/>
                </a:solidFill>
              </a:defRPr>
            </a:lvl2pPr>
            <a:lvl3pPr lvl="2" rtl="0">
              <a:spcBef>
                <a:spcPts val="0"/>
              </a:spcBef>
              <a:spcAft>
                <a:spcPts val="0"/>
              </a:spcAft>
              <a:buClr>
                <a:schemeClr val="lt1"/>
              </a:buClr>
              <a:buSzPts val="2400"/>
              <a:buNone/>
              <a:defRPr sz="2400">
                <a:solidFill>
                  <a:schemeClr val="lt1"/>
                </a:solidFill>
              </a:defRPr>
            </a:lvl3pPr>
            <a:lvl4pPr lvl="3" rtl="0">
              <a:spcBef>
                <a:spcPts val="0"/>
              </a:spcBef>
              <a:spcAft>
                <a:spcPts val="0"/>
              </a:spcAft>
              <a:buClr>
                <a:schemeClr val="lt1"/>
              </a:buClr>
              <a:buSzPts val="2400"/>
              <a:buNone/>
              <a:defRPr sz="2400">
                <a:solidFill>
                  <a:schemeClr val="lt1"/>
                </a:solidFill>
              </a:defRPr>
            </a:lvl4pPr>
            <a:lvl5pPr lvl="4" rtl="0">
              <a:spcBef>
                <a:spcPts val="0"/>
              </a:spcBef>
              <a:spcAft>
                <a:spcPts val="0"/>
              </a:spcAft>
              <a:buClr>
                <a:schemeClr val="lt1"/>
              </a:buClr>
              <a:buSzPts val="2400"/>
              <a:buNone/>
              <a:defRPr sz="2400">
                <a:solidFill>
                  <a:schemeClr val="lt1"/>
                </a:solidFill>
              </a:defRPr>
            </a:lvl5pPr>
            <a:lvl6pPr lvl="5" rtl="0">
              <a:spcBef>
                <a:spcPts val="0"/>
              </a:spcBef>
              <a:spcAft>
                <a:spcPts val="0"/>
              </a:spcAft>
              <a:buClr>
                <a:schemeClr val="lt1"/>
              </a:buClr>
              <a:buSzPts val="2400"/>
              <a:buNone/>
              <a:defRPr sz="2400">
                <a:solidFill>
                  <a:schemeClr val="lt1"/>
                </a:solidFill>
              </a:defRPr>
            </a:lvl6pPr>
            <a:lvl7pPr lvl="6" rtl="0">
              <a:spcBef>
                <a:spcPts val="0"/>
              </a:spcBef>
              <a:spcAft>
                <a:spcPts val="0"/>
              </a:spcAft>
              <a:buClr>
                <a:schemeClr val="lt1"/>
              </a:buClr>
              <a:buSzPts val="2400"/>
              <a:buNone/>
              <a:defRPr sz="2400">
                <a:solidFill>
                  <a:schemeClr val="lt1"/>
                </a:solidFill>
              </a:defRPr>
            </a:lvl7pPr>
            <a:lvl8pPr lvl="7" rtl="0">
              <a:spcBef>
                <a:spcPts val="0"/>
              </a:spcBef>
              <a:spcAft>
                <a:spcPts val="0"/>
              </a:spcAft>
              <a:buClr>
                <a:schemeClr val="lt1"/>
              </a:buClr>
              <a:buSzPts val="2400"/>
              <a:buNone/>
              <a:defRPr sz="2400">
                <a:solidFill>
                  <a:schemeClr val="lt1"/>
                </a:solidFill>
              </a:defRPr>
            </a:lvl8pPr>
            <a:lvl9pPr lvl="8" rtl="0">
              <a:spcBef>
                <a:spcPts val="0"/>
              </a:spcBef>
              <a:spcAft>
                <a:spcPts val="0"/>
              </a:spcAft>
              <a:buClr>
                <a:schemeClr val="lt1"/>
              </a:buClr>
              <a:buSzPts val="2400"/>
              <a:buNone/>
              <a:defRPr sz="2400">
                <a:solidFill>
                  <a:schemeClr val="lt1"/>
                </a:solidFill>
              </a:defRPr>
            </a:lvl9pPr>
          </a:lstStyle>
          <a:p>
            <a:endParaRPr/>
          </a:p>
        </p:txBody>
      </p:sp>
      <p:sp>
        <p:nvSpPr>
          <p:cNvPr id="124" name="Google Shape;124;gcfc2175fa0_2_165"/>
          <p:cNvSpPr txBox="1">
            <a:spLocks noGrp="1"/>
          </p:cNvSpPr>
          <p:nvPr>
            <p:ph type="subTitle" idx="3"/>
          </p:nvPr>
        </p:nvSpPr>
        <p:spPr>
          <a:xfrm>
            <a:off x="1208185" y="4738413"/>
            <a:ext cx="2029500" cy="1261500"/>
          </a:xfrm>
          <a:prstGeom prst="rect">
            <a:avLst/>
          </a:prstGeom>
        </p:spPr>
        <p:txBody>
          <a:bodyPr spcFirstLastPara="1" wrap="square" lIns="121900" tIns="121900" rIns="121900" bIns="121900" anchor="t" anchorCtr="0">
            <a:noAutofit/>
          </a:bodyPr>
          <a:lstStyle>
            <a:lvl1pPr lvl="0" rtl="0">
              <a:lnSpc>
                <a:spcPct val="100000"/>
              </a:lnSpc>
              <a:spcBef>
                <a:spcPts val="0"/>
              </a:spcBef>
              <a:spcAft>
                <a:spcPts val="0"/>
              </a:spcAft>
              <a:buSzPts val="1300"/>
              <a:buNone/>
              <a:defRPr sz="1300">
                <a:solidFill>
                  <a:srgbClr val="000000"/>
                </a:solidFill>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25" name="Google Shape;125;gcfc2175fa0_2_165"/>
          <p:cNvSpPr txBox="1">
            <a:spLocks noGrp="1"/>
          </p:cNvSpPr>
          <p:nvPr>
            <p:ph type="ctrTitle" idx="4"/>
          </p:nvPr>
        </p:nvSpPr>
        <p:spPr>
          <a:xfrm rot="5400000">
            <a:off x="8913865" y="2194977"/>
            <a:ext cx="3884400" cy="650100"/>
          </a:xfrm>
          <a:prstGeom prst="rect">
            <a:avLst/>
          </a:prstGeom>
        </p:spPr>
        <p:txBody>
          <a:bodyPr spcFirstLastPara="1" wrap="square" lIns="121900" tIns="121900" rIns="121900" bIns="121900" anchor="ctr" anchorCtr="0">
            <a:noAutofit/>
          </a:bodyPr>
          <a:lstStyle>
            <a:lvl1pPr lvl="0" rtl="0">
              <a:spcBef>
                <a:spcPts val="0"/>
              </a:spcBef>
              <a:spcAft>
                <a:spcPts val="0"/>
              </a:spcAft>
              <a:buSzPts val="3200"/>
              <a:buNone/>
              <a:defRPr sz="32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26" name="Google Shape;126;gcfc2175fa0_2_165"/>
          <p:cNvSpPr txBox="1">
            <a:spLocks noGrp="1"/>
          </p:cNvSpPr>
          <p:nvPr>
            <p:ph type="ctrTitle" idx="5"/>
          </p:nvPr>
        </p:nvSpPr>
        <p:spPr>
          <a:xfrm>
            <a:off x="3904742" y="3990713"/>
            <a:ext cx="2398500" cy="859500"/>
          </a:xfrm>
          <a:prstGeom prst="rect">
            <a:avLst/>
          </a:prstGeom>
          <a:ln>
            <a:noFill/>
          </a:ln>
        </p:spPr>
        <p:txBody>
          <a:bodyPr spcFirstLastPara="1" wrap="square" lIns="121900" tIns="121900" rIns="121900" bIns="121900" anchor="b" anchorCtr="0">
            <a:noAutofit/>
          </a:bodyPr>
          <a:lstStyle>
            <a:lvl1pPr lvl="0" rtl="0">
              <a:spcBef>
                <a:spcPts val="0"/>
              </a:spcBef>
              <a:spcAft>
                <a:spcPts val="0"/>
              </a:spcAft>
              <a:buClr>
                <a:schemeClr val="lt1"/>
              </a:buClr>
              <a:buSzPts val="2400"/>
              <a:buNone/>
              <a:defRPr sz="2400">
                <a:solidFill>
                  <a:schemeClr val="lt1"/>
                </a:solidFill>
              </a:defRPr>
            </a:lvl1pPr>
            <a:lvl2pPr lvl="1" rtl="0">
              <a:spcBef>
                <a:spcPts val="0"/>
              </a:spcBef>
              <a:spcAft>
                <a:spcPts val="0"/>
              </a:spcAft>
              <a:buClr>
                <a:schemeClr val="lt1"/>
              </a:buClr>
              <a:buSzPts val="2400"/>
              <a:buNone/>
              <a:defRPr sz="2400">
                <a:solidFill>
                  <a:schemeClr val="lt1"/>
                </a:solidFill>
              </a:defRPr>
            </a:lvl2pPr>
            <a:lvl3pPr lvl="2" rtl="0">
              <a:spcBef>
                <a:spcPts val="0"/>
              </a:spcBef>
              <a:spcAft>
                <a:spcPts val="0"/>
              </a:spcAft>
              <a:buClr>
                <a:schemeClr val="lt1"/>
              </a:buClr>
              <a:buSzPts val="2400"/>
              <a:buNone/>
              <a:defRPr sz="2400">
                <a:solidFill>
                  <a:schemeClr val="lt1"/>
                </a:solidFill>
              </a:defRPr>
            </a:lvl3pPr>
            <a:lvl4pPr lvl="3" rtl="0">
              <a:spcBef>
                <a:spcPts val="0"/>
              </a:spcBef>
              <a:spcAft>
                <a:spcPts val="0"/>
              </a:spcAft>
              <a:buClr>
                <a:schemeClr val="lt1"/>
              </a:buClr>
              <a:buSzPts val="2400"/>
              <a:buNone/>
              <a:defRPr sz="2400">
                <a:solidFill>
                  <a:schemeClr val="lt1"/>
                </a:solidFill>
              </a:defRPr>
            </a:lvl4pPr>
            <a:lvl5pPr lvl="4" rtl="0">
              <a:spcBef>
                <a:spcPts val="0"/>
              </a:spcBef>
              <a:spcAft>
                <a:spcPts val="0"/>
              </a:spcAft>
              <a:buClr>
                <a:schemeClr val="lt1"/>
              </a:buClr>
              <a:buSzPts val="2400"/>
              <a:buNone/>
              <a:defRPr sz="2400">
                <a:solidFill>
                  <a:schemeClr val="lt1"/>
                </a:solidFill>
              </a:defRPr>
            </a:lvl5pPr>
            <a:lvl6pPr lvl="5" rtl="0">
              <a:spcBef>
                <a:spcPts val="0"/>
              </a:spcBef>
              <a:spcAft>
                <a:spcPts val="0"/>
              </a:spcAft>
              <a:buClr>
                <a:schemeClr val="lt1"/>
              </a:buClr>
              <a:buSzPts val="2400"/>
              <a:buNone/>
              <a:defRPr sz="2400">
                <a:solidFill>
                  <a:schemeClr val="lt1"/>
                </a:solidFill>
              </a:defRPr>
            </a:lvl6pPr>
            <a:lvl7pPr lvl="6" rtl="0">
              <a:spcBef>
                <a:spcPts val="0"/>
              </a:spcBef>
              <a:spcAft>
                <a:spcPts val="0"/>
              </a:spcAft>
              <a:buClr>
                <a:schemeClr val="lt1"/>
              </a:buClr>
              <a:buSzPts val="2400"/>
              <a:buNone/>
              <a:defRPr sz="2400">
                <a:solidFill>
                  <a:schemeClr val="lt1"/>
                </a:solidFill>
              </a:defRPr>
            </a:lvl7pPr>
            <a:lvl8pPr lvl="7" rtl="0">
              <a:spcBef>
                <a:spcPts val="0"/>
              </a:spcBef>
              <a:spcAft>
                <a:spcPts val="0"/>
              </a:spcAft>
              <a:buClr>
                <a:schemeClr val="lt1"/>
              </a:buClr>
              <a:buSzPts val="2400"/>
              <a:buNone/>
              <a:defRPr sz="2400">
                <a:solidFill>
                  <a:schemeClr val="lt1"/>
                </a:solidFill>
              </a:defRPr>
            </a:lvl8pPr>
            <a:lvl9pPr lvl="8" rtl="0">
              <a:spcBef>
                <a:spcPts val="0"/>
              </a:spcBef>
              <a:spcAft>
                <a:spcPts val="0"/>
              </a:spcAft>
              <a:buClr>
                <a:schemeClr val="lt1"/>
              </a:buClr>
              <a:buSzPts val="2400"/>
              <a:buNone/>
              <a:defRPr sz="2400">
                <a:solidFill>
                  <a:schemeClr val="lt1"/>
                </a:solidFill>
              </a:defRPr>
            </a:lvl9pPr>
          </a:lstStyle>
          <a:p>
            <a:endParaRPr/>
          </a:p>
        </p:txBody>
      </p:sp>
      <p:sp>
        <p:nvSpPr>
          <p:cNvPr id="127" name="Google Shape;127;gcfc2175fa0_2_165"/>
          <p:cNvSpPr txBox="1">
            <a:spLocks noGrp="1"/>
          </p:cNvSpPr>
          <p:nvPr>
            <p:ph type="subTitle" idx="6"/>
          </p:nvPr>
        </p:nvSpPr>
        <p:spPr>
          <a:xfrm>
            <a:off x="3904733" y="4738413"/>
            <a:ext cx="1968300" cy="1261500"/>
          </a:xfrm>
          <a:prstGeom prst="rect">
            <a:avLst/>
          </a:prstGeom>
        </p:spPr>
        <p:txBody>
          <a:bodyPr spcFirstLastPara="1" wrap="square" lIns="121900" tIns="121900" rIns="121900" bIns="121900" anchor="t" anchorCtr="0">
            <a:noAutofit/>
          </a:bodyPr>
          <a:lstStyle>
            <a:lvl1pPr lvl="0" rtl="0">
              <a:lnSpc>
                <a:spcPct val="100000"/>
              </a:lnSpc>
              <a:spcBef>
                <a:spcPts val="0"/>
              </a:spcBef>
              <a:spcAft>
                <a:spcPts val="0"/>
              </a:spcAft>
              <a:buSzPts val="1300"/>
              <a:buNone/>
              <a:defRPr sz="1300">
                <a:solidFill>
                  <a:srgbClr val="000000"/>
                </a:solidFill>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ext 2">
  <p:cSld name="CUSTOM_14">
    <p:spTree>
      <p:nvGrpSpPr>
        <p:cNvPr id="1" name="Shape 128"/>
        <p:cNvGrpSpPr/>
        <p:nvPr/>
      </p:nvGrpSpPr>
      <p:grpSpPr>
        <a:xfrm>
          <a:off x="0" y="0"/>
          <a:ext cx="0" cy="0"/>
          <a:chOff x="0" y="0"/>
          <a:chExt cx="0" cy="0"/>
        </a:xfrm>
      </p:grpSpPr>
      <p:sp>
        <p:nvSpPr>
          <p:cNvPr id="129" name="Google Shape;129;gcfc2175fa0_2_173"/>
          <p:cNvSpPr txBox="1">
            <a:spLocks noGrp="1"/>
          </p:cNvSpPr>
          <p:nvPr>
            <p:ph type="ctrTitle"/>
          </p:nvPr>
        </p:nvSpPr>
        <p:spPr>
          <a:xfrm>
            <a:off x="7242667" y="947567"/>
            <a:ext cx="3850800" cy="2738700"/>
          </a:xfrm>
          <a:prstGeom prst="rect">
            <a:avLst/>
          </a:prstGeom>
        </p:spPr>
        <p:txBody>
          <a:bodyPr spcFirstLastPara="1" wrap="square" lIns="121900" tIns="121900" rIns="121900" bIns="121900" anchor="b" anchorCtr="0">
            <a:noAutofit/>
          </a:bodyPr>
          <a:lstStyle>
            <a:lvl1pPr lvl="0" algn="r" rtl="0">
              <a:spcBef>
                <a:spcPts val="0"/>
              </a:spcBef>
              <a:spcAft>
                <a:spcPts val="0"/>
              </a:spcAft>
              <a:buSzPts val="3700"/>
              <a:buNone/>
              <a:defRPr/>
            </a:lvl1pPr>
            <a:lvl2pPr lvl="1" algn="r" rtl="0">
              <a:spcBef>
                <a:spcPts val="0"/>
              </a:spcBef>
              <a:spcAft>
                <a:spcPts val="0"/>
              </a:spcAft>
              <a:buClr>
                <a:srgbClr val="000000"/>
              </a:buClr>
              <a:buSzPts val="2100"/>
              <a:buNone/>
              <a:defRPr sz="2100">
                <a:solidFill>
                  <a:srgbClr val="000000"/>
                </a:solidFill>
              </a:defRPr>
            </a:lvl2pPr>
            <a:lvl3pPr lvl="2" algn="r" rtl="0">
              <a:spcBef>
                <a:spcPts val="0"/>
              </a:spcBef>
              <a:spcAft>
                <a:spcPts val="0"/>
              </a:spcAft>
              <a:buClr>
                <a:srgbClr val="000000"/>
              </a:buClr>
              <a:buSzPts val="2100"/>
              <a:buNone/>
              <a:defRPr sz="2100">
                <a:solidFill>
                  <a:srgbClr val="000000"/>
                </a:solidFill>
              </a:defRPr>
            </a:lvl3pPr>
            <a:lvl4pPr lvl="3" algn="r" rtl="0">
              <a:spcBef>
                <a:spcPts val="0"/>
              </a:spcBef>
              <a:spcAft>
                <a:spcPts val="0"/>
              </a:spcAft>
              <a:buClr>
                <a:srgbClr val="000000"/>
              </a:buClr>
              <a:buSzPts val="2100"/>
              <a:buNone/>
              <a:defRPr sz="2100">
                <a:solidFill>
                  <a:srgbClr val="000000"/>
                </a:solidFill>
              </a:defRPr>
            </a:lvl4pPr>
            <a:lvl5pPr lvl="4" algn="r" rtl="0">
              <a:spcBef>
                <a:spcPts val="0"/>
              </a:spcBef>
              <a:spcAft>
                <a:spcPts val="0"/>
              </a:spcAft>
              <a:buClr>
                <a:srgbClr val="000000"/>
              </a:buClr>
              <a:buSzPts val="2100"/>
              <a:buNone/>
              <a:defRPr sz="2100">
                <a:solidFill>
                  <a:srgbClr val="000000"/>
                </a:solidFill>
              </a:defRPr>
            </a:lvl5pPr>
            <a:lvl6pPr lvl="5" algn="r" rtl="0">
              <a:spcBef>
                <a:spcPts val="0"/>
              </a:spcBef>
              <a:spcAft>
                <a:spcPts val="0"/>
              </a:spcAft>
              <a:buClr>
                <a:srgbClr val="000000"/>
              </a:buClr>
              <a:buSzPts val="2100"/>
              <a:buNone/>
              <a:defRPr sz="2100">
                <a:solidFill>
                  <a:srgbClr val="000000"/>
                </a:solidFill>
              </a:defRPr>
            </a:lvl6pPr>
            <a:lvl7pPr lvl="6" algn="r" rtl="0">
              <a:spcBef>
                <a:spcPts val="0"/>
              </a:spcBef>
              <a:spcAft>
                <a:spcPts val="0"/>
              </a:spcAft>
              <a:buClr>
                <a:srgbClr val="000000"/>
              </a:buClr>
              <a:buSzPts val="2100"/>
              <a:buNone/>
              <a:defRPr sz="2100">
                <a:solidFill>
                  <a:srgbClr val="000000"/>
                </a:solidFill>
              </a:defRPr>
            </a:lvl7pPr>
            <a:lvl8pPr lvl="7" algn="r" rtl="0">
              <a:spcBef>
                <a:spcPts val="0"/>
              </a:spcBef>
              <a:spcAft>
                <a:spcPts val="0"/>
              </a:spcAft>
              <a:buClr>
                <a:srgbClr val="000000"/>
              </a:buClr>
              <a:buSzPts val="2100"/>
              <a:buNone/>
              <a:defRPr sz="2100">
                <a:solidFill>
                  <a:srgbClr val="000000"/>
                </a:solidFill>
              </a:defRPr>
            </a:lvl8pPr>
            <a:lvl9pPr lvl="8" algn="r" rtl="0">
              <a:spcBef>
                <a:spcPts val="0"/>
              </a:spcBef>
              <a:spcAft>
                <a:spcPts val="0"/>
              </a:spcAft>
              <a:buClr>
                <a:srgbClr val="000000"/>
              </a:buClr>
              <a:buSzPts val="2100"/>
              <a:buNone/>
              <a:defRPr sz="2100">
                <a:solidFill>
                  <a:srgbClr val="000000"/>
                </a:solidFill>
              </a:defRPr>
            </a:lvl9pPr>
          </a:lstStyle>
          <a:p>
            <a:endParaRPr/>
          </a:p>
        </p:txBody>
      </p:sp>
      <p:sp>
        <p:nvSpPr>
          <p:cNvPr id="130" name="Google Shape;130;gcfc2175fa0_2_173"/>
          <p:cNvSpPr txBox="1">
            <a:spLocks noGrp="1"/>
          </p:cNvSpPr>
          <p:nvPr>
            <p:ph type="subTitle" idx="1"/>
          </p:nvPr>
        </p:nvSpPr>
        <p:spPr>
          <a:xfrm>
            <a:off x="7151400" y="3632833"/>
            <a:ext cx="3942000" cy="2379300"/>
          </a:xfrm>
          <a:prstGeom prst="rect">
            <a:avLst/>
          </a:prstGeom>
        </p:spPr>
        <p:txBody>
          <a:bodyPr spcFirstLastPara="1" wrap="square" lIns="121900" tIns="121900" rIns="121900" bIns="121900" anchor="t"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CUSTOM_28">
    <p:spTree>
      <p:nvGrpSpPr>
        <p:cNvPr id="1" name="Shape 131"/>
        <p:cNvGrpSpPr/>
        <p:nvPr/>
      </p:nvGrpSpPr>
      <p:grpSpPr>
        <a:xfrm>
          <a:off x="0" y="0"/>
          <a:ext cx="0" cy="0"/>
          <a:chOff x="0" y="0"/>
          <a:chExt cx="0" cy="0"/>
        </a:xfrm>
      </p:grpSpPr>
      <p:sp>
        <p:nvSpPr>
          <p:cNvPr id="132" name="Google Shape;132;gcfc2175fa0_2_176"/>
          <p:cNvSpPr txBox="1">
            <a:spLocks noGrp="1"/>
          </p:cNvSpPr>
          <p:nvPr>
            <p:ph type="subTitle" idx="1"/>
          </p:nvPr>
        </p:nvSpPr>
        <p:spPr>
          <a:xfrm>
            <a:off x="1220233" y="4507700"/>
            <a:ext cx="5280900" cy="842400"/>
          </a:xfrm>
          <a:prstGeom prst="rect">
            <a:avLst/>
          </a:prstGeom>
        </p:spPr>
        <p:txBody>
          <a:bodyPr spcFirstLastPara="1" wrap="square" lIns="121900" tIns="121900" rIns="121900" bIns="121900" anchor="t" anchorCtr="0">
            <a:noAutofit/>
          </a:bodyPr>
          <a:lstStyle>
            <a:lvl1pPr lvl="0" rtl="0">
              <a:spcBef>
                <a:spcPts val="0"/>
              </a:spcBef>
              <a:spcAft>
                <a:spcPts val="0"/>
              </a:spcAft>
              <a:buNone/>
              <a:defRPr/>
            </a:lvl1pPr>
            <a:lvl2pPr lvl="1" rtl="0">
              <a:spcBef>
                <a:spcPts val="2100"/>
              </a:spcBef>
              <a:spcAft>
                <a:spcPts val="0"/>
              </a:spcAft>
              <a:buNone/>
              <a:defRPr/>
            </a:lvl2pPr>
            <a:lvl3pPr lvl="2" rtl="0">
              <a:spcBef>
                <a:spcPts val="2100"/>
              </a:spcBef>
              <a:spcAft>
                <a:spcPts val="0"/>
              </a:spcAft>
              <a:buNone/>
              <a:defRPr/>
            </a:lvl3pPr>
            <a:lvl4pPr lvl="3" rtl="0">
              <a:spcBef>
                <a:spcPts val="2100"/>
              </a:spcBef>
              <a:spcAft>
                <a:spcPts val="0"/>
              </a:spcAft>
              <a:buNone/>
              <a:defRPr/>
            </a:lvl4pPr>
            <a:lvl5pPr lvl="4" rtl="0">
              <a:spcBef>
                <a:spcPts val="2100"/>
              </a:spcBef>
              <a:spcAft>
                <a:spcPts val="0"/>
              </a:spcAft>
              <a:buNone/>
              <a:defRPr/>
            </a:lvl5pPr>
            <a:lvl6pPr lvl="5" rtl="0">
              <a:spcBef>
                <a:spcPts val="2100"/>
              </a:spcBef>
              <a:spcAft>
                <a:spcPts val="0"/>
              </a:spcAft>
              <a:buNone/>
              <a:defRPr/>
            </a:lvl6pPr>
            <a:lvl7pPr lvl="6" rtl="0">
              <a:spcBef>
                <a:spcPts val="2100"/>
              </a:spcBef>
              <a:spcAft>
                <a:spcPts val="0"/>
              </a:spcAft>
              <a:buNone/>
              <a:defRPr/>
            </a:lvl7pPr>
            <a:lvl8pPr lvl="7" rtl="0">
              <a:spcBef>
                <a:spcPts val="2100"/>
              </a:spcBef>
              <a:spcAft>
                <a:spcPts val="0"/>
              </a:spcAft>
              <a:buNone/>
              <a:defRPr/>
            </a:lvl8pPr>
            <a:lvl9pPr lvl="8" rtl="0">
              <a:spcBef>
                <a:spcPts val="2100"/>
              </a:spcBef>
              <a:spcAft>
                <a:spcPts val="2100"/>
              </a:spcAft>
              <a:buNone/>
              <a:defRPr/>
            </a:lvl9pPr>
          </a:lstStyle>
          <a:p>
            <a:endParaRPr/>
          </a:p>
        </p:txBody>
      </p:sp>
      <p:sp>
        <p:nvSpPr>
          <p:cNvPr id="133" name="Google Shape;133;gcfc2175fa0_2_176"/>
          <p:cNvSpPr txBox="1">
            <a:spLocks noGrp="1"/>
          </p:cNvSpPr>
          <p:nvPr>
            <p:ph type="subTitle" idx="2"/>
          </p:nvPr>
        </p:nvSpPr>
        <p:spPr>
          <a:xfrm>
            <a:off x="1220233" y="5339433"/>
            <a:ext cx="2427900" cy="284100"/>
          </a:xfrm>
          <a:prstGeom prst="rect">
            <a:avLst/>
          </a:prstGeom>
        </p:spPr>
        <p:txBody>
          <a:bodyPr spcFirstLastPara="1" wrap="square" lIns="121900" tIns="121900" rIns="121900" bIns="121900" anchor="t" anchorCtr="0">
            <a:noAutofit/>
          </a:bodyPr>
          <a:lstStyle>
            <a:lvl1pPr lvl="0" rtl="0">
              <a:spcBef>
                <a:spcPts val="0"/>
              </a:spcBef>
              <a:spcAft>
                <a:spcPts val="0"/>
              </a:spcAft>
              <a:buNone/>
              <a:defRPr b="1">
                <a:latin typeface="Livvic"/>
                <a:ea typeface="Livvic"/>
                <a:cs typeface="Livvic"/>
                <a:sym typeface="Livvic"/>
              </a:defRPr>
            </a:lvl1pPr>
            <a:lvl2pPr lvl="1" rtl="0">
              <a:spcBef>
                <a:spcPts val="2100"/>
              </a:spcBef>
              <a:spcAft>
                <a:spcPts val="0"/>
              </a:spcAft>
              <a:buNone/>
              <a:defRPr b="1">
                <a:latin typeface="Livvic"/>
                <a:ea typeface="Livvic"/>
                <a:cs typeface="Livvic"/>
                <a:sym typeface="Livvic"/>
              </a:defRPr>
            </a:lvl2pPr>
            <a:lvl3pPr lvl="2" rtl="0">
              <a:spcBef>
                <a:spcPts val="2100"/>
              </a:spcBef>
              <a:spcAft>
                <a:spcPts val="0"/>
              </a:spcAft>
              <a:buNone/>
              <a:defRPr b="1">
                <a:latin typeface="Livvic"/>
                <a:ea typeface="Livvic"/>
                <a:cs typeface="Livvic"/>
                <a:sym typeface="Livvic"/>
              </a:defRPr>
            </a:lvl3pPr>
            <a:lvl4pPr lvl="3" rtl="0">
              <a:spcBef>
                <a:spcPts val="2100"/>
              </a:spcBef>
              <a:spcAft>
                <a:spcPts val="0"/>
              </a:spcAft>
              <a:buNone/>
              <a:defRPr b="1">
                <a:latin typeface="Livvic"/>
                <a:ea typeface="Livvic"/>
                <a:cs typeface="Livvic"/>
                <a:sym typeface="Livvic"/>
              </a:defRPr>
            </a:lvl4pPr>
            <a:lvl5pPr lvl="4" rtl="0">
              <a:spcBef>
                <a:spcPts val="2100"/>
              </a:spcBef>
              <a:spcAft>
                <a:spcPts val="0"/>
              </a:spcAft>
              <a:buNone/>
              <a:defRPr b="1">
                <a:latin typeface="Livvic"/>
                <a:ea typeface="Livvic"/>
                <a:cs typeface="Livvic"/>
                <a:sym typeface="Livvic"/>
              </a:defRPr>
            </a:lvl5pPr>
            <a:lvl6pPr lvl="5" rtl="0">
              <a:spcBef>
                <a:spcPts val="2100"/>
              </a:spcBef>
              <a:spcAft>
                <a:spcPts val="0"/>
              </a:spcAft>
              <a:buNone/>
              <a:defRPr b="1">
                <a:latin typeface="Livvic"/>
                <a:ea typeface="Livvic"/>
                <a:cs typeface="Livvic"/>
                <a:sym typeface="Livvic"/>
              </a:defRPr>
            </a:lvl6pPr>
            <a:lvl7pPr lvl="6" rtl="0">
              <a:spcBef>
                <a:spcPts val="2100"/>
              </a:spcBef>
              <a:spcAft>
                <a:spcPts val="0"/>
              </a:spcAft>
              <a:buNone/>
              <a:defRPr b="1">
                <a:latin typeface="Livvic"/>
                <a:ea typeface="Livvic"/>
                <a:cs typeface="Livvic"/>
                <a:sym typeface="Livvic"/>
              </a:defRPr>
            </a:lvl7pPr>
            <a:lvl8pPr lvl="7" rtl="0">
              <a:spcBef>
                <a:spcPts val="2100"/>
              </a:spcBef>
              <a:spcAft>
                <a:spcPts val="0"/>
              </a:spcAft>
              <a:buNone/>
              <a:defRPr b="1">
                <a:latin typeface="Livvic"/>
                <a:ea typeface="Livvic"/>
                <a:cs typeface="Livvic"/>
                <a:sym typeface="Livvic"/>
              </a:defRPr>
            </a:lvl8pPr>
            <a:lvl9pPr lvl="8" rtl="0">
              <a:spcBef>
                <a:spcPts val="2100"/>
              </a:spcBef>
              <a:spcAft>
                <a:spcPts val="2100"/>
              </a:spcAft>
              <a:buNone/>
              <a:defRPr b="1">
                <a:latin typeface="Livvic"/>
                <a:ea typeface="Livvic"/>
                <a:cs typeface="Livvic"/>
                <a:sym typeface="Livvic"/>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text 3">
  <p:cSld name="CUSTOM_16">
    <p:spTree>
      <p:nvGrpSpPr>
        <p:cNvPr id="1" name="Shape 134"/>
        <p:cNvGrpSpPr/>
        <p:nvPr/>
      </p:nvGrpSpPr>
      <p:grpSpPr>
        <a:xfrm>
          <a:off x="0" y="0"/>
          <a:ext cx="0" cy="0"/>
          <a:chOff x="0" y="0"/>
          <a:chExt cx="0" cy="0"/>
        </a:xfrm>
      </p:grpSpPr>
      <p:sp>
        <p:nvSpPr>
          <p:cNvPr id="135" name="Google Shape;135;gcfc2175fa0_2_179"/>
          <p:cNvSpPr txBox="1">
            <a:spLocks noGrp="1"/>
          </p:cNvSpPr>
          <p:nvPr>
            <p:ph type="subTitle" idx="1"/>
          </p:nvPr>
        </p:nvSpPr>
        <p:spPr>
          <a:xfrm>
            <a:off x="2823796" y="4507280"/>
            <a:ext cx="3935100" cy="393600"/>
          </a:xfrm>
          <a:prstGeom prst="rect">
            <a:avLst/>
          </a:prstGeom>
        </p:spPr>
        <p:txBody>
          <a:bodyPr spcFirstLastPara="1" wrap="square" lIns="121900" tIns="121900" rIns="121900" bIns="121900" anchor="t" anchorCtr="0">
            <a:noAutofit/>
          </a:bodyPr>
          <a:lstStyle>
            <a:lvl1pPr lvl="0" rtl="0">
              <a:spcBef>
                <a:spcPts val="0"/>
              </a:spcBef>
              <a:spcAft>
                <a:spcPts val="0"/>
              </a:spcAft>
              <a:buNone/>
              <a:defRPr sz="1300"/>
            </a:lvl1pPr>
            <a:lvl2pPr lvl="1" rtl="0">
              <a:spcBef>
                <a:spcPts val="2100"/>
              </a:spcBef>
              <a:spcAft>
                <a:spcPts val="0"/>
              </a:spcAft>
              <a:buNone/>
              <a:defRPr/>
            </a:lvl2pPr>
            <a:lvl3pPr lvl="2" rtl="0">
              <a:spcBef>
                <a:spcPts val="2100"/>
              </a:spcBef>
              <a:spcAft>
                <a:spcPts val="0"/>
              </a:spcAft>
              <a:buNone/>
              <a:defRPr/>
            </a:lvl3pPr>
            <a:lvl4pPr lvl="3" rtl="0">
              <a:spcBef>
                <a:spcPts val="2100"/>
              </a:spcBef>
              <a:spcAft>
                <a:spcPts val="0"/>
              </a:spcAft>
              <a:buNone/>
              <a:defRPr/>
            </a:lvl4pPr>
            <a:lvl5pPr lvl="4" rtl="0">
              <a:spcBef>
                <a:spcPts val="2100"/>
              </a:spcBef>
              <a:spcAft>
                <a:spcPts val="0"/>
              </a:spcAft>
              <a:buNone/>
              <a:defRPr/>
            </a:lvl5pPr>
            <a:lvl6pPr lvl="5" rtl="0">
              <a:spcBef>
                <a:spcPts val="2100"/>
              </a:spcBef>
              <a:spcAft>
                <a:spcPts val="0"/>
              </a:spcAft>
              <a:buNone/>
              <a:defRPr/>
            </a:lvl6pPr>
            <a:lvl7pPr lvl="6" rtl="0">
              <a:spcBef>
                <a:spcPts val="2100"/>
              </a:spcBef>
              <a:spcAft>
                <a:spcPts val="0"/>
              </a:spcAft>
              <a:buNone/>
              <a:defRPr/>
            </a:lvl7pPr>
            <a:lvl8pPr lvl="7" rtl="0">
              <a:spcBef>
                <a:spcPts val="2100"/>
              </a:spcBef>
              <a:spcAft>
                <a:spcPts val="0"/>
              </a:spcAft>
              <a:buNone/>
              <a:defRPr/>
            </a:lvl8pPr>
            <a:lvl9pPr lvl="8" rtl="0">
              <a:spcBef>
                <a:spcPts val="2100"/>
              </a:spcBef>
              <a:spcAft>
                <a:spcPts val="2100"/>
              </a:spcAft>
              <a:buNone/>
              <a:defRPr/>
            </a:lvl9pPr>
          </a:lstStyle>
          <a:p>
            <a:endParaRPr/>
          </a:p>
        </p:txBody>
      </p:sp>
      <p:sp>
        <p:nvSpPr>
          <p:cNvPr id="136" name="Google Shape;136;gcfc2175fa0_2_179"/>
          <p:cNvSpPr txBox="1">
            <a:spLocks noGrp="1"/>
          </p:cNvSpPr>
          <p:nvPr>
            <p:ph type="ctrTitle"/>
          </p:nvPr>
        </p:nvSpPr>
        <p:spPr>
          <a:xfrm rot="-5400000">
            <a:off x="-457418" y="2345483"/>
            <a:ext cx="3850800" cy="1197300"/>
          </a:xfrm>
          <a:prstGeom prst="rect">
            <a:avLst/>
          </a:prstGeom>
        </p:spPr>
        <p:txBody>
          <a:bodyPr spcFirstLastPara="1" wrap="square" lIns="121900" tIns="121900" rIns="121900" bIns="121900" anchor="b" anchorCtr="0">
            <a:noAutofit/>
          </a:bodyPr>
          <a:lstStyle>
            <a:lvl1pPr lvl="0" algn="r" rtl="0">
              <a:spcBef>
                <a:spcPts val="0"/>
              </a:spcBef>
              <a:spcAft>
                <a:spcPts val="0"/>
              </a:spcAft>
              <a:buSzPts val="3700"/>
              <a:buNone/>
              <a:defRPr/>
            </a:lvl1pPr>
            <a:lvl2pPr lvl="1" algn="r" rtl="0">
              <a:spcBef>
                <a:spcPts val="0"/>
              </a:spcBef>
              <a:spcAft>
                <a:spcPts val="0"/>
              </a:spcAft>
              <a:buClr>
                <a:srgbClr val="000000"/>
              </a:buClr>
              <a:buSzPts val="2100"/>
              <a:buNone/>
              <a:defRPr sz="2100">
                <a:solidFill>
                  <a:srgbClr val="000000"/>
                </a:solidFill>
              </a:defRPr>
            </a:lvl2pPr>
            <a:lvl3pPr lvl="2" algn="r" rtl="0">
              <a:spcBef>
                <a:spcPts val="0"/>
              </a:spcBef>
              <a:spcAft>
                <a:spcPts val="0"/>
              </a:spcAft>
              <a:buClr>
                <a:srgbClr val="000000"/>
              </a:buClr>
              <a:buSzPts val="2100"/>
              <a:buNone/>
              <a:defRPr sz="2100">
                <a:solidFill>
                  <a:srgbClr val="000000"/>
                </a:solidFill>
              </a:defRPr>
            </a:lvl3pPr>
            <a:lvl4pPr lvl="3" algn="r" rtl="0">
              <a:spcBef>
                <a:spcPts val="0"/>
              </a:spcBef>
              <a:spcAft>
                <a:spcPts val="0"/>
              </a:spcAft>
              <a:buClr>
                <a:srgbClr val="000000"/>
              </a:buClr>
              <a:buSzPts val="2100"/>
              <a:buNone/>
              <a:defRPr sz="2100">
                <a:solidFill>
                  <a:srgbClr val="000000"/>
                </a:solidFill>
              </a:defRPr>
            </a:lvl4pPr>
            <a:lvl5pPr lvl="4" algn="r" rtl="0">
              <a:spcBef>
                <a:spcPts val="0"/>
              </a:spcBef>
              <a:spcAft>
                <a:spcPts val="0"/>
              </a:spcAft>
              <a:buClr>
                <a:srgbClr val="000000"/>
              </a:buClr>
              <a:buSzPts val="2100"/>
              <a:buNone/>
              <a:defRPr sz="2100">
                <a:solidFill>
                  <a:srgbClr val="000000"/>
                </a:solidFill>
              </a:defRPr>
            </a:lvl5pPr>
            <a:lvl6pPr lvl="5" algn="r" rtl="0">
              <a:spcBef>
                <a:spcPts val="0"/>
              </a:spcBef>
              <a:spcAft>
                <a:spcPts val="0"/>
              </a:spcAft>
              <a:buClr>
                <a:srgbClr val="000000"/>
              </a:buClr>
              <a:buSzPts val="2100"/>
              <a:buNone/>
              <a:defRPr sz="2100">
                <a:solidFill>
                  <a:srgbClr val="000000"/>
                </a:solidFill>
              </a:defRPr>
            </a:lvl6pPr>
            <a:lvl7pPr lvl="6" algn="r" rtl="0">
              <a:spcBef>
                <a:spcPts val="0"/>
              </a:spcBef>
              <a:spcAft>
                <a:spcPts val="0"/>
              </a:spcAft>
              <a:buClr>
                <a:srgbClr val="000000"/>
              </a:buClr>
              <a:buSzPts val="2100"/>
              <a:buNone/>
              <a:defRPr sz="2100">
                <a:solidFill>
                  <a:srgbClr val="000000"/>
                </a:solidFill>
              </a:defRPr>
            </a:lvl7pPr>
            <a:lvl8pPr lvl="7" algn="r" rtl="0">
              <a:spcBef>
                <a:spcPts val="0"/>
              </a:spcBef>
              <a:spcAft>
                <a:spcPts val="0"/>
              </a:spcAft>
              <a:buClr>
                <a:srgbClr val="000000"/>
              </a:buClr>
              <a:buSzPts val="2100"/>
              <a:buNone/>
              <a:defRPr sz="2100">
                <a:solidFill>
                  <a:srgbClr val="000000"/>
                </a:solidFill>
              </a:defRPr>
            </a:lvl8pPr>
            <a:lvl9pPr lvl="8" algn="r" rtl="0">
              <a:spcBef>
                <a:spcPts val="0"/>
              </a:spcBef>
              <a:spcAft>
                <a:spcPts val="0"/>
              </a:spcAft>
              <a:buClr>
                <a:srgbClr val="000000"/>
              </a:buClr>
              <a:buSzPts val="2100"/>
              <a:buNone/>
              <a:defRPr sz="2100">
                <a:solidFill>
                  <a:srgbClr val="000000"/>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text 4">
  <p:cSld name="CUSTOM_16_1">
    <p:spTree>
      <p:nvGrpSpPr>
        <p:cNvPr id="1" name="Shape 137"/>
        <p:cNvGrpSpPr/>
        <p:nvPr/>
      </p:nvGrpSpPr>
      <p:grpSpPr>
        <a:xfrm>
          <a:off x="0" y="0"/>
          <a:ext cx="0" cy="0"/>
          <a:chOff x="0" y="0"/>
          <a:chExt cx="0" cy="0"/>
        </a:xfrm>
      </p:grpSpPr>
      <p:sp>
        <p:nvSpPr>
          <p:cNvPr id="138" name="Google Shape;138;gcfc2175fa0_2_182"/>
          <p:cNvSpPr txBox="1">
            <a:spLocks noGrp="1"/>
          </p:cNvSpPr>
          <p:nvPr>
            <p:ph type="subTitle" idx="1"/>
          </p:nvPr>
        </p:nvSpPr>
        <p:spPr>
          <a:xfrm flipH="1">
            <a:off x="5586267" y="4507280"/>
            <a:ext cx="3935100" cy="393600"/>
          </a:xfrm>
          <a:prstGeom prst="rect">
            <a:avLst/>
          </a:prstGeom>
        </p:spPr>
        <p:txBody>
          <a:bodyPr spcFirstLastPara="1" wrap="square" lIns="121900" tIns="121900" rIns="121900" bIns="121900" anchor="t" anchorCtr="0">
            <a:noAutofit/>
          </a:bodyPr>
          <a:lstStyle>
            <a:lvl1pPr lvl="0" rtl="0">
              <a:spcBef>
                <a:spcPts val="0"/>
              </a:spcBef>
              <a:spcAft>
                <a:spcPts val="0"/>
              </a:spcAft>
              <a:buNone/>
              <a:defRPr sz="1300"/>
            </a:lvl1pPr>
            <a:lvl2pPr lvl="1" rtl="0">
              <a:spcBef>
                <a:spcPts val="2100"/>
              </a:spcBef>
              <a:spcAft>
                <a:spcPts val="0"/>
              </a:spcAft>
              <a:buNone/>
              <a:defRPr/>
            </a:lvl2pPr>
            <a:lvl3pPr lvl="2" rtl="0">
              <a:spcBef>
                <a:spcPts val="2100"/>
              </a:spcBef>
              <a:spcAft>
                <a:spcPts val="0"/>
              </a:spcAft>
              <a:buNone/>
              <a:defRPr/>
            </a:lvl3pPr>
            <a:lvl4pPr lvl="3" rtl="0">
              <a:spcBef>
                <a:spcPts val="2100"/>
              </a:spcBef>
              <a:spcAft>
                <a:spcPts val="0"/>
              </a:spcAft>
              <a:buNone/>
              <a:defRPr/>
            </a:lvl4pPr>
            <a:lvl5pPr lvl="4" rtl="0">
              <a:spcBef>
                <a:spcPts val="2100"/>
              </a:spcBef>
              <a:spcAft>
                <a:spcPts val="0"/>
              </a:spcAft>
              <a:buNone/>
              <a:defRPr/>
            </a:lvl5pPr>
            <a:lvl6pPr lvl="5" rtl="0">
              <a:spcBef>
                <a:spcPts val="2100"/>
              </a:spcBef>
              <a:spcAft>
                <a:spcPts val="0"/>
              </a:spcAft>
              <a:buNone/>
              <a:defRPr/>
            </a:lvl6pPr>
            <a:lvl7pPr lvl="6" rtl="0">
              <a:spcBef>
                <a:spcPts val="2100"/>
              </a:spcBef>
              <a:spcAft>
                <a:spcPts val="0"/>
              </a:spcAft>
              <a:buNone/>
              <a:defRPr/>
            </a:lvl7pPr>
            <a:lvl8pPr lvl="7" rtl="0">
              <a:spcBef>
                <a:spcPts val="2100"/>
              </a:spcBef>
              <a:spcAft>
                <a:spcPts val="0"/>
              </a:spcAft>
              <a:buNone/>
              <a:defRPr/>
            </a:lvl8pPr>
            <a:lvl9pPr lvl="8" rtl="0">
              <a:spcBef>
                <a:spcPts val="2100"/>
              </a:spcBef>
              <a:spcAft>
                <a:spcPts val="2100"/>
              </a:spcAft>
              <a:buNone/>
              <a:defRPr/>
            </a:lvl9pPr>
          </a:lstStyle>
          <a:p>
            <a:endParaRPr/>
          </a:p>
        </p:txBody>
      </p:sp>
      <p:sp>
        <p:nvSpPr>
          <p:cNvPr id="139" name="Google Shape;139;gcfc2175fa0_2_182"/>
          <p:cNvSpPr txBox="1">
            <a:spLocks noGrp="1"/>
          </p:cNvSpPr>
          <p:nvPr>
            <p:ph type="ctrTitle"/>
          </p:nvPr>
        </p:nvSpPr>
        <p:spPr>
          <a:xfrm rot="5400000">
            <a:off x="8816496" y="2336702"/>
            <a:ext cx="3850800" cy="1197300"/>
          </a:xfrm>
          <a:prstGeom prst="rect">
            <a:avLst/>
          </a:prstGeom>
        </p:spPr>
        <p:txBody>
          <a:bodyPr spcFirstLastPara="1" wrap="square" lIns="121900" tIns="121900" rIns="121900" bIns="121900" anchor="b" anchorCtr="0">
            <a:noAutofit/>
          </a:bodyPr>
          <a:lstStyle>
            <a:lvl1pPr lvl="0" rtl="0">
              <a:spcBef>
                <a:spcPts val="0"/>
              </a:spcBef>
              <a:spcAft>
                <a:spcPts val="0"/>
              </a:spcAft>
              <a:buSzPts val="3700"/>
              <a:buNone/>
              <a:defRPr/>
            </a:lvl1pPr>
            <a:lvl2pPr lvl="1" rtl="0">
              <a:spcBef>
                <a:spcPts val="0"/>
              </a:spcBef>
              <a:spcAft>
                <a:spcPts val="0"/>
              </a:spcAft>
              <a:buClr>
                <a:srgbClr val="000000"/>
              </a:buClr>
              <a:buSzPts val="2100"/>
              <a:buNone/>
              <a:defRPr sz="2100">
                <a:solidFill>
                  <a:srgbClr val="000000"/>
                </a:solidFill>
              </a:defRPr>
            </a:lvl2pPr>
            <a:lvl3pPr lvl="2" rtl="0">
              <a:spcBef>
                <a:spcPts val="0"/>
              </a:spcBef>
              <a:spcAft>
                <a:spcPts val="0"/>
              </a:spcAft>
              <a:buClr>
                <a:srgbClr val="000000"/>
              </a:buClr>
              <a:buSzPts val="2100"/>
              <a:buNone/>
              <a:defRPr sz="2100">
                <a:solidFill>
                  <a:srgbClr val="000000"/>
                </a:solidFill>
              </a:defRPr>
            </a:lvl3pPr>
            <a:lvl4pPr lvl="3" rtl="0">
              <a:spcBef>
                <a:spcPts val="0"/>
              </a:spcBef>
              <a:spcAft>
                <a:spcPts val="0"/>
              </a:spcAft>
              <a:buClr>
                <a:srgbClr val="000000"/>
              </a:buClr>
              <a:buSzPts val="2100"/>
              <a:buNone/>
              <a:defRPr sz="2100">
                <a:solidFill>
                  <a:srgbClr val="000000"/>
                </a:solidFill>
              </a:defRPr>
            </a:lvl4pPr>
            <a:lvl5pPr lvl="4" rtl="0">
              <a:spcBef>
                <a:spcPts val="0"/>
              </a:spcBef>
              <a:spcAft>
                <a:spcPts val="0"/>
              </a:spcAft>
              <a:buClr>
                <a:srgbClr val="000000"/>
              </a:buClr>
              <a:buSzPts val="2100"/>
              <a:buNone/>
              <a:defRPr sz="2100">
                <a:solidFill>
                  <a:srgbClr val="000000"/>
                </a:solidFill>
              </a:defRPr>
            </a:lvl5pPr>
            <a:lvl6pPr lvl="5" rtl="0">
              <a:spcBef>
                <a:spcPts val="0"/>
              </a:spcBef>
              <a:spcAft>
                <a:spcPts val="0"/>
              </a:spcAft>
              <a:buClr>
                <a:srgbClr val="000000"/>
              </a:buClr>
              <a:buSzPts val="2100"/>
              <a:buNone/>
              <a:defRPr sz="2100">
                <a:solidFill>
                  <a:srgbClr val="000000"/>
                </a:solidFill>
              </a:defRPr>
            </a:lvl6pPr>
            <a:lvl7pPr lvl="6" rtl="0">
              <a:spcBef>
                <a:spcPts val="0"/>
              </a:spcBef>
              <a:spcAft>
                <a:spcPts val="0"/>
              </a:spcAft>
              <a:buClr>
                <a:srgbClr val="000000"/>
              </a:buClr>
              <a:buSzPts val="2100"/>
              <a:buNone/>
              <a:defRPr sz="2100">
                <a:solidFill>
                  <a:srgbClr val="000000"/>
                </a:solidFill>
              </a:defRPr>
            </a:lvl7pPr>
            <a:lvl8pPr lvl="7" rtl="0">
              <a:spcBef>
                <a:spcPts val="0"/>
              </a:spcBef>
              <a:spcAft>
                <a:spcPts val="0"/>
              </a:spcAft>
              <a:buClr>
                <a:srgbClr val="000000"/>
              </a:buClr>
              <a:buSzPts val="2100"/>
              <a:buNone/>
              <a:defRPr sz="2100">
                <a:solidFill>
                  <a:srgbClr val="000000"/>
                </a:solidFill>
              </a:defRPr>
            </a:lvl8pPr>
            <a:lvl9pPr lvl="8" rtl="0">
              <a:spcBef>
                <a:spcPts val="0"/>
              </a:spcBef>
              <a:spcAft>
                <a:spcPts val="0"/>
              </a:spcAft>
              <a:buClr>
                <a:srgbClr val="000000"/>
              </a:buClr>
              <a:buSzPts val="2100"/>
              <a:buNone/>
              <a:defRPr sz="2100">
                <a:solidFill>
                  <a:srgbClr val="000000"/>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title">
  <p:cSld name="CUSTOM_35">
    <p:spTree>
      <p:nvGrpSpPr>
        <p:cNvPr id="1" name="Shape 140"/>
        <p:cNvGrpSpPr/>
        <p:nvPr/>
      </p:nvGrpSpPr>
      <p:grpSpPr>
        <a:xfrm>
          <a:off x="0" y="0"/>
          <a:ext cx="0" cy="0"/>
          <a:chOff x="0" y="0"/>
          <a:chExt cx="0" cy="0"/>
        </a:xfrm>
      </p:grpSpPr>
      <p:sp>
        <p:nvSpPr>
          <p:cNvPr id="141" name="Google Shape;141;gcfc2175fa0_2_185"/>
          <p:cNvSpPr txBox="1">
            <a:spLocks noGrp="1"/>
          </p:cNvSpPr>
          <p:nvPr>
            <p:ph type="title"/>
          </p:nvPr>
        </p:nvSpPr>
        <p:spPr>
          <a:xfrm>
            <a:off x="4267000" y="2323667"/>
            <a:ext cx="3657600" cy="763500"/>
          </a:xfrm>
          <a:prstGeom prst="rect">
            <a:avLst/>
          </a:prstGeom>
        </p:spPr>
        <p:txBody>
          <a:bodyPr spcFirstLastPara="1" wrap="square" lIns="121900" tIns="121900" rIns="121900" bIns="121900" anchor="t" anchorCtr="0">
            <a:noAutofit/>
          </a:bodyPr>
          <a:lstStyle>
            <a:lvl1pPr lvl="0" algn="ctr" rtl="0">
              <a:spcBef>
                <a:spcPts val="0"/>
              </a:spcBef>
              <a:spcAft>
                <a:spcPts val="0"/>
              </a:spcAft>
              <a:buNone/>
              <a:defRPr sz="4800"/>
            </a:lvl1pPr>
            <a:lvl2pPr lvl="1" algn="ctr" rtl="0">
              <a:spcBef>
                <a:spcPts val="0"/>
              </a:spcBef>
              <a:spcAft>
                <a:spcPts val="0"/>
              </a:spcAft>
              <a:buNone/>
              <a:defRPr sz="4800">
                <a:latin typeface="Catamaran Light"/>
                <a:ea typeface="Catamaran Light"/>
                <a:cs typeface="Catamaran Light"/>
                <a:sym typeface="Catamaran Light"/>
              </a:defRPr>
            </a:lvl2pPr>
            <a:lvl3pPr lvl="2" algn="ctr" rtl="0">
              <a:spcBef>
                <a:spcPts val="0"/>
              </a:spcBef>
              <a:spcAft>
                <a:spcPts val="0"/>
              </a:spcAft>
              <a:buNone/>
              <a:defRPr sz="4800">
                <a:latin typeface="Catamaran Light"/>
                <a:ea typeface="Catamaran Light"/>
                <a:cs typeface="Catamaran Light"/>
                <a:sym typeface="Catamaran Light"/>
              </a:defRPr>
            </a:lvl3pPr>
            <a:lvl4pPr lvl="3" algn="ctr" rtl="0">
              <a:spcBef>
                <a:spcPts val="0"/>
              </a:spcBef>
              <a:spcAft>
                <a:spcPts val="0"/>
              </a:spcAft>
              <a:buNone/>
              <a:defRPr sz="4800">
                <a:latin typeface="Catamaran Light"/>
                <a:ea typeface="Catamaran Light"/>
                <a:cs typeface="Catamaran Light"/>
                <a:sym typeface="Catamaran Light"/>
              </a:defRPr>
            </a:lvl4pPr>
            <a:lvl5pPr lvl="4" algn="ctr" rtl="0">
              <a:spcBef>
                <a:spcPts val="0"/>
              </a:spcBef>
              <a:spcAft>
                <a:spcPts val="0"/>
              </a:spcAft>
              <a:buNone/>
              <a:defRPr sz="4800">
                <a:latin typeface="Catamaran Light"/>
                <a:ea typeface="Catamaran Light"/>
                <a:cs typeface="Catamaran Light"/>
                <a:sym typeface="Catamaran Light"/>
              </a:defRPr>
            </a:lvl5pPr>
            <a:lvl6pPr lvl="5" algn="ctr" rtl="0">
              <a:spcBef>
                <a:spcPts val="0"/>
              </a:spcBef>
              <a:spcAft>
                <a:spcPts val="0"/>
              </a:spcAft>
              <a:buNone/>
              <a:defRPr sz="4800">
                <a:latin typeface="Catamaran Light"/>
                <a:ea typeface="Catamaran Light"/>
                <a:cs typeface="Catamaran Light"/>
                <a:sym typeface="Catamaran Light"/>
              </a:defRPr>
            </a:lvl6pPr>
            <a:lvl7pPr lvl="6" algn="ctr" rtl="0">
              <a:spcBef>
                <a:spcPts val="0"/>
              </a:spcBef>
              <a:spcAft>
                <a:spcPts val="0"/>
              </a:spcAft>
              <a:buNone/>
              <a:defRPr sz="4800">
                <a:latin typeface="Catamaran Light"/>
                <a:ea typeface="Catamaran Light"/>
                <a:cs typeface="Catamaran Light"/>
                <a:sym typeface="Catamaran Light"/>
              </a:defRPr>
            </a:lvl7pPr>
            <a:lvl8pPr lvl="7" algn="ctr" rtl="0">
              <a:spcBef>
                <a:spcPts val="0"/>
              </a:spcBef>
              <a:spcAft>
                <a:spcPts val="0"/>
              </a:spcAft>
              <a:buNone/>
              <a:defRPr sz="4800">
                <a:latin typeface="Catamaran Light"/>
                <a:ea typeface="Catamaran Light"/>
                <a:cs typeface="Catamaran Light"/>
                <a:sym typeface="Catamaran Light"/>
              </a:defRPr>
            </a:lvl8pPr>
            <a:lvl9pPr lvl="8" algn="ctr" rtl="0">
              <a:spcBef>
                <a:spcPts val="0"/>
              </a:spcBef>
              <a:spcAft>
                <a:spcPts val="0"/>
              </a:spcAft>
              <a:buNone/>
              <a:defRPr sz="4800">
                <a:latin typeface="Catamaran Light"/>
                <a:ea typeface="Catamaran Light"/>
                <a:cs typeface="Catamaran Light"/>
                <a:sym typeface="Catamaran Light"/>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p:cSld name="CUSTOM_38">
    <p:spTree>
      <p:nvGrpSpPr>
        <p:cNvPr id="1" name="Shape 142"/>
        <p:cNvGrpSpPr/>
        <p:nvPr/>
      </p:nvGrpSpPr>
      <p:grpSpPr>
        <a:xfrm>
          <a:off x="0" y="0"/>
          <a:ext cx="0" cy="0"/>
          <a:chOff x="0" y="0"/>
          <a:chExt cx="0" cy="0"/>
        </a:xfrm>
      </p:grpSpPr>
      <p:sp>
        <p:nvSpPr>
          <p:cNvPr id="143" name="Google Shape;143;gcfc2175fa0_2_187"/>
          <p:cNvSpPr txBox="1">
            <a:spLocks noGrp="1"/>
          </p:cNvSpPr>
          <p:nvPr>
            <p:ph type="ctrTitle"/>
          </p:nvPr>
        </p:nvSpPr>
        <p:spPr>
          <a:xfrm>
            <a:off x="1026300" y="1746733"/>
            <a:ext cx="4573500" cy="770400"/>
          </a:xfrm>
          <a:prstGeom prst="rect">
            <a:avLst/>
          </a:prstGeom>
        </p:spPr>
        <p:txBody>
          <a:bodyPr spcFirstLastPara="1" wrap="square" lIns="121900" tIns="121900" rIns="121900" bIns="121900" anchor="b"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44" name="Google Shape;144;gcfc2175fa0_2_187"/>
          <p:cNvSpPr txBox="1">
            <a:spLocks noGrp="1"/>
          </p:cNvSpPr>
          <p:nvPr>
            <p:ph type="title" idx="2" hasCustomPrompt="1"/>
          </p:nvPr>
        </p:nvSpPr>
        <p:spPr>
          <a:xfrm rot="5400000">
            <a:off x="9522904" y="4760301"/>
            <a:ext cx="2318400" cy="770400"/>
          </a:xfrm>
          <a:prstGeom prst="rect">
            <a:avLst/>
          </a:prstGeom>
        </p:spPr>
        <p:txBody>
          <a:bodyPr spcFirstLastPara="1" wrap="square" lIns="121900" tIns="121900" rIns="121900" bIns="121900" anchor="ctr" anchorCtr="0">
            <a:noAutofit/>
          </a:bodyPr>
          <a:lstStyle>
            <a:lvl1pPr lvl="0" algn="r" rtl="0">
              <a:spcBef>
                <a:spcPts val="0"/>
              </a:spcBef>
              <a:spcAft>
                <a:spcPts val="0"/>
              </a:spcAft>
              <a:buSzPts val="8000"/>
              <a:buNone/>
              <a:defRPr sz="8000"/>
            </a:lvl1pPr>
            <a:lvl2pPr lvl="1" algn="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ix columns">
  <p:cSld name="CUSTOM_30">
    <p:spTree>
      <p:nvGrpSpPr>
        <p:cNvPr id="1" name="Shape 145"/>
        <p:cNvGrpSpPr/>
        <p:nvPr/>
      </p:nvGrpSpPr>
      <p:grpSpPr>
        <a:xfrm>
          <a:off x="0" y="0"/>
          <a:ext cx="0" cy="0"/>
          <a:chOff x="0" y="0"/>
          <a:chExt cx="0" cy="0"/>
        </a:xfrm>
      </p:grpSpPr>
      <p:sp>
        <p:nvSpPr>
          <p:cNvPr id="146" name="Google Shape;146;gcfc2175fa0_2_190"/>
          <p:cNvSpPr txBox="1">
            <a:spLocks noGrp="1"/>
          </p:cNvSpPr>
          <p:nvPr>
            <p:ph type="ctrTitle"/>
          </p:nvPr>
        </p:nvSpPr>
        <p:spPr>
          <a:xfrm>
            <a:off x="875229" y="1859222"/>
            <a:ext cx="2508300" cy="859500"/>
          </a:xfrm>
          <a:prstGeom prst="rect">
            <a:avLst/>
          </a:prstGeom>
          <a:ln>
            <a:noFill/>
          </a:ln>
        </p:spPr>
        <p:txBody>
          <a:bodyPr spcFirstLastPara="1" wrap="square" lIns="121900" tIns="121900" rIns="121900" bIns="121900"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7" name="Google Shape;147;gcfc2175fa0_2_190"/>
          <p:cNvSpPr txBox="1">
            <a:spLocks noGrp="1"/>
          </p:cNvSpPr>
          <p:nvPr>
            <p:ph type="subTitle" idx="1"/>
          </p:nvPr>
        </p:nvSpPr>
        <p:spPr>
          <a:xfrm>
            <a:off x="875233" y="2515633"/>
            <a:ext cx="2085300" cy="1483200"/>
          </a:xfrm>
          <a:prstGeom prst="rect">
            <a:avLst/>
          </a:prstGeom>
        </p:spPr>
        <p:txBody>
          <a:bodyPr spcFirstLastPara="1" wrap="square" lIns="121900" tIns="121900" rIns="121900" bIns="121900" anchor="t" anchorCtr="0">
            <a:noAutofit/>
          </a:bodyPr>
          <a:lstStyle>
            <a:lvl1pPr lvl="0" rtl="0">
              <a:lnSpc>
                <a:spcPct val="100000"/>
              </a:lnSpc>
              <a:spcBef>
                <a:spcPts val="0"/>
              </a:spcBef>
              <a:spcAft>
                <a:spcPts val="0"/>
              </a:spcAft>
              <a:buSzPts val="1300"/>
              <a:buNone/>
              <a:defRPr sz="1300"/>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48" name="Google Shape;148;gcfc2175fa0_2_190"/>
          <p:cNvSpPr txBox="1">
            <a:spLocks noGrp="1"/>
          </p:cNvSpPr>
          <p:nvPr>
            <p:ph type="ctrTitle" idx="2"/>
          </p:nvPr>
        </p:nvSpPr>
        <p:spPr>
          <a:xfrm>
            <a:off x="3534280" y="1859222"/>
            <a:ext cx="2508300" cy="859500"/>
          </a:xfrm>
          <a:prstGeom prst="rect">
            <a:avLst/>
          </a:prstGeom>
          <a:ln>
            <a:noFill/>
          </a:ln>
        </p:spPr>
        <p:txBody>
          <a:bodyPr spcFirstLastPara="1" wrap="square" lIns="121900" tIns="121900" rIns="121900" bIns="121900"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9" name="Google Shape;149;gcfc2175fa0_2_190"/>
          <p:cNvSpPr txBox="1">
            <a:spLocks noGrp="1"/>
          </p:cNvSpPr>
          <p:nvPr>
            <p:ph type="subTitle" idx="3"/>
          </p:nvPr>
        </p:nvSpPr>
        <p:spPr>
          <a:xfrm>
            <a:off x="3480933" y="2515633"/>
            <a:ext cx="2615100" cy="1483200"/>
          </a:xfrm>
          <a:prstGeom prst="rect">
            <a:avLst/>
          </a:prstGeom>
        </p:spPr>
        <p:txBody>
          <a:bodyPr spcFirstLastPara="1" wrap="square" lIns="121900" tIns="121900" rIns="121900" bIns="121900" anchor="t" anchorCtr="0">
            <a:noAutofit/>
          </a:bodyPr>
          <a:lstStyle>
            <a:lvl1pPr lvl="0" algn="ctr" rtl="0">
              <a:lnSpc>
                <a:spcPct val="100000"/>
              </a:lnSpc>
              <a:spcBef>
                <a:spcPts val="0"/>
              </a:spcBef>
              <a:spcAft>
                <a:spcPts val="0"/>
              </a:spcAft>
              <a:buSzPts val="1300"/>
              <a:buNone/>
              <a:defRPr sz="1300"/>
            </a:lvl1pPr>
            <a:lvl2pPr lvl="1" algn="ctr" rtl="0">
              <a:lnSpc>
                <a:spcPct val="100000"/>
              </a:lnSpc>
              <a:spcBef>
                <a:spcPts val="0"/>
              </a:spcBef>
              <a:spcAft>
                <a:spcPts val="0"/>
              </a:spcAft>
              <a:buSzPts val="1300"/>
              <a:buNone/>
              <a:defRPr sz="1300"/>
            </a:lvl2pPr>
            <a:lvl3pPr lvl="2" algn="ctr" rtl="0">
              <a:lnSpc>
                <a:spcPct val="100000"/>
              </a:lnSpc>
              <a:spcBef>
                <a:spcPts val="0"/>
              </a:spcBef>
              <a:spcAft>
                <a:spcPts val="0"/>
              </a:spcAft>
              <a:buSzPts val="1300"/>
              <a:buNone/>
              <a:defRPr sz="1300"/>
            </a:lvl3pPr>
            <a:lvl4pPr lvl="3" algn="ctr" rtl="0">
              <a:lnSpc>
                <a:spcPct val="100000"/>
              </a:lnSpc>
              <a:spcBef>
                <a:spcPts val="0"/>
              </a:spcBef>
              <a:spcAft>
                <a:spcPts val="0"/>
              </a:spcAft>
              <a:buSzPts val="1300"/>
              <a:buNone/>
              <a:defRPr sz="1300"/>
            </a:lvl4pPr>
            <a:lvl5pPr lvl="4" algn="ctr" rtl="0">
              <a:lnSpc>
                <a:spcPct val="100000"/>
              </a:lnSpc>
              <a:spcBef>
                <a:spcPts val="0"/>
              </a:spcBef>
              <a:spcAft>
                <a:spcPts val="0"/>
              </a:spcAft>
              <a:buSzPts val="1300"/>
              <a:buNone/>
              <a:defRPr sz="1300"/>
            </a:lvl5pPr>
            <a:lvl6pPr lvl="5" algn="ctr" rtl="0">
              <a:lnSpc>
                <a:spcPct val="100000"/>
              </a:lnSpc>
              <a:spcBef>
                <a:spcPts val="0"/>
              </a:spcBef>
              <a:spcAft>
                <a:spcPts val="0"/>
              </a:spcAft>
              <a:buSzPts val="1300"/>
              <a:buNone/>
              <a:defRPr sz="1300"/>
            </a:lvl6pPr>
            <a:lvl7pPr lvl="6" algn="ctr" rtl="0">
              <a:lnSpc>
                <a:spcPct val="100000"/>
              </a:lnSpc>
              <a:spcBef>
                <a:spcPts val="0"/>
              </a:spcBef>
              <a:spcAft>
                <a:spcPts val="0"/>
              </a:spcAft>
              <a:buSzPts val="1300"/>
              <a:buNone/>
              <a:defRPr sz="1300"/>
            </a:lvl7pPr>
            <a:lvl8pPr lvl="7" algn="ctr" rtl="0">
              <a:lnSpc>
                <a:spcPct val="100000"/>
              </a:lnSpc>
              <a:spcBef>
                <a:spcPts val="0"/>
              </a:spcBef>
              <a:spcAft>
                <a:spcPts val="0"/>
              </a:spcAft>
              <a:buSzPts val="1300"/>
              <a:buNone/>
              <a:defRPr sz="1300"/>
            </a:lvl8pPr>
            <a:lvl9pPr lvl="8" algn="ctr" rtl="0">
              <a:lnSpc>
                <a:spcPct val="100000"/>
              </a:lnSpc>
              <a:spcBef>
                <a:spcPts val="0"/>
              </a:spcBef>
              <a:spcAft>
                <a:spcPts val="0"/>
              </a:spcAft>
              <a:buSzPts val="1300"/>
              <a:buNone/>
              <a:defRPr sz="1300"/>
            </a:lvl9pPr>
          </a:lstStyle>
          <a:p>
            <a:endParaRPr/>
          </a:p>
        </p:txBody>
      </p:sp>
      <p:sp>
        <p:nvSpPr>
          <p:cNvPr id="150" name="Google Shape;150;gcfc2175fa0_2_190"/>
          <p:cNvSpPr txBox="1">
            <a:spLocks noGrp="1"/>
          </p:cNvSpPr>
          <p:nvPr>
            <p:ph type="ctrTitle" idx="4"/>
          </p:nvPr>
        </p:nvSpPr>
        <p:spPr>
          <a:xfrm>
            <a:off x="6184142" y="1859222"/>
            <a:ext cx="2508300" cy="859500"/>
          </a:xfrm>
          <a:prstGeom prst="rect">
            <a:avLst/>
          </a:prstGeom>
          <a:ln>
            <a:noFill/>
          </a:ln>
        </p:spPr>
        <p:txBody>
          <a:bodyPr spcFirstLastPara="1" wrap="square" lIns="121900" tIns="121900" rIns="121900" bIns="121900" anchor="b" anchorCtr="0">
            <a:noAutofit/>
          </a:bodyPr>
          <a:lstStyle>
            <a:lvl1pPr lvl="0" algn="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51" name="Google Shape;151;gcfc2175fa0_2_190"/>
          <p:cNvSpPr txBox="1">
            <a:spLocks noGrp="1"/>
          </p:cNvSpPr>
          <p:nvPr>
            <p:ph type="subTitle" idx="5"/>
          </p:nvPr>
        </p:nvSpPr>
        <p:spPr>
          <a:xfrm>
            <a:off x="6504102" y="2515633"/>
            <a:ext cx="2197500" cy="1483200"/>
          </a:xfrm>
          <a:prstGeom prst="rect">
            <a:avLst/>
          </a:prstGeom>
        </p:spPr>
        <p:txBody>
          <a:bodyPr spcFirstLastPara="1" wrap="square" lIns="121900" tIns="121900" rIns="121900" bIns="121900" anchor="t" anchorCtr="0">
            <a:noAutofit/>
          </a:bodyPr>
          <a:lstStyle>
            <a:lvl1pPr lvl="0" algn="r" rtl="0">
              <a:lnSpc>
                <a:spcPct val="100000"/>
              </a:lnSpc>
              <a:spcBef>
                <a:spcPts val="0"/>
              </a:spcBef>
              <a:spcAft>
                <a:spcPts val="0"/>
              </a:spcAft>
              <a:buSzPts val="1300"/>
              <a:buNone/>
              <a:defRPr sz="1300"/>
            </a:lvl1pPr>
            <a:lvl2pPr lvl="1" algn="r" rtl="0">
              <a:lnSpc>
                <a:spcPct val="100000"/>
              </a:lnSpc>
              <a:spcBef>
                <a:spcPts val="0"/>
              </a:spcBef>
              <a:spcAft>
                <a:spcPts val="0"/>
              </a:spcAft>
              <a:buSzPts val="1300"/>
              <a:buNone/>
              <a:defRPr sz="1300"/>
            </a:lvl2pPr>
            <a:lvl3pPr lvl="2" algn="r" rtl="0">
              <a:lnSpc>
                <a:spcPct val="100000"/>
              </a:lnSpc>
              <a:spcBef>
                <a:spcPts val="0"/>
              </a:spcBef>
              <a:spcAft>
                <a:spcPts val="0"/>
              </a:spcAft>
              <a:buSzPts val="1300"/>
              <a:buNone/>
              <a:defRPr sz="1300"/>
            </a:lvl3pPr>
            <a:lvl4pPr lvl="3" algn="r" rtl="0">
              <a:lnSpc>
                <a:spcPct val="100000"/>
              </a:lnSpc>
              <a:spcBef>
                <a:spcPts val="0"/>
              </a:spcBef>
              <a:spcAft>
                <a:spcPts val="0"/>
              </a:spcAft>
              <a:buSzPts val="1300"/>
              <a:buNone/>
              <a:defRPr sz="1300"/>
            </a:lvl4pPr>
            <a:lvl5pPr lvl="4" algn="r" rtl="0">
              <a:lnSpc>
                <a:spcPct val="100000"/>
              </a:lnSpc>
              <a:spcBef>
                <a:spcPts val="0"/>
              </a:spcBef>
              <a:spcAft>
                <a:spcPts val="0"/>
              </a:spcAft>
              <a:buSzPts val="1300"/>
              <a:buNone/>
              <a:defRPr sz="1300"/>
            </a:lvl5pPr>
            <a:lvl6pPr lvl="5" algn="r" rtl="0">
              <a:lnSpc>
                <a:spcPct val="100000"/>
              </a:lnSpc>
              <a:spcBef>
                <a:spcPts val="0"/>
              </a:spcBef>
              <a:spcAft>
                <a:spcPts val="0"/>
              </a:spcAft>
              <a:buSzPts val="1300"/>
              <a:buNone/>
              <a:defRPr sz="1300"/>
            </a:lvl6pPr>
            <a:lvl7pPr lvl="6" algn="r" rtl="0">
              <a:lnSpc>
                <a:spcPct val="100000"/>
              </a:lnSpc>
              <a:spcBef>
                <a:spcPts val="0"/>
              </a:spcBef>
              <a:spcAft>
                <a:spcPts val="0"/>
              </a:spcAft>
              <a:buSzPts val="1300"/>
              <a:buNone/>
              <a:defRPr sz="1300"/>
            </a:lvl7pPr>
            <a:lvl8pPr lvl="7" algn="r" rtl="0">
              <a:lnSpc>
                <a:spcPct val="100000"/>
              </a:lnSpc>
              <a:spcBef>
                <a:spcPts val="0"/>
              </a:spcBef>
              <a:spcAft>
                <a:spcPts val="0"/>
              </a:spcAft>
              <a:buSzPts val="1300"/>
              <a:buNone/>
              <a:defRPr sz="1300"/>
            </a:lvl8pPr>
            <a:lvl9pPr lvl="8" algn="r" rtl="0">
              <a:lnSpc>
                <a:spcPct val="100000"/>
              </a:lnSpc>
              <a:spcBef>
                <a:spcPts val="0"/>
              </a:spcBef>
              <a:spcAft>
                <a:spcPts val="0"/>
              </a:spcAft>
              <a:buSzPts val="1300"/>
              <a:buNone/>
              <a:defRPr sz="1300"/>
            </a:lvl9pPr>
          </a:lstStyle>
          <a:p>
            <a:endParaRPr/>
          </a:p>
        </p:txBody>
      </p:sp>
      <p:sp>
        <p:nvSpPr>
          <p:cNvPr id="152" name="Google Shape;152;gcfc2175fa0_2_190"/>
          <p:cNvSpPr txBox="1">
            <a:spLocks noGrp="1"/>
          </p:cNvSpPr>
          <p:nvPr>
            <p:ph type="ctrTitle" idx="6"/>
          </p:nvPr>
        </p:nvSpPr>
        <p:spPr>
          <a:xfrm rot="5400000">
            <a:off x="9154000" y="1954833"/>
            <a:ext cx="3404100" cy="650100"/>
          </a:xfrm>
          <a:prstGeom prst="rect">
            <a:avLst/>
          </a:prstGeom>
        </p:spPr>
        <p:txBody>
          <a:bodyPr spcFirstLastPara="1" wrap="square" lIns="121900" tIns="121900" rIns="121900" bIns="121900" anchor="ctr" anchorCtr="0">
            <a:noAutofit/>
          </a:bodyPr>
          <a:lstStyle>
            <a:lvl1pPr lvl="0" rtl="0">
              <a:spcBef>
                <a:spcPts val="0"/>
              </a:spcBef>
              <a:spcAft>
                <a:spcPts val="0"/>
              </a:spcAft>
              <a:buSzPts val="3200"/>
              <a:buNone/>
              <a:defRPr sz="32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53" name="Google Shape;153;gcfc2175fa0_2_190"/>
          <p:cNvSpPr txBox="1">
            <a:spLocks noGrp="1"/>
          </p:cNvSpPr>
          <p:nvPr>
            <p:ph type="ctrTitle" idx="7"/>
          </p:nvPr>
        </p:nvSpPr>
        <p:spPr>
          <a:xfrm>
            <a:off x="875229" y="4490422"/>
            <a:ext cx="2508300" cy="859500"/>
          </a:xfrm>
          <a:prstGeom prst="rect">
            <a:avLst/>
          </a:prstGeom>
          <a:ln>
            <a:noFill/>
          </a:ln>
        </p:spPr>
        <p:txBody>
          <a:bodyPr spcFirstLastPara="1" wrap="square" lIns="121900" tIns="121900" rIns="121900" bIns="121900"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4" name="Google Shape;154;gcfc2175fa0_2_190"/>
          <p:cNvSpPr txBox="1">
            <a:spLocks noGrp="1"/>
          </p:cNvSpPr>
          <p:nvPr>
            <p:ph type="subTitle" idx="8"/>
          </p:nvPr>
        </p:nvSpPr>
        <p:spPr>
          <a:xfrm>
            <a:off x="875233" y="5146833"/>
            <a:ext cx="2085300" cy="1483200"/>
          </a:xfrm>
          <a:prstGeom prst="rect">
            <a:avLst/>
          </a:prstGeom>
        </p:spPr>
        <p:txBody>
          <a:bodyPr spcFirstLastPara="1" wrap="square" lIns="121900" tIns="121900" rIns="121900" bIns="121900" anchor="t" anchorCtr="0">
            <a:noAutofit/>
          </a:bodyPr>
          <a:lstStyle>
            <a:lvl1pPr lvl="0" rtl="0">
              <a:lnSpc>
                <a:spcPct val="100000"/>
              </a:lnSpc>
              <a:spcBef>
                <a:spcPts val="0"/>
              </a:spcBef>
              <a:spcAft>
                <a:spcPts val="0"/>
              </a:spcAft>
              <a:buSzPts val="1300"/>
              <a:buNone/>
              <a:defRPr sz="1300"/>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55" name="Google Shape;155;gcfc2175fa0_2_190"/>
          <p:cNvSpPr txBox="1">
            <a:spLocks noGrp="1"/>
          </p:cNvSpPr>
          <p:nvPr>
            <p:ph type="ctrTitle" idx="9"/>
          </p:nvPr>
        </p:nvSpPr>
        <p:spPr>
          <a:xfrm>
            <a:off x="3534280" y="4490422"/>
            <a:ext cx="2508300" cy="859500"/>
          </a:xfrm>
          <a:prstGeom prst="rect">
            <a:avLst/>
          </a:prstGeom>
          <a:ln>
            <a:noFill/>
          </a:ln>
        </p:spPr>
        <p:txBody>
          <a:bodyPr spcFirstLastPara="1" wrap="square" lIns="121900" tIns="121900" rIns="121900" bIns="121900"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56" name="Google Shape;156;gcfc2175fa0_2_190"/>
          <p:cNvSpPr txBox="1">
            <a:spLocks noGrp="1"/>
          </p:cNvSpPr>
          <p:nvPr>
            <p:ph type="subTitle" idx="13"/>
          </p:nvPr>
        </p:nvSpPr>
        <p:spPr>
          <a:xfrm>
            <a:off x="3480933" y="5146833"/>
            <a:ext cx="2615100" cy="1483200"/>
          </a:xfrm>
          <a:prstGeom prst="rect">
            <a:avLst/>
          </a:prstGeom>
        </p:spPr>
        <p:txBody>
          <a:bodyPr spcFirstLastPara="1" wrap="square" lIns="121900" tIns="121900" rIns="121900" bIns="121900" anchor="t" anchorCtr="0">
            <a:noAutofit/>
          </a:bodyPr>
          <a:lstStyle>
            <a:lvl1pPr lvl="0" algn="ctr" rtl="0">
              <a:lnSpc>
                <a:spcPct val="100000"/>
              </a:lnSpc>
              <a:spcBef>
                <a:spcPts val="0"/>
              </a:spcBef>
              <a:spcAft>
                <a:spcPts val="0"/>
              </a:spcAft>
              <a:buSzPts val="1300"/>
              <a:buNone/>
              <a:defRPr sz="1300"/>
            </a:lvl1pPr>
            <a:lvl2pPr lvl="1" algn="ctr" rtl="0">
              <a:lnSpc>
                <a:spcPct val="100000"/>
              </a:lnSpc>
              <a:spcBef>
                <a:spcPts val="0"/>
              </a:spcBef>
              <a:spcAft>
                <a:spcPts val="0"/>
              </a:spcAft>
              <a:buSzPts val="1300"/>
              <a:buNone/>
              <a:defRPr sz="1300"/>
            </a:lvl2pPr>
            <a:lvl3pPr lvl="2" algn="ctr" rtl="0">
              <a:lnSpc>
                <a:spcPct val="100000"/>
              </a:lnSpc>
              <a:spcBef>
                <a:spcPts val="0"/>
              </a:spcBef>
              <a:spcAft>
                <a:spcPts val="0"/>
              </a:spcAft>
              <a:buSzPts val="1300"/>
              <a:buNone/>
              <a:defRPr sz="1300"/>
            </a:lvl3pPr>
            <a:lvl4pPr lvl="3" algn="ctr" rtl="0">
              <a:lnSpc>
                <a:spcPct val="100000"/>
              </a:lnSpc>
              <a:spcBef>
                <a:spcPts val="0"/>
              </a:spcBef>
              <a:spcAft>
                <a:spcPts val="0"/>
              </a:spcAft>
              <a:buSzPts val="1300"/>
              <a:buNone/>
              <a:defRPr sz="1300"/>
            </a:lvl4pPr>
            <a:lvl5pPr lvl="4" algn="ctr" rtl="0">
              <a:lnSpc>
                <a:spcPct val="100000"/>
              </a:lnSpc>
              <a:spcBef>
                <a:spcPts val="0"/>
              </a:spcBef>
              <a:spcAft>
                <a:spcPts val="0"/>
              </a:spcAft>
              <a:buSzPts val="1300"/>
              <a:buNone/>
              <a:defRPr sz="1300"/>
            </a:lvl5pPr>
            <a:lvl6pPr lvl="5" algn="ctr" rtl="0">
              <a:lnSpc>
                <a:spcPct val="100000"/>
              </a:lnSpc>
              <a:spcBef>
                <a:spcPts val="0"/>
              </a:spcBef>
              <a:spcAft>
                <a:spcPts val="0"/>
              </a:spcAft>
              <a:buSzPts val="1300"/>
              <a:buNone/>
              <a:defRPr sz="1300"/>
            </a:lvl6pPr>
            <a:lvl7pPr lvl="6" algn="ctr" rtl="0">
              <a:lnSpc>
                <a:spcPct val="100000"/>
              </a:lnSpc>
              <a:spcBef>
                <a:spcPts val="0"/>
              </a:spcBef>
              <a:spcAft>
                <a:spcPts val="0"/>
              </a:spcAft>
              <a:buSzPts val="1300"/>
              <a:buNone/>
              <a:defRPr sz="1300"/>
            </a:lvl7pPr>
            <a:lvl8pPr lvl="7" algn="ctr" rtl="0">
              <a:lnSpc>
                <a:spcPct val="100000"/>
              </a:lnSpc>
              <a:spcBef>
                <a:spcPts val="0"/>
              </a:spcBef>
              <a:spcAft>
                <a:spcPts val="0"/>
              </a:spcAft>
              <a:buSzPts val="1300"/>
              <a:buNone/>
              <a:defRPr sz="1300"/>
            </a:lvl8pPr>
            <a:lvl9pPr lvl="8" algn="ctr" rtl="0">
              <a:lnSpc>
                <a:spcPct val="100000"/>
              </a:lnSpc>
              <a:spcBef>
                <a:spcPts val="0"/>
              </a:spcBef>
              <a:spcAft>
                <a:spcPts val="0"/>
              </a:spcAft>
              <a:buSzPts val="1300"/>
              <a:buNone/>
              <a:defRPr sz="1300"/>
            </a:lvl9pPr>
          </a:lstStyle>
          <a:p>
            <a:endParaRPr/>
          </a:p>
        </p:txBody>
      </p:sp>
      <p:sp>
        <p:nvSpPr>
          <p:cNvPr id="157" name="Google Shape;157;gcfc2175fa0_2_190"/>
          <p:cNvSpPr txBox="1">
            <a:spLocks noGrp="1"/>
          </p:cNvSpPr>
          <p:nvPr>
            <p:ph type="ctrTitle" idx="14"/>
          </p:nvPr>
        </p:nvSpPr>
        <p:spPr>
          <a:xfrm>
            <a:off x="6184142" y="4490422"/>
            <a:ext cx="2508300" cy="859500"/>
          </a:xfrm>
          <a:prstGeom prst="rect">
            <a:avLst/>
          </a:prstGeom>
          <a:ln>
            <a:noFill/>
          </a:ln>
        </p:spPr>
        <p:txBody>
          <a:bodyPr spcFirstLastPara="1" wrap="square" lIns="121900" tIns="121900" rIns="121900" bIns="121900" anchor="b" anchorCtr="0">
            <a:noAutofit/>
          </a:bodyPr>
          <a:lstStyle>
            <a:lvl1pPr lvl="0" algn="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58" name="Google Shape;158;gcfc2175fa0_2_190"/>
          <p:cNvSpPr txBox="1">
            <a:spLocks noGrp="1"/>
          </p:cNvSpPr>
          <p:nvPr>
            <p:ph type="subTitle" idx="15"/>
          </p:nvPr>
        </p:nvSpPr>
        <p:spPr>
          <a:xfrm>
            <a:off x="6504102" y="5146833"/>
            <a:ext cx="2197500" cy="1483200"/>
          </a:xfrm>
          <a:prstGeom prst="rect">
            <a:avLst/>
          </a:prstGeom>
        </p:spPr>
        <p:txBody>
          <a:bodyPr spcFirstLastPara="1" wrap="square" lIns="121900" tIns="121900" rIns="121900" bIns="121900" anchor="t" anchorCtr="0">
            <a:noAutofit/>
          </a:bodyPr>
          <a:lstStyle>
            <a:lvl1pPr lvl="0" algn="r" rtl="0">
              <a:lnSpc>
                <a:spcPct val="100000"/>
              </a:lnSpc>
              <a:spcBef>
                <a:spcPts val="0"/>
              </a:spcBef>
              <a:spcAft>
                <a:spcPts val="0"/>
              </a:spcAft>
              <a:buSzPts val="1300"/>
              <a:buNone/>
              <a:defRPr sz="1300"/>
            </a:lvl1pPr>
            <a:lvl2pPr lvl="1" algn="r" rtl="0">
              <a:lnSpc>
                <a:spcPct val="100000"/>
              </a:lnSpc>
              <a:spcBef>
                <a:spcPts val="0"/>
              </a:spcBef>
              <a:spcAft>
                <a:spcPts val="0"/>
              </a:spcAft>
              <a:buSzPts val="1300"/>
              <a:buNone/>
              <a:defRPr sz="1300"/>
            </a:lvl2pPr>
            <a:lvl3pPr lvl="2" algn="r" rtl="0">
              <a:lnSpc>
                <a:spcPct val="100000"/>
              </a:lnSpc>
              <a:spcBef>
                <a:spcPts val="0"/>
              </a:spcBef>
              <a:spcAft>
                <a:spcPts val="0"/>
              </a:spcAft>
              <a:buSzPts val="1300"/>
              <a:buNone/>
              <a:defRPr sz="1300"/>
            </a:lvl3pPr>
            <a:lvl4pPr lvl="3" algn="r" rtl="0">
              <a:lnSpc>
                <a:spcPct val="100000"/>
              </a:lnSpc>
              <a:spcBef>
                <a:spcPts val="0"/>
              </a:spcBef>
              <a:spcAft>
                <a:spcPts val="0"/>
              </a:spcAft>
              <a:buSzPts val="1300"/>
              <a:buNone/>
              <a:defRPr sz="1300"/>
            </a:lvl4pPr>
            <a:lvl5pPr lvl="4" algn="r" rtl="0">
              <a:lnSpc>
                <a:spcPct val="100000"/>
              </a:lnSpc>
              <a:spcBef>
                <a:spcPts val="0"/>
              </a:spcBef>
              <a:spcAft>
                <a:spcPts val="0"/>
              </a:spcAft>
              <a:buSzPts val="1300"/>
              <a:buNone/>
              <a:defRPr sz="1300"/>
            </a:lvl5pPr>
            <a:lvl6pPr lvl="5" algn="r" rtl="0">
              <a:lnSpc>
                <a:spcPct val="100000"/>
              </a:lnSpc>
              <a:spcBef>
                <a:spcPts val="0"/>
              </a:spcBef>
              <a:spcAft>
                <a:spcPts val="0"/>
              </a:spcAft>
              <a:buSzPts val="1300"/>
              <a:buNone/>
              <a:defRPr sz="1300"/>
            </a:lvl6pPr>
            <a:lvl7pPr lvl="6" algn="r" rtl="0">
              <a:lnSpc>
                <a:spcPct val="100000"/>
              </a:lnSpc>
              <a:spcBef>
                <a:spcPts val="0"/>
              </a:spcBef>
              <a:spcAft>
                <a:spcPts val="0"/>
              </a:spcAft>
              <a:buSzPts val="1300"/>
              <a:buNone/>
              <a:defRPr sz="1300"/>
            </a:lvl7pPr>
            <a:lvl8pPr lvl="7" algn="r" rtl="0">
              <a:lnSpc>
                <a:spcPct val="100000"/>
              </a:lnSpc>
              <a:spcBef>
                <a:spcPts val="0"/>
              </a:spcBef>
              <a:spcAft>
                <a:spcPts val="0"/>
              </a:spcAft>
              <a:buSzPts val="1300"/>
              <a:buNone/>
              <a:defRPr sz="1300"/>
            </a:lvl8pPr>
            <a:lvl9pPr lvl="8" algn="r" rtl="0">
              <a:lnSpc>
                <a:spcPct val="100000"/>
              </a:lnSpc>
              <a:spcBef>
                <a:spcPts val="0"/>
              </a:spcBef>
              <a:spcAft>
                <a:spcPts val="0"/>
              </a:spcAft>
              <a:buSzPts val="1300"/>
              <a:buNone/>
              <a:defRPr sz="13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design">
  <p:cSld name="CUSTOM_31">
    <p:spTree>
      <p:nvGrpSpPr>
        <p:cNvPr id="1" name="Shape 159"/>
        <p:cNvGrpSpPr/>
        <p:nvPr/>
      </p:nvGrpSpPr>
      <p:grpSpPr>
        <a:xfrm>
          <a:off x="0" y="0"/>
          <a:ext cx="0" cy="0"/>
          <a:chOff x="0" y="0"/>
          <a:chExt cx="0" cy="0"/>
        </a:xfrm>
      </p:grpSpPr>
      <p:sp>
        <p:nvSpPr>
          <p:cNvPr id="160" name="Google Shape;160;gcfc2175fa0_2_204"/>
          <p:cNvSpPr txBox="1">
            <a:spLocks noGrp="1"/>
          </p:cNvSpPr>
          <p:nvPr>
            <p:ph type="ctrTitle"/>
          </p:nvPr>
        </p:nvSpPr>
        <p:spPr>
          <a:xfrm rot="5400000">
            <a:off x="8804744" y="2573583"/>
            <a:ext cx="4641600" cy="650100"/>
          </a:xfrm>
          <a:prstGeom prst="rect">
            <a:avLst/>
          </a:prstGeom>
        </p:spPr>
        <p:txBody>
          <a:bodyPr spcFirstLastPara="1" wrap="square" lIns="121900" tIns="121900" rIns="121900" bIns="121900" anchor="t" anchorCtr="0">
            <a:noAutofit/>
          </a:bodyPr>
          <a:lstStyle>
            <a:lvl1pPr lvl="0" rtl="0">
              <a:spcBef>
                <a:spcPts val="0"/>
              </a:spcBef>
              <a:spcAft>
                <a:spcPts val="0"/>
              </a:spcAft>
              <a:buSzPts val="3200"/>
              <a:buNone/>
              <a:defRPr sz="32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wo columns 1">
  <p:cSld name="CUSTOM_21">
    <p:spTree>
      <p:nvGrpSpPr>
        <p:cNvPr id="1" name="Shape 161"/>
        <p:cNvGrpSpPr/>
        <p:nvPr/>
      </p:nvGrpSpPr>
      <p:grpSpPr>
        <a:xfrm>
          <a:off x="0" y="0"/>
          <a:ext cx="0" cy="0"/>
          <a:chOff x="0" y="0"/>
          <a:chExt cx="0" cy="0"/>
        </a:xfrm>
      </p:grpSpPr>
      <p:sp>
        <p:nvSpPr>
          <p:cNvPr id="162" name="Google Shape;162;gcfc2175fa0_2_206"/>
          <p:cNvSpPr txBox="1">
            <a:spLocks noGrp="1"/>
          </p:cNvSpPr>
          <p:nvPr>
            <p:ph type="subTitle" idx="1"/>
          </p:nvPr>
        </p:nvSpPr>
        <p:spPr>
          <a:xfrm>
            <a:off x="6178600" y="2463861"/>
            <a:ext cx="2424000" cy="1483200"/>
          </a:xfrm>
          <a:prstGeom prst="rect">
            <a:avLst/>
          </a:prstGeom>
        </p:spPr>
        <p:txBody>
          <a:bodyPr spcFirstLastPara="1" wrap="square" lIns="121900" tIns="121900" rIns="121900" bIns="121900" anchor="t" anchorCtr="0">
            <a:noAutofit/>
          </a:bodyPr>
          <a:lstStyle>
            <a:lvl1pPr lvl="0" rtl="0">
              <a:lnSpc>
                <a:spcPct val="100000"/>
              </a:lnSpc>
              <a:spcBef>
                <a:spcPts val="0"/>
              </a:spcBef>
              <a:spcAft>
                <a:spcPts val="0"/>
              </a:spcAft>
              <a:buSzPts val="1300"/>
              <a:buNone/>
              <a:defRPr sz="1300"/>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63" name="Google Shape;163;gcfc2175fa0_2_206"/>
          <p:cNvSpPr txBox="1">
            <a:spLocks noGrp="1"/>
          </p:cNvSpPr>
          <p:nvPr>
            <p:ph type="subTitle" idx="2"/>
          </p:nvPr>
        </p:nvSpPr>
        <p:spPr>
          <a:xfrm>
            <a:off x="6178600" y="5103827"/>
            <a:ext cx="2424000" cy="1483200"/>
          </a:xfrm>
          <a:prstGeom prst="rect">
            <a:avLst/>
          </a:prstGeom>
        </p:spPr>
        <p:txBody>
          <a:bodyPr spcFirstLastPara="1" wrap="square" lIns="121900" tIns="121900" rIns="121900" bIns="121900" anchor="t" anchorCtr="0">
            <a:noAutofit/>
          </a:bodyPr>
          <a:lstStyle>
            <a:lvl1pPr lvl="0" rtl="0">
              <a:lnSpc>
                <a:spcPct val="100000"/>
              </a:lnSpc>
              <a:spcBef>
                <a:spcPts val="0"/>
              </a:spcBef>
              <a:spcAft>
                <a:spcPts val="0"/>
              </a:spcAft>
              <a:buSzPts val="1300"/>
              <a:buNone/>
              <a:defRPr sz="1300"/>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64" name="Google Shape;164;gcfc2175fa0_2_206"/>
          <p:cNvSpPr txBox="1">
            <a:spLocks noGrp="1"/>
          </p:cNvSpPr>
          <p:nvPr>
            <p:ph type="ctrTitle"/>
          </p:nvPr>
        </p:nvSpPr>
        <p:spPr>
          <a:xfrm>
            <a:off x="6178600" y="2052394"/>
            <a:ext cx="3492300" cy="513300"/>
          </a:xfrm>
          <a:prstGeom prst="rect">
            <a:avLst/>
          </a:prstGeom>
          <a:ln>
            <a:noFill/>
          </a:ln>
        </p:spPr>
        <p:txBody>
          <a:bodyPr spcFirstLastPara="1" wrap="square" lIns="121900" tIns="121900" rIns="121900" bIns="121900"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5" name="Google Shape;165;gcfc2175fa0_2_206"/>
          <p:cNvSpPr txBox="1">
            <a:spLocks noGrp="1"/>
          </p:cNvSpPr>
          <p:nvPr>
            <p:ph type="ctrTitle" idx="3"/>
          </p:nvPr>
        </p:nvSpPr>
        <p:spPr>
          <a:xfrm>
            <a:off x="6178600" y="4692360"/>
            <a:ext cx="3492300" cy="513300"/>
          </a:xfrm>
          <a:prstGeom prst="rect">
            <a:avLst/>
          </a:prstGeom>
          <a:ln>
            <a:noFill/>
          </a:ln>
        </p:spPr>
        <p:txBody>
          <a:bodyPr spcFirstLastPara="1" wrap="square" lIns="121900" tIns="121900" rIns="121900" bIns="121900"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6" name="Google Shape;166;gcfc2175fa0_2_206"/>
          <p:cNvSpPr txBox="1">
            <a:spLocks noGrp="1"/>
          </p:cNvSpPr>
          <p:nvPr>
            <p:ph type="ctrTitle" idx="4"/>
          </p:nvPr>
        </p:nvSpPr>
        <p:spPr>
          <a:xfrm rot="5400000">
            <a:off x="9222850" y="1885982"/>
            <a:ext cx="3266400" cy="650100"/>
          </a:xfrm>
          <a:prstGeom prst="rect">
            <a:avLst/>
          </a:prstGeom>
        </p:spPr>
        <p:txBody>
          <a:bodyPr spcFirstLastPara="1" wrap="square" lIns="121900" tIns="121900" rIns="121900" bIns="121900" anchor="ctr" anchorCtr="0">
            <a:noAutofit/>
          </a:bodyPr>
          <a:lstStyle>
            <a:lvl1pPr lvl="0" rtl="0">
              <a:spcBef>
                <a:spcPts val="0"/>
              </a:spcBef>
              <a:spcAft>
                <a:spcPts val="0"/>
              </a:spcAft>
              <a:buSzPts val="3200"/>
              <a:buNone/>
              <a:defRPr sz="32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Tree>
  </p:cSld>
  <p:clrMapOvr>
    <a:masterClrMapping/>
  </p:clrMapOvr>
  <p:extLst>
    <p:ext uri="{DCECCB84-F9BA-43D5-87BE-67443E8EF086}">
      <p15:sldGuideLst xmlns:p15="http://schemas.microsoft.com/office/powerpoint/2012/main">
        <p15:guide id="1" orient="horz" pos="680">
          <p15:clr>
            <a:srgbClr val="FA7B17"/>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 text 5">
  <p:cSld name="CUSTOM_32">
    <p:spTree>
      <p:nvGrpSpPr>
        <p:cNvPr id="1" name="Shape 167"/>
        <p:cNvGrpSpPr/>
        <p:nvPr/>
      </p:nvGrpSpPr>
      <p:grpSpPr>
        <a:xfrm>
          <a:off x="0" y="0"/>
          <a:ext cx="0" cy="0"/>
          <a:chOff x="0" y="0"/>
          <a:chExt cx="0" cy="0"/>
        </a:xfrm>
      </p:grpSpPr>
      <p:sp>
        <p:nvSpPr>
          <p:cNvPr id="168" name="Google Shape;168;gcfc2175fa0_2_212"/>
          <p:cNvSpPr txBox="1">
            <a:spLocks noGrp="1"/>
          </p:cNvSpPr>
          <p:nvPr>
            <p:ph type="subTitle" idx="1"/>
          </p:nvPr>
        </p:nvSpPr>
        <p:spPr>
          <a:xfrm>
            <a:off x="3010833" y="4141767"/>
            <a:ext cx="4038900" cy="1346100"/>
          </a:xfrm>
          <a:prstGeom prst="rect">
            <a:avLst/>
          </a:prstGeom>
        </p:spPr>
        <p:txBody>
          <a:bodyPr spcFirstLastPara="1" wrap="square" lIns="121900" tIns="121900" rIns="121900" bIns="121900" anchor="t" anchorCtr="0">
            <a:noAutofit/>
          </a:bodyPr>
          <a:lstStyle>
            <a:lvl1pPr lvl="0" rtl="0">
              <a:spcBef>
                <a:spcPts val="0"/>
              </a:spcBef>
              <a:spcAft>
                <a:spcPts val="0"/>
              </a:spcAft>
              <a:buNone/>
              <a:defRPr sz="1500"/>
            </a:lvl1pPr>
            <a:lvl2pPr lvl="1" rtl="0">
              <a:spcBef>
                <a:spcPts val="2100"/>
              </a:spcBef>
              <a:spcAft>
                <a:spcPts val="0"/>
              </a:spcAft>
              <a:buNone/>
              <a:defRPr/>
            </a:lvl2pPr>
            <a:lvl3pPr lvl="2" rtl="0">
              <a:spcBef>
                <a:spcPts val="2100"/>
              </a:spcBef>
              <a:spcAft>
                <a:spcPts val="0"/>
              </a:spcAft>
              <a:buNone/>
              <a:defRPr/>
            </a:lvl3pPr>
            <a:lvl4pPr lvl="3" rtl="0">
              <a:spcBef>
                <a:spcPts val="2100"/>
              </a:spcBef>
              <a:spcAft>
                <a:spcPts val="0"/>
              </a:spcAft>
              <a:buNone/>
              <a:defRPr/>
            </a:lvl4pPr>
            <a:lvl5pPr lvl="4" rtl="0">
              <a:spcBef>
                <a:spcPts val="2100"/>
              </a:spcBef>
              <a:spcAft>
                <a:spcPts val="0"/>
              </a:spcAft>
              <a:buNone/>
              <a:defRPr/>
            </a:lvl5pPr>
            <a:lvl6pPr lvl="5" rtl="0">
              <a:spcBef>
                <a:spcPts val="2100"/>
              </a:spcBef>
              <a:spcAft>
                <a:spcPts val="0"/>
              </a:spcAft>
              <a:buNone/>
              <a:defRPr/>
            </a:lvl6pPr>
            <a:lvl7pPr lvl="6" rtl="0">
              <a:spcBef>
                <a:spcPts val="2100"/>
              </a:spcBef>
              <a:spcAft>
                <a:spcPts val="0"/>
              </a:spcAft>
              <a:buNone/>
              <a:defRPr/>
            </a:lvl7pPr>
            <a:lvl8pPr lvl="7" rtl="0">
              <a:spcBef>
                <a:spcPts val="2100"/>
              </a:spcBef>
              <a:spcAft>
                <a:spcPts val="0"/>
              </a:spcAft>
              <a:buNone/>
              <a:defRPr/>
            </a:lvl8pPr>
            <a:lvl9pPr lvl="8" rtl="0">
              <a:spcBef>
                <a:spcPts val="2100"/>
              </a:spcBef>
              <a:spcAft>
                <a:spcPts val="2100"/>
              </a:spcAft>
              <a:buNone/>
              <a:defRPr/>
            </a:lvl9pPr>
          </a:lstStyle>
          <a:p>
            <a:endParaRPr/>
          </a:p>
        </p:txBody>
      </p:sp>
      <p:sp>
        <p:nvSpPr>
          <p:cNvPr id="169" name="Google Shape;169;gcfc2175fa0_2_212"/>
          <p:cNvSpPr txBox="1">
            <a:spLocks noGrp="1"/>
          </p:cNvSpPr>
          <p:nvPr>
            <p:ph type="ctrTitle"/>
          </p:nvPr>
        </p:nvSpPr>
        <p:spPr>
          <a:xfrm rot="5400000">
            <a:off x="9655268" y="1387983"/>
            <a:ext cx="2270400" cy="650100"/>
          </a:xfrm>
          <a:prstGeom prst="rect">
            <a:avLst/>
          </a:prstGeom>
        </p:spPr>
        <p:txBody>
          <a:bodyPr spcFirstLastPara="1" wrap="square" lIns="121900" tIns="121900" rIns="121900" bIns="121900" anchor="ctr" anchorCtr="0">
            <a:noAutofit/>
          </a:bodyPr>
          <a:lstStyle>
            <a:lvl1pPr lvl="0" rtl="0">
              <a:spcBef>
                <a:spcPts val="0"/>
              </a:spcBef>
              <a:spcAft>
                <a:spcPts val="0"/>
              </a:spcAft>
              <a:buSzPts val="3200"/>
              <a:buNone/>
              <a:defRPr sz="32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ree columns 4">
  <p:cSld name="CUSTOM_33">
    <p:spTree>
      <p:nvGrpSpPr>
        <p:cNvPr id="1" name="Shape 170"/>
        <p:cNvGrpSpPr/>
        <p:nvPr/>
      </p:nvGrpSpPr>
      <p:grpSpPr>
        <a:xfrm>
          <a:off x="0" y="0"/>
          <a:ext cx="0" cy="0"/>
          <a:chOff x="0" y="0"/>
          <a:chExt cx="0" cy="0"/>
        </a:xfrm>
      </p:grpSpPr>
      <p:sp>
        <p:nvSpPr>
          <p:cNvPr id="171" name="Google Shape;171;gcfc2175fa0_2_215"/>
          <p:cNvSpPr txBox="1">
            <a:spLocks noGrp="1"/>
          </p:cNvSpPr>
          <p:nvPr>
            <p:ph type="subTitle" idx="1"/>
          </p:nvPr>
        </p:nvSpPr>
        <p:spPr>
          <a:xfrm flipH="1">
            <a:off x="1120700" y="3242867"/>
            <a:ext cx="2200500" cy="1004700"/>
          </a:xfrm>
          <a:prstGeom prst="rect">
            <a:avLst/>
          </a:prstGeom>
        </p:spPr>
        <p:txBody>
          <a:bodyPr spcFirstLastPara="1" wrap="square" lIns="121900" tIns="121900" rIns="121900" bIns="121900" anchor="t" anchorCtr="0">
            <a:noAutofit/>
          </a:bodyPr>
          <a:lstStyle>
            <a:lvl1pPr lvl="0" algn="r" rtl="0">
              <a:lnSpc>
                <a:spcPct val="100000"/>
              </a:lnSpc>
              <a:spcBef>
                <a:spcPts val="0"/>
              </a:spcBef>
              <a:spcAft>
                <a:spcPts val="0"/>
              </a:spcAft>
              <a:buClr>
                <a:srgbClr val="000000"/>
              </a:buClr>
              <a:buSzPts val="1300"/>
              <a:buNone/>
              <a:defRPr sz="1300">
                <a:solidFill>
                  <a:srgbClr val="000000"/>
                </a:solidFill>
              </a:defRPr>
            </a:lvl1pPr>
            <a:lvl2pPr lvl="1" algn="ctr" rtl="0">
              <a:lnSpc>
                <a:spcPct val="100000"/>
              </a:lnSpc>
              <a:spcBef>
                <a:spcPts val="0"/>
              </a:spcBef>
              <a:spcAft>
                <a:spcPts val="0"/>
              </a:spcAft>
              <a:buClr>
                <a:srgbClr val="000000"/>
              </a:buClr>
              <a:buSzPts val="1300"/>
              <a:buNone/>
              <a:defRPr sz="1300">
                <a:solidFill>
                  <a:srgbClr val="000000"/>
                </a:solidFill>
              </a:defRPr>
            </a:lvl2pPr>
            <a:lvl3pPr lvl="2" algn="ctr" rtl="0">
              <a:lnSpc>
                <a:spcPct val="100000"/>
              </a:lnSpc>
              <a:spcBef>
                <a:spcPts val="0"/>
              </a:spcBef>
              <a:spcAft>
                <a:spcPts val="0"/>
              </a:spcAft>
              <a:buClr>
                <a:srgbClr val="000000"/>
              </a:buClr>
              <a:buSzPts val="1300"/>
              <a:buNone/>
              <a:defRPr sz="1300">
                <a:solidFill>
                  <a:srgbClr val="000000"/>
                </a:solidFill>
              </a:defRPr>
            </a:lvl3pPr>
            <a:lvl4pPr lvl="3" algn="ctr" rtl="0">
              <a:lnSpc>
                <a:spcPct val="100000"/>
              </a:lnSpc>
              <a:spcBef>
                <a:spcPts val="0"/>
              </a:spcBef>
              <a:spcAft>
                <a:spcPts val="0"/>
              </a:spcAft>
              <a:buClr>
                <a:srgbClr val="000000"/>
              </a:buClr>
              <a:buSzPts val="1300"/>
              <a:buNone/>
              <a:defRPr sz="1300">
                <a:solidFill>
                  <a:srgbClr val="000000"/>
                </a:solidFill>
              </a:defRPr>
            </a:lvl4pPr>
            <a:lvl5pPr lvl="4" algn="ctr" rtl="0">
              <a:lnSpc>
                <a:spcPct val="100000"/>
              </a:lnSpc>
              <a:spcBef>
                <a:spcPts val="0"/>
              </a:spcBef>
              <a:spcAft>
                <a:spcPts val="0"/>
              </a:spcAft>
              <a:buClr>
                <a:srgbClr val="000000"/>
              </a:buClr>
              <a:buSzPts val="1300"/>
              <a:buNone/>
              <a:defRPr sz="1300">
                <a:solidFill>
                  <a:srgbClr val="000000"/>
                </a:solidFill>
              </a:defRPr>
            </a:lvl5pPr>
            <a:lvl6pPr lvl="5" algn="ctr" rtl="0">
              <a:lnSpc>
                <a:spcPct val="100000"/>
              </a:lnSpc>
              <a:spcBef>
                <a:spcPts val="0"/>
              </a:spcBef>
              <a:spcAft>
                <a:spcPts val="0"/>
              </a:spcAft>
              <a:buClr>
                <a:srgbClr val="000000"/>
              </a:buClr>
              <a:buSzPts val="1300"/>
              <a:buNone/>
              <a:defRPr sz="1300">
                <a:solidFill>
                  <a:srgbClr val="000000"/>
                </a:solidFill>
              </a:defRPr>
            </a:lvl6pPr>
            <a:lvl7pPr lvl="6" algn="ctr" rtl="0">
              <a:lnSpc>
                <a:spcPct val="100000"/>
              </a:lnSpc>
              <a:spcBef>
                <a:spcPts val="0"/>
              </a:spcBef>
              <a:spcAft>
                <a:spcPts val="0"/>
              </a:spcAft>
              <a:buClr>
                <a:srgbClr val="000000"/>
              </a:buClr>
              <a:buSzPts val="1300"/>
              <a:buNone/>
              <a:defRPr sz="1300">
                <a:solidFill>
                  <a:srgbClr val="000000"/>
                </a:solidFill>
              </a:defRPr>
            </a:lvl7pPr>
            <a:lvl8pPr lvl="7" algn="ctr" rtl="0">
              <a:lnSpc>
                <a:spcPct val="100000"/>
              </a:lnSpc>
              <a:spcBef>
                <a:spcPts val="0"/>
              </a:spcBef>
              <a:spcAft>
                <a:spcPts val="0"/>
              </a:spcAft>
              <a:buClr>
                <a:srgbClr val="000000"/>
              </a:buClr>
              <a:buSzPts val="1300"/>
              <a:buNone/>
              <a:defRPr sz="1300">
                <a:solidFill>
                  <a:srgbClr val="000000"/>
                </a:solidFill>
              </a:defRPr>
            </a:lvl8pPr>
            <a:lvl9pPr lvl="8" algn="ctr" rtl="0">
              <a:lnSpc>
                <a:spcPct val="100000"/>
              </a:lnSpc>
              <a:spcBef>
                <a:spcPts val="0"/>
              </a:spcBef>
              <a:spcAft>
                <a:spcPts val="0"/>
              </a:spcAft>
              <a:buClr>
                <a:srgbClr val="000000"/>
              </a:buClr>
              <a:buSzPts val="1300"/>
              <a:buNone/>
              <a:defRPr sz="1300">
                <a:solidFill>
                  <a:srgbClr val="000000"/>
                </a:solidFill>
              </a:defRPr>
            </a:lvl9pPr>
          </a:lstStyle>
          <a:p>
            <a:endParaRPr/>
          </a:p>
        </p:txBody>
      </p:sp>
      <p:sp>
        <p:nvSpPr>
          <p:cNvPr id="172" name="Google Shape;172;gcfc2175fa0_2_215"/>
          <p:cNvSpPr txBox="1">
            <a:spLocks noGrp="1"/>
          </p:cNvSpPr>
          <p:nvPr>
            <p:ph type="subTitle" idx="2"/>
          </p:nvPr>
        </p:nvSpPr>
        <p:spPr>
          <a:xfrm>
            <a:off x="6269565" y="1398791"/>
            <a:ext cx="2613600" cy="1483200"/>
          </a:xfrm>
          <a:prstGeom prst="rect">
            <a:avLst/>
          </a:prstGeom>
        </p:spPr>
        <p:txBody>
          <a:bodyPr spcFirstLastPara="1" wrap="square" lIns="121900" tIns="121900" rIns="121900" bIns="121900" anchor="t" anchorCtr="0">
            <a:noAutofit/>
          </a:bodyPr>
          <a:lstStyle>
            <a:lvl1pPr lvl="0" rtl="0">
              <a:lnSpc>
                <a:spcPct val="100000"/>
              </a:lnSpc>
              <a:spcBef>
                <a:spcPts val="0"/>
              </a:spcBef>
              <a:spcAft>
                <a:spcPts val="0"/>
              </a:spcAft>
              <a:buClr>
                <a:srgbClr val="000000"/>
              </a:buClr>
              <a:buSzPts val="1300"/>
              <a:buNone/>
              <a:defRPr sz="1300">
                <a:solidFill>
                  <a:srgbClr val="000000"/>
                </a:solidFill>
              </a:defRPr>
            </a:lvl1pPr>
            <a:lvl2pPr lvl="1" rtl="0">
              <a:lnSpc>
                <a:spcPct val="100000"/>
              </a:lnSpc>
              <a:spcBef>
                <a:spcPts val="0"/>
              </a:spcBef>
              <a:spcAft>
                <a:spcPts val="0"/>
              </a:spcAft>
              <a:buClr>
                <a:srgbClr val="000000"/>
              </a:buClr>
              <a:buSzPts val="1300"/>
              <a:buNone/>
              <a:defRPr sz="1300">
                <a:solidFill>
                  <a:srgbClr val="000000"/>
                </a:solidFill>
              </a:defRPr>
            </a:lvl2pPr>
            <a:lvl3pPr lvl="2" rtl="0">
              <a:lnSpc>
                <a:spcPct val="100000"/>
              </a:lnSpc>
              <a:spcBef>
                <a:spcPts val="0"/>
              </a:spcBef>
              <a:spcAft>
                <a:spcPts val="0"/>
              </a:spcAft>
              <a:buClr>
                <a:srgbClr val="000000"/>
              </a:buClr>
              <a:buSzPts val="1300"/>
              <a:buNone/>
              <a:defRPr sz="1300">
                <a:solidFill>
                  <a:srgbClr val="000000"/>
                </a:solidFill>
              </a:defRPr>
            </a:lvl3pPr>
            <a:lvl4pPr lvl="3" rtl="0">
              <a:lnSpc>
                <a:spcPct val="100000"/>
              </a:lnSpc>
              <a:spcBef>
                <a:spcPts val="0"/>
              </a:spcBef>
              <a:spcAft>
                <a:spcPts val="0"/>
              </a:spcAft>
              <a:buClr>
                <a:srgbClr val="000000"/>
              </a:buClr>
              <a:buSzPts val="1300"/>
              <a:buNone/>
              <a:defRPr sz="1300">
                <a:solidFill>
                  <a:srgbClr val="000000"/>
                </a:solidFill>
              </a:defRPr>
            </a:lvl4pPr>
            <a:lvl5pPr lvl="4" rtl="0">
              <a:lnSpc>
                <a:spcPct val="100000"/>
              </a:lnSpc>
              <a:spcBef>
                <a:spcPts val="0"/>
              </a:spcBef>
              <a:spcAft>
                <a:spcPts val="0"/>
              </a:spcAft>
              <a:buClr>
                <a:srgbClr val="000000"/>
              </a:buClr>
              <a:buSzPts val="1300"/>
              <a:buNone/>
              <a:defRPr sz="1300">
                <a:solidFill>
                  <a:srgbClr val="000000"/>
                </a:solidFill>
              </a:defRPr>
            </a:lvl5pPr>
            <a:lvl6pPr lvl="5" rtl="0">
              <a:lnSpc>
                <a:spcPct val="100000"/>
              </a:lnSpc>
              <a:spcBef>
                <a:spcPts val="0"/>
              </a:spcBef>
              <a:spcAft>
                <a:spcPts val="0"/>
              </a:spcAft>
              <a:buClr>
                <a:srgbClr val="000000"/>
              </a:buClr>
              <a:buSzPts val="1300"/>
              <a:buNone/>
              <a:defRPr sz="1300">
                <a:solidFill>
                  <a:srgbClr val="000000"/>
                </a:solidFill>
              </a:defRPr>
            </a:lvl6pPr>
            <a:lvl7pPr lvl="6" rtl="0">
              <a:lnSpc>
                <a:spcPct val="100000"/>
              </a:lnSpc>
              <a:spcBef>
                <a:spcPts val="0"/>
              </a:spcBef>
              <a:spcAft>
                <a:spcPts val="0"/>
              </a:spcAft>
              <a:buClr>
                <a:srgbClr val="000000"/>
              </a:buClr>
              <a:buSzPts val="1300"/>
              <a:buNone/>
              <a:defRPr sz="1300">
                <a:solidFill>
                  <a:srgbClr val="000000"/>
                </a:solidFill>
              </a:defRPr>
            </a:lvl7pPr>
            <a:lvl8pPr lvl="7" rtl="0">
              <a:lnSpc>
                <a:spcPct val="100000"/>
              </a:lnSpc>
              <a:spcBef>
                <a:spcPts val="0"/>
              </a:spcBef>
              <a:spcAft>
                <a:spcPts val="0"/>
              </a:spcAft>
              <a:buClr>
                <a:srgbClr val="000000"/>
              </a:buClr>
              <a:buSzPts val="1300"/>
              <a:buNone/>
              <a:defRPr sz="1300">
                <a:solidFill>
                  <a:srgbClr val="000000"/>
                </a:solidFill>
              </a:defRPr>
            </a:lvl8pPr>
            <a:lvl9pPr lvl="8" rtl="0">
              <a:lnSpc>
                <a:spcPct val="100000"/>
              </a:lnSpc>
              <a:spcBef>
                <a:spcPts val="0"/>
              </a:spcBef>
              <a:spcAft>
                <a:spcPts val="0"/>
              </a:spcAft>
              <a:buClr>
                <a:srgbClr val="000000"/>
              </a:buClr>
              <a:buSzPts val="1300"/>
              <a:buNone/>
              <a:defRPr sz="1300">
                <a:solidFill>
                  <a:srgbClr val="000000"/>
                </a:solidFill>
              </a:defRPr>
            </a:lvl9pPr>
          </a:lstStyle>
          <a:p>
            <a:endParaRPr/>
          </a:p>
        </p:txBody>
      </p:sp>
      <p:sp>
        <p:nvSpPr>
          <p:cNvPr id="173" name="Google Shape;173;gcfc2175fa0_2_215"/>
          <p:cNvSpPr txBox="1">
            <a:spLocks noGrp="1"/>
          </p:cNvSpPr>
          <p:nvPr>
            <p:ph type="ctrTitle"/>
          </p:nvPr>
        </p:nvSpPr>
        <p:spPr>
          <a:xfrm>
            <a:off x="-711200" y="2729800"/>
            <a:ext cx="4032300" cy="513300"/>
          </a:xfrm>
          <a:prstGeom prst="rect">
            <a:avLst/>
          </a:prstGeom>
          <a:ln>
            <a:noFill/>
          </a:ln>
        </p:spPr>
        <p:txBody>
          <a:bodyPr spcFirstLastPara="1" wrap="square" lIns="121900" tIns="121900" rIns="121900" bIns="121900" anchor="b" anchorCtr="0">
            <a:noAutofit/>
          </a:bodyPr>
          <a:lstStyle>
            <a:lvl1pPr lvl="0" algn="r" rtl="0">
              <a:spcBef>
                <a:spcPts val="0"/>
              </a:spcBef>
              <a:spcAft>
                <a:spcPts val="0"/>
              </a:spcAft>
              <a:buSzPts val="2100"/>
              <a:buNone/>
              <a:defRPr sz="2100"/>
            </a:lvl1pPr>
            <a:lvl2pPr lvl="1" algn="ctr" rtl="0">
              <a:spcBef>
                <a:spcPts val="0"/>
              </a:spcBef>
              <a:spcAft>
                <a:spcPts val="0"/>
              </a:spcAft>
              <a:buSzPts val="2100"/>
              <a:buNone/>
              <a:defRPr sz="2100"/>
            </a:lvl2pPr>
            <a:lvl3pPr lvl="2" algn="ctr" rtl="0">
              <a:spcBef>
                <a:spcPts val="0"/>
              </a:spcBef>
              <a:spcAft>
                <a:spcPts val="0"/>
              </a:spcAft>
              <a:buSzPts val="2100"/>
              <a:buNone/>
              <a:defRPr sz="2100"/>
            </a:lvl3pPr>
            <a:lvl4pPr lvl="3" algn="ctr" rtl="0">
              <a:spcBef>
                <a:spcPts val="0"/>
              </a:spcBef>
              <a:spcAft>
                <a:spcPts val="0"/>
              </a:spcAft>
              <a:buSzPts val="2100"/>
              <a:buNone/>
              <a:defRPr sz="2100"/>
            </a:lvl4pPr>
            <a:lvl5pPr lvl="4" algn="ctr" rtl="0">
              <a:spcBef>
                <a:spcPts val="0"/>
              </a:spcBef>
              <a:spcAft>
                <a:spcPts val="0"/>
              </a:spcAft>
              <a:buSzPts val="2100"/>
              <a:buNone/>
              <a:defRPr sz="2100"/>
            </a:lvl5pPr>
            <a:lvl6pPr lvl="5" algn="ctr" rtl="0">
              <a:spcBef>
                <a:spcPts val="0"/>
              </a:spcBef>
              <a:spcAft>
                <a:spcPts val="0"/>
              </a:spcAft>
              <a:buSzPts val="2100"/>
              <a:buNone/>
              <a:defRPr sz="2100"/>
            </a:lvl6pPr>
            <a:lvl7pPr lvl="6" algn="ctr" rtl="0">
              <a:spcBef>
                <a:spcPts val="0"/>
              </a:spcBef>
              <a:spcAft>
                <a:spcPts val="0"/>
              </a:spcAft>
              <a:buSzPts val="2100"/>
              <a:buNone/>
              <a:defRPr sz="2100"/>
            </a:lvl7pPr>
            <a:lvl8pPr lvl="7" algn="ctr" rtl="0">
              <a:spcBef>
                <a:spcPts val="0"/>
              </a:spcBef>
              <a:spcAft>
                <a:spcPts val="0"/>
              </a:spcAft>
              <a:buSzPts val="2100"/>
              <a:buNone/>
              <a:defRPr sz="2100"/>
            </a:lvl8pPr>
            <a:lvl9pPr lvl="8" algn="ctr" rtl="0">
              <a:spcBef>
                <a:spcPts val="0"/>
              </a:spcBef>
              <a:spcAft>
                <a:spcPts val="0"/>
              </a:spcAft>
              <a:buSzPts val="2100"/>
              <a:buNone/>
              <a:defRPr sz="2100"/>
            </a:lvl9pPr>
          </a:lstStyle>
          <a:p>
            <a:endParaRPr/>
          </a:p>
        </p:txBody>
      </p:sp>
      <p:sp>
        <p:nvSpPr>
          <p:cNvPr id="174" name="Google Shape;174;gcfc2175fa0_2_215"/>
          <p:cNvSpPr txBox="1">
            <a:spLocks noGrp="1"/>
          </p:cNvSpPr>
          <p:nvPr>
            <p:ph type="ctrTitle" idx="3"/>
          </p:nvPr>
        </p:nvSpPr>
        <p:spPr>
          <a:xfrm>
            <a:off x="6269565" y="885725"/>
            <a:ext cx="3492300" cy="513300"/>
          </a:xfrm>
          <a:prstGeom prst="rect">
            <a:avLst/>
          </a:prstGeom>
          <a:ln>
            <a:noFill/>
          </a:ln>
        </p:spPr>
        <p:txBody>
          <a:bodyPr spcFirstLastPara="1" wrap="square" lIns="121900" tIns="121900" rIns="121900" bIns="121900" anchor="b" anchorCtr="0">
            <a:noAutofit/>
          </a:bodyPr>
          <a:lstStyle>
            <a:lvl1pPr lvl="0" rtl="0">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a:endParaRPr/>
          </a:p>
        </p:txBody>
      </p:sp>
      <p:sp>
        <p:nvSpPr>
          <p:cNvPr id="175" name="Google Shape;175;gcfc2175fa0_2_215"/>
          <p:cNvSpPr txBox="1">
            <a:spLocks noGrp="1"/>
          </p:cNvSpPr>
          <p:nvPr>
            <p:ph type="subTitle" idx="4"/>
          </p:nvPr>
        </p:nvSpPr>
        <p:spPr>
          <a:xfrm>
            <a:off x="6269565" y="5051900"/>
            <a:ext cx="2953200" cy="1483200"/>
          </a:xfrm>
          <a:prstGeom prst="rect">
            <a:avLst/>
          </a:prstGeom>
        </p:spPr>
        <p:txBody>
          <a:bodyPr spcFirstLastPara="1" wrap="square" lIns="121900" tIns="121900" rIns="121900" bIns="121900" anchor="t" anchorCtr="0">
            <a:noAutofit/>
          </a:bodyPr>
          <a:lstStyle>
            <a:lvl1pPr lvl="0" rtl="0">
              <a:lnSpc>
                <a:spcPct val="100000"/>
              </a:lnSpc>
              <a:spcBef>
                <a:spcPts val="0"/>
              </a:spcBef>
              <a:spcAft>
                <a:spcPts val="0"/>
              </a:spcAft>
              <a:buClr>
                <a:srgbClr val="000000"/>
              </a:buClr>
              <a:buSzPts val="1300"/>
              <a:buNone/>
              <a:defRPr sz="1300">
                <a:solidFill>
                  <a:srgbClr val="000000"/>
                </a:solidFill>
              </a:defRPr>
            </a:lvl1pPr>
            <a:lvl2pPr lvl="1" rtl="0">
              <a:lnSpc>
                <a:spcPct val="100000"/>
              </a:lnSpc>
              <a:spcBef>
                <a:spcPts val="0"/>
              </a:spcBef>
              <a:spcAft>
                <a:spcPts val="0"/>
              </a:spcAft>
              <a:buClr>
                <a:srgbClr val="000000"/>
              </a:buClr>
              <a:buSzPts val="1300"/>
              <a:buNone/>
              <a:defRPr sz="1300">
                <a:solidFill>
                  <a:srgbClr val="000000"/>
                </a:solidFill>
              </a:defRPr>
            </a:lvl2pPr>
            <a:lvl3pPr lvl="2" rtl="0">
              <a:lnSpc>
                <a:spcPct val="100000"/>
              </a:lnSpc>
              <a:spcBef>
                <a:spcPts val="0"/>
              </a:spcBef>
              <a:spcAft>
                <a:spcPts val="0"/>
              </a:spcAft>
              <a:buClr>
                <a:srgbClr val="000000"/>
              </a:buClr>
              <a:buSzPts val="1300"/>
              <a:buNone/>
              <a:defRPr sz="1300">
                <a:solidFill>
                  <a:srgbClr val="000000"/>
                </a:solidFill>
              </a:defRPr>
            </a:lvl3pPr>
            <a:lvl4pPr lvl="3" rtl="0">
              <a:lnSpc>
                <a:spcPct val="100000"/>
              </a:lnSpc>
              <a:spcBef>
                <a:spcPts val="0"/>
              </a:spcBef>
              <a:spcAft>
                <a:spcPts val="0"/>
              </a:spcAft>
              <a:buClr>
                <a:srgbClr val="000000"/>
              </a:buClr>
              <a:buSzPts val="1300"/>
              <a:buNone/>
              <a:defRPr sz="1300">
                <a:solidFill>
                  <a:srgbClr val="000000"/>
                </a:solidFill>
              </a:defRPr>
            </a:lvl4pPr>
            <a:lvl5pPr lvl="4" rtl="0">
              <a:lnSpc>
                <a:spcPct val="100000"/>
              </a:lnSpc>
              <a:spcBef>
                <a:spcPts val="0"/>
              </a:spcBef>
              <a:spcAft>
                <a:spcPts val="0"/>
              </a:spcAft>
              <a:buClr>
                <a:srgbClr val="000000"/>
              </a:buClr>
              <a:buSzPts val="1300"/>
              <a:buNone/>
              <a:defRPr sz="1300">
                <a:solidFill>
                  <a:srgbClr val="000000"/>
                </a:solidFill>
              </a:defRPr>
            </a:lvl5pPr>
            <a:lvl6pPr lvl="5" rtl="0">
              <a:lnSpc>
                <a:spcPct val="100000"/>
              </a:lnSpc>
              <a:spcBef>
                <a:spcPts val="0"/>
              </a:spcBef>
              <a:spcAft>
                <a:spcPts val="0"/>
              </a:spcAft>
              <a:buClr>
                <a:srgbClr val="000000"/>
              </a:buClr>
              <a:buSzPts val="1300"/>
              <a:buNone/>
              <a:defRPr sz="1300">
                <a:solidFill>
                  <a:srgbClr val="000000"/>
                </a:solidFill>
              </a:defRPr>
            </a:lvl6pPr>
            <a:lvl7pPr lvl="6" rtl="0">
              <a:lnSpc>
                <a:spcPct val="100000"/>
              </a:lnSpc>
              <a:spcBef>
                <a:spcPts val="0"/>
              </a:spcBef>
              <a:spcAft>
                <a:spcPts val="0"/>
              </a:spcAft>
              <a:buClr>
                <a:srgbClr val="000000"/>
              </a:buClr>
              <a:buSzPts val="1300"/>
              <a:buNone/>
              <a:defRPr sz="1300">
                <a:solidFill>
                  <a:srgbClr val="000000"/>
                </a:solidFill>
              </a:defRPr>
            </a:lvl7pPr>
            <a:lvl8pPr lvl="7" rtl="0">
              <a:lnSpc>
                <a:spcPct val="100000"/>
              </a:lnSpc>
              <a:spcBef>
                <a:spcPts val="0"/>
              </a:spcBef>
              <a:spcAft>
                <a:spcPts val="0"/>
              </a:spcAft>
              <a:buClr>
                <a:srgbClr val="000000"/>
              </a:buClr>
              <a:buSzPts val="1300"/>
              <a:buNone/>
              <a:defRPr sz="1300">
                <a:solidFill>
                  <a:srgbClr val="000000"/>
                </a:solidFill>
              </a:defRPr>
            </a:lvl8pPr>
            <a:lvl9pPr lvl="8" rtl="0">
              <a:lnSpc>
                <a:spcPct val="100000"/>
              </a:lnSpc>
              <a:spcBef>
                <a:spcPts val="0"/>
              </a:spcBef>
              <a:spcAft>
                <a:spcPts val="0"/>
              </a:spcAft>
              <a:buClr>
                <a:srgbClr val="000000"/>
              </a:buClr>
              <a:buSzPts val="1300"/>
              <a:buNone/>
              <a:defRPr sz="1300">
                <a:solidFill>
                  <a:srgbClr val="000000"/>
                </a:solidFill>
              </a:defRPr>
            </a:lvl9pPr>
          </a:lstStyle>
          <a:p>
            <a:endParaRPr/>
          </a:p>
        </p:txBody>
      </p:sp>
      <p:sp>
        <p:nvSpPr>
          <p:cNvPr id="176" name="Google Shape;176;gcfc2175fa0_2_215"/>
          <p:cNvSpPr txBox="1">
            <a:spLocks noGrp="1"/>
          </p:cNvSpPr>
          <p:nvPr>
            <p:ph type="ctrTitle" idx="5"/>
          </p:nvPr>
        </p:nvSpPr>
        <p:spPr>
          <a:xfrm>
            <a:off x="6269565" y="4519633"/>
            <a:ext cx="3300900" cy="513300"/>
          </a:xfrm>
          <a:prstGeom prst="rect">
            <a:avLst/>
          </a:prstGeom>
          <a:ln>
            <a:noFill/>
          </a:ln>
        </p:spPr>
        <p:txBody>
          <a:bodyPr spcFirstLastPara="1" wrap="square" lIns="121900" tIns="121900" rIns="121900" bIns="121900" anchor="b" anchorCtr="0">
            <a:noAutofit/>
          </a:bodyPr>
          <a:lstStyle>
            <a:lvl1pPr lvl="0" rtl="0">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a:endParaRPr/>
          </a:p>
        </p:txBody>
      </p:sp>
      <p:sp>
        <p:nvSpPr>
          <p:cNvPr id="177" name="Google Shape;177;gcfc2175fa0_2_215"/>
          <p:cNvSpPr txBox="1">
            <a:spLocks noGrp="1"/>
          </p:cNvSpPr>
          <p:nvPr>
            <p:ph type="ctrTitle" idx="6"/>
          </p:nvPr>
        </p:nvSpPr>
        <p:spPr>
          <a:xfrm rot="5400000">
            <a:off x="9147899" y="1876613"/>
            <a:ext cx="3266400" cy="650100"/>
          </a:xfrm>
          <a:prstGeom prst="rect">
            <a:avLst/>
          </a:prstGeom>
        </p:spPr>
        <p:txBody>
          <a:bodyPr spcFirstLastPara="1" wrap="square" lIns="121900" tIns="121900" rIns="121900" bIns="121900" anchor="ctr" anchorCtr="0">
            <a:noAutofit/>
          </a:bodyPr>
          <a:lstStyle>
            <a:lvl1pPr lvl="0" rtl="0">
              <a:spcBef>
                <a:spcPts val="0"/>
              </a:spcBef>
              <a:spcAft>
                <a:spcPts val="0"/>
              </a:spcAft>
              <a:buSzPts val="3200"/>
              <a:buNone/>
              <a:defRPr sz="32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Tree>
  </p:cSld>
  <p:clrMapOvr>
    <a:masterClrMapping/>
  </p:clrMapOvr>
  <p:extLst>
    <p:ext uri="{DCECCB84-F9BA-43D5-87BE-67443E8EF086}">
      <p15:sldGuideLst xmlns:p15="http://schemas.microsoft.com/office/powerpoint/2012/main">
        <p15:guide id="1" orient="horz" pos="680">
          <p15:clr>
            <a:srgbClr val="FA7B17"/>
          </p15:clr>
        </p15:guide>
        <p15:guide id="2" pos="605">
          <p15:clr>
            <a:srgbClr val="FA7B17"/>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wo columns 2">
  <p:cSld name="CUSTOM_34">
    <p:spTree>
      <p:nvGrpSpPr>
        <p:cNvPr id="1" name="Shape 178"/>
        <p:cNvGrpSpPr/>
        <p:nvPr/>
      </p:nvGrpSpPr>
      <p:grpSpPr>
        <a:xfrm>
          <a:off x="0" y="0"/>
          <a:ext cx="0" cy="0"/>
          <a:chOff x="0" y="0"/>
          <a:chExt cx="0" cy="0"/>
        </a:xfrm>
      </p:grpSpPr>
      <p:sp>
        <p:nvSpPr>
          <p:cNvPr id="179" name="Google Shape;179;gcfc2175fa0_2_223"/>
          <p:cNvSpPr txBox="1">
            <a:spLocks noGrp="1"/>
          </p:cNvSpPr>
          <p:nvPr>
            <p:ph type="ctrTitle"/>
          </p:nvPr>
        </p:nvSpPr>
        <p:spPr>
          <a:xfrm rot="5400000">
            <a:off x="9147899" y="1876613"/>
            <a:ext cx="3266400" cy="650100"/>
          </a:xfrm>
          <a:prstGeom prst="rect">
            <a:avLst/>
          </a:prstGeom>
        </p:spPr>
        <p:txBody>
          <a:bodyPr spcFirstLastPara="1" wrap="square" lIns="121900" tIns="121900" rIns="121900" bIns="121900" anchor="ctr" anchorCtr="0">
            <a:noAutofit/>
          </a:bodyPr>
          <a:lstStyle>
            <a:lvl1pPr lvl="0" rtl="0">
              <a:spcBef>
                <a:spcPts val="0"/>
              </a:spcBef>
              <a:spcAft>
                <a:spcPts val="0"/>
              </a:spcAft>
              <a:buSzPts val="3200"/>
              <a:buNone/>
              <a:defRPr sz="32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80" name="Google Shape;180;gcfc2175fa0_2_223"/>
          <p:cNvSpPr txBox="1">
            <a:spLocks noGrp="1"/>
          </p:cNvSpPr>
          <p:nvPr>
            <p:ph type="subTitle" idx="1"/>
          </p:nvPr>
        </p:nvSpPr>
        <p:spPr>
          <a:xfrm>
            <a:off x="2105418" y="2862933"/>
            <a:ext cx="2168700" cy="1483200"/>
          </a:xfrm>
          <a:prstGeom prst="rect">
            <a:avLst/>
          </a:prstGeom>
        </p:spPr>
        <p:txBody>
          <a:bodyPr spcFirstLastPara="1" wrap="square" lIns="121900" tIns="121900" rIns="121900" bIns="121900" anchor="t" anchorCtr="0">
            <a:noAutofit/>
          </a:bodyPr>
          <a:lstStyle>
            <a:lvl1pPr lvl="0" rtl="0">
              <a:lnSpc>
                <a:spcPct val="100000"/>
              </a:lnSpc>
              <a:spcBef>
                <a:spcPts val="0"/>
              </a:spcBef>
              <a:spcAft>
                <a:spcPts val="0"/>
              </a:spcAft>
              <a:buClr>
                <a:srgbClr val="000000"/>
              </a:buClr>
              <a:buSzPts val="1300"/>
              <a:buNone/>
              <a:defRPr sz="1300"/>
            </a:lvl1pPr>
            <a:lvl2pPr lvl="1" rtl="0">
              <a:lnSpc>
                <a:spcPct val="100000"/>
              </a:lnSpc>
              <a:spcBef>
                <a:spcPts val="0"/>
              </a:spcBef>
              <a:spcAft>
                <a:spcPts val="0"/>
              </a:spcAft>
              <a:buClr>
                <a:srgbClr val="000000"/>
              </a:buClr>
              <a:buSzPts val="1300"/>
              <a:buNone/>
              <a:defRPr sz="1300">
                <a:solidFill>
                  <a:srgbClr val="000000"/>
                </a:solidFill>
              </a:defRPr>
            </a:lvl2pPr>
            <a:lvl3pPr lvl="2" rtl="0">
              <a:lnSpc>
                <a:spcPct val="100000"/>
              </a:lnSpc>
              <a:spcBef>
                <a:spcPts val="0"/>
              </a:spcBef>
              <a:spcAft>
                <a:spcPts val="0"/>
              </a:spcAft>
              <a:buClr>
                <a:srgbClr val="000000"/>
              </a:buClr>
              <a:buSzPts val="1300"/>
              <a:buNone/>
              <a:defRPr sz="1300">
                <a:solidFill>
                  <a:srgbClr val="000000"/>
                </a:solidFill>
              </a:defRPr>
            </a:lvl3pPr>
            <a:lvl4pPr lvl="3" rtl="0">
              <a:lnSpc>
                <a:spcPct val="100000"/>
              </a:lnSpc>
              <a:spcBef>
                <a:spcPts val="0"/>
              </a:spcBef>
              <a:spcAft>
                <a:spcPts val="0"/>
              </a:spcAft>
              <a:buClr>
                <a:srgbClr val="000000"/>
              </a:buClr>
              <a:buSzPts val="1300"/>
              <a:buNone/>
              <a:defRPr sz="1300">
                <a:solidFill>
                  <a:srgbClr val="000000"/>
                </a:solidFill>
              </a:defRPr>
            </a:lvl4pPr>
            <a:lvl5pPr lvl="4" rtl="0">
              <a:lnSpc>
                <a:spcPct val="100000"/>
              </a:lnSpc>
              <a:spcBef>
                <a:spcPts val="0"/>
              </a:spcBef>
              <a:spcAft>
                <a:spcPts val="0"/>
              </a:spcAft>
              <a:buClr>
                <a:srgbClr val="000000"/>
              </a:buClr>
              <a:buSzPts val="1300"/>
              <a:buNone/>
              <a:defRPr sz="1300">
                <a:solidFill>
                  <a:srgbClr val="000000"/>
                </a:solidFill>
              </a:defRPr>
            </a:lvl5pPr>
            <a:lvl6pPr lvl="5" rtl="0">
              <a:lnSpc>
                <a:spcPct val="100000"/>
              </a:lnSpc>
              <a:spcBef>
                <a:spcPts val="0"/>
              </a:spcBef>
              <a:spcAft>
                <a:spcPts val="0"/>
              </a:spcAft>
              <a:buClr>
                <a:srgbClr val="000000"/>
              </a:buClr>
              <a:buSzPts val="1300"/>
              <a:buNone/>
              <a:defRPr sz="1300">
                <a:solidFill>
                  <a:srgbClr val="000000"/>
                </a:solidFill>
              </a:defRPr>
            </a:lvl6pPr>
            <a:lvl7pPr lvl="6" rtl="0">
              <a:lnSpc>
                <a:spcPct val="100000"/>
              </a:lnSpc>
              <a:spcBef>
                <a:spcPts val="0"/>
              </a:spcBef>
              <a:spcAft>
                <a:spcPts val="0"/>
              </a:spcAft>
              <a:buClr>
                <a:srgbClr val="000000"/>
              </a:buClr>
              <a:buSzPts val="1300"/>
              <a:buNone/>
              <a:defRPr sz="1300">
                <a:solidFill>
                  <a:srgbClr val="000000"/>
                </a:solidFill>
              </a:defRPr>
            </a:lvl7pPr>
            <a:lvl8pPr lvl="7" rtl="0">
              <a:lnSpc>
                <a:spcPct val="100000"/>
              </a:lnSpc>
              <a:spcBef>
                <a:spcPts val="0"/>
              </a:spcBef>
              <a:spcAft>
                <a:spcPts val="0"/>
              </a:spcAft>
              <a:buClr>
                <a:srgbClr val="000000"/>
              </a:buClr>
              <a:buSzPts val="1300"/>
              <a:buNone/>
              <a:defRPr sz="1300">
                <a:solidFill>
                  <a:srgbClr val="000000"/>
                </a:solidFill>
              </a:defRPr>
            </a:lvl8pPr>
            <a:lvl9pPr lvl="8" rtl="0">
              <a:lnSpc>
                <a:spcPct val="100000"/>
              </a:lnSpc>
              <a:spcBef>
                <a:spcPts val="0"/>
              </a:spcBef>
              <a:spcAft>
                <a:spcPts val="0"/>
              </a:spcAft>
              <a:buClr>
                <a:srgbClr val="000000"/>
              </a:buClr>
              <a:buSzPts val="1300"/>
              <a:buNone/>
              <a:defRPr sz="1300">
                <a:solidFill>
                  <a:srgbClr val="000000"/>
                </a:solidFill>
              </a:defRPr>
            </a:lvl9pPr>
          </a:lstStyle>
          <a:p>
            <a:endParaRPr/>
          </a:p>
        </p:txBody>
      </p:sp>
      <p:sp>
        <p:nvSpPr>
          <p:cNvPr id="181" name="Google Shape;181;gcfc2175fa0_2_223"/>
          <p:cNvSpPr txBox="1">
            <a:spLocks noGrp="1"/>
          </p:cNvSpPr>
          <p:nvPr>
            <p:ph type="ctrTitle" idx="2"/>
          </p:nvPr>
        </p:nvSpPr>
        <p:spPr>
          <a:xfrm>
            <a:off x="2105418" y="2349867"/>
            <a:ext cx="3492300" cy="513300"/>
          </a:xfrm>
          <a:prstGeom prst="rect">
            <a:avLst/>
          </a:prstGeom>
          <a:ln>
            <a:noFill/>
          </a:ln>
        </p:spPr>
        <p:txBody>
          <a:bodyPr spcFirstLastPara="1" wrap="square" lIns="121900" tIns="121900" rIns="121900" bIns="121900"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82" name="Google Shape;182;gcfc2175fa0_2_223"/>
          <p:cNvSpPr txBox="1">
            <a:spLocks noGrp="1"/>
          </p:cNvSpPr>
          <p:nvPr>
            <p:ph type="subTitle" idx="3"/>
          </p:nvPr>
        </p:nvSpPr>
        <p:spPr>
          <a:xfrm>
            <a:off x="5424358" y="2862933"/>
            <a:ext cx="2168700" cy="1483200"/>
          </a:xfrm>
          <a:prstGeom prst="rect">
            <a:avLst/>
          </a:prstGeom>
        </p:spPr>
        <p:txBody>
          <a:bodyPr spcFirstLastPara="1" wrap="square" lIns="121900" tIns="121900" rIns="121900" bIns="121900" anchor="t" anchorCtr="0">
            <a:noAutofit/>
          </a:bodyPr>
          <a:lstStyle>
            <a:lvl1pPr lvl="0" algn="r" rtl="0">
              <a:lnSpc>
                <a:spcPct val="100000"/>
              </a:lnSpc>
              <a:spcBef>
                <a:spcPts val="0"/>
              </a:spcBef>
              <a:spcAft>
                <a:spcPts val="0"/>
              </a:spcAft>
              <a:buClr>
                <a:srgbClr val="000000"/>
              </a:buClr>
              <a:buSzPts val="1300"/>
              <a:buNone/>
              <a:defRPr sz="1300">
                <a:solidFill>
                  <a:srgbClr val="000000"/>
                </a:solidFill>
              </a:defRPr>
            </a:lvl1pPr>
            <a:lvl2pPr lvl="1" algn="r" rtl="0">
              <a:lnSpc>
                <a:spcPct val="100000"/>
              </a:lnSpc>
              <a:spcBef>
                <a:spcPts val="0"/>
              </a:spcBef>
              <a:spcAft>
                <a:spcPts val="0"/>
              </a:spcAft>
              <a:buClr>
                <a:srgbClr val="000000"/>
              </a:buClr>
              <a:buSzPts val="1300"/>
              <a:buNone/>
              <a:defRPr sz="1300">
                <a:solidFill>
                  <a:srgbClr val="000000"/>
                </a:solidFill>
              </a:defRPr>
            </a:lvl2pPr>
            <a:lvl3pPr lvl="2" algn="r" rtl="0">
              <a:lnSpc>
                <a:spcPct val="100000"/>
              </a:lnSpc>
              <a:spcBef>
                <a:spcPts val="0"/>
              </a:spcBef>
              <a:spcAft>
                <a:spcPts val="0"/>
              </a:spcAft>
              <a:buClr>
                <a:srgbClr val="000000"/>
              </a:buClr>
              <a:buSzPts val="1300"/>
              <a:buNone/>
              <a:defRPr sz="1300">
                <a:solidFill>
                  <a:srgbClr val="000000"/>
                </a:solidFill>
              </a:defRPr>
            </a:lvl3pPr>
            <a:lvl4pPr lvl="3" algn="r" rtl="0">
              <a:lnSpc>
                <a:spcPct val="100000"/>
              </a:lnSpc>
              <a:spcBef>
                <a:spcPts val="0"/>
              </a:spcBef>
              <a:spcAft>
                <a:spcPts val="0"/>
              </a:spcAft>
              <a:buClr>
                <a:srgbClr val="000000"/>
              </a:buClr>
              <a:buSzPts val="1300"/>
              <a:buNone/>
              <a:defRPr sz="1300">
                <a:solidFill>
                  <a:srgbClr val="000000"/>
                </a:solidFill>
              </a:defRPr>
            </a:lvl4pPr>
            <a:lvl5pPr lvl="4" algn="r" rtl="0">
              <a:lnSpc>
                <a:spcPct val="100000"/>
              </a:lnSpc>
              <a:spcBef>
                <a:spcPts val="0"/>
              </a:spcBef>
              <a:spcAft>
                <a:spcPts val="0"/>
              </a:spcAft>
              <a:buClr>
                <a:srgbClr val="000000"/>
              </a:buClr>
              <a:buSzPts val="1300"/>
              <a:buNone/>
              <a:defRPr sz="1300">
                <a:solidFill>
                  <a:srgbClr val="000000"/>
                </a:solidFill>
              </a:defRPr>
            </a:lvl5pPr>
            <a:lvl6pPr lvl="5" algn="r" rtl="0">
              <a:lnSpc>
                <a:spcPct val="100000"/>
              </a:lnSpc>
              <a:spcBef>
                <a:spcPts val="0"/>
              </a:spcBef>
              <a:spcAft>
                <a:spcPts val="0"/>
              </a:spcAft>
              <a:buClr>
                <a:srgbClr val="000000"/>
              </a:buClr>
              <a:buSzPts val="1300"/>
              <a:buNone/>
              <a:defRPr sz="1300">
                <a:solidFill>
                  <a:srgbClr val="000000"/>
                </a:solidFill>
              </a:defRPr>
            </a:lvl6pPr>
            <a:lvl7pPr lvl="6" algn="r" rtl="0">
              <a:lnSpc>
                <a:spcPct val="100000"/>
              </a:lnSpc>
              <a:spcBef>
                <a:spcPts val="0"/>
              </a:spcBef>
              <a:spcAft>
                <a:spcPts val="0"/>
              </a:spcAft>
              <a:buClr>
                <a:srgbClr val="000000"/>
              </a:buClr>
              <a:buSzPts val="1300"/>
              <a:buNone/>
              <a:defRPr sz="1300">
                <a:solidFill>
                  <a:srgbClr val="000000"/>
                </a:solidFill>
              </a:defRPr>
            </a:lvl7pPr>
            <a:lvl8pPr lvl="7" algn="r" rtl="0">
              <a:lnSpc>
                <a:spcPct val="100000"/>
              </a:lnSpc>
              <a:spcBef>
                <a:spcPts val="0"/>
              </a:spcBef>
              <a:spcAft>
                <a:spcPts val="0"/>
              </a:spcAft>
              <a:buClr>
                <a:srgbClr val="000000"/>
              </a:buClr>
              <a:buSzPts val="1300"/>
              <a:buNone/>
              <a:defRPr sz="1300">
                <a:solidFill>
                  <a:srgbClr val="000000"/>
                </a:solidFill>
              </a:defRPr>
            </a:lvl8pPr>
            <a:lvl9pPr lvl="8" algn="r" rtl="0">
              <a:lnSpc>
                <a:spcPct val="100000"/>
              </a:lnSpc>
              <a:spcBef>
                <a:spcPts val="0"/>
              </a:spcBef>
              <a:spcAft>
                <a:spcPts val="0"/>
              </a:spcAft>
              <a:buClr>
                <a:srgbClr val="000000"/>
              </a:buClr>
              <a:buSzPts val="1300"/>
              <a:buNone/>
              <a:defRPr sz="1300">
                <a:solidFill>
                  <a:srgbClr val="000000"/>
                </a:solidFill>
              </a:defRPr>
            </a:lvl9pPr>
          </a:lstStyle>
          <a:p>
            <a:endParaRPr/>
          </a:p>
        </p:txBody>
      </p:sp>
      <p:sp>
        <p:nvSpPr>
          <p:cNvPr id="183" name="Google Shape;183;gcfc2175fa0_2_223"/>
          <p:cNvSpPr txBox="1">
            <a:spLocks noGrp="1"/>
          </p:cNvSpPr>
          <p:nvPr>
            <p:ph type="ctrTitle" idx="4"/>
          </p:nvPr>
        </p:nvSpPr>
        <p:spPr>
          <a:xfrm>
            <a:off x="4100756" y="2349867"/>
            <a:ext cx="3492300" cy="513300"/>
          </a:xfrm>
          <a:prstGeom prst="rect">
            <a:avLst/>
          </a:prstGeom>
          <a:ln>
            <a:noFill/>
          </a:ln>
        </p:spPr>
        <p:txBody>
          <a:bodyPr spcFirstLastPara="1" wrap="square" lIns="121900" tIns="121900" rIns="121900" bIns="121900" anchor="b" anchorCtr="0">
            <a:noAutofit/>
          </a:bodyPr>
          <a:lstStyle>
            <a:lvl1pPr lvl="0" algn="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 text 6">
  <p:cSld name="CUSTOM_11_1_2_1">
    <p:spTree>
      <p:nvGrpSpPr>
        <p:cNvPr id="1" name="Shape 184"/>
        <p:cNvGrpSpPr/>
        <p:nvPr/>
      </p:nvGrpSpPr>
      <p:grpSpPr>
        <a:xfrm>
          <a:off x="0" y="0"/>
          <a:ext cx="0" cy="0"/>
          <a:chOff x="0" y="0"/>
          <a:chExt cx="0" cy="0"/>
        </a:xfrm>
      </p:grpSpPr>
      <p:sp>
        <p:nvSpPr>
          <p:cNvPr id="185" name="Google Shape;185;gcfc2175fa0_2_229"/>
          <p:cNvSpPr txBox="1">
            <a:spLocks noGrp="1"/>
          </p:cNvSpPr>
          <p:nvPr>
            <p:ph type="ctrTitle"/>
          </p:nvPr>
        </p:nvSpPr>
        <p:spPr>
          <a:xfrm>
            <a:off x="1108267" y="501998"/>
            <a:ext cx="5156400" cy="2738700"/>
          </a:xfrm>
          <a:prstGeom prst="rect">
            <a:avLst/>
          </a:prstGeom>
        </p:spPr>
        <p:txBody>
          <a:bodyPr spcFirstLastPara="1" wrap="square" lIns="121900" tIns="121900" rIns="121900" bIns="121900" anchor="b" anchorCtr="0">
            <a:noAutofit/>
          </a:bodyPr>
          <a:lstStyle>
            <a:lvl1pPr lvl="0" rtl="0">
              <a:spcBef>
                <a:spcPts val="0"/>
              </a:spcBef>
              <a:spcAft>
                <a:spcPts val="0"/>
              </a:spcAft>
              <a:buSzPts val="3700"/>
              <a:buNone/>
              <a:defRPr/>
            </a:lvl1pPr>
            <a:lvl2pPr lvl="1" rtl="0">
              <a:spcBef>
                <a:spcPts val="0"/>
              </a:spcBef>
              <a:spcAft>
                <a:spcPts val="0"/>
              </a:spcAft>
              <a:buClr>
                <a:schemeClr val="lt1"/>
              </a:buClr>
              <a:buSzPts val="2100"/>
              <a:buNone/>
              <a:defRPr sz="2100">
                <a:solidFill>
                  <a:schemeClr val="lt1"/>
                </a:solidFill>
              </a:defRPr>
            </a:lvl2pPr>
            <a:lvl3pPr lvl="2" rtl="0">
              <a:spcBef>
                <a:spcPts val="0"/>
              </a:spcBef>
              <a:spcAft>
                <a:spcPts val="0"/>
              </a:spcAft>
              <a:buClr>
                <a:schemeClr val="lt1"/>
              </a:buClr>
              <a:buSzPts val="2100"/>
              <a:buNone/>
              <a:defRPr sz="2100">
                <a:solidFill>
                  <a:schemeClr val="lt1"/>
                </a:solidFill>
              </a:defRPr>
            </a:lvl3pPr>
            <a:lvl4pPr lvl="3" rtl="0">
              <a:spcBef>
                <a:spcPts val="0"/>
              </a:spcBef>
              <a:spcAft>
                <a:spcPts val="0"/>
              </a:spcAft>
              <a:buClr>
                <a:schemeClr val="lt1"/>
              </a:buClr>
              <a:buSzPts val="2100"/>
              <a:buNone/>
              <a:defRPr sz="2100">
                <a:solidFill>
                  <a:schemeClr val="lt1"/>
                </a:solidFill>
              </a:defRPr>
            </a:lvl4pPr>
            <a:lvl5pPr lvl="4" rtl="0">
              <a:spcBef>
                <a:spcPts val="0"/>
              </a:spcBef>
              <a:spcAft>
                <a:spcPts val="0"/>
              </a:spcAft>
              <a:buClr>
                <a:schemeClr val="lt1"/>
              </a:buClr>
              <a:buSzPts val="2100"/>
              <a:buNone/>
              <a:defRPr sz="2100">
                <a:solidFill>
                  <a:schemeClr val="lt1"/>
                </a:solidFill>
              </a:defRPr>
            </a:lvl5pPr>
            <a:lvl6pPr lvl="5" rtl="0">
              <a:spcBef>
                <a:spcPts val="0"/>
              </a:spcBef>
              <a:spcAft>
                <a:spcPts val="0"/>
              </a:spcAft>
              <a:buClr>
                <a:schemeClr val="lt1"/>
              </a:buClr>
              <a:buSzPts val="2100"/>
              <a:buNone/>
              <a:defRPr sz="2100">
                <a:solidFill>
                  <a:schemeClr val="lt1"/>
                </a:solidFill>
              </a:defRPr>
            </a:lvl6pPr>
            <a:lvl7pPr lvl="6" rtl="0">
              <a:spcBef>
                <a:spcPts val="0"/>
              </a:spcBef>
              <a:spcAft>
                <a:spcPts val="0"/>
              </a:spcAft>
              <a:buClr>
                <a:schemeClr val="lt1"/>
              </a:buClr>
              <a:buSzPts val="2100"/>
              <a:buNone/>
              <a:defRPr sz="2100">
                <a:solidFill>
                  <a:schemeClr val="lt1"/>
                </a:solidFill>
              </a:defRPr>
            </a:lvl7pPr>
            <a:lvl8pPr lvl="7" rtl="0">
              <a:spcBef>
                <a:spcPts val="0"/>
              </a:spcBef>
              <a:spcAft>
                <a:spcPts val="0"/>
              </a:spcAft>
              <a:buClr>
                <a:schemeClr val="lt1"/>
              </a:buClr>
              <a:buSzPts val="2100"/>
              <a:buNone/>
              <a:defRPr sz="2100">
                <a:solidFill>
                  <a:schemeClr val="lt1"/>
                </a:solidFill>
              </a:defRPr>
            </a:lvl8pPr>
            <a:lvl9pPr lvl="8" rtl="0">
              <a:spcBef>
                <a:spcPts val="0"/>
              </a:spcBef>
              <a:spcAft>
                <a:spcPts val="0"/>
              </a:spcAft>
              <a:buClr>
                <a:schemeClr val="lt1"/>
              </a:buClr>
              <a:buSzPts val="2100"/>
              <a:buNone/>
              <a:defRPr sz="2100">
                <a:solidFill>
                  <a:schemeClr val="lt1"/>
                </a:solidFill>
              </a:defRPr>
            </a:lvl9pPr>
          </a:lstStyle>
          <a:p>
            <a:endParaRPr/>
          </a:p>
        </p:txBody>
      </p:sp>
      <p:sp>
        <p:nvSpPr>
          <p:cNvPr id="186" name="Google Shape;186;gcfc2175fa0_2_229"/>
          <p:cNvSpPr txBox="1">
            <a:spLocks noGrp="1"/>
          </p:cNvSpPr>
          <p:nvPr>
            <p:ph type="subTitle" idx="1"/>
          </p:nvPr>
        </p:nvSpPr>
        <p:spPr>
          <a:xfrm>
            <a:off x="1108267" y="3085633"/>
            <a:ext cx="4108800" cy="2379300"/>
          </a:xfrm>
          <a:prstGeom prst="rect">
            <a:avLst/>
          </a:prstGeom>
        </p:spPr>
        <p:txBody>
          <a:bodyPr spcFirstLastPara="1" wrap="square" lIns="121900" tIns="121900" rIns="121900" bIns="12190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Clr>
                <a:schemeClr val="lt1"/>
              </a:buClr>
              <a:buSzPts val="1600"/>
              <a:buNone/>
              <a:defRPr>
                <a:solidFill>
                  <a:schemeClr val="lt1"/>
                </a:solidFill>
              </a:defRPr>
            </a:lvl2pPr>
            <a:lvl3pPr lvl="2" rtl="0">
              <a:lnSpc>
                <a:spcPct val="100000"/>
              </a:lnSpc>
              <a:spcBef>
                <a:spcPts val="0"/>
              </a:spcBef>
              <a:spcAft>
                <a:spcPts val="0"/>
              </a:spcAft>
              <a:buClr>
                <a:schemeClr val="lt1"/>
              </a:buClr>
              <a:buSzPts val="1600"/>
              <a:buNone/>
              <a:defRPr>
                <a:solidFill>
                  <a:schemeClr val="lt1"/>
                </a:solidFill>
              </a:defRPr>
            </a:lvl3pPr>
            <a:lvl4pPr lvl="3" rtl="0">
              <a:lnSpc>
                <a:spcPct val="100000"/>
              </a:lnSpc>
              <a:spcBef>
                <a:spcPts val="0"/>
              </a:spcBef>
              <a:spcAft>
                <a:spcPts val="0"/>
              </a:spcAft>
              <a:buClr>
                <a:schemeClr val="lt1"/>
              </a:buClr>
              <a:buSzPts val="1600"/>
              <a:buNone/>
              <a:defRPr>
                <a:solidFill>
                  <a:schemeClr val="lt1"/>
                </a:solidFill>
              </a:defRPr>
            </a:lvl4pPr>
            <a:lvl5pPr lvl="4" rtl="0">
              <a:lnSpc>
                <a:spcPct val="100000"/>
              </a:lnSpc>
              <a:spcBef>
                <a:spcPts val="0"/>
              </a:spcBef>
              <a:spcAft>
                <a:spcPts val="0"/>
              </a:spcAft>
              <a:buClr>
                <a:schemeClr val="lt1"/>
              </a:buClr>
              <a:buSzPts val="1600"/>
              <a:buNone/>
              <a:defRPr>
                <a:solidFill>
                  <a:schemeClr val="lt1"/>
                </a:solidFill>
              </a:defRPr>
            </a:lvl5pPr>
            <a:lvl6pPr lvl="5" rtl="0">
              <a:lnSpc>
                <a:spcPct val="100000"/>
              </a:lnSpc>
              <a:spcBef>
                <a:spcPts val="0"/>
              </a:spcBef>
              <a:spcAft>
                <a:spcPts val="0"/>
              </a:spcAft>
              <a:buClr>
                <a:schemeClr val="lt1"/>
              </a:buClr>
              <a:buSzPts val="1600"/>
              <a:buNone/>
              <a:defRPr>
                <a:solidFill>
                  <a:schemeClr val="lt1"/>
                </a:solidFill>
              </a:defRPr>
            </a:lvl6pPr>
            <a:lvl7pPr lvl="6" rtl="0">
              <a:lnSpc>
                <a:spcPct val="100000"/>
              </a:lnSpc>
              <a:spcBef>
                <a:spcPts val="0"/>
              </a:spcBef>
              <a:spcAft>
                <a:spcPts val="0"/>
              </a:spcAft>
              <a:buClr>
                <a:schemeClr val="lt1"/>
              </a:buClr>
              <a:buSzPts val="1600"/>
              <a:buNone/>
              <a:defRPr>
                <a:solidFill>
                  <a:schemeClr val="lt1"/>
                </a:solidFill>
              </a:defRPr>
            </a:lvl7pPr>
            <a:lvl8pPr lvl="7" rtl="0">
              <a:lnSpc>
                <a:spcPct val="100000"/>
              </a:lnSpc>
              <a:spcBef>
                <a:spcPts val="0"/>
              </a:spcBef>
              <a:spcAft>
                <a:spcPts val="0"/>
              </a:spcAft>
              <a:buClr>
                <a:schemeClr val="lt1"/>
              </a:buClr>
              <a:buSzPts val="1600"/>
              <a:buNone/>
              <a:defRPr>
                <a:solidFill>
                  <a:schemeClr val="lt1"/>
                </a:solidFill>
              </a:defRPr>
            </a:lvl8pPr>
            <a:lvl9pPr lvl="8" rtl="0">
              <a:lnSpc>
                <a:spcPct val="100000"/>
              </a:lnSpc>
              <a:spcBef>
                <a:spcPts val="0"/>
              </a:spcBef>
              <a:spcAft>
                <a:spcPts val="0"/>
              </a:spcAft>
              <a:buClr>
                <a:schemeClr val="lt1"/>
              </a:buClr>
              <a:buSzPts val="1600"/>
              <a:buNone/>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redits">
  <p:cSld name="CUSTOM_25">
    <p:spTree>
      <p:nvGrpSpPr>
        <p:cNvPr id="1" name="Shape 187"/>
        <p:cNvGrpSpPr/>
        <p:nvPr/>
      </p:nvGrpSpPr>
      <p:grpSpPr>
        <a:xfrm>
          <a:off x="0" y="0"/>
          <a:ext cx="0" cy="0"/>
          <a:chOff x="0" y="0"/>
          <a:chExt cx="0" cy="0"/>
        </a:xfrm>
      </p:grpSpPr>
      <p:sp>
        <p:nvSpPr>
          <p:cNvPr id="188" name="Google Shape;188;gcfc2175fa0_2_232"/>
          <p:cNvSpPr txBox="1">
            <a:spLocks noGrp="1"/>
          </p:cNvSpPr>
          <p:nvPr>
            <p:ph type="body" idx="1"/>
          </p:nvPr>
        </p:nvSpPr>
        <p:spPr>
          <a:xfrm>
            <a:off x="856067" y="2846400"/>
            <a:ext cx="7077600" cy="1968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Clr>
                <a:srgbClr val="000000"/>
              </a:buClr>
              <a:buSzPts val="1600"/>
              <a:buChar char="●"/>
              <a:defRPr>
                <a:solidFill>
                  <a:srgbClr val="000000"/>
                </a:solidFill>
              </a:defRPr>
            </a:lvl1pPr>
            <a:lvl2pPr marL="914400" lvl="1" indent="-330200" rtl="0">
              <a:spcBef>
                <a:spcPts val="2100"/>
              </a:spcBef>
              <a:spcAft>
                <a:spcPts val="0"/>
              </a:spcAft>
              <a:buClr>
                <a:srgbClr val="000000"/>
              </a:buClr>
              <a:buSzPts val="1600"/>
              <a:buChar char="○"/>
              <a:defRPr>
                <a:solidFill>
                  <a:srgbClr val="000000"/>
                </a:solidFill>
              </a:defRPr>
            </a:lvl2pPr>
            <a:lvl3pPr marL="1371600" lvl="2" indent="-330200" rtl="0">
              <a:spcBef>
                <a:spcPts val="2100"/>
              </a:spcBef>
              <a:spcAft>
                <a:spcPts val="0"/>
              </a:spcAft>
              <a:buClr>
                <a:srgbClr val="000000"/>
              </a:buClr>
              <a:buSzPts val="1600"/>
              <a:buChar char="■"/>
              <a:defRPr>
                <a:solidFill>
                  <a:srgbClr val="000000"/>
                </a:solidFill>
              </a:defRPr>
            </a:lvl3pPr>
            <a:lvl4pPr marL="1828800" lvl="3" indent="-330200" rtl="0">
              <a:spcBef>
                <a:spcPts val="2100"/>
              </a:spcBef>
              <a:spcAft>
                <a:spcPts val="0"/>
              </a:spcAft>
              <a:buClr>
                <a:srgbClr val="000000"/>
              </a:buClr>
              <a:buSzPts val="1600"/>
              <a:buChar char="●"/>
              <a:defRPr>
                <a:solidFill>
                  <a:srgbClr val="000000"/>
                </a:solidFill>
              </a:defRPr>
            </a:lvl4pPr>
            <a:lvl5pPr marL="2286000" lvl="4" indent="-330200" rtl="0">
              <a:spcBef>
                <a:spcPts val="2100"/>
              </a:spcBef>
              <a:spcAft>
                <a:spcPts val="0"/>
              </a:spcAft>
              <a:buClr>
                <a:srgbClr val="000000"/>
              </a:buClr>
              <a:buSzPts val="1600"/>
              <a:buChar char="○"/>
              <a:defRPr>
                <a:solidFill>
                  <a:srgbClr val="000000"/>
                </a:solidFill>
              </a:defRPr>
            </a:lvl5pPr>
            <a:lvl6pPr marL="2743200" lvl="5" indent="-330200" rtl="0">
              <a:spcBef>
                <a:spcPts val="2100"/>
              </a:spcBef>
              <a:spcAft>
                <a:spcPts val="0"/>
              </a:spcAft>
              <a:buClr>
                <a:srgbClr val="000000"/>
              </a:buClr>
              <a:buSzPts val="1600"/>
              <a:buChar char="■"/>
              <a:defRPr>
                <a:solidFill>
                  <a:srgbClr val="000000"/>
                </a:solidFill>
              </a:defRPr>
            </a:lvl6pPr>
            <a:lvl7pPr marL="3200400" lvl="6" indent="-330200" rtl="0">
              <a:spcBef>
                <a:spcPts val="2100"/>
              </a:spcBef>
              <a:spcAft>
                <a:spcPts val="0"/>
              </a:spcAft>
              <a:buClr>
                <a:srgbClr val="000000"/>
              </a:buClr>
              <a:buSzPts val="1600"/>
              <a:buChar char="●"/>
              <a:defRPr>
                <a:solidFill>
                  <a:srgbClr val="000000"/>
                </a:solidFill>
              </a:defRPr>
            </a:lvl7pPr>
            <a:lvl8pPr marL="3657600" lvl="7" indent="-330200" rtl="0">
              <a:spcBef>
                <a:spcPts val="2100"/>
              </a:spcBef>
              <a:spcAft>
                <a:spcPts val="0"/>
              </a:spcAft>
              <a:buClr>
                <a:srgbClr val="000000"/>
              </a:buClr>
              <a:buSzPts val="1600"/>
              <a:buChar char="○"/>
              <a:defRPr>
                <a:solidFill>
                  <a:srgbClr val="000000"/>
                </a:solidFill>
              </a:defRPr>
            </a:lvl8pPr>
            <a:lvl9pPr marL="4114800" lvl="8" indent="-330200" rtl="0">
              <a:spcBef>
                <a:spcPts val="2100"/>
              </a:spcBef>
              <a:spcAft>
                <a:spcPts val="2100"/>
              </a:spcAft>
              <a:buClr>
                <a:srgbClr val="000000"/>
              </a:buClr>
              <a:buSzPts val="1600"/>
              <a:buChar char="■"/>
              <a:defRPr>
                <a:solidFill>
                  <a:srgbClr val="000000"/>
                </a:solidFill>
              </a:defRPr>
            </a:lvl9pPr>
          </a:lstStyle>
          <a:p>
            <a:endParaRPr/>
          </a:p>
        </p:txBody>
      </p:sp>
      <p:sp>
        <p:nvSpPr>
          <p:cNvPr id="189" name="Google Shape;189;gcfc2175fa0_2_232"/>
          <p:cNvSpPr txBox="1">
            <a:spLocks noGrp="1"/>
          </p:cNvSpPr>
          <p:nvPr>
            <p:ph type="ctrTitle"/>
          </p:nvPr>
        </p:nvSpPr>
        <p:spPr>
          <a:xfrm rot="5400000">
            <a:off x="9230761" y="1876613"/>
            <a:ext cx="3266400" cy="650100"/>
          </a:xfrm>
          <a:prstGeom prst="rect">
            <a:avLst/>
          </a:prstGeom>
        </p:spPr>
        <p:txBody>
          <a:bodyPr spcFirstLastPara="1" wrap="square" lIns="121900" tIns="121900" rIns="121900" bIns="121900" anchor="ctr" anchorCtr="0">
            <a:noAutofit/>
          </a:bodyPr>
          <a:lstStyle>
            <a:lvl1pPr lvl="0" rtl="0">
              <a:spcBef>
                <a:spcPts val="0"/>
              </a:spcBef>
              <a:spcAft>
                <a:spcPts val="0"/>
              </a:spcAft>
              <a:buSzPts val="3200"/>
              <a:buNone/>
              <a:defRPr sz="32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Resources">
  <p:cSld name="CUSTOM_25_1">
    <p:spTree>
      <p:nvGrpSpPr>
        <p:cNvPr id="1" name="Shape 190"/>
        <p:cNvGrpSpPr/>
        <p:nvPr/>
      </p:nvGrpSpPr>
      <p:grpSpPr>
        <a:xfrm>
          <a:off x="0" y="0"/>
          <a:ext cx="0" cy="0"/>
          <a:chOff x="0" y="0"/>
          <a:chExt cx="0" cy="0"/>
        </a:xfrm>
      </p:grpSpPr>
      <p:sp>
        <p:nvSpPr>
          <p:cNvPr id="191" name="Google Shape;191;gcfc2175fa0_2_235"/>
          <p:cNvSpPr txBox="1">
            <a:spLocks noGrp="1"/>
          </p:cNvSpPr>
          <p:nvPr>
            <p:ph type="body" idx="1"/>
          </p:nvPr>
        </p:nvSpPr>
        <p:spPr>
          <a:xfrm>
            <a:off x="856067" y="1703400"/>
            <a:ext cx="7077600" cy="1968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Clr>
                <a:srgbClr val="000000"/>
              </a:buClr>
              <a:buSzPts val="1600"/>
              <a:buChar char="●"/>
              <a:defRPr>
                <a:solidFill>
                  <a:srgbClr val="000000"/>
                </a:solidFill>
              </a:defRPr>
            </a:lvl1pPr>
            <a:lvl2pPr marL="914400" lvl="1" indent="-330200" rtl="0">
              <a:spcBef>
                <a:spcPts val="2100"/>
              </a:spcBef>
              <a:spcAft>
                <a:spcPts val="0"/>
              </a:spcAft>
              <a:buClr>
                <a:srgbClr val="000000"/>
              </a:buClr>
              <a:buSzPts val="1600"/>
              <a:buChar char="○"/>
              <a:defRPr>
                <a:solidFill>
                  <a:srgbClr val="000000"/>
                </a:solidFill>
              </a:defRPr>
            </a:lvl2pPr>
            <a:lvl3pPr marL="1371600" lvl="2" indent="-330200" rtl="0">
              <a:spcBef>
                <a:spcPts val="2100"/>
              </a:spcBef>
              <a:spcAft>
                <a:spcPts val="0"/>
              </a:spcAft>
              <a:buClr>
                <a:srgbClr val="000000"/>
              </a:buClr>
              <a:buSzPts val="1600"/>
              <a:buChar char="■"/>
              <a:defRPr>
                <a:solidFill>
                  <a:srgbClr val="000000"/>
                </a:solidFill>
              </a:defRPr>
            </a:lvl3pPr>
            <a:lvl4pPr marL="1828800" lvl="3" indent="-330200" rtl="0">
              <a:spcBef>
                <a:spcPts val="2100"/>
              </a:spcBef>
              <a:spcAft>
                <a:spcPts val="0"/>
              </a:spcAft>
              <a:buClr>
                <a:srgbClr val="000000"/>
              </a:buClr>
              <a:buSzPts val="1600"/>
              <a:buChar char="●"/>
              <a:defRPr>
                <a:solidFill>
                  <a:srgbClr val="000000"/>
                </a:solidFill>
              </a:defRPr>
            </a:lvl4pPr>
            <a:lvl5pPr marL="2286000" lvl="4" indent="-330200" rtl="0">
              <a:spcBef>
                <a:spcPts val="2100"/>
              </a:spcBef>
              <a:spcAft>
                <a:spcPts val="0"/>
              </a:spcAft>
              <a:buClr>
                <a:srgbClr val="000000"/>
              </a:buClr>
              <a:buSzPts val="1600"/>
              <a:buChar char="○"/>
              <a:defRPr>
                <a:solidFill>
                  <a:srgbClr val="000000"/>
                </a:solidFill>
              </a:defRPr>
            </a:lvl5pPr>
            <a:lvl6pPr marL="2743200" lvl="5" indent="-330200" rtl="0">
              <a:spcBef>
                <a:spcPts val="2100"/>
              </a:spcBef>
              <a:spcAft>
                <a:spcPts val="0"/>
              </a:spcAft>
              <a:buClr>
                <a:srgbClr val="000000"/>
              </a:buClr>
              <a:buSzPts val="1600"/>
              <a:buChar char="■"/>
              <a:defRPr>
                <a:solidFill>
                  <a:srgbClr val="000000"/>
                </a:solidFill>
              </a:defRPr>
            </a:lvl6pPr>
            <a:lvl7pPr marL="3200400" lvl="6" indent="-330200" rtl="0">
              <a:spcBef>
                <a:spcPts val="2100"/>
              </a:spcBef>
              <a:spcAft>
                <a:spcPts val="0"/>
              </a:spcAft>
              <a:buClr>
                <a:srgbClr val="000000"/>
              </a:buClr>
              <a:buSzPts val="1600"/>
              <a:buChar char="●"/>
              <a:defRPr>
                <a:solidFill>
                  <a:srgbClr val="000000"/>
                </a:solidFill>
              </a:defRPr>
            </a:lvl7pPr>
            <a:lvl8pPr marL="3657600" lvl="7" indent="-330200" rtl="0">
              <a:spcBef>
                <a:spcPts val="2100"/>
              </a:spcBef>
              <a:spcAft>
                <a:spcPts val="0"/>
              </a:spcAft>
              <a:buClr>
                <a:srgbClr val="000000"/>
              </a:buClr>
              <a:buSzPts val="1600"/>
              <a:buChar char="○"/>
              <a:defRPr>
                <a:solidFill>
                  <a:srgbClr val="000000"/>
                </a:solidFill>
              </a:defRPr>
            </a:lvl8pPr>
            <a:lvl9pPr marL="4114800" lvl="8" indent="-330200" rtl="0">
              <a:spcBef>
                <a:spcPts val="2100"/>
              </a:spcBef>
              <a:spcAft>
                <a:spcPts val="2100"/>
              </a:spcAft>
              <a:buClr>
                <a:srgbClr val="000000"/>
              </a:buClr>
              <a:buSzPts val="1600"/>
              <a:buChar char="■"/>
              <a:defRPr>
                <a:solidFill>
                  <a:srgbClr val="000000"/>
                </a:solidFill>
              </a:defRPr>
            </a:lvl9pPr>
          </a:lstStyle>
          <a:p>
            <a:endParaRPr/>
          </a:p>
        </p:txBody>
      </p:sp>
      <p:sp>
        <p:nvSpPr>
          <p:cNvPr id="192" name="Google Shape;192;gcfc2175fa0_2_235"/>
          <p:cNvSpPr txBox="1">
            <a:spLocks noGrp="1"/>
          </p:cNvSpPr>
          <p:nvPr>
            <p:ph type="ctrTitle"/>
          </p:nvPr>
        </p:nvSpPr>
        <p:spPr>
          <a:xfrm rot="5400000">
            <a:off x="9230761" y="1876613"/>
            <a:ext cx="3266400" cy="650100"/>
          </a:xfrm>
          <a:prstGeom prst="rect">
            <a:avLst/>
          </a:prstGeom>
        </p:spPr>
        <p:txBody>
          <a:bodyPr spcFirstLastPara="1" wrap="square" lIns="121900" tIns="121900" rIns="121900" bIns="121900" anchor="ctr" anchorCtr="0">
            <a:noAutofit/>
          </a:bodyPr>
          <a:lstStyle>
            <a:lvl1pPr lvl="0" rtl="0">
              <a:spcBef>
                <a:spcPts val="0"/>
              </a:spcBef>
              <a:spcAft>
                <a:spcPts val="0"/>
              </a:spcAft>
              <a:buSzPts val="3200"/>
              <a:buNone/>
              <a:defRPr sz="32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93" name="Google Shape;193;gcfc2175fa0_2_235"/>
          <p:cNvSpPr txBox="1">
            <a:spLocks noGrp="1"/>
          </p:cNvSpPr>
          <p:nvPr>
            <p:ph type="subTitle" idx="2"/>
          </p:nvPr>
        </p:nvSpPr>
        <p:spPr>
          <a:xfrm>
            <a:off x="856067" y="720000"/>
            <a:ext cx="6207300" cy="1280700"/>
          </a:xfrm>
          <a:prstGeom prst="rect">
            <a:avLst/>
          </a:prstGeom>
        </p:spPr>
        <p:txBody>
          <a:bodyPr spcFirstLastPara="1" wrap="square" lIns="121900" tIns="121900" rIns="121900" bIns="12190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Clr>
                <a:schemeClr val="lt1"/>
              </a:buClr>
              <a:buSzPts val="1600"/>
              <a:buNone/>
              <a:defRPr>
                <a:solidFill>
                  <a:schemeClr val="lt1"/>
                </a:solidFill>
              </a:defRPr>
            </a:lvl2pPr>
            <a:lvl3pPr lvl="2" rtl="0">
              <a:lnSpc>
                <a:spcPct val="100000"/>
              </a:lnSpc>
              <a:spcBef>
                <a:spcPts val="0"/>
              </a:spcBef>
              <a:spcAft>
                <a:spcPts val="0"/>
              </a:spcAft>
              <a:buClr>
                <a:schemeClr val="lt1"/>
              </a:buClr>
              <a:buSzPts val="1600"/>
              <a:buNone/>
              <a:defRPr>
                <a:solidFill>
                  <a:schemeClr val="lt1"/>
                </a:solidFill>
              </a:defRPr>
            </a:lvl3pPr>
            <a:lvl4pPr lvl="3" rtl="0">
              <a:lnSpc>
                <a:spcPct val="100000"/>
              </a:lnSpc>
              <a:spcBef>
                <a:spcPts val="0"/>
              </a:spcBef>
              <a:spcAft>
                <a:spcPts val="0"/>
              </a:spcAft>
              <a:buClr>
                <a:schemeClr val="lt1"/>
              </a:buClr>
              <a:buSzPts val="1600"/>
              <a:buNone/>
              <a:defRPr>
                <a:solidFill>
                  <a:schemeClr val="lt1"/>
                </a:solidFill>
              </a:defRPr>
            </a:lvl4pPr>
            <a:lvl5pPr lvl="4" rtl="0">
              <a:lnSpc>
                <a:spcPct val="100000"/>
              </a:lnSpc>
              <a:spcBef>
                <a:spcPts val="0"/>
              </a:spcBef>
              <a:spcAft>
                <a:spcPts val="0"/>
              </a:spcAft>
              <a:buClr>
                <a:schemeClr val="lt1"/>
              </a:buClr>
              <a:buSzPts val="1600"/>
              <a:buNone/>
              <a:defRPr>
                <a:solidFill>
                  <a:schemeClr val="lt1"/>
                </a:solidFill>
              </a:defRPr>
            </a:lvl5pPr>
            <a:lvl6pPr lvl="5" rtl="0">
              <a:lnSpc>
                <a:spcPct val="100000"/>
              </a:lnSpc>
              <a:spcBef>
                <a:spcPts val="0"/>
              </a:spcBef>
              <a:spcAft>
                <a:spcPts val="0"/>
              </a:spcAft>
              <a:buClr>
                <a:schemeClr val="lt1"/>
              </a:buClr>
              <a:buSzPts val="1600"/>
              <a:buNone/>
              <a:defRPr>
                <a:solidFill>
                  <a:schemeClr val="lt1"/>
                </a:solidFill>
              </a:defRPr>
            </a:lvl6pPr>
            <a:lvl7pPr lvl="6" rtl="0">
              <a:lnSpc>
                <a:spcPct val="100000"/>
              </a:lnSpc>
              <a:spcBef>
                <a:spcPts val="0"/>
              </a:spcBef>
              <a:spcAft>
                <a:spcPts val="0"/>
              </a:spcAft>
              <a:buClr>
                <a:schemeClr val="lt1"/>
              </a:buClr>
              <a:buSzPts val="1600"/>
              <a:buNone/>
              <a:defRPr>
                <a:solidFill>
                  <a:schemeClr val="lt1"/>
                </a:solidFill>
              </a:defRPr>
            </a:lvl7pPr>
            <a:lvl8pPr lvl="7" rtl="0">
              <a:lnSpc>
                <a:spcPct val="100000"/>
              </a:lnSpc>
              <a:spcBef>
                <a:spcPts val="0"/>
              </a:spcBef>
              <a:spcAft>
                <a:spcPts val="0"/>
              </a:spcAft>
              <a:buClr>
                <a:schemeClr val="lt1"/>
              </a:buClr>
              <a:buSzPts val="1600"/>
              <a:buNone/>
              <a:defRPr>
                <a:solidFill>
                  <a:schemeClr val="lt1"/>
                </a:solidFill>
              </a:defRPr>
            </a:lvl8pPr>
            <a:lvl9pPr lvl="8" rtl="0">
              <a:lnSpc>
                <a:spcPct val="100000"/>
              </a:lnSpc>
              <a:spcBef>
                <a:spcPts val="0"/>
              </a:spcBef>
              <a:spcAft>
                <a:spcPts val="0"/>
              </a:spcAft>
              <a:buClr>
                <a:schemeClr val="lt1"/>
              </a:buClr>
              <a:buSzPts val="1600"/>
              <a:buNone/>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2"/>
          <p:cNvSpPr>
            <a:spLocks noGrp="1"/>
          </p:cNvSpPr>
          <p:nvPr>
            <p:ph type="pic" idx="2"/>
          </p:nvPr>
        </p:nvSpPr>
        <p:spPr>
          <a:xfrm>
            <a:off x="5183188" y="987425"/>
            <a:ext cx="6172200" cy="4873625"/>
          </a:xfrm>
          <a:prstGeom prst="rect">
            <a:avLst/>
          </a:prstGeom>
          <a:noFill/>
          <a:ln>
            <a:noFill/>
          </a:ln>
        </p:spPr>
      </p:sp>
      <p:sp>
        <p:nvSpPr>
          <p:cNvPr id="68" name="Google Shape;68;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4"/>
        <p:cNvGrpSpPr/>
        <p:nvPr/>
      </p:nvGrpSpPr>
      <p:grpSpPr>
        <a:xfrm>
          <a:off x="0" y="0"/>
          <a:ext cx="0" cy="0"/>
          <a:chOff x="0" y="0"/>
          <a:chExt cx="0" cy="0"/>
        </a:xfrm>
      </p:grpSpPr>
      <p:sp>
        <p:nvSpPr>
          <p:cNvPr id="85" name="Google Shape;85;gcfc2175fa0_2_129"/>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rtl="0">
              <a:spcBef>
                <a:spcPts val="0"/>
              </a:spcBef>
              <a:spcAft>
                <a:spcPts val="0"/>
              </a:spcAft>
              <a:buClr>
                <a:schemeClr val="dk1"/>
              </a:buClr>
              <a:buSzPts val="3700"/>
              <a:buFont typeface="Livvic"/>
              <a:buNone/>
              <a:defRPr sz="3700" b="1">
                <a:solidFill>
                  <a:schemeClr val="dk1"/>
                </a:solidFill>
                <a:latin typeface="Livvic"/>
                <a:ea typeface="Livvic"/>
                <a:cs typeface="Livvic"/>
                <a:sym typeface="Livvic"/>
              </a:defRPr>
            </a:lvl1pPr>
            <a:lvl2pPr lvl="1" rtl="0">
              <a:spcBef>
                <a:spcPts val="0"/>
              </a:spcBef>
              <a:spcAft>
                <a:spcPts val="0"/>
              </a:spcAft>
              <a:buClr>
                <a:schemeClr val="dk1"/>
              </a:buClr>
              <a:buSzPts val="3700"/>
              <a:buFont typeface="Livvic"/>
              <a:buNone/>
              <a:defRPr sz="3700" b="1">
                <a:solidFill>
                  <a:schemeClr val="dk1"/>
                </a:solidFill>
                <a:latin typeface="Livvic"/>
                <a:ea typeface="Livvic"/>
                <a:cs typeface="Livvic"/>
                <a:sym typeface="Livvic"/>
              </a:defRPr>
            </a:lvl2pPr>
            <a:lvl3pPr lvl="2" rtl="0">
              <a:spcBef>
                <a:spcPts val="0"/>
              </a:spcBef>
              <a:spcAft>
                <a:spcPts val="0"/>
              </a:spcAft>
              <a:buClr>
                <a:schemeClr val="dk1"/>
              </a:buClr>
              <a:buSzPts val="3700"/>
              <a:buFont typeface="Livvic"/>
              <a:buNone/>
              <a:defRPr sz="3700" b="1">
                <a:solidFill>
                  <a:schemeClr val="dk1"/>
                </a:solidFill>
                <a:latin typeface="Livvic"/>
                <a:ea typeface="Livvic"/>
                <a:cs typeface="Livvic"/>
                <a:sym typeface="Livvic"/>
              </a:defRPr>
            </a:lvl3pPr>
            <a:lvl4pPr lvl="3" rtl="0">
              <a:spcBef>
                <a:spcPts val="0"/>
              </a:spcBef>
              <a:spcAft>
                <a:spcPts val="0"/>
              </a:spcAft>
              <a:buClr>
                <a:schemeClr val="dk1"/>
              </a:buClr>
              <a:buSzPts val="3700"/>
              <a:buFont typeface="Livvic"/>
              <a:buNone/>
              <a:defRPr sz="3700" b="1">
                <a:solidFill>
                  <a:schemeClr val="dk1"/>
                </a:solidFill>
                <a:latin typeface="Livvic"/>
                <a:ea typeface="Livvic"/>
                <a:cs typeface="Livvic"/>
                <a:sym typeface="Livvic"/>
              </a:defRPr>
            </a:lvl4pPr>
            <a:lvl5pPr lvl="4" rtl="0">
              <a:spcBef>
                <a:spcPts val="0"/>
              </a:spcBef>
              <a:spcAft>
                <a:spcPts val="0"/>
              </a:spcAft>
              <a:buClr>
                <a:schemeClr val="dk1"/>
              </a:buClr>
              <a:buSzPts val="3700"/>
              <a:buFont typeface="Livvic"/>
              <a:buNone/>
              <a:defRPr sz="3700" b="1">
                <a:solidFill>
                  <a:schemeClr val="dk1"/>
                </a:solidFill>
                <a:latin typeface="Livvic"/>
                <a:ea typeface="Livvic"/>
                <a:cs typeface="Livvic"/>
                <a:sym typeface="Livvic"/>
              </a:defRPr>
            </a:lvl5pPr>
            <a:lvl6pPr lvl="5" rtl="0">
              <a:spcBef>
                <a:spcPts val="0"/>
              </a:spcBef>
              <a:spcAft>
                <a:spcPts val="0"/>
              </a:spcAft>
              <a:buClr>
                <a:schemeClr val="dk1"/>
              </a:buClr>
              <a:buSzPts val="3700"/>
              <a:buFont typeface="Livvic"/>
              <a:buNone/>
              <a:defRPr sz="3700" b="1">
                <a:solidFill>
                  <a:schemeClr val="dk1"/>
                </a:solidFill>
                <a:latin typeface="Livvic"/>
                <a:ea typeface="Livvic"/>
                <a:cs typeface="Livvic"/>
                <a:sym typeface="Livvic"/>
              </a:defRPr>
            </a:lvl6pPr>
            <a:lvl7pPr lvl="6" rtl="0">
              <a:spcBef>
                <a:spcPts val="0"/>
              </a:spcBef>
              <a:spcAft>
                <a:spcPts val="0"/>
              </a:spcAft>
              <a:buClr>
                <a:schemeClr val="dk1"/>
              </a:buClr>
              <a:buSzPts val="3700"/>
              <a:buFont typeface="Livvic"/>
              <a:buNone/>
              <a:defRPr sz="3700" b="1">
                <a:solidFill>
                  <a:schemeClr val="dk1"/>
                </a:solidFill>
                <a:latin typeface="Livvic"/>
                <a:ea typeface="Livvic"/>
                <a:cs typeface="Livvic"/>
                <a:sym typeface="Livvic"/>
              </a:defRPr>
            </a:lvl7pPr>
            <a:lvl8pPr lvl="7" rtl="0">
              <a:spcBef>
                <a:spcPts val="0"/>
              </a:spcBef>
              <a:spcAft>
                <a:spcPts val="0"/>
              </a:spcAft>
              <a:buClr>
                <a:schemeClr val="dk1"/>
              </a:buClr>
              <a:buSzPts val="3700"/>
              <a:buFont typeface="Livvic"/>
              <a:buNone/>
              <a:defRPr sz="3700" b="1">
                <a:solidFill>
                  <a:schemeClr val="dk1"/>
                </a:solidFill>
                <a:latin typeface="Livvic"/>
                <a:ea typeface="Livvic"/>
                <a:cs typeface="Livvic"/>
                <a:sym typeface="Livvic"/>
              </a:defRPr>
            </a:lvl8pPr>
            <a:lvl9pPr lvl="8" rtl="0">
              <a:spcBef>
                <a:spcPts val="0"/>
              </a:spcBef>
              <a:spcAft>
                <a:spcPts val="0"/>
              </a:spcAft>
              <a:buClr>
                <a:schemeClr val="dk1"/>
              </a:buClr>
              <a:buSzPts val="3700"/>
              <a:buFont typeface="Livvic"/>
              <a:buNone/>
              <a:defRPr sz="3700" b="1">
                <a:solidFill>
                  <a:schemeClr val="dk1"/>
                </a:solidFill>
                <a:latin typeface="Livvic"/>
                <a:ea typeface="Livvic"/>
                <a:cs typeface="Livvic"/>
                <a:sym typeface="Livvic"/>
              </a:defRPr>
            </a:lvl9pPr>
          </a:lstStyle>
          <a:p>
            <a:endParaRPr/>
          </a:p>
        </p:txBody>
      </p:sp>
      <p:sp>
        <p:nvSpPr>
          <p:cNvPr id="86" name="Google Shape;86;gcfc2175fa0_2_129"/>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0200" rtl="0">
              <a:lnSpc>
                <a:spcPct val="115000"/>
              </a:lnSpc>
              <a:spcBef>
                <a:spcPts val="0"/>
              </a:spcBef>
              <a:spcAft>
                <a:spcPts val="0"/>
              </a:spcAft>
              <a:buClr>
                <a:schemeClr val="dk1"/>
              </a:buClr>
              <a:buSzPts val="1600"/>
              <a:buFont typeface="Catamaran Light"/>
              <a:buChar char="●"/>
              <a:defRPr sz="1600">
                <a:solidFill>
                  <a:schemeClr val="dk1"/>
                </a:solidFill>
                <a:latin typeface="Catamaran Light"/>
                <a:ea typeface="Catamaran Light"/>
                <a:cs typeface="Catamaran Light"/>
                <a:sym typeface="Catamaran Light"/>
              </a:defRPr>
            </a:lvl1pPr>
            <a:lvl2pPr marL="914400" lvl="1" indent="-330200" rtl="0">
              <a:lnSpc>
                <a:spcPct val="115000"/>
              </a:lnSpc>
              <a:spcBef>
                <a:spcPts val="2100"/>
              </a:spcBef>
              <a:spcAft>
                <a:spcPts val="0"/>
              </a:spcAft>
              <a:buClr>
                <a:schemeClr val="dk1"/>
              </a:buClr>
              <a:buSzPts val="1600"/>
              <a:buFont typeface="Catamaran Light"/>
              <a:buChar char="○"/>
              <a:defRPr sz="1600">
                <a:solidFill>
                  <a:schemeClr val="dk1"/>
                </a:solidFill>
                <a:latin typeface="Catamaran Light"/>
                <a:ea typeface="Catamaran Light"/>
                <a:cs typeface="Catamaran Light"/>
                <a:sym typeface="Catamaran Light"/>
              </a:defRPr>
            </a:lvl2pPr>
            <a:lvl3pPr marL="1371600" lvl="2" indent="-330200" rtl="0">
              <a:lnSpc>
                <a:spcPct val="115000"/>
              </a:lnSpc>
              <a:spcBef>
                <a:spcPts val="2100"/>
              </a:spcBef>
              <a:spcAft>
                <a:spcPts val="0"/>
              </a:spcAft>
              <a:buClr>
                <a:schemeClr val="dk1"/>
              </a:buClr>
              <a:buSzPts val="1600"/>
              <a:buFont typeface="Catamaran Light"/>
              <a:buChar char="■"/>
              <a:defRPr sz="1600">
                <a:solidFill>
                  <a:schemeClr val="dk1"/>
                </a:solidFill>
                <a:latin typeface="Catamaran Light"/>
                <a:ea typeface="Catamaran Light"/>
                <a:cs typeface="Catamaran Light"/>
                <a:sym typeface="Catamaran Light"/>
              </a:defRPr>
            </a:lvl3pPr>
            <a:lvl4pPr marL="1828800" lvl="3" indent="-330200" rtl="0">
              <a:lnSpc>
                <a:spcPct val="115000"/>
              </a:lnSpc>
              <a:spcBef>
                <a:spcPts val="2100"/>
              </a:spcBef>
              <a:spcAft>
                <a:spcPts val="0"/>
              </a:spcAft>
              <a:buClr>
                <a:schemeClr val="dk1"/>
              </a:buClr>
              <a:buSzPts val="1600"/>
              <a:buFont typeface="Catamaran Light"/>
              <a:buChar char="●"/>
              <a:defRPr sz="1600">
                <a:solidFill>
                  <a:schemeClr val="dk1"/>
                </a:solidFill>
                <a:latin typeface="Catamaran Light"/>
                <a:ea typeface="Catamaran Light"/>
                <a:cs typeface="Catamaran Light"/>
                <a:sym typeface="Catamaran Light"/>
              </a:defRPr>
            </a:lvl4pPr>
            <a:lvl5pPr marL="2286000" lvl="4" indent="-330200" rtl="0">
              <a:lnSpc>
                <a:spcPct val="115000"/>
              </a:lnSpc>
              <a:spcBef>
                <a:spcPts val="2100"/>
              </a:spcBef>
              <a:spcAft>
                <a:spcPts val="0"/>
              </a:spcAft>
              <a:buClr>
                <a:schemeClr val="dk1"/>
              </a:buClr>
              <a:buSzPts val="1600"/>
              <a:buFont typeface="Catamaran Light"/>
              <a:buChar char="○"/>
              <a:defRPr sz="1600">
                <a:solidFill>
                  <a:schemeClr val="dk1"/>
                </a:solidFill>
                <a:latin typeface="Catamaran Light"/>
                <a:ea typeface="Catamaran Light"/>
                <a:cs typeface="Catamaran Light"/>
                <a:sym typeface="Catamaran Light"/>
              </a:defRPr>
            </a:lvl5pPr>
            <a:lvl6pPr marL="2743200" lvl="5" indent="-330200" rtl="0">
              <a:lnSpc>
                <a:spcPct val="115000"/>
              </a:lnSpc>
              <a:spcBef>
                <a:spcPts val="2100"/>
              </a:spcBef>
              <a:spcAft>
                <a:spcPts val="0"/>
              </a:spcAft>
              <a:buClr>
                <a:schemeClr val="dk1"/>
              </a:buClr>
              <a:buSzPts val="1600"/>
              <a:buFont typeface="Catamaran Light"/>
              <a:buChar char="■"/>
              <a:defRPr sz="1600">
                <a:solidFill>
                  <a:schemeClr val="dk1"/>
                </a:solidFill>
                <a:latin typeface="Catamaran Light"/>
                <a:ea typeface="Catamaran Light"/>
                <a:cs typeface="Catamaran Light"/>
                <a:sym typeface="Catamaran Light"/>
              </a:defRPr>
            </a:lvl6pPr>
            <a:lvl7pPr marL="3200400" lvl="6" indent="-330200" rtl="0">
              <a:lnSpc>
                <a:spcPct val="115000"/>
              </a:lnSpc>
              <a:spcBef>
                <a:spcPts val="2100"/>
              </a:spcBef>
              <a:spcAft>
                <a:spcPts val="0"/>
              </a:spcAft>
              <a:buClr>
                <a:schemeClr val="dk1"/>
              </a:buClr>
              <a:buSzPts val="1600"/>
              <a:buFont typeface="Catamaran Light"/>
              <a:buChar char="●"/>
              <a:defRPr sz="1600">
                <a:solidFill>
                  <a:schemeClr val="dk1"/>
                </a:solidFill>
                <a:latin typeface="Catamaran Light"/>
                <a:ea typeface="Catamaran Light"/>
                <a:cs typeface="Catamaran Light"/>
                <a:sym typeface="Catamaran Light"/>
              </a:defRPr>
            </a:lvl7pPr>
            <a:lvl8pPr marL="3657600" lvl="7" indent="-330200" rtl="0">
              <a:lnSpc>
                <a:spcPct val="115000"/>
              </a:lnSpc>
              <a:spcBef>
                <a:spcPts val="2100"/>
              </a:spcBef>
              <a:spcAft>
                <a:spcPts val="0"/>
              </a:spcAft>
              <a:buClr>
                <a:schemeClr val="dk1"/>
              </a:buClr>
              <a:buSzPts val="1600"/>
              <a:buFont typeface="Catamaran Light"/>
              <a:buChar char="○"/>
              <a:defRPr sz="1600">
                <a:solidFill>
                  <a:schemeClr val="dk1"/>
                </a:solidFill>
                <a:latin typeface="Catamaran Light"/>
                <a:ea typeface="Catamaran Light"/>
                <a:cs typeface="Catamaran Light"/>
                <a:sym typeface="Catamaran Light"/>
              </a:defRPr>
            </a:lvl8pPr>
            <a:lvl9pPr marL="4114800" lvl="8" indent="-330200" rtl="0">
              <a:lnSpc>
                <a:spcPct val="115000"/>
              </a:lnSpc>
              <a:spcBef>
                <a:spcPts val="2100"/>
              </a:spcBef>
              <a:spcAft>
                <a:spcPts val="2100"/>
              </a:spcAft>
              <a:buClr>
                <a:schemeClr val="dk1"/>
              </a:buClr>
              <a:buSzPts val="1600"/>
              <a:buFont typeface="Catamaran Light"/>
              <a:buChar char="■"/>
              <a:defRPr sz="1600">
                <a:solidFill>
                  <a:schemeClr val="dk1"/>
                </a:solidFill>
                <a:latin typeface="Catamaran Light"/>
                <a:ea typeface="Catamaran Light"/>
                <a:cs typeface="Catamaran Light"/>
                <a:sym typeface="Catamaran Light"/>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7"/>
        <p:cNvGrpSpPr/>
        <p:nvPr/>
      </p:nvGrpSpPr>
      <p:grpSpPr>
        <a:xfrm>
          <a:off x="0" y="0"/>
          <a:ext cx="0" cy="0"/>
          <a:chOff x="0" y="0"/>
          <a:chExt cx="0" cy="0"/>
        </a:xfrm>
      </p:grpSpPr>
      <p:pic>
        <p:nvPicPr>
          <p:cNvPr id="198" name="Google Shape;198;gcfc2175fa0_2_121"/>
          <p:cNvPicPr preferRelativeResize="0"/>
          <p:nvPr/>
        </p:nvPicPr>
        <p:blipFill>
          <a:blip r:embed="rId3">
            <a:alphaModFix amt="79000"/>
          </a:blip>
          <a:stretch>
            <a:fillRect/>
          </a:stretch>
        </p:blipFill>
        <p:spPr>
          <a:xfrm>
            <a:off x="1231633" y="0"/>
            <a:ext cx="9139334" cy="6858002"/>
          </a:xfrm>
          <a:prstGeom prst="rect">
            <a:avLst/>
          </a:prstGeom>
          <a:noFill/>
          <a:ln>
            <a:noFill/>
          </a:ln>
        </p:spPr>
      </p:pic>
      <p:sp>
        <p:nvSpPr>
          <p:cNvPr id="199" name="Google Shape;199;gcfc2175fa0_2_121"/>
          <p:cNvSpPr/>
          <p:nvPr/>
        </p:nvSpPr>
        <p:spPr>
          <a:xfrm rot="5400000">
            <a:off x="942450" y="347250"/>
            <a:ext cx="4063500" cy="5948400"/>
          </a:xfrm>
          <a:prstGeom prst="rect">
            <a:avLst/>
          </a:prstGeom>
          <a:solidFill>
            <a:schemeClr val="accent1">
              <a:alpha val="861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0" name="Google Shape;200;gcfc2175fa0_2_121"/>
          <p:cNvSpPr txBox="1">
            <a:spLocks noGrp="1"/>
          </p:cNvSpPr>
          <p:nvPr>
            <p:ph type="ctrTitle"/>
          </p:nvPr>
        </p:nvSpPr>
        <p:spPr>
          <a:xfrm>
            <a:off x="0" y="1289700"/>
            <a:ext cx="5948400" cy="4063500"/>
          </a:xfrm>
          <a:prstGeom prst="rect">
            <a:avLst/>
          </a:prstGeom>
        </p:spPr>
        <p:txBody>
          <a:bodyPr spcFirstLastPara="1" wrap="square" lIns="121900" tIns="121900" rIns="121900" bIns="121900" anchor="ctr" anchorCtr="0">
            <a:noAutofit/>
          </a:bodyPr>
          <a:lstStyle/>
          <a:p>
            <a:pPr marL="304800" lvl="0" indent="0" algn="l" rtl="0">
              <a:spcBef>
                <a:spcPts val="0"/>
              </a:spcBef>
              <a:spcAft>
                <a:spcPts val="0"/>
              </a:spcAft>
              <a:buNone/>
            </a:pPr>
            <a:r>
              <a:rPr lang="en" sz="4700">
                <a:solidFill>
                  <a:schemeClr val="lt1"/>
                </a:solidFill>
              </a:rPr>
              <a:t>Statistical Analysis of Airbnb Rates in New York City</a:t>
            </a:r>
            <a:endParaRPr sz="4700">
              <a:solidFill>
                <a:schemeClr val="lt1"/>
              </a:solidFill>
            </a:endParaRPr>
          </a:p>
        </p:txBody>
      </p:sp>
      <p:sp>
        <p:nvSpPr>
          <p:cNvPr id="201" name="Google Shape;201;gcfc2175fa0_2_121"/>
          <p:cNvSpPr txBox="1"/>
          <p:nvPr/>
        </p:nvSpPr>
        <p:spPr>
          <a:xfrm>
            <a:off x="-2687233" y="2772767"/>
            <a:ext cx="3999900" cy="430800"/>
          </a:xfrm>
          <a:prstGeom prst="rect">
            <a:avLst/>
          </a:prstGeom>
          <a:noFill/>
          <a:ln>
            <a:noFill/>
          </a:ln>
        </p:spPr>
        <p:txBody>
          <a:bodyPr spcFirstLastPara="1" wrap="square" lIns="121900" tIns="121900" rIns="121900" bIns="121900" anchor="t" anchorCtr="0">
            <a:spAutoFit/>
          </a:bodyPr>
          <a:lstStyle/>
          <a:p>
            <a:pPr marL="0" lvl="0" indent="0" algn="just" rtl="0">
              <a:lnSpc>
                <a:spcPct val="115000"/>
              </a:lnSpc>
              <a:spcBef>
                <a:spcPts val="0"/>
              </a:spcBef>
              <a:spcAft>
                <a:spcPts val="0"/>
              </a:spcAft>
              <a:buNone/>
            </a:pPr>
            <a:endParaRPr sz="1200">
              <a:solidFill>
                <a:schemeClr val="dk1"/>
              </a:solidFill>
            </a:endParaRPr>
          </a:p>
        </p:txBody>
      </p:sp>
      <p:sp>
        <p:nvSpPr>
          <p:cNvPr id="202" name="Google Shape;202;gcfc2175fa0_2_121"/>
          <p:cNvSpPr/>
          <p:nvPr/>
        </p:nvSpPr>
        <p:spPr>
          <a:xfrm>
            <a:off x="8831433" y="3203567"/>
            <a:ext cx="3360300" cy="3707700"/>
          </a:xfrm>
          <a:prstGeom prst="rect">
            <a:avLst/>
          </a:prstGeom>
          <a:solidFill>
            <a:schemeClr val="accent1">
              <a:alpha val="86160"/>
            </a:schemeClr>
          </a:solidFill>
          <a:ln>
            <a:noFill/>
          </a:ln>
        </p:spPr>
        <p:txBody>
          <a:bodyPr spcFirstLastPara="1" wrap="square" lIns="121900" tIns="121900" rIns="121900" bIns="121900" anchor="b" anchorCtr="0">
            <a:noAutofit/>
          </a:bodyPr>
          <a:lstStyle/>
          <a:p>
            <a:pPr marL="304800" lvl="0" indent="0" algn="l" rtl="0">
              <a:lnSpc>
                <a:spcPct val="115000"/>
              </a:lnSpc>
              <a:spcBef>
                <a:spcPts val="0"/>
              </a:spcBef>
              <a:spcAft>
                <a:spcPts val="0"/>
              </a:spcAft>
              <a:buNone/>
            </a:pPr>
            <a:r>
              <a:rPr lang="en" sz="3300" b="1">
                <a:solidFill>
                  <a:schemeClr val="lt1"/>
                </a:solidFill>
                <a:latin typeface="Helvetica Neue"/>
                <a:ea typeface="Helvetica Neue"/>
                <a:cs typeface="Helvetica Neue"/>
                <a:sym typeface="Helvetica Neue"/>
              </a:rPr>
              <a:t>Group 29</a:t>
            </a:r>
            <a:endParaRPr sz="3300" b="1">
              <a:solidFill>
                <a:schemeClr val="lt1"/>
              </a:solidFill>
              <a:latin typeface="Helvetica Neue"/>
              <a:ea typeface="Helvetica Neue"/>
              <a:cs typeface="Helvetica Neue"/>
              <a:sym typeface="Helvetica Neue"/>
            </a:endParaRPr>
          </a:p>
          <a:p>
            <a:pPr marL="304800" lvl="0" indent="0" algn="l" rtl="0">
              <a:lnSpc>
                <a:spcPct val="115000"/>
              </a:lnSpc>
              <a:spcBef>
                <a:spcPts val="0"/>
              </a:spcBef>
              <a:spcAft>
                <a:spcPts val="0"/>
              </a:spcAft>
              <a:buNone/>
            </a:pPr>
            <a:endParaRPr sz="1200" b="1">
              <a:solidFill>
                <a:schemeClr val="lt1"/>
              </a:solidFill>
              <a:latin typeface="Helvetica Neue"/>
              <a:ea typeface="Helvetica Neue"/>
              <a:cs typeface="Helvetica Neue"/>
              <a:sym typeface="Helvetica Neue"/>
            </a:endParaRPr>
          </a:p>
          <a:p>
            <a:pPr marL="304800" lvl="0" indent="0" algn="l" rtl="0">
              <a:lnSpc>
                <a:spcPct val="115000"/>
              </a:lnSpc>
              <a:spcBef>
                <a:spcPts val="0"/>
              </a:spcBef>
              <a:spcAft>
                <a:spcPts val="0"/>
              </a:spcAft>
              <a:buNone/>
            </a:pPr>
            <a:r>
              <a:rPr lang="en" sz="2300" b="1">
                <a:solidFill>
                  <a:schemeClr val="lt1"/>
                </a:solidFill>
                <a:latin typeface="Helvetica Neue"/>
                <a:ea typeface="Helvetica Neue"/>
                <a:cs typeface="Helvetica Neue"/>
                <a:sym typeface="Helvetica Neue"/>
              </a:rPr>
              <a:t>Alexa Schultz</a:t>
            </a:r>
            <a:endParaRPr sz="2300" b="1">
              <a:solidFill>
                <a:schemeClr val="lt1"/>
              </a:solidFill>
              <a:latin typeface="Helvetica Neue"/>
              <a:ea typeface="Helvetica Neue"/>
              <a:cs typeface="Helvetica Neue"/>
              <a:sym typeface="Helvetica Neue"/>
            </a:endParaRPr>
          </a:p>
          <a:p>
            <a:pPr marL="304800" lvl="0" indent="0" algn="l" rtl="0">
              <a:lnSpc>
                <a:spcPct val="115000"/>
              </a:lnSpc>
              <a:spcBef>
                <a:spcPts val="0"/>
              </a:spcBef>
              <a:spcAft>
                <a:spcPts val="0"/>
              </a:spcAft>
              <a:buNone/>
            </a:pPr>
            <a:r>
              <a:rPr lang="en" sz="2300" b="1">
                <a:solidFill>
                  <a:schemeClr val="lt1"/>
                </a:solidFill>
                <a:latin typeface="Helvetica Neue"/>
                <a:ea typeface="Helvetica Neue"/>
                <a:cs typeface="Helvetica Neue"/>
                <a:sym typeface="Helvetica Neue"/>
              </a:rPr>
              <a:t>Amber Chiotasso</a:t>
            </a:r>
            <a:endParaRPr sz="2300" b="1">
              <a:solidFill>
                <a:schemeClr val="lt1"/>
              </a:solidFill>
              <a:latin typeface="Helvetica Neue"/>
              <a:ea typeface="Helvetica Neue"/>
              <a:cs typeface="Helvetica Neue"/>
              <a:sym typeface="Helvetica Neue"/>
            </a:endParaRPr>
          </a:p>
          <a:p>
            <a:pPr marL="304800" lvl="0" indent="0" algn="l" rtl="0">
              <a:lnSpc>
                <a:spcPct val="115000"/>
              </a:lnSpc>
              <a:spcBef>
                <a:spcPts val="0"/>
              </a:spcBef>
              <a:spcAft>
                <a:spcPts val="0"/>
              </a:spcAft>
              <a:buNone/>
            </a:pPr>
            <a:r>
              <a:rPr lang="en" sz="2300" b="1">
                <a:solidFill>
                  <a:schemeClr val="lt1"/>
                </a:solidFill>
                <a:latin typeface="Helvetica Neue"/>
                <a:ea typeface="Helvetica Neue"/>
                <a:cs typeface="Helvetica Neue"/>
                <a:sym typeface="Helvetica Neue"/>
              </a:rPr>
              <a:t>Cristonique Basden</a:t>
            </a:r>
            <a:endParaRPr sz="2300" b="1">
              <a:solidFill>
                <a:schemeClr val="lt1"/>
              </a:solidFill>
              <a:latin typeface="Helvetica Neue"/>
              <a:ea typeface="Helvetica Neue"/>
              <a:cs typeface="Helvetica Neue"/>
              <a:sym typeface="Helvetica Neue"/>
            </a:endParaRPr>
          </a:p>
          <a:p>
            <a:pPr marL="304800" lvl="0" indent="0" algn="l" rtl="0">
              <a:lnSpc>
                <a:spcPct val="115000"/>
              </a:lnSpc>
              <a:spcBef>
                <a:spcPts val="0"/>
              </a:spcBef>
              <a:spcAft>
                <a:spcPts val="0"/>
              </a:spcAft>
              <a:buNone/>
            </a:pPr>
            <a:r>
              <a:rPr lang="en" sz="2300" b="1">
                <a:solidFill>
                  <a:schemeClr val="lt1"/>
                </a:solidFill>
                <a:latin typeface="Helvetica Neue"/>
                <a:ea typeface="Helvetica Neue"/>
                <a:cs typeface="Helvetica Neue"/>
                <a:sym typeface="Helvetica Neue"/>
              </a:rPr>
              <a:t>Duyen Nguyen</a:t>
            </a:r>
            <a:endParaRPr sz="2300" b="1">
              <a:solidFill>
                <a:schemeClr val="lt1"/>
              </a:solidFill>
              <a:latin typeface="Helvetica Neue"/>
              <a:ea typeface="Helvetica Neue"/>
              <a:cs typeface="Helvetica Neue"/>
              <a:sym typeface="Helvetica Neue"/>
            </a:endParaRPr>
          </a:p>
          <a:p>
            <a:pPr marL="304800" lvl="0" indent="0" algn="l" rtl="0">
              <a:lnSpc>
                <a:spcPct val="115000"/>
              </a:lnSpc>
              <a:spcBef>
                <a:spcPts val="0"/>
              </a:spcBef>
              <a:spcAft>
                <a:spcPts val="0"/>
              </a:spcAft>
              <a:buNone/>
            </a:pPr>
            <a:r>
              <a:rPr lang="en" sz="2300" b="1">
                <a:solidFill>
                  <a:schemeClr val="lt1"/>
                </a:solidFill>
                <a:latin typeface="Helvetica Neue"/>
                <a:ea typeface="Helvetica Neue"/>
                <a:cs typeface="Helvetica Neue"/>
                <a:sym typeface="Helvetica Neue"/>
              </a:rPr>
              <a:t>Stephen McFarlane</a:t>
            </a:r>
            <a:endParaRPr sz="2300" b="1">
              <a:solidFill>
                <a:schemeClr val="lt1"/>
              </a:solidFill>
              <a:latin typeface="Helvetica Neue"/>
              <a:ea typeface="Helvetica Neue"/>
              <a:cs typeface="Helvetica Neue"/>
              <a:sym typeface="Helvetica Neue"/>
            </a:endParaRPr>
          </a:p>
          <a:p>
            <a:pPr marL="304800" lvl="0" indent="0" algn="l" rtl="0">
              <a:lnSpc>
                <a:spcPct val="115000"/>
              </a:lnSpc>
              <a:spcBef>
                <a:spcPts val="0"/>
              </a:spcBef>
              <a:spcAft>
                <a:spcPts val="0"/>
              </a:spcAft>
              <a:buNone/>
            </a:pPr>
            <a:r>
              <a:rPr lang="en" sz="2300" b="1">
                <a:solidFill>
                  <a:schemeClr val="lt1"/>
                </a:solidFill>
                <a:latin typeface="Helvetica Neue"/>
                <a:ea typeface="Helvetica Neue"/>
                <a:cs typeface="Helvetica Neue"/>
                <a:sym typeface="Helvetica Neue"/>
              </a:rPr>
              <a:t>Taylor Pitts</a:t>
            </a:r>
            <a:endParaRPr sz="2300" b="1">
              <a:solidFill>
                <a:schemeClr val="lt1"/>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8"/>
          <p:cNvSpPr txBox="1"/>
          <p:nvPr/>
        </p:nvSpPr>
        <p:spPr>
          <a:xfrm>
            <a:off x="7146788" y="5666800"/>
            <a:ext cx="4264500" cy="7899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 sz="2400" b="1">
                <a:solidFill>
                  <a:srgbClr val="38761D"/>
                </a:solidFill>
                <a:latin typeface="Helvetica Neue"/>
                <a:ea typeface="Helvetica Neue"/>
                <a:cs typeface="Helvetica Neue"/>
                <a:sym typeface="Helvetica Neue"/>
              </a:rPr>
              <a:t>R^2: 0.8763909986780196</a:t>
            </a:r>
            <a:endParaRPr sz="2400" b="1">
              <a:solidFill>
                <a:srgbClr val="38761D"/>
              </a:solidFill>
              <a:latin typeface="Helvetica Neue"/>
              <a:ea typeface="Helvetica Neue"/>
              <a:cs typeface="Helvetica Neue"/>
              <a:sym typeface="Helvetica Neue"/>
            </a:endParaRPr>
          </a:p>
        </p:txBody>
      </p:sp>
      <p:sp>
        <p:nvSpPr>
          <p:cNvPr id="305" name="Google Shape;305;p8"/>
          <p:cNvSpPr txBox="1">
            <a:spLocks noGrp="1"/>
          </p:cNvSpPr>
          <p:nvPr>
            <p:ph type="sldNum" idx="12"/>
          </p:nvPr>
        </p:nvSpPr>
        <p:spPr>
          <a:xfrm>
            <a:off x="102549" y="6567985"/>
            <a:ext cx="735600" cy="281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
              <a:t>10</a:t>
            </a:fld>
            <a:endParaRPr/>
          </a:p>
        </p:txBody>
      </p:sp>
      <p:sp>
        <p:nvSpPr>
          <p:cNvPr id="306" name="Google Shape;306;p8"/>
          <p:cNvSpPr txBox="1"/>
          <p:nvPr/>
        </p:nvSpPr>
        <p:spPr>
          <a:xfrm>
            <a:off x="0" y="6455150"/>
            <a:ext cx="12192000" cy="4029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 sz="1067" b="1" i="1">
                <a:solidFill>
                  <a:srgbClr val="20124D"/>
                </a:solidFill>
                <a:latin typeface="Calibri"/>
                <a:ea typeface="Calibri"/>
                <a:cs typeface="Calibri"/>
                <a:sym typeface="Calibri"/>
              </a:rPr>
              <a:t>Statistical Analysis of Airbnb Rates in New York City - Team 29</a:t>
            </a:r>
            <a:endParaRPr sz="1067" b="1" i="1" u="none" strike="noStrike" cap="none">
              <a:solidFill>
                <a:srgbClr val="20124D"/>
              </a:solidFill>
              <a:latin typeface="Calibri"/>
              <a:ea typeface="Calibri"/>
              <a:cs typeface="Calibri"/>
              <a:sym typeface="Calibri"/>
            </a:endParaRPr>
          </a:p>
        </p:txBody>
      </p:sp>
      <p:pic>
        <p:nvPicPr>
          <p:cNvPr id="307" name="Google Shape;307;p8"/>
          <p:cNvPicPr preferRelativeResize="0"/>
          <p:nvPr/>
        </p:nvPicPr>
        <p:blipFill>
          <a:blip r:embed="rId3">
            <a:alphaModFix/>
          </a:blip>
          <a:stretch>
            <a:fillRect/>
          </a:stretch>
        </p:blipFill>
        <p:spPr>
          <a:xfrm>
            <a:off x="6386923" y="710600"/>
            <a:ext cx="5479430" cy="5032400"/>
          </a:xfrm>
          <a:prstGeom prst="rect">
            <a:avLst/>
          </a:prstGeom>
          <a:noFill/>
          <a:ln>
            <a:noFill/>
          </a:ln>
        </p:spPr>
      </p:pic>
      <p:sp>
        <p:nvSpPr>
          <p:cNvPr id="308" name="Google Shape;308;p8"/>
          <p:cNvSpPr/>
          <p:nvPr/>
        </p:nvSpPr>
        <p:spPr>
          <a:xfrm rot="-5400000" flipH="1">
            <a:off x="1809125" y="-1871800"/>
            <a:ext cx="933300" cy="4601700"/>
          </a:xfrm>
          <a:prstGeom prst="rect">
            <a:avLst/>
          </a:prstGeom>
          <a:solidFill>
            <a:srgbClr val="556D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txBox="1"/>
          <p:nvPr/>
        </p:nvSpPr>
        <p:spPr>
          <a:xfrm>
            <a:off x="-3586" y="144350"/>
            <a:ext cx="45588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solidFill>
                  <a:schemeClr val="lt1"/>
                </a:solidFill>
                <a:latin typeface="Livvic"/>
                <a:ea typeface="Livvic"/>
                <a:cs typeface="Livvic"/>
                <a:sym typeface="Livvic"/>
              </a:rPr>
              <a:t>RESULTS</a:t>
            </a:r>
            <a:endParaRPr sz="2500" b="1">
              <a:solidFill>
                <a:schemeClr val="lt1"/>
              </a:solidFill>
              <a:latin typeface="Livvic"/>
              <a:ea typeface="Livvic"/>
              <a:cs typeface="Livvic"/>
              <a:sym typeface="Livvic"/>
            </a:endParaRPr>
          </a:p>
        </p:txBody>
      </p:sp>
      <p:sp>
        <p:nvSpPr>
          <p:cNvPr id="310" name="Google Shape;310;p8"/>
          <p:cNvSpPr txBox="1"/>
          <p:nvPr/>
        </p:nvSpPr>
        <p:spPr>
          <a:xfrm>
            <a:off x="838150" y="2782500"/>
            <a:ext cx="50526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dirty="0">
                <a:solidFill>
                  <a:srgbClr val="073763"/>
                </a:solidFill>
                <a:latin typeface="Roboto"/>
                <a:ea typeface="Roboto"/>
                <a:cs typeface="Roboto"/>
                <a:sym typeface="Roboto"/>
              </a:rPr>
              <a:t>The random forest model was able to predict NYC Airbnb prices with the accuracy of 87%.</a:t>
            </a:r>
            <a:endParaRPr sz="2400" b="1" dirty="0">
              <a:solidFill>
                <a:srgbClr val="073763"/>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9"/>
          <p:cNvSpPr txBox="1"/>
          <p:nvPr/>
        </p:nvSpPr>
        <p:spPr>
          <a:xfrm>
            <a:off x="0" y="1009700"/>
            <a:ext cx="5905200" cy="6270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 sz="2400" b="1">
                <a:solidFill>
                  <a:srgbClr val="073763"/>
                </a:solidFill>
                <a:latin typeface="Roboto"/>
                <a:ea typeface="Roboto"/>
                <a:cs typeface="Roboto"/>
                <a:sym typeface="Roboto"/>
              </a:rPr>
              <a:t>Linear Regression</a:t>
            </a:r>
            <a:endParaRPr sz="2400" b="0" i="0" u="none" strike="noStrike" cap="none">
              <a:solidFill>
                <a:schemeClr val="dk1"/>
              </a:solidFill>
              <a:latin typeface="Helvetica Neue"/>
              <a:ea typeface="Helvetica Neue"/>
              <a:cs typeface="Helvetica Neue"/>
              <a:sym typeface="Helvetica Neue"/>
            </a:endParaRPr>
          </a:p>
        </p:txBody>
      </p:sp>
      <p:sp>
        <p:nvSpPr>
          <p:cNvPr id="317" name="Google Shape;317;p9"/>
          <p:cNvSpPr txBox="1">
            <a:spLocks noGrp="1"/>
          </p:cNvSpPr>
          <p:nvPr>
            <p:ph type="sldNum" idx="12"/>
          </p:nvPr>
        </p:nvSpPr>
        <p:spPr>
          <a:xfrm>
            <a:off x="102549" y="6567985"/>
            <a:ext cx="735600" cy="281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
              <a:t>11</a:t>
            </a:fld>
            <a:endParaRPr/>
          </a:p>
        </p:txBody>
      </p:sp>
      <p:sp>
        <p:nvSpPr>
          <p:cNvPr id="318" name="Google Shape;318;p9"/>
          <p:cNvSpPr txBox="1"/>
          <p:nvPr/>
        </p:nvSpPr>
        <p:spPr>
          <a:xfrm>
            <a:off x="0" y="6455150"/>
            <a:ext cx="12192000" cy="4029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 sz="1067" b="1" i="1">
                <a:solidFill>
                  <a:srgbClr val="20124D"/>
                </a:solidFill>
                <a:latin typeface="Calibri"/>
                <a:ea typeface="Calibri"/>
                <a:cs typeface="Calibri"/>
                <a:sym typeface="Calibri"/>
              </a:rPr>
              <a:t>Statistical Analysis of Airbnb Rates in New York City - Team 29</a:t>
            </a:r>
            <a:endParaRPr sz="1067" b="1" i="1" u="none" strike="noStrike" cap="none">
              <a:solidFill>
                <a:srgbClr val="20124D"/>
              </a:solidFill>
              <a:latin typeface="Calibri"/>
              <a:ea typeface="Calibri"/>
              <a:cs typeface="Calibri"/>
              <a:sym typeface="Calibri"/>
            </a:endParaRPr>
          </a:p>
        </p:txBody>
      </p:sp>
      <p:cxnSp>
        <p:nvCxnSpPr>
          <p:cNvPr id="319" name="Google Shape;319;p9"/>
          <p:cNvCxnSpPr/>
          <p:nvPr/>
        </p:nvCxnSpPr>
        <p:spPr>
          <a:xfrm>
            <a:off x="5905150" y="927775"/>
            <a:ext cx="0" cy="5353500"/>
          </a:xfrm>
          <a:prstGeom prst="straightConnector1">
            <a:avLst/>
          </a:prstGeom>
          <a:noFill/>
          <a:ln w="9525" cap="flat" cmpd="sng">
            <a:solidFill>
              <a:schemeClr val="dk2"/>
            </a:solidFill>
            <a:prstDash val="solid"/>
            <a:round/>
            <a:headEnd type="none" w="med" len="med"/>
            <a:tailEnd type="none" w="med" len="med"/>
          </a:ln>
        </p:spPr>
      </p:cxnSp>
      <p:sp>
        <p:nvSpPr>
          <p:cNvPr id="320" name="Google Shape;320;p9"/>
          <p:cNvSpPr txBox="1"/>
          <p:nvPr/>
        </p:nvSpPr>
        <p:spPr>
          <a:xfrm>
            <a:off x="5905150" y="1009700"/>
            <a:ext cx="6286800" cy="6270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 sz="2400" b="1">
                <a:solidFill>
                  <a:srgbClr val="073763"/>
                </a:solidFill>
                <a:latin typeface="Roboto"/>
                <a:ea typeface="Roboto"/>
                <a:cs typeface="Roboto"/>
                <a:sym typeface="Roboto"/>
              </a:rPr>
              <a:t>Random forest</a:t>
            </a:r>
            <a:endParaRPr sz="2400" b="1" i="0" u="none" strike="noStrike" cap="none">
              <a:solidFill>
                <a:srgbClr val="073763"/>
              </a:solidFill>
              <a:latin typeface="Roboto"/>
              <a:ea typeface="Roboto"/>
              <a:cs typeface="Roboto"/>
              <a:sym typeface="Roboto"/>
            </a:endParaRPr>
          </a:p>
        </p:txBody>
      </p:sp>
      <p:pic>
        <p:nvPicPr>
          <p:cNvPr id="321" name="Google Shape;321;p9"/>
          <p:cNvPicPr preferRelativeResize="0"/>
          <p:nvPr/>
        </p:nvPicPr>
        <p:blipFill>
          <a:blip r:embed="rId3">
            <a:alphaModFix/>
          </a:blip>
          <a:stretch>
            <a:fillRect/>
          </a:stretch>
        </p:blipFill>
        <p:spPr>
          <a:xfrm>
            <a:off x="632013" y="5800250"/>
            <a:ext cx="4641185" cy="569600"/>
          </a:xfrm>
          <a:prstGeom prst="rect">
            <a:avLst/>
          </a:prstGeom>
          <a:noFill/>
          <a:ln>
            <a:noFill/>
          </a:ln>
        </p:spPr>
      </p:pic>
      <p:pic>
        <p:nvPicPr>
          <p:cNvPr id="322" name="Google Shape;322;p9"/>
          <p:cNvPicPr preferRelativeResize="0"/>
          <p:nvPr/>
        </p:nvPicPr>
        <p:blipFill>
          <a:blip r:embed="rId4">
            <a:alphaModFix/>
          </a:blip>
          <a:stretch>
            <a:fillRect/>
          </a:stretch>
        </p:blipFill>
        <p:spPr>
          <a:xfrm>
            <a:off x="7286250" y="5964984"/>
            <a:ext cx="3696170" cy="402900"/>
          </a:xfrm>
          <a:prstGeom prst="rect">
            <a:avLst/>
          </a:prstGeom>
          <a:noFill/>
          <a:ln>
            <a:noFill/>
          </a:ln>
        </p:spPr>
      </p:pic>
      <p:pic>
        <p:nvPicPr>
          <p:cNvPr id="323" name="Google Shape;323;p9"/>
          <p:cNvPicPr preferRelativeResize="0"/>
          <p:nvPr/>
        </p:nvPicPr>
        <p:blipFill>
          <a:blip r:embed="rId5">
            <a:alphaModFix/>
          </a:blip>
          <a:stretch>
            <a:fillRect/>
          </a:stretch>
        </p:blipFill>
        <p:spPr>
          <a:xfrm>
            <a:off x="682475" y="1712900"/>
            <a:ext cx="4380248" cy="4087350"/>
          </a:xfrm>
          <a:prstGeom prst="rect">
            <a:avLst/>
          </a:prstGeom>
          <a:noFill/>
          <a:ln>
            <a:noFill/>
          </a:ln>
        </p:spPr>
      </p:pic>
      <p:pic>
        <p:nvPicPr>
          <p:cNvPr id="324" name="Google Shape;324;p9"/>
          <p:cNvPicPr preferRelativeResize="0"/>
          <p:nvPr/>
        </p:nvPicPr>
        <p:blipFill>
          <a:blip r:embed="rId6">
            <a:alphaModFix/>
          </a:blip>
          <a:stretch>
            <a:fillRect/>
          </a:stretch>
        </p:blipFill>
        <p:spPr>
          <a:xfrm>
            <a:off x="6486400" y="1579725"/>
            <a:ext cx="4873525" cy="4358049"/>
          </a:xfrm>
          <a:prstGeom prst="rect">
            <a:avLst/>
          </a:prstGeom>
          <a:noFill/>
          <a:ln>
            <a:noFill/>
          </a:ln>
        </p:spPr>
      </p:pic>
      <p:sp>
        <p:nvSpPr>
          <p:cNvPr id="325" name="Google Shape;325;p9"/>
          <p:cNvSpPr/>
          <p:nvPr/>
        </p:nvSpPr>
        <p:spPr>
          <a:xfrm rot="-5400000" flipH="1">
            <a:off x="1809125" y="-1871800"/>
            <a:ext cx="933300" cy="4601700"/>
          </a:xfrm>
          <a:prstGeom prst="rect">
            <a:avLst/>
          </a:prstGeom>
          <a:solidFill>
            <a:srgbClr val="556D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txBox="1"/>
          <p:nvPr/>
        </p:nvSpPr>
        <p:spPr>
          <a:xfrm>
            <a:off x="-3586" y="144350"/>
            <a:ext cx="45588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solidFill>
                  <a:schemeClr val="lt1"/>
                </a:solidFill>
                <a:latin typeface="Livvic"/>
                <a:ea typeface="Livvic"/>
                <a:cs typeface="Livvic"/>
                <a:sym typeface="Livvic"/>
              </a:rPr>
              <a:t>OBSERVATIONS</a:t>
            </a:r>
            <a:endParaRPr sz="2500" b="1">
              <a:solidFill>
                <a:schemeClr val="lt1"/>
              </a:solidFill>
              <a:latin typeface="Livvic"/>
              <a:ea typeface="Livvic"/>
              <a:cs typeface="Livvic"/>
              <a:sym typeface="Livv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0"/>
          <p:cNvSpPr txBox="1"/>
          <p:nvPr/>
        </p:nvSpPr>
        <p:spPr>
          <a:xfrm>
            <a:off x="7334424" y="1364575"/>
            <a:ext cx="4857575" cy="4439700"/>
          </a:xfrm>
          <a:prstGeom prst="rect">
            <a:avLst/>
          </a:prstGeom>
          <a:noFill/>
          <a:ln>
            <a:noFill/>
          </a:ln>
        </p:spPr>
        <p:txBody>
          <a:bodyPr spcFirstLastPara="1" wrap="square" lIns="91425" tIns="45700" rIns="91425" bIns="45700" anchor="ctr" anchorCtr="0">
            <a:noAutofit/>
          </a:bodyPr>
          <a:lstStyle/>
          <a:p>
            <a:pPr marL="609584" marR="0" lvl="0" indent="-474122" algn="l" rtl="0">
              <a:lnSpc>
                <a:spcPct val="100000"/>
              </a:lnSpc>
              <a:spcBef>
                <a:spcPts val="0"/>
              </a:spcBef>
              <a:spcAft>
                <a:spcPts val="0"/>
              </a:spcAft>
              <a:buClr>
                <a:srgbClr val="073763"/>
              </a:buClr>
              <a:buSzPts val="2200"/>
              <a:buFont typeface="Helvetica Neue"/>
              <a:buChar char="■"/>
            </a:pPr>
            <a:r>
              <a:rPr lang="en" sz="2200" b="1" dirty="0">
                <a:solidFill>
                  <a:srgbClr val="073763"/>
                </a:solidFill>
                <a:latin typeface="Helvetica Neue"/>
                <a:ea typeface="Helvetica Neue"/>
                <a:cs typeface="Helvetica Neue"/>
                <a:sym typeface="Helvetica Neue"/>
              </a:rPr>
              <a:t>Longitudes and latitudes have heavy influences on Airbnb pricing.</a:t>
            </a:r>
            <a:endParaRPr sz="2200" b="1" dirty="0">
              <a:solidFill>
                <a:srgbClr val="073763"/>
              </a:solidFill>
              <a:latin typeface="Helvetica Neue"/>
              <a:ea typeface="Helvetica Neue"/>
              <a:cs typeface="Helvetica Neue"/>
              <a:sym typeface="Helvetica Neue"/>
            </a:endParaRPr>
          </a:p>
          <a:p>
            <a:pPr marL="457200" marR="0" lvl="0" indent="0" algn="l" rtl="0">
              <a:lnSpc>
                <a:spcPct val="100000"/>
              </a:lnSpc>
              <a:spcBef>
                <a:spcPts val="0"/>
              </a:spcBef>
              <a:spcAft>
                <a:spcPts val="0"/>
              </a:spcAft>
              <a:buNone/>
            </a:pPr>
            <a:endParaRPr sz="2200" b="1" dirty="0">
              <a:solidFill>
                <a:srgbClr val="073763"/>
              </a:solidFill>
              <a:latin typeface="Helvetica Neue"/>
              <a:ea typeface="Helvetica Neue"/>
              <a:cs typeface="Helvetica Neue"/>
              <a:sym typeface="Helvetica Neue"/>
            </a:endParaRPr>
          </a:p>
          <a:p>
            <a:pPr marL="609584" marR="0" lvl="0" indent="-474122" algn="l" rtl="0">
              <a:lnSpc>
                <a:spcPct val="100000"/>
              </a:lnSpc>
              <a:spcBef>
                <a:spcPts val="0"/>
              </a:spcBef>
              <a:spcAft>
                <a:spcPts val="0"/>
              </a:spcAft>
              <a:buClr>
                <a:srgbClr val="073763"/>
              </a:buClr>
              <a:buSzPts val="2200"/>
              <a:buFont typeface="Helvetica Neue"/>
              <a:buChar char="■"/>
            </a:pPr>
            <a:r>
              <a:rPr lang="en" sz="2200" b="1" dirty="0">
                <a:solidFill>
                  <a:srgbClr val="073763"/>
                </a:solidFill>
                <a:latin typeface="Helvetica Neue"/>
                <a:ea typeface="Helvetica Neue"/>
                <a:cs typeface="Helvetica Neue"/>
                <a:sym typeface="Helvetica Neue"/>
              </a:rPr>
              <a:t>Probably because of:</a:t>
            </a:r>
            <a:endParaRPr sz="2200" b="1" dirty="0">
              <a:solidFill>
                <a:srgbClr val="073763"/>
              </a:solidFill>
              <a:latin typeface="Helvetica Neue"/>
              <a:ea typeface="Helvetica Neue"/>
              <a:cs typeface="Helvetica Neue"/>
              <a:sym typeface="Helvetica Neue"/>
            </a:endParaRPr>
          </a:p>
          <a:p>
            <a:pPr marL="914400" marR="0" lvl="1" indent="-368300" algn="l" rtl="0">
              <a:lnSpc>
                <a:spcPct val="100000"/>
              </a:lnSpc>
              <a:spcBef>
                <a:spcPts val="0"/>
              </a:spcBef>
              <a:spcAft>
                <a:spcPts val="0"/>
              </a:spcAft>
              <a:buClr>
                <a:srgbClr val="073763"/>
              </a:buClr>
              <a:buSzPts val="2200"/>
              <a:buFont typeface="Helvetica Neue"/>
              <a:buChar char="○"/>
            </a:pPr>
            <a:r>
              <a:rPr lang="en" sz="2200" b="1" dirty="0">
                <a:solidFill>
                  <a:srgbClr val="073763"/>
                </a:solidFill>
                <a:latin typeface="Helvetica Neue"/>
                <a:ea typeface="Helvetica Neue"/>
                <a:cs typeface="Helvetica Neue"/>
                <a:sym typeface="Helvetica Neue"/>
              </a:rPr>
              <a:t>Downtown tourist attractions of each borough</a:t>
            </a:r>
            <a:endParaRPr sz="2200" b="1" dirty="0">
              <a:solidFill>
                <a:srgbClr val="073763"/>
              </a:solidFill>
              <a:latin typeface="Helvetica Neue"/>
              <a:ea typeface="Helvetica Neue"/>
              <a:cs typeface="Helvetica Neue"/>
              <a:sym typeface="Helvetica Neue"/>
            </a:endParaRPr>
          </a:p>
          <a:p>
            <a:pPr marL="914400" marR="0" lvl="1" indent="-368300" algn="l" rtl="0">
              <a:lnSpc>
                <a:spcPct val="100000"/>
              </a:lnSpc>
              <a:spcBef>
                <a:spcPts val="0"/>
              </a:spcBef>
              <a:spcAft>
                <a:spcPts val="0"/>
              </a:spcAft>
              <a:buClr>
                <a:srgbClr val="073763"/>
              </a:buClr>
              <a:buSzPts val="2200"/>
              <a:buFont typeface="Helvetica Neue"/>
              <a:buChar char="○"/>
            </a:pPr>
            <a:r>
              <a:rPr lang="en" sz="2200" b="1" dirty="0">
                <a:solidFill>
                  <a:srgbClr val="073763"/>
                </a:solidFill>
                <a:latin typeface="Helvetica Neue"/>
                <a:ea typeface="Helvetica Neue"/>
                <a:cs typeface="Helvetica Neue"/>
                <a:sym typeface="Helvetica Neue"/>
              </a:rPr>
              <a:t>Shorter commute to places</a:t>
            </a:r>
            <a:endParaRPr sz="2200" b="1" dirty="0">
              <a:solidFill>
                <a:srgbClr val="073763"/>
              </a:solidFill>
              <a:latin typeface="Helvetica Neue"/>
              <a:ea typeface="Helvetica Neue"/>
              <a:cs typeface="Helvetica Neue"/>
              <a:sym typeface="Helvetica Neue"/>
            </a:endParaRPr>
          </a:p>
        </p:txBody>
      </p:sp>
      <p:sp>
        <p:nvSpPr>
          <p:cNvPr id="333" name="Google Shape;333;p10"/>
          <p:cNvSpPr txBox="1">
            <a:spLocks noGrp="1"/>
          </p:cNvSpPr>
          <p:nvPr>
            <p:ph type="sldNum" idx="12"/>
          </p:nvPr>
        </p:nvSpPr>
        <p:spPr>
          <a:xfrm>
            <a:off x="102549" y="6567985"/>
            <a:ext cx="735600" cy="281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
              <a:t>12</a:t>
            </a:fld>
            <a:endParaRPr/>
          </a:p>
        </p:txBody>
      </p:sp>
      <p:sp>
        <p:nvSpPr>
          <p:cNvPr id="334" name="Google Shape;334;p10"/>
          <p:cNvSpPr txBox="1"/>
          <p:nvPr/>
        </p:nvSpPr>
        <p:spPr>
          <a:xfrm>
            <a:off x="0" y="6455150"/>
            <a:ext cx="12192000" cy="4029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 sz="1067" b="1" i="1">
                <a:solidFill>
                  <a:srgbClr val="20124D"/>
                </a:solidFill>
                <a:latin typeface="Calibri"/>
                <a:ea typeface="Calibri"/>
                <a:cs typeface="Calibri"/>
                <a:sym typeface="Calibri"/>
              </a:rPr>
              <a:t>Statistical Analysis of Airbnb Rates in New York City - Team 29</a:t>
            </a:r>
            <a:endParaRPr sz="1067" b="1" i="1" u="none" strike="noStrike" cap="none">
              <a:solidFill>
                <a:srgbClr val="20124D"/>
              </a:solidFill>
              <a:latin typeface="Calibri"/>
              <a:ea typeface="Calibri"/>
              <a:cs typeface="Calibri"/>
              <a:sym typeface="Calibri"/>
            </a:endParaRPr>
          </a:p>
        </p:txBody>
      </p:sp>
      <p:pic>
        <p:nvPicPr>
          <p:cNvPr id="335" name="Google Shape;335;p10"/>
          <p:cNvPicPr preferRelativeResize="0"/>
          <p:nvPr/>
        </p:nvPicPr>
        <p:blipFill>
          <a:blip r:embed="rId3">
            <a:alphaModFix/>
          </a:blip>
          <a:stretch>
            <a:fillRect/>
          </a:stretch>
        </p:blipFill>
        <p:spPr>
          <a:xfrm>
            <a:off x="475400" y="1364575"/>
            <a:ext cx="6859024" cy="4439750"/>
          </a:xfrm>
          <a:prstGeom prst="rect">
            <a:avLst/>
          </a:prstGeom>
          <a:noFill/>
          <a:ln>
            <a:noFill/>
          </a:ln>
        </p:spPr>
      </p:pic>
      <p:sp>
        <p:nvSpPr>
          <p:cNvPr id="336" name="Google Shape;336;p10"/>
          <p:cNvSpPr/>
          <p:nvPr/>
        </p:nvSpPr>
        <p:spPr>
          <a:xfrm rot="-5400000" flipH="1">
            <a:off x="1809125" y="-1871800"/>
            <a:ext cx="933300" cy="4601700"/>
          </a:xfrm>
          <a:prstGeom prst="rect">
            <a:avLst/>
          </a:prstGeom>
          <a:solidFill>
            <a:srgbClr val="556D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0"/>
          <p:cNvSpPr txBox="1"/>
          <p:nvPr/>
        </p:nvSpPr>
        <p:spPr>
          <a:xfrm>
            <a:off x="-3586" y="144350"/>
            <a:ext cx="45588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solidFill>
                  <a:schemeClr val="lt1"/>
                </a:solidFill>
                <a:latin typeface="Livvic"/>
                <a:ea typeface="Livvic"/>
                <a:cs typeface="Livvic"/>
                <a:sym typeface="Livvic"/>
              </a:rPr>
              <a:t>CONCLUSION</a:t>
            </a:r>
            <a:endParaRPr sz="2500" b="1">
              <a:solidFill>
                <a:schemeClr val="lt1"/>
              </a:solidFill>
              <a:latin typeface="Livvic"/>
              <a:ea typeface="Livvic"/>
              <a:cs typeface="Livvic"/>
              <a:sym typeface="Livvic"/>
            </a:endParaRPr>
          </a:p>
        </p:txBody>
      </p:sp>
      <p:sp>
        <p:nvSpPr>
          <p:cNvPr id="338" name="Google Shape;338;p10"/>
          <p:cNvSpPr/>
          <p:nvPr/>
        </p:nvSpPr>
        <p:spPr>
          <a:xfrm>
            <a:off x="1650200" y="3850425"/>
            <a:ext cx="5627700" cy="740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g105e8652d66_0_1"/>
          <p:cNvSpPr txBox="1">
            <a:spLocks noGrp="1"/>
          </p:cNvSpPr>
          <p:nvPr>
            <p:ph type="body" idx="1"/>
          </p:nvPr>
        </p:nvSpPr>
        <p:spPr>
          <a:xfrm>
            <a:off x="457200" y="1086950"/>
            <a:ext cx="11506200" cy="4864500"/>
          </a:xfrm>
          <a:prstGeom prst="rect">
            <a:avLst/>
          </a:prstGeom>
        </p:spPr>
        <p:txBody>
          <a:bodyPr spcFirstLastPara="1" wrap="square" lIns="91425" tIns="45700" rIns="91425" bIns="45700" anchor="t" anchorCtr="0">
            <a:noAutofit/>
          </a:bodyPr>
          <a:lstStyle/>
          <a:p>
            <a:pPr marL="457200" lvl="0" indent="-358140" algn="l" rtl="0">
              <a:lnSpc>
                <a:spcPct val="100000"/>
              </a:lnSpc>
              <a:spcBef>
                <a:spcPts val="1000"/>
              </a:spcBef>
              <a:spcAft>
                <a:spcPts val="0"/>
              </a:spcAft>
              <a:buClr>
                <a:srgbClr val="20124D"/>
              </a:buClr>
              <a:buSzPts val="2040"/>
              <a:buFont typeface="Roboto"/>
              <a:buChar char="●"/>
            </a:pPr>
            <a:r>
              <a:rPr lang="en" sz="2040" b="1" dirty="0" err="1">
                <a:solidFill>
                  <a:srgbClr val="20124D"/>
                </a:solidFill>
                <a:latin typeface="Roboto"/>
                <a:ea typeface="Roboto"/>
                <a:cs typeface="Roboto"/>
                <a:sym typeface="Roboto"/>
              </a:rPr>
              <a:t>Guttentag</a:t>
            </a:r>
            <a:r>
              <a:rPr lang="en" sz="2040" b="1" dirty="0">
                <a:solidFill>
                  <a:srgbClr val="20124D"/>
                </a:solidFill>
                <a:latin typeface="Roboto"/>
                <a:ea typeface="Roboto"/>
                <a:cs typeface="Roboto"/>
                <a:sym typeface="Roboto"/>
              </a:rPr>
              <a:t>, D. (2019). Progress on Airbnb: A literature review. Journal of Hospitality and Tourism Technology. https://</a:t>
            </a:r>
            <a:r>
              <a:rPr lang="en" sz="2040" b="1" dirty="0" err="1">
                <a:solidFill>
                  <a:srgbClr val="20124D"/>
                </a:solidFill>
                <a:latin typeface="Roboto"/>
                <a:ea typeface="Roboto"/>
                <a:cs typeface="Roboto"/>
                <a:sym typeface="Roboto"/>
              </a:rPr>
              <a:t>doi.org</a:t>
            </a:r>
            <a:r>
              <a:rPr lang="en" sz="2040" b="1" dirty="0">
                <a:solidFill>
                  <a:srgbClr val="20124D"/>
                </a:solidFill>
                <a:latin typeface="Roboto"/>
                <a:ea typeface="Roboto"/>
                <a:cs typeface="Roboto"/>
                <a:sym typeface="Roboto"/>
              </a:rPr>
              <a:t>/10.1108/jhtt-08-2018-0075.</a:t>
            </a:r>
            <a:endParaRPr sz="2040" b="1" dirty="0">
              <a:solidFill>
                <a:srgbClr val="20124D"/>
              </a:solidFill>
              <a:latin typeface="Roboto"/>
              <a:ea typeface="Roboto"/>
              <a:cs typeface="Roboto"/>
              <a:sym typeface="Roboto"/>
            </a:endParaRPr>
          </a:p>
          <a:p>
            <a:pPr marL="457200" lvl="0" indent="-358140" algn="l" rtl="0">
              <a:lnSpc>
                <a:spcPct val="100000"/>
              </a:lnSpc>
              <a:spcBef>
                <a:spcPts val="1000"/>
              </a:spcBef>
              <a:spcAft>
                <a:spcPts val="0"/>
              </a:spcAft>
              <a:buClr>
                <a:srgbClr val="20124D"/>
              </a:buClr>
              <a:buSzPts val="2040"/>
              <a:buFont typeface="Roboto"/>
              <a:buChar char="●"/>
            </a:pPr>
            <a:r>
              <a:rPr lang="en" sz="2040" b="1" dirty="0" err="1">
                <a:solidFill>
                  <a:srgbClr val="20124D"/>
                </a:solidFill>
                <a:latin typeface="Roboto"/>
                <a:ea typeface="Roboto"/>
                <a:cs typeface="Roboto"/>
                <a:sym typeface="Roboto"/>
              </a:rPr>
              <a:t>Adamiak</a:t>
            </a:r>
            <a:r>
              <a:rPr lang="en" sz="2040" b="1" dirty="0">
                <a:solidFill>
                  <a:srgbClr val="20124D"/>
                </a:solidFill>
                <a:latin typeface="Roboto"/>
                <a:ea typeface="Roboto"/>
                <a:cs typeface="Roboto"/>
                <a:sym typeface="Roboto"/>
              </a:rPr>
              <a:t>, C. (n.d.). Current state and development of Airbnb accommodation offer in 167 countries. Taylor &amp; Francis. Retrieved from https://</a:t>
            </a:r>
            <a:r>
              <a:rPr lang="en" sz="2040" b="1" dirty="0" err="1">
                <a:solidFill>
                  <a:srgbClr val="20124D"/>
                </a:solidFill>
                <a:latin typeface="Roboto"/>
                <a:ea typeface="Roboto"/>
                <a:cs typeface="Roboto"/>
                <a:sym typeface="Roboto"/>
              </a:rPr>
              <a:t>www.tandfonline.com</a:t>
            </a:r>
            <a:r>
              <a:rPr lang="en" sz="2040" b="1" dirty="0">
                <a:solidFill>
                  <a:srgbClr val="20124D"/>
                </a:solidFill>
                <a:latin typeface="Roboto"/>
                <a:ea typeface="Roboto"/>
                <a:cs typeface="Roboto"/>
                <a:sym typeface="Roboto"/>
              </a:rPr>
              <a:t>/</a:t>
            </a:r>
            <a:r>
              <a:rPr lang="en" sz="2040" b="1" dirty="0" err="1">
                <a:solidFill>
                  <a:srgbClr val="20124D"/>
                </a:solidFill>
                <a:latin typeface="Roboto"/>
                <a:ea typeface="Roboto"/>
                <a:cs typeface="Roboto"/>
                <a:sym typeface="Roboto"/>
              </a:rPr>
              <a:t>doi</a:t>
            </a:r>
            <a:r>
              <a:rPr lang="en" sz="2040" b="1" dirty="0">
                <a:solidFill>
                  <a:srgbClr val="20124D"/>
                </a:solidFill>
                <a:latin typeface="Roboto"/>
                <a:ea typeface="Roboto"/>
                <a:cs typeface="Roboto"/>
                <a:sym typeface="Roboto"/>
              </a:rPr>
              <a:t>/full/10.1080/13683500.2019.1696758.</a:t>
            </a:r>
            <a:endParaRPr sz="2040" b="1" dirty="0">
              <a:solidFill>
                <a:srgbClr val="20124D"/>
              </a:solidFill>
              <a:latin typeface="Roboto"/>
              <a:ea typeface="Roboto"/>
              <a:cs typeface="Roboto"/>
              <a:sym typeface="Roboto"/>
            </a:endParaRPr>
          </a:p>
          <a:p>
            <a:pPr marL="457200" lvl="0" indent="-358140" algn="l" rtl="0">
              <a:lnSpc>
                <a:spcPct val="100000"/>
              </a:lnSpc>
              <a:spcBef>
                <a:spcPts val="1000"/>
              </a:spcBef>
              <a:spcAft>
                <a:spcPts val="0"/>
              </a:spcAft>
              <a:buSzPts val="2040"/>
              <a:buFont typeface="Roboto"/>
              <a:buChar char="●"/>
            </a:pPr>
            <a:r>
              <a:rPr lang="en" sz="2040" b="1" dirty="0" err="1">
                <a:solidFill>
                  <a:srgbClr val="20124D"/>
                </a:solidFill>
                <a:latin typeface="Roboto"/>
                <a:ea typeface="Roboto"/>
                <a:cs typeface="Roboto"/>
                <a:sym typeface="Roboto"/>
              </a:rPr>
              <a:t>Nurdialit</a:t>
            </a:r>
            <a:r>
              <a:rPr lang="en" sz="2040" b="1" dirty="0">
                <a:solidFill>
                  <a:srgbClr val="20124D"/>
                </a:solidFill>
                <a:latin typeface="Roboto"/>
                <a:ea typeface="Roboto"/>
                <a:cs typeface="Roboto"/>
                <a:sym typeface="Roboto"/>
              </a:rPr>
              <a:t>, D. G. (2020, October 6). Python exploratory data Analysis (EDA) on NYC Airbnb. Medium. Retrieved September 16, 2021, from </a:t>
            </a:r>
            <a:r>
              <a:rPr lang="en" sz="2040" b="1" dirty="0">
                <a:solidFill>
                  <a:srgbClr val="20124D"/>
                </a:solidFill>
                <a:latin typeface="Roboto"/>
                <a:ea typeface="Roboto"/>
                <a:sym typeface="Roboto"/>
              </a:rPr>
              <a:t>https://</a:t>
            </a:r>
            <a:r>
              <a:rPr lang="en" sz="2040" b="1" dirty="0" err="1">
                <a:solidFill>
                  <a:srgbClr val="20124D"/>
                </a:solidFill>
                <a:latin typeface="Roboto"/>
                <a:ea typeface="Roboto"/>
                <a:sym typeface="Roboto"/>
              </a:rPr>
              <a:t>medium.com</a:t>
            </a:r>
            <a:r>
              <a:rPr lang="en" sz="2040" b="1" dirty="0">
                <a:solidFill>
                  <a:srgbClr val="20124D"/>
                </a:solidFill>
                <a:latin typeface="Roboto"/>
                <a:ea typeface="Roboto"/>
                <a:sym typeface="Roboto"/>
              </a:rPr>
              <a:t>/analytics-vidhya/python-exploratory-data-analysis-eda-on-nyc-airbnb-cbeabd622e30.</a:t>
            </a:r>
            <a:endParaRPr sz="2040" b="1" dirty="0">
              <a:solidFill>
                <a:srgbClr val="20124D"/>
              </a:solidFill>
              <a:latin typeface="Roboto"/>
              <a:ea typeface="Roboto"/>
              <a:sym typeface="Roboto"/>
            </a:endParaRPr>
          </a:p>
          <a:p>
            <a:pPr marL="457200" lvl="0" indent="-358140" algn="l" rtl="0">
              <a:lnSpc>
                <a:spcPct val="100000"/>
              </a:lnSpc>
              <a:spcBef>
                <a:spcPts val="1000"/>
              </a:spcBef>
              <a:spcAft>
                <a:spcPts val="0"/>
              </a:spcAft>
              <a:buSzPts val="2040"/>
              <a:buFont typeface="Roboto"/>
              <a:buChar char="●"/>
            </a:pPr>
            <a:r>
              <a:rPr lang="en" sz="2040" b="1" dirty="0" err="1">
                <a:solidFill>
                  <a:srgbClr val="20124D"/>
                </a:solidFill>
                <a:latin typeface="Roboto"/>
                <a:ea typeface="Roboto"/>
                <a:cs typeface="Roboto"/>
                <a:sym typeface="Roboto"/>
              </a:rPr>
              <a:t>Arfiano</a:t>
            </a:r>
            <a:r>
              <a:rPr lang="en" sz="2040" b="1" dirty="0">
                <a:solidFill>
                  <a:srgbClr val="20124D"/>
                </a:solidFill>
                <a:latin typeface="Roboto"/>
                <a:ea typeface="Roboto"/>
                <a:cs typeface="Roboto"/>
                <a:sym typeface="Roboto"/>
              </a:rPr>
              <a:t>, A. (2020, June 26). Data exploration on Airbnb </a:t>
            </a:r>
            <a:r>
              <a:rPr lang="en" sz="2040" b="1" dirty="0" err="1">
                <a:solidFill>
                  <a:srgbClr val="20124D"/>
                </a:solidFill>
                <a:latin typeface="Roboto"/>
                <a:ea typeface="Roboto"/>
                <a:cs typeface="Roboto"/>
                <a:sym typeface="Roboto"/>
              </a:rPr>
              <a:t>singapore</a:t>
            </a:r>
            <a:r>
              <a:rPr lang="en" sz="2040" b="1" dirty="0">
                <a:solidFill>
                  <a:srgbClr val="20124D"/>
                </a:solidFill>
                <a:latin typeface="Roboto"/>
                <a:ea typeface="Roboto"/>
                <a:cs typeface="Roboto"/>
                <a:sym typeface="Roboto"/>
              </a:rPr>
              <a:t>: 01. Medium. Retrieved September 16, 2021, from </a:t>
            </a:r>
            <a:r>
              <a:rPr lang="en" sz="2040" b="1" dirty="0">
                <a:solidFill>
                  <a:srgbClr val="20124D"/>
                </a:solidFill>
                <a:latin typeface="Roboto"/>
                <a:ea typeface="Roboto"/>
                <a:sym typeface="Roboto"/>
              </a:rPr>
              <a:t>https://towardsdatascience.com/data-exploration-on-airbnb-singapore-01-40698c54cac3.k</a:t>
            </a:r>
            <a:endParaRPr sz="2040" b="1" dirty="0">
              <a:solidFill>
                <a:srgbClr val="20124D"/>
              </a:solidFill>
              <a:latin typeface="Roboto"/>
              <a:ea typeface="Roboto"/>
              <a:sym typeface="Roboto"/>
            </a:endParaRPr>
          </a:p>
          <a:p>
            <a:pPr marL="457200" lvl="0" indent="-358140" algn="l" rtl="0">
              <a:lnSpc>
                <a:spcPct val="100000"/>
              </a:lnSpc>
              <a:spcBef>
                <a:spcPts val="1000"/>
              </a:spcBef>
              <a:spcAft>
                <a:spcPts val="1000"/>
              </a:spcAft>
              <a:buClr>
                <a:srgbClr val="20124D"/>
              </a:buClr>
              <a:buSzPts val="2040"/>
              <a:buFont typeface="Roboto"/>
              <a:buChar char="●"/>
            </a:pPr>
            <a:r>
              <a:rPr lang="en" sz="2040" b="1" dirty="0" err="1">
                <a:solidFill>
                  <a:srgbClr val="20124D"/>
                </a:solidFill>
                <a:latin typeface="Roboto"/>
                <a:ea typeface="Roboto"/>
                <a:cs typeface="Roboto"/>
                <a:sym typeface="Roboto"/>
              </a:rPr>
              <a:t>Dgomonov</a:t>
            </a:r>
            <a:r>
              <a:rPr lang="en" sz="2040" b="1" dirty="0">
                <a:solidFill>
                  <a:srgbClr val="20124D"/>
                </a:solidFill>
                <a:latin typeface="Roboto"/>
                <a:ea typeface="Roboto"/>
                <a:cs typeface="Roboto"/>
                <a:sym typeface="Roboto"/>
              </a:rPr>
              <a:t>. (2019, August 12). New York City </a:t>
            </a:r>
            <a:r>
              <a:rPr lang="en" sz="2040" b="1" dirty="0" err="1">
                <a:solidFill>
                  <a:srgbClr val="20124D"/>
                </a:solidFill>
                <a:latin typeface="Roboto"/>
                <a:ea typeface="Roboto"/>
                <a:cs typeface="Roboto"/>
                <a:sym typeface="Roboto"/>
              </a:rPr>
              <a:t>airbnb</a:t>
            </a:r>
            <a:r>
              <a:rPr lang="en" sz="2040" b="1" dirty="0">
                <a:solidFill>
                  <a:srgbClr val="20124D"/>
                </a:solidFill>
                <a:latin typeface="Roboto"/>
                <a:ea typeface="Roboto"/>
                <a:cs typeface="Roboto"/>
                <a:sym typeface="Roboto"/>
              </a:rPr>
              <a:t> open data. Kaggle. Retrieved from https://</a:t>
            </a:r>
            <a:r>
              <a:rPr lang="en" sz="2040" b="1" dirty="0" err="1">
                <a:solidFill>
                  <a:srgbClr val="20124D"/>
                </a:solidFill>
                <a:latin typeface="Roboto"/>
                <a:ea typeface="Roboto"/>
                <a:cs typeface="Roboto"/>
                <a:sym typeface="Roboto"/>
              </a:rPr>
              <a:t>www.kaggle.com</a:t>
            </a:r>
            <a:r>
              <a:rPr lang="en" sz="2040" b="1" dirty="0">
                <a:solidFill>
                  <a:srgbClr val="20124D"/>
                </a:solidFill>
                <a:latin typeface="Roboto"/>
                <a:ea typeface="Roboto"/>
                <a:cs typeface="Roboto"/>
                <a:sym typeface="Roboto"/>
              </a:rPr>
              <a:t>/</a:t>
            </a:r>
            <a:r>
              <a:rPr lang="en" sz="2040" b="1" dirty="0" err="1">
                <a:solidFill>
                  <a:srgbClr val="20124D"/>
                </a:solidFill>
                <a:latin typeface="Roboto"/>
                <a:ea typeface="Roboto"/>
                <a:cs typeface="Roboto"/>
                <a:sym typeface="Roboto"/>
              </a:rPr>
              <a:t>dgomonov</a:t>
            </a:r>
            <a:r>
              <a:rPr lang="en" sz="2040" b="1" dirty="0">
                <a:solidFill>
                  <a:srgbClr val="20124D"/>
                </a:solidFill>
                <a:latin typeface="Roboto"/>
                <a:ea typeface="Roboto"/>
                <a:cs typeface="Roboto"/>
                <a:sym typeface="Roboto"/>
              </a:rPr>
              <a:t>/new-</a:t>
            </a:r>
            <a:r>
              <a:rPr lang="en" sz="2040" b="1" dirty="0" err="1">
                <a:solidFill>
                  <a:srgbClr val="20124D"/>
                </a:solidFill>
                <a:latin typeface="Roboto"/>
                <a:ea typeface="Roboto"/>
                <a:cs typeface="Roboto"/>
                <a:sym typeface="Roboto"/>
              </a:rPr>
              <a:t>york</a:t>
            </a:r>
            <a:r>
              <a:rPr lang="en" sz="2040" b="1" dirty="0">
                <a:solidFill>
                  <a:srgbClr val="20124D"/>
                </a:solidFill>
                <a:latin typeface="Roboto"/>
                <a:ea typeface="Roboto"/>
                <a:cs typeface="Roboto"/>
                <a:sym typeface="Roboto"/>
              </a:rPr>
              <a:t>-city-</a:t>
            </a:r>
            <a:r>
              <a:rPr lang="en" sz="2040" b="1" dirty="0" err="1">
                <a:solidFill>
                  <a:srgbClr val="20124D"/>
                </a:solidFill>
                <a:latin typeface="Roboto"/>
                <a:ea typeface="Roboto"/>
                <a:cs typeface="Roboto"/>
                <a:sym typeface="Roboto"/>
              </a:rPr>
              <a:t>airbnb</a:t>
            </a:r>
            <a:r>
              <a:rPr lang="en" sz="2040" b="1" dirty="0">
                <a:solidFill>
                  <a:srgbClr val="20124D"/>
                </a:solidFill>
                <a:latin typeface="Roboto"/>
                <a:ea typeface="Roboto"/>
                <a:cs typeface="Roboto"/>
                <a:sym typeface="Roboto"/>
              </a:rPr>
              <a:t>-open-data/version/3?select=AB_NYC_2019.csv.</a:t>
            </a:r>
            <a:endParaRPr sz="2040" b="1" dirty="0">
              <a:solidFill>
                <a:srgbClr val="20124D"/>
              </a:solidFill>
              <a:latin typeface="Roboto"/>
              <a:ea typeface="Roboto"/>
              <a:cs typeface="Roboto"/>
              <a:sym typeface="Roboto"/>
            </a:endParaRPr>
          </a:p>
        </p:txBody>
      </p:sp>
      <p:sp>
        <p:nvSpPr>
          <p:cNvPr id="345" name="Google Shape;345;g105e8652d66_0_1"/>
          <p:cNvSpPr/>
          <p:nvPr/>
        </p:nvSpPr>
        <p:spPr>
          <a:xfrm rot="-5400000" flipH="1">
            <a:off x="1809125" y="-1871800"/>
            <a:ext cx="933300" cy="4601700"/>
          </a:xfrm>
          <a:prstGeom prst="rect">
            <a:avLst/>
          </a:prstGeom>
          <a:solidFill>
            <a:srgbClr val="556D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g105e8652d66_0_1"/>
          <p:cNvSpPr txBox="1"/>
          <p:nvPr/>
        </p:nvSpPr>
        <p:spPr>
          <a:xfrm>
            <a:off x="-3586" y="144350"/>
            <a:ext cx="45588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solidFill>
                  <a:schemeClr val="lt1"/>
                </a:solidFill>
                <a:latin typeface="Livvic"/>
                <a:ea typeface="Livvic"/>
                <a:cs typeface="Livvic"/>
                <a:sym typeface="Livvic"/>
              </a:rPr>
              <a:t>REFERENCES</a:t>
            </a:r>
            <a:endParaRPr sz="2500" b="1">
              <a:solidFill>
                <a:schemeClr val="lt1"/>
              </a:solidFill>
              <a:latin typeface="Livvic"/>
              <a:ea typeface="Livvic"/>
              <a:cs typeface="Livvic"/>
              <a:sym typeface="Livvic"/>
            </a:endParaRPr>
          </a:p>
        </p:txBody>
      </p:sp>
      <p:sp>
        <p:nvSpPr>
          <p:cNvPr id="347" name="Google Shape;347;g105e8652d66_0_1"/>
          <p:cNvSpPr txBox="1">
            <a:spLocks noGrp="1"/>
          </p:cNvSpPr>
          <p:nvPr>
            <p:ph type="sldNum" idx="12"/>
          </p:nvPr>
        </p:nvSpPr>
        <p:spPr>
          <a:xfrm>
            <a:off x="102549" y="6567985"/>
            <a:ext cx="735600" cy="281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
              <a:t>13</a:t>
            </a:fld>
            <a:endParaRPr/>
          </a:p>
        </p:txBody>
      </p:sp>
      <p:sp>
        <p:nvSpPr>
          <p:cNvPr id="348" name="Google Shape;348;g105e8652d66_0_1"/>
          <p:cNvSpPr txBox="1"/>
          <p:nvPr/>
        </p:nvSpPr>
        <p:spPr>
          <a:xfrm>
            <a:off x="0" y="6455150"/>
            <a:ext cx="12192000" cy="4029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 sz="1067" b="1" i="1">
                <a:solidFill>
                  <a:srgbClr val="20124D"/>
                </a:solidFill>
                <a:latin typeface="Calibri"/>
                <a:ea typeface="Calibri"/>
                <a:cs typeface="Calibri"/>
                <a:sym typeface="Calibri"/>
              </a:rPr>
              <a:t>Statistical Analysis of Airbnb Rates in New York City - Team 29</a:t>
            </a:r>
            <a:endParaRPr sz="1067" b="1" i="1" u="none" strike="noStrike" cap="none">
              <a:solidFill>
                <a:srgbClr val="20124D"/>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11"/>
          <p:cNvSpPr txBox="1">
            <a:spLocks noGrp="1"/>
          </p:cNvSpPr>
          <p:nvPr>
            <p:ph type="sldNum" idx="12"/>
          </p:nvPr>
        </p:nvSpPr>
        <p:spPr>
          <a:xfrm>
            <a:off x="102549" y="6567985"/>
            <a:ext cx="735600" cy="281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
              <a:t>14</a:t>
            </a:fld>
            <a:endParaRPr/>
          </a:p>
        </p:txBody>
      </p:sp>
      <p:sp>
        <p:nvSpPr>
          <p:cNvPr id="355" name="Google Shape;355;p11"/>
          <p:cNvSpPr txBox="1"/>
          <p:nvPr/>
        </p:nvSpPr>
        <p:spPr>
          <a:xfrm>
            <a:off x="0" y="6455150"/>
            <a:ext cx="12192000" cy="4029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 sz="1067" b="1" i="1">
                <a:solidFill>
                  <a:srgbClr val="20124D"/>
                </a:solidFill>
                <a:latin typeface="Calibri"/>
                <a:ea typeface="Calibri"/>
                <a:cs typeface="Calibri"/>
                <a:sym typeface="Calibri"/>
              </a:rPr>
              <a:t>Statistical Analysis of Airbnb Rates in New York City - Team 29</a:t>
            </a:r>
            <a:endParaRPr sz="1067" b="1" i="1" u="none" strike="noStrike" cap="none">
              <a:solidFill>
                <a:srgbClr val="20124D"/>
              </a:solidFill>
              <a:latin typeface="Calibri"/>
              <a:ea typeface="Calibri"/>
              <a:cs typeface="Calibri"/>
              <a:sym typeface="Calibri"/>
            </a:endParaRPr>
          </a:p>
        </p:txBody>
      </p:sp>
      <p:pic>
        <p:nvPicPr>
          <p:cNvPr id="356" name="Google Shape;356;p11"/>
          <p:cNvPicPr preferRelativeResize="0"/>
          <p:nvPr/>
        </p:nvPicPr>
        <p:blipFill>
          <a:blip r:embed="rId3">
            <a:alphaModFix/>
          </a:blip>
          <a:stretch>
            <a:fillRect/>
          </a:stretch>
        </p:blipFill>
        <p:spPr>
          <a:xfrm>
            <a:off x="3858988" y="1633790"/>
            <a:ext cx="4474025" cy="3590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2"/>
          <p:cNvSpPr/>
          <p:nvPr/>
        </p:nvSpPr>
        <p:spPr>
          <a:xfrm>
            <a:off x="1862250" y="2173350"/>
            <a:ext cx="8467500" cy="2511300"/>
          </a:xfrm>
          <a:prstGeom prst="rect">
            <a:avLst/>
          </a:prstGeom>
          <a:solidFill>
            <a:srgbClr val="556D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2"/>
          <p:cNvSpPr txBox="1"/>
          <p:nvPr/>
        </p:nvSpPr>
        <p:spPr>
          <a:xfrm>
            <a:off x="1527450" y="3028800"/>
            <a:ext cx="91371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b="1">
                <a:solidFill>
                  <a:schemeClr val="lt1"/>
                </a:solidFill>
                <a:latin typeface="Calibri"/>
                <a:ea typeface="Calibri"/>
                <a:cs typeface="Calibri"/>
                <a:sym typeface="Calibri"/>
              </a:rPr>
              <a:t>Thank you for watching!</a:t>
            </a:r>
            <a:endParaRPr sz="4000" b="1">
              <a:solidFill>
                <a:schemeClr val="lt1"/>
              </a:solidFill>
              <a:latin typeface="Calibri"/>
              <a:ea typeface="Calibri"/>
              <a:cs typeface="Calibri"/>
              <a:sym typeface="Calibri"/>
            </a:endParaRPr>
          </a:p>
        </p:txBody>
      </p:sp>
      <p:sp>
        <p:nvSpPr>
          <p:cNvPr id="363" name="Google Shape;363;p12"/>
          <p:cNvSpPr txBox="1">
            <a:spLocks noGrp="1"/>
          </p:cNvSpPr>
          <p:nvPr>
            <p:ph type="sldNum" idx="12"/>
          </p:nvPr>
        </p:nvSpPr>
        <p:spPr>
          <a:xfrm>
            <a:off x="102549" y="6567985"/>
            <a:ext cx="735600" cy="281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
              <a:t>15</a:t>
            </a:fld>
            <a:endParaRPr/>
          </a:p>
        </p:txBody>
      </p:sp>
      <p:sp>
        <p:nvSpPr>
          <p:cNvPr id="364" name="Google Shape;364;p12"/>
          <p:cNvSpPr txBox="1"/>
          <p:nvPr/>
        </p:nvSpPr>
        <p:spPr>
          <a:xfrm>
            <a:off x="0" y="6455150"/>
            <a:ext cx="12192000" cy="4029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 sz="1067" b="1" i="1">
                <a:solidFill>
                  <a:srgbClr val="20124D"/>
                </a:solidFill>
                <a:latin typeface="Calibri"/>
                <a:ea typeface="Calibri"/>
                <a:cs typeface="Calibri"/>
                <a:sym typeface="Calibri"/>
              </a:rPr>
              <a:t>Statistical Analysis of Airbnb Rates in New York City - Team 29</a:t>
            </a:r>
            <a:endParaRPr sz="1067" b="1" i="1" u="none" strike="noStrike" cap="none">
              <a:solidFill>
                <a:srgbClr val="20124D"/>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cfc2175fa0_0_0"/>
          <p:cNvSpPr/>
          <p:nvPr/>
        </p:nvSpPr>
        <p:spPr>
          <a:xfrm rot="-5400000" flipH="1">
            <a:off x="1809125" y="-1871800"/>
            <a:ext cx="933300" cy="4601700"/>
          </a:xfrm>
          <a:prstGeom prst="rect">
            <a:avLst/>
          </a:prstGeom>
          <a:solidFill>
            <a:srgbClr val="556D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gcfc2175fa0_0_0"/>
          <p:cNvSpPr txBox="1"/>
          <p:nvPr/>
        </p:nvSpPr>
        <p:spPr>
          <a:xfrm>
            <a:off x="838150" y="1239350"/>
            <a:ext cx="4601700" cy="5138100"/>
          </a:xfrm>
          <a:prstGeom prst="rect">
            <a:avLst/>
          </a:prstGeom>
          <a:noFill/>
          <a:ln>
            <a:noFill/>
          </a:ln>
        </p:spPr>
        <p:txBody>
          <a:bodyPr spcFirstLastPara="1" wrap="square" lIns="91425" tIns="45700" rIns="91425" bIns="45700" anchor="t" anchorCtr="0">
            <a:noAutofit/>
          </a:bodyPr>
          <a:lstStyle/>
          <a:p>
            <a:pPr marL="609584" marR="0" lvl="0" indent="-486822" algn="just" rtl="0">
              <a:lnSpc>
                <a:spcPct val="150000"/>
              </a:lnSpc>
              <a:spcBef>
                <a:spcPts val="2667"/>
              </a:spcBef>
              <a:spcAft>
                <a:spcPts val="0"/>
              </a:spcAft>
              <a:buClr>
                <a:srgbClr val="073763"/>
              </a:buClr>
              <a:buSzPts val="2400"/>
              <a:buFont typeface="Roboto"/>
              <a:buAutoNum type="arabicPeriod"/>
            </a:pPr>
            <a:r>
              <a:rPr lang="en" sz="2400" b="1" i="0" u="none" strike="noStrike" cap="none">
                <a:solidFill>
                  <a:srgbClr val="073763"/>
                </a:solidFill>
                <a:latin typeface="Roboto"/>
                <a:ea typeface="Roboto"/>
                <a:cs typeface="Roboto"/>
                <a:sym typeface="Roboto"/>
              </a:rPr>
              <a:t>Introduction</a:t>
            </a:r>
            <a:endParaRPr sz="2400" b="1" i="0" u="none" strike="noStrike" cap="none">
              <a:solidFill>
                <a:srgbClr val="073763"/>
              </a:solidFill>
              <a:latin typeface="Roboto"/>
              <a:ea typeface="Roboto"/>
              <a:cs typeface="Roboto"/>
              <a:sym typeface="Roboto"/>
            </a:endParaRPr>
          </a:p>
          <a:p>
            <a:pPr marL="609584" marR="0" lvl="0" indent="-486822" algn="just" rtl="0">
              <a:lnSpc>
                <a:spcPct val="150000"/>
              </a:lnSpc>
              <a:spcBef>
                <a:spcPts val="0"/>
              </a:spcBef>
              <a:spcAft>
                <a:spcPts val="0"/>
              </a:spcAft>
              <a:buClr>
                <a:srgbClr val="073763"/>
              </a:buClr>
              <a:buSzPts val="2400"/>
              <a:buFont typeface="Roboto"/>
              <a:buAutoNum type="arabicPeriod"/>
            </a:pPr>
            <a:r>
              <a:rPr lang="en" sz="2400" b="1" i="0" u="none" strike="noStrike" cap="none">
                <a:solidFill>
                  <a:srgbClr val="073763"/>
                </a:solidFill>
                <a:latin typeface="Roboto"/>
                <a:ea typeface="Roboto"/>
                <a:cs typeface="Roboto"/>
                <a:sym typeface="Roboto"/>
              </a:rPr>
              <a:t>Problem Statement</a:t>
            </a:r>
            <a:endParaRPr sz="2400" b="1" i="0" u="none" strike="noStrike" cap="none">
              <a:solidFill>
                <a:srgbClr val="073763"/>
              </a:solidFill>
              <a:latin typeface="Roboto"/>
              <a:ea typeface="Roboto"/>
              <a:cs typeface="Roboto"/>
              <a:sym typeface="Roboto"/>
            </a:endParaRPr>
          </a:p>
          <a:p>
            <a:pPr marL="609584" marR="0" lvl="0" indent="-486822" algn="just" rtl="0">
              <a:lnSpc>
                <a:spcPct val="150000"/>
              </a:lnSpc>
              <a:spcBef>
                <a:spcPts val="0"/>
              </a:spcBef>
              <a:spcAft>
                <a:spcPts val="0"/>
              </a:spcAft>
              <a:buClr>
                <a:srgbClr val="073763"/>
              </a:buClr>
              <a:buSzPts val="2400"/>
              <a:buFont typeface="Roboto"/>
              <a:buAutoNum type="arabicPeriod"/>
            </a:pPr>
            <a:r>
              <a:rPr lang="en" sz="2400" b="1" i="0" u="none" strike="noStrike" cap="none">
                <a:solidFill>
                  <a:srgbClr val="073763"/>
                </a:solidFill>
                <a:latin typeface="Roboto"/>
                <a:ea typeface="Roboto"/>
                <a:cs typeface="Roboto"/>
                <a:sym typeface="Roboto"/>
              </a:rPr>
              <a:t>Modeling Type</a:t>
            </a:r>
            <a:endParaRPr sz="2400" b="1" i="0" u="none" strike="noStrike" cap="none">
              <a:solidFill>
                <a:srgbClr val="073763"/>
              </a:solidFill>
              <a:latin typeface="Roboto"/>
              <a:ea typeface="Roboto"/>
              <a:cs typeface="Roboto"/>
              <a:sym typeface="Roboto"/>
            </a:endParaRPr>
          </a:p>
          <a:p>
            <a:pPr marL="609584" marR="0" lvl="0" indent="-486822" algn="just" rtl="0">
              <a:lnSpc>
                <a:spcPct val="150000"/>
              </a:lnSpc>
              <a:spcBef>
                <a:spcPts val="0"/>
              </a:spcBef>
              <a:spcAft>
                <a:spcPts val="0"/>
              </a:spcAft>
              <a:buClr>
                <a:srgbClr val="073763"/>
              </a:buClr>
              <a:buSzPts val="2400"/>
              <a:buFont typeface="Roboto"/>
              <a:buAutoNum type="arabicPeriod"/>
            </a:pPr>
            <a:r>
              <a:rPr lang="en" sz="2400" b="1" i="0" u="none" strike="noStrike" cap="none">
                <a:solidFill>
                  <a:srgbClr val="073763"/>
                </a:solidFill>
                <a:latin typeface="Roboto"/>
                <a:ea typeface="Roboto"/>
                <a:cs typeface="Roboto"/>
                <a:sym typeface="Roboto"/>
              </a:rPr>
              <a:t>Dataset</a:t>
            </a:r>
            <a:endParaRPr sz="2400" b="1" i="0" u="none" strike="noStrike" cap="none">
              <a:solidFill>
                <a:srgbClr val="073763"/>
              </a:solidFill>
              <a:latin typeface="Roboto"/>
              <a:ea typeface="Roboto"/>
              <a:cs typeface="Roboto"/>
              <a:sym typeface="Roboto"/>
            </a:endParaRPr>
          </a:p>
          <a:p>
            <a:pPr marL="609584" marR="0" lvl="0" indent="-486822" algn="just" rtl="0">
              <a:lnSpc>
                <a:spcPct val="150000"/>
              </a:lnSpc>
              <a:spcBef>
                <a:spcPts val="0"/>
              </a:spcBef>
              <a:spcAft>
                <a:spcPts val="0"/>
              </a:spcAft>
              <a:buClr>
                <a:srgbClr val="073763"/>
              </a:buClr>
              <a:buSzPts val="2400"/>
              <a:buFont typeface="Roboto"/>
              <a:buAutoNum type="arabicPeriod"/>
            </a:pPr>
            <a:r>
              <a:rPr lang="en" sz="2400" b="1" i="0" u="none" strike="noStrike" cap="none">
                <a:solidFill>
                  <a:srgbClr val="073763"/>
                </a:solidFill>
                <a:latin typeface="Roboto"/>
                <a:ea typeface="Roboto"/>
                <a:cs typeface="Roboto"/>
                <a:sym typeface="Roboto"/>
              </a:rPr>
              <a:t>Visualization</a:t>
            </a:r>
            <a:endParaRPr sz="2400" b="1" i="0" u="none" strike="noStrike" cap="none">
              <a:solidFill>
                <a:srgbClr val="073763"/>
              </a:solidFill>
              <a:latin typeface="Roboto"/>
              <a:ea typeface="Roboto"/>
              <a:cs typeface="Roboto"/>
              <a:sym typeface="Roboto"/>
            </a:endParaRPr>
          </a:p>
          <a:p>
            <a:pPr marL="609584" marR="0" lvl="0" indent="-486822" algn="just" rtl="0">
              <a:lnSpc>
                <a:spcPct val="150000"/>
              </a:lnSpc>
              <a:spcBef>
                <a:spcPts val="0"/>
              </a:spcBef>
              <a:spcAft>
                <a:spcPts val="0"/>
              </a:spcAft>
              <a:buClr>
                <a:srgbClr val="073763"/>
              </a:buClr>
              <a:buSzPts val="2400"/>
              <a:buFont typeface="Roboto"/>
              <a:buAutoNum type="arabicPeriod"/>
            </a:pPr>
            <a:r>
              <a:rPr lang="en" sz="2400" b="1" i="0" u="none" strike="noStrike" cap="none">
                <a:solidFill>
                  <a:srgbClr val="073763"/>
                </a:solidFill>
                <a:latin typeface="Roboto"/>
                <a:ea typeface="Roboto"/>
                <a:cs typeface="Roboto"/>
                <a:sym typeface="Roboto"/>
              </a:rPr>
              <a:t>Results</a:t>
            </a:r>
            <a:endParaRPr sz="2400" b="1" i="0" u="none" strike="noStrike" cap="none">
              <a:solidFill>
                <a:srgbClr val="073763"/>
              </a:solidFill>
              <a:latin typeface="Roboto"/>
              <a:ea typeface="Roboto"/>
              <a:cs typeface="Roboto"/>
              <a:sym typeface="Roboto"/>
            </a:endParaRPr>
          </a:p>
          <a:p>
            <a:pPr marL="609584" marR="0" lvl="0" indent="-486822" algn="just" rtl="0">
              <a:lnSpc>
                <a:spcPct val="150000"/>
              </a:lnSpc>
              <a:spcBef>
                <a:spcPts val="0"/>
              </a:spcBef>
              <a:spcAft>
                <a:spcPts val="0"/>
              </a:spcAft>
              <a:buClr>
                <a:srgbClr val="073763"/>
              </a:buClr>
              <a:buSzPts val="2400"/>
              <a:buFont typeface="Roboto"/>
              <a:buAutoNum type="arabicPeriod"/>
            </a:pPr>
            <a:r>
              <a:rPr lang="en" sz="2400" b="1" i="0" u="none" strike="noStrike" cap="none">
                <a:solidFill>
                  <a:srgbClr val="073763"/>
                </a:solidFill>
                <a:latin typeface="Roboto"/>
                <a:ea typeface="Roboto"/>
                <a:cs typeface="Roboto"/>
                <a:sym typeface="Roboto"/>
              </a:rPr>
              <a:t>Observations</a:t>
            </a:r>
            <a:endParaRPr sz="2400" b="1" i="0" u="none" strike="noStrike" cap="none">
              <a:solidFill>
                <a:srgbClr val="073763"/>
              </a:solidFill>
              <a:latin typeface="Roboto"/>
              <a:ea typeface="Roboto"/>
              <a:cs typeface="Roboto"/>
              <a:sym typeface="Roboto"/>
            </a:endParaRPr>
          </a:p>
          <a:p>
            <a:pPr marL="609584" marR="0" lvl="0" indent="-486822" algn="just" rtl="0">
              <a:lnSpc>
                <a:spcPct val="150000"/>
              </a:lnSpc>
              <a:spcBef>
                <a:spcPts val="0"/>
              </a:spcBef>
              <a:spcAft>
                <a:spcPts val="0"/>
              </a:spcAft>
              <a:buClr>
                <a:srgbClr val="073763"/>
              </a:buClr>
              <a:buSzPts val="2400"/>
              <a:buFont typeface="Roboto"/>
              <a:buAutoNum type="arabicPeriod"/>
            </a:pPr>
            <a:r>
              <a:rPr lang="en" sz="2400" b="1" i="0" u="none" strike="noStrike" cap="none">
                <a:solidFill>
                  <a:srgbClr val="073763"/>
                </a:solidFill>
                <a:latin typeface="Roboto"/>
                <a:ea typeface="Roboto"/>
                <a:cs typeface="Roboto"/>
                <a:sym typeface="Roboto"/>
              </a:rPr>
              <a:t>Conclusion</a:t>
            </a:r>
            <a:endParaRPr sz="2400" b="1" i="0" u="none" strike="noStrike" cap="none">
              <a:solidFill>
                <a:srgbClr val="073763"/>
              </a:solidFill>
              <a:latin typeface="Roboto"/>
              <a:ea typeface="Roboto"/>
              <a:cs typeface="Roboto"/>
              <a:sym typeface="Roboto"/>
            </a:endParaRPr>
          </a:p>
          <a:p>
            <a:pPr marL="609584" marR="0" lvl="0" indent="-486822" algn="just" rtl="0">
              <a:lnSpc>
                <a:spcPct val="150000"/>
              </a:lnSpc>
              <a:spcBef>
                <a:spcPts val="0"/>
              </a:spcBef>
              <a:spcAft>
                <a:spcPts val="0"/>
              </a:spcAft>
              <a:buClr>
                <a:srgbClr val="073763"/>
              </a:buClr>
              <a:buSzPts val="2400"/>
              <a:buFont typeface="Roboto"/>
              <a:buAutoNum type="arabicPeriod"/>
            </a:pPr>
            <a:r>
              <a:rPr lang="en" sz="2400" b="1" i="0" u="none" strike="noStrike" cap="none">
                <a:solidFill>
                  <a:srgbClr val="073763"/>
                </a:solidFill>
                <a:latin typeface="Roboto"/>
                <a:ea typeface="Roboto"/>
                <a:cs typeface="Roboto"/>
                <a:sym typeface="Roboto"/>
              </a:rPr>
              <a:t>References</a:t>
            </a:r>
            <a:endParaRPr sz="2400" b="1" i="0" u="none" strike="noStrike" cap="none">
              <a:solidFill>
                <a:srgbClr val="073763"/>
              </a:solidFill>
              <a:latin typeface="Roboto"/>
              <a:ea typeface="Roboto"/>
              <a:cs typeface="Roboto"/>
              <a:sym typeface="Roboto"/>
            </a:endParaRPr>
          </a:p>
        </p:txBody>
      </p:sp>
      <p:sp>
        <p:nvSpPr>
          <p:cNvPr id="210" name="Google Shape;210;gcfc2175fa0_0_0"/>
          <p:cNvSpPr txBox="1">
            <a:spLocks noGrp="1"/>
          </p:cNvSpPr>
          <p:nvPr>
            <p:ph type="sldNum" idx="12"/>
          </p:nvPr>
        </p:nvSpPr>
        <p:spPr>
          <a:xfrm>
            <a:off x="102549" y="6567985"/>
            <a:ext cx="735600" cy="281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
                <a:latin typeface="Roboto"/>
                <a:ea typeface="Roboto"/>
                <a:cs typeface="Roboto"/>
                <a:sym typeface="Roboto"/>
              </a:rPr>
              <a:t>2</a:t>
            </a:fld>
            <a:endParaRPr>
              <a:latin typeface="Roboto"/>
              <a:ea typeface="Roboto"/>
              <a:cs typeface="Roboto"/>
              <a:sym typeface="Roboto"/>
            </a:endParaRPr>
          </a:p>
        </p:txBody>
      </p:sp>
      <p:sp>
        <p:nvSpPr>
          <p:cNvPr id="211" name="Google Shape;211;gcfc2175fa0_0_0"/>
          <p:cNvSpPr txBox="1"/>
          <p:nvPr/>
        </p:nvSpPr>
        <p:spPr>
          <a:xfrm>
            <a:off x="0" y="6455150"/>
            <a:ext cx="12192000" cy="4029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 sz="1067" b="1" i="1">
                <a:solidFill>
                  <a:srgbClr val="20124D"/>
                </a:solidFill>
                <a:latin typeface="Calibri"/>
                <a:ea typeface="Calibri"/>
                <a:cs typeface="Calibri"/>
                <a:sym typeface="Calibri"/>
              </a:rPr>
              <a:t>Statistical Analysis of Airbnb Rates in New York City - Team 29</a:t>
            </a:r>
            <a:endParaRPr sz="1067" b="1" i="1" u="none" strike="noStrike" cap="none">
              <a:solidFill>
                <a:srgbClr val="20124D"/>
              </a:solidFill>
              <a:latin typeface="Calibri"/>
              <a:ea typeface="Calibri"/>
              <a:cs typeface="Calibri"/>
              <a:sym typeface="Calibri"/>
            </a:endParaRPr>
          </a:p>
        </p:txBody>
      </p:sp>
      <p:sp>
        <p:nvSpPr>
          <p:cNvPr id="212" name="Google Shape;212;gcfc2175fa0_0_0"/>
          <p:cNvSpPr txBox="1"/>
          <p:nvPr/>
        </p:nvSpPr>
        <p:spPr>
          <a:xfrm>
            <a:off x="-3586" y="144350"/>
            <a:ext cx="45585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solidFill>
                  <a:schemeClr val="lt1"/>
                </a:solidFill>
                <a:latin typeface="Livvic"/>
                <a:ea typeface="Livvic"/>
                <a:cs typeface="Livvic"/>
                <a:sym typeface="Livvic"/>
              </a:rPr>
              <a:t>CONTENTS</a:t>
            </a:r>
            <a:endParaRPr sz="2500" b="1">
              <a:solidFill>
                <a:schemeClr val="lt1"/>
              </a:solidFill>
              <a:latin typeface="Livvic"/>
              <a:ea typeface="Livvic"/>
              <a:cs typeface="Livvic"/>
              <a:sym typeface="Livvic"/>
            </a:endParaRPr>
          </a:p>
        </p:txBody>
      </p:sp>
      <p:sp>
        <p:nvSpPr>
          <p:cNvPr id="213" name="Google Shape;213;gcfc2175fa0_0_0"/>
          <p:cNvSpPr/>
          <p:nvPr/>
        </p:nvSpPr>
        <p:spPr>
          <a:xfrm rot="10800000">
            <a:off x="10049100" y="-100"/>
            <a:ext cx="2142900" cy="6872100"/>
          </a:xfrm>
          <a:prstGeom prst="rect">
            <a:avLst/>
          </a:prstGeom>
          <a:gradFill>
            <a:gsLst>
              <a:gs pos="0">
                <a:srgbClr val="A9B9D3">
                  <a:alpha val="30980"/>
                </a:srgbClr>
              </a:gs>
              <a:gs pos="100000">
                <a:srgbClr val="556D9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
          <p:cNvSpPr txBox="1"/>
          <p:nvPr/>
        </p:nvSpPr>
        <p:spPr>
          <a:xfrm>
            <a:off x="838200" y="1825608"/>
            <a:ext cx="10515600" cy="4351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2400" b="0" i="0" u="none" strike="noStrike" cap="none">
              <a:solidFill>
                <a:schemeClr val="dk1"/>
              </a:solidFill>
              <a:latin typeface="Helvetica Neue"/>
              <a:ea typeface="Helvetica Neue"/>
              <a:cs typeface="Helvetica Neue"/>
              <a:sym typeface="Helvetica Neue"/>
            </a:endParaRPr>
          </a:p>
          <a:p>
            <a:pPr marL="0" marR="0" lvl="0" indent="0" algn="l" rtl="0">
              <a:lnSpc>
                <a:spcPct val="90000"/>
              </a:lnSpc>
              <a:spcBef>
                <a:spcPts val="1067"/>
              </a:spcBef>
              <a:spcAft>
                <a:spcPts val="0"/>
              </a:spcAft>
              <a:buNone/>
            </a:pPr>
            <a:endParaRPr sz="2400" b="0" i="0" u="none" strike="noStrike" cap="none">
              <a:solidFill>
                <a:schemeClr val="dk1"/>
              </a:solidFill>
              <a:latin typeface="Helvetica Neue"/>
              <a:ea typeface="Helvetica Neue"/>
              <a:cs typeface="Helvetica Neue"/>
              <a:sym typeface="Helvetica Neue"/>
            </a:endParaRPr>
          </a:p>
        </p:txBody>
      </p:sp>
      <p:sp>
        <p:nvSpPr>
          <p:cNvPr id="220" name="Google Shape;220;p3"/>
          <p:cNvSpPr txBox="1"/>
          <p:nvPr/>
        </p:nvSpPr>
        <p:spPr>
          <a:xfrm>
            <a:off x="937800" y="895700"/>
            <a:ext cx="10515600" cy="5500500"/>
          </a:xfrm>
          <a:prstGeom prst="rect">
            <a:avLst/>
          </a:prstGeom>
          <a:noFill/>
          <a:ln>
            <a:noFill/>
          </a:ln>
        </p:spPr>
        <p:txBody>
          <a:bodyPr spcFirstLastPara="1" wrap="square" lIns="91425" tIns="45700" rIns="91425" bIns="45700" anchor="ctr" anchorCtr="0">
            <a:noAutofit/>
          </a:bodyPr>
          <a:lstStyle/>
          <a:p>
            <a:pPr marL="457200" marR="0" lvl="0" indent="-368300" algn="just" rtl="0">
              <a:lnSpc>
                <a:spcPct val="115000"/>
              </a:lnSpc>
              <a:spcBef>
                <a:spcPts val="0"/>
              </a:spcBef>
              <a:spcAft>
                <a:spcPts val="0"/>
              </a:spcAft>
              <a:buClr>
                <a:srgbClr val="073763"/>
              </a:buClr>
              <a:buSzPts val="2200"/>
              <a:buFont typeface="Helvetica Neue"/>
              <a:buChar char="■"/>
            </a:pPr>
            <a:r>
              <a:rPr lang="en" sz="2200" b="1" i="0" u="none" strike="noStrike" cap="none">
                <a:solidFill>
                  <a:srgbClr val="073763"/>
                </a:solidFill>
                <a:latin typeface="Helvetica Neue"/>
                <a:ea typeface="Helvetica Neue"/>
                <a:cs typeface="Helvetica Neue"/>
                <a:sym typeface="Helvetica Neue"/>
              </a:rPr>
              <a:t>What is the problem? </a:t>
            </a:r>
            <a:endParaRPr sz="2200" b="1">
              <a:solidFill>
                <a:srgbClr val="073763"/>
              </a:solidFill>
              <a:latin typeface="Helvetica Neue"/>
              <a:ea typeface="Helvetica Neue"/>
              <a:cs typeface="Helvetica Neue"/>
              <a:sym typeface="Helvetica Neue"/>
            </a:endParaRPr>
          </a:p>
          <a:p>
            <a:pPr marL="914400" marR="0" lvl="1" indent="-368300" algn="just" rtl="0">
              <a:lnSpc>
                <a:spcPct val="115000"/>
              </a:lnSpc>
              <a:spcBef>
                <a:spcPts val="0"/>
              </a:spcBef>
              <a:spcAft>
                <a:spcPts val="0"/>
              </a:spcAft>
              <a:buClr>
                <a:srgbClr val="073763"/>
              </a:buClr>
              <a:buSzPts val="2200"/>
              <a:buFont typeface="Helvetica Neue"/>
              <a:buChar char="●"/>
            </a:pPr>
            <a:r>
              <a:rPr lang="en" sz="2200" b="1">
                <a:solidFill>
                  <a:srgbClr val="073763"/>
                </a:solidFill>
                <a:latin typeface="Helvetica Neue"/>
                <a:ea typeface="Helvetica Neue"/>
                <a:cs typeface="Helvetica Neue"/>
                <a:sym typeface="Helvetica Neue"/>
              </a:rPr>
              <a:t>Finding appropriate rates for Airbnb hosts to charge for their listings</a:t>
            </a:r>
            <a:endParaRPr sz="2200" b="1">
              <a:solidFill>
                <a:srgbClr val="073763"/>
              </a:solidFill>
              <a:latin typeface="Helvetica Neue"/>
              <a:ea typeface="Helvetica Neue"/>
              <a:cs typeface="Helvetica Neue"/>
              <a:sym typeface="Helvetica Neue"/>
            </a:endParaRPr>
          </a:p>
          <a:p>
            <a:pPr marL="914400" marR="0" lvl="0" indent="0" algn="just" rtl="0">
              <a:lnSpc>
                <a:spcPct val="115000"/>
              </a:lnSpc>
              <a:spcBef>
                <a:spcPts val="0"/>
              </a:spcBef>
              <a:spcAft>
                <a:spcPts val="0"/>
              </a:spcAft>
              <a:buNone/>
            </a:pPr>
            <a:endParaRPr sz="2200" b="1">
              <a:solidFill>
                <a:srgbClr val="073763"/>
              </a:solidFill>
              <a:latin typeface="Helvetica Neue"/>
              <a:ea typeface="Helvetica Neue"/>
              <a:cs typeface="Helvetica Neue"/>
              <a:sym typeface="Helvetica Neue"/>
            </a:endParaRPr>
          </a:p>
          <a:p>
            <a:pPr marL="457200" marR="0" lvl="0" indent="-368300" algn="just" rtl="0">
              <a:lnSpc>
                <a:spcPct val="115000"/>
              </a:lnSpc>
              <a:spcBef>
                <a:spcPts val="0"/>
              </a:spcBef>
              <a:spcAft>
                <a:spcPts val="0"/>
              </a:spcAft>
              <a:buClr>
                <a:srgbClr val="073763"/>
              </a:buClr>
              <a:buSzPts val="2200"/>
              <a:buFont typeface="Helvetica Neue"/>
              <a:buChar char="■"/>
            </a:pPr>
            <a:r>
              <a:rPr lang="en" sz="2200" b="1" i="0" u="none" strike="noStrike" cap="none">
                <a:solidFill>
                  <a:srgbClr val="073763"/>
                </a:solidFill>
                <a:latin typeface="Helvetica Neue"/>
                <a:ea typeface="Helvetica Neue"/>
                <a:cs typeface="Helvetica Neue"/>
                <a:sym typeface="Helvetica Neue"/>
              </a:rPr>
              <a:t>Why you chose this problem</a:t>
            </a:r>
            <a:r>
              <a:rPr lang="en" sz="2200" b="1">
                <a:solidFill>
                  <a:srgbClr val="073763"/>
                </a:solidFill>
                <a:latin typeface="Helvetica Neue"/>
                <a:ea typeface="Helvetica Neue"/>
                <a:cs typeface="Helvetica Neue"/>
                <a:sym typeface="Helvetica Neue"/>
              </a:rPr>
              <a:t>? </a:t>
            </a:r>
            <a:endParaRPr sz="2200" b="1">
              <a:solidFill>
                <a:srgbClr val="073763"/>
              </a:solidFill>
              <a:latin typeface="Helvetica Neue"/>
              <a:ea typeface="Helvetica Neue"/>
              <a:cs typeface="Helvetica Neue"/>
              <a:sym typeface="Helvetica Neue"/>
            </a:endParaRPr>
          </a:p>
          <a:p>
            <a:pPr marL="914400" marR="0" lvl="1" indent="-368300" algn="just" rtl="0">
              <a:lnSpc>
                <a:spcPct val="115000"/>
              </a:lnSpc>
              <a:spcBef>
                <a:spcPts val="0"/>
              </a:spcBef>
              <a:spcAft>
                <a:spcPts val="0"/>
              </a:spcAft>
              <a:buClr>
                <a:srgbClr val="073763"/>
              </a:buClr>
              <a:buSzPts val="2200"/>
              <a:buFont typeface="Helvetica Neue"/>
              <a:buChar char="●"/>
            </a:pPr>
            <a:r>
              <a:rPr lang="en" sz="2200" b="1">
                <a:solidFill>
                  <a:srgbClr val="073763"/>
                </a:solidFill>
                <a:latin typeface="Helvetica Neue"/>
                <a:ea typeface="Helvetica Neue"/>
                <a:cs typeface="Helvetica Neue"/>
                <a:sym typeface="Helvetica Neue"/>
              </a:rPr>
              <a:t>Help hosts figure out realistic and appropriate rates </a:t>
            </a:r>
            <a:endParaRPr sz="2200" b="1">
              <a:solidFill>
                <a:srgbClr val="073763"/>
              </a:solidFill>
              <a:latin typeface="Helvetica Neue"/>
              <a:ea typeface="Helvetica Neue"/>
              <a:cs typeface="Helvetica Neue"/>
              <a:sym typeface="Helvetica Neue"/>
            </a:endParaRPr>
          </a:p>
          <a:p>
            <a:pPr marL="914400" marR="0" lvl="1" indent="-368300" algn="just" rtl="0">
              <a:lnSpc>
                <a:spcPct val="115000"/>
              </a:lnSpc>
              <a:spcBef>
                <a:spcPts val="0"/>
              </a:spcBef>
              <a:spcAft>
                <a:spcPts val="0"/>
              </a:spcAft>
              <a:buClr>
                <a:srgbClr val="073763"/>
              </a:buClr>
              <a:buSzPts val="2200"/>
              <a:buFont typeface="Helvetica Neue"/>
              <a:buChar char="●"/>
            </a:pPr>
            <a:r>
              <a:rPr lang="en" sz="2200" b="1">
                <a:solidFill>
                  <a:srgbClr val="073763"/>
                </a:solidFill>
                <a:latin typeface="Helvetica Neue"/>
                <a:ea typeface="Helvetica Neue"/>
                <a:cs typeface="Helvetica Neue"/>
                <a:sym typeface="Helvetica Neue"/>
              </a:rPr>
              <a:t>Help consumers ensure they are getting a fair price</a:t>
            </a:r>
            <a:endParaRPr sz="2200" b="1">
              <a:solidFill>
                <a:srgbClr val="073763"/>
              </a:solidFill>
              <a:latin typeface="Helvetica Neue"/>
              <a:ea typeface="Helvetica Neue"/>
              <a:cs typeface="Helvetica Neue"/>
              <a:sym typeface="Helvetica Neue"/>
            </a:endParaRPr>
          </a:p>
          <a:p>
            <a:pPr marL="914400" marR="0" lvl="0" indent="0" algn="just" rtl="0">
              <a:lnSpc>
                <a:spcPct val="115000"/>
              </a:lnSpc>
              <a:spcBef>
                <a:spcPts val="0"/>
              </a:spcBef>
              <a:spcAft>
                <a:spcPts val="0"/>
              </a:spcAft>
              <a:buNone/>
            </a:pPr>
            <a:endParaRPr sz="2200" b="1">
              <a:solidFill>
                <a:srgbClr val="073763"/>
              </a:solidFill>
              <a:latin typeface="Helvetica Neue"/>
              <a:ea typeface="Helvetica Neue"/>
              <a:cs typeface="Helvetica Neue"/>
              <a:sym typeface="Helvetica Neue"/>
            </a:endParaRPr>
          </a:p>
          <a:p>
            <a:pPr marL="457200" marR="0" lvl="0" indent="-368300" algn="just" rtl="0">
              <a:lnSpc>
                <a:spcPct val="115000"/>
              </a:lnSpc>
              <a:spcBef>
                <a:spcPts val="0"/>
              </a:spcBef>
              <a:spcAft>
                <a:spcPts val="0"/>
              </a:spcAft>
              <a:buClr>
                <a:srgbClr val="073763"/>
              </a:buClr>
              <a:buSzPts val="2200"/>
              <a:buFont typeface="Helvetica Neue"/>
              <a:buChar char="■"/>
            </a:pPr>
            <a:r>
              <a:rPr lang="en" sz="2200" b="1" i="0" u="none" strike="noStrike" cap="none">
                <a:solidFill>
                  <a:srgbClr val="073763"/>
                </a:solidFill>
                <a:latin typeface="Helvetica Neue"/>
                <a:ea typeface="Helvetica Neue"/>
                <a:cs typeface="Helvetica Neue"/>
                <a:sym typeface="Helvetica Neue"/>
              </a:rPr>
              <a:t>Why it is a pressing problem now? </a:t>
            </a:r>
            <a:endParaRPr sz="2200" b="1">
              <a:solidFill>
                <a:srgbClr val="073763"/>
              </a:solidFill>
              <a:latin typeface="Helvetica Neue"/>
              <a:ea typeface="Helvetica Neue"/>
              <a:cs typeface="Helvetica Neue"/>
              <a:sym typeface="Helvetica Neue"/>
            </a:endParaRPr>
          </a:p>
          <a:p>
            <a:pPr marL="914400" marR="0" lvl="1" indent="-368300" algn="just" rtl="0">
              <a:lnSpc>
                <a:spcPct val="115000"/>
              </a:lnSpc>
              <a:spcBef>
                <a:spcPts val="0"/>
              </a:spcBef>
              <a:spcAft>
                <a:spcPts val="0"/>
              </a:spcAft>
              <a:buClr>
                <a:srgbClr val="073763"/>
              </a:buClr>
              <a:buSzPts val="2200"/>
              <a:buFont typeface="Helvetica Neue"/>
              <a:buChar char="●"/>
            </a:pPr>
            <a:r>
              <a:rPr lang="en" sz="2200" b="1">
                <a:solidFill>
                  <a:srgbClr val="073763"/>
                </a:solidFill>
                <a:latin typeface="Helvetica Neue"/>
                <a:ea typeface="Helvetica Neue"/>
                <a:cs typeface="Helvetica Neue"/>
                <a:sym typeface="Helvetica Neue"/>
              </a:rPr>
              <a:t>Lost sales from unhappy renters </a:t>
            </a:r>
            <a:endParaRPr sz="2200" b="1">
              <a:solidFill>
                <a:srgbClr val="073763"/>
              </a:solidFill>
              <a:latin typeface="Helvetica Neue"/>
              <a:ea typeface="Helvetica Neue"/>
              <a:cs typeface="Helvetica Neue"/>
              <a:sym typeface="Helvetica Neue"/>
            </a:endParaRPr>
          </a:p>
          <a:p>
            <a:pPr marL="914400" marR="0" lvl="1" indent="-368300" algn="just" rtl="0">
              <a:lnSpc>
                <a:spcPct val="115000"/>
              </a:lnSpc>
              <a:spcBef>
                <a:spcPts val="0"/>
              </a:spcBef>
              <a:spcAft>
                <a:spcPts val="0"/>
              </a:spcAft>
              <a:buClr>
                <a:srgbClr val="073763"/>
              </a:buClr>
              <a:buSzPts val="2200"/>
              <a:buFont typeface="Helvetica Neue"/>
              <a:buChar char="●"/>
            </a:pPr>
            <a:r>
              <a:rPr lang="en" sz="2200" b="1">
                <a:solidFill>
                  <a:srgbClr val="073763"/>
                </a:solidFill>
                <a:latin typeface="Helvetica Neue"/>
                <a:ea typeface="Helvetica Neue"/>
                <a:cs typeface="Helvetica Neue"/>
                <a:sym typeface="Helvetica Neue"/>
              </a:rPr>
              <a:t>Many airbnb hosts have little guidance on how to price their listings</a:t>
            </a:r>
            <a:endParaRPr sz="2200" b="1">
              <a:solidFill>
                <a:srgbClr val="073763"/>
              </a:solidFill>
              <a:latin typeface="Helvetica Neue"/>
              <a:ea typeface="Helvetica Neue"/>
              <a:cs typeface="Helvetica Neue"/>
              <a:sym typeface="Helvetica Neue"/>
            </a:endParaRPr>
          </a:p>
          <a:p>
            <a:pPr marL="1828800" marR="0" lvl="3" indent="-368300" algn="just" rtl="0">
              <a:lnSpc>
                <a:spcPct val="115000"/>
              </a:lnSpc>
              <a:spcBef>
                <a:spcPts val="0"/>
              </a:spcBef>
              <a:spcAft>
                <a:spcPts val="0"/>
              </a:spcAft>
              <a:buClr>
                <a:srgbClr val="073763"/>
              </a:buClr>
              <a:buSzPts val="2200"/>
              <a:buFont typeface="Helvetica Neue"/>
              <a:buChar char="○"/>
            </a:pPr>
            <a:r>
              <a:rPr lang="en" sz="2200" b="1">
                <a:solidFill>
                  <a:srgbClr val="073763"/>
                </a:solidFill>
                <a:latin typeface="Helvetica Neue"/>
                <a:ea typeface="Helvetica Neue"/>
                <a:cs typeface="Helvetica Neue"/>
                <a:sym typeface="Helvetica Neue"/>
              </a:rPr>
              <a:t>Oversaturated markets </a:t>
            </a:r>
            <a:endParaRPr sz="2200" b="1">
              <a:solidFill>
                <a:srgbClr val="073763"/>
              </a:solidFill>
              <a:latin typeface="Helvetica Neue"/>
              <a:ea typeface="Helvetica Neue"/>
              <a:cs typeface="Helvetica Neue"/>
              <a:sym typeface="Helvetica Neue"/>
            </a:endParaRPr>
          </a:p>
          <a:p>
            <a:pPr marL="1828800" marR="0" lvl="3" indent="-368300" algn="just" rtl="0">
              <a:lnSpc>
                <a:spcPct val="115000"/>
              </a:lnSpc>
              <a:spcBef>
                <a:spcPts val="0"/>
              </a:spcBef>
              <a:spcAft>
                <a:spcPts val="0"/>
              </a:spcAft>
              <a:buClr>
                <a:srgbClr val="073763"/>
              </a:buClr>
              <a:buSzPts val="2200"/>
              <a:buFont typeface="Helvetica Neue"/>
              <a:buChar char="○"/>
            </a:pPr>
            <a:r>
              <a:rPr lang="en" sz="2200" b="1">
                <a:solidFill>
                  <a:srgbClr val="073763"/>
                </a:solidFill>
                <a:latin typeface="Helvetica Neue"/>
                <a:ea typeface="Helvetica Neue"/>
                <a:cs typeface="Helvetica Neue"/>
                <a:sym typeface="Helvetica Neue"/>
              </a:rPr>
              <a:t>Unreasonably priced units</a:t>
            </a:r>
            <a:endParaRPr sz="2200" b="1">
              <a:solidFill>
                <a:srgbClr val="073763"/>
              </a:solidFill>
              <a:latin typeface="Helvetica Neue"/>
              <a:ea typeface="Helvetica Neue"/>
              <a:cs typeface="Helvetica Neue"/>
              <a:sym typeface="Helvetica Neue"/>
            </a:endParaRPr>
          </a:p>
          <a:p>
            <a:pPr marL="1828800" marR="0" lvl="3" indent="-368300" algn="just" rtl="0">
              <a:lnSpc>
                <a:spcPct val="115000"/>
              </a:lnSpc>
              <a:spcBef>
                <a:spcPts val="0"/>
              </a:spcBef>
              <a:spcAft>
                <a:spcPts val="0"/>
              </a:spcAft>
              <a:buClr>
                <a:srgbClr val="073763"/>
              </a:buClr>
              <a:buSzPts val="2200"/>
              <a:buFont typeface="Helvetica Neue"/>
              <a:buChar char="○"/>
            </a:pPr>
            <a:r>
              <a:rPr lang="en" sz="2200" b="1">
                <a:solidFill>
                  <a:srgbClr val="073763"/>
                </a:solidFill>
                <a:latin typeface="Helvetica Neue"/>
                <a:ea typeface="Helvetica Neue"/>
                <a:cs typeface="Helvetica Neue"/>
                <a:sym typeface="Helvetica Neue"/>
              </a:rPr>
              <a:t>Lost profits</a:t>
            </a:r>
            <a:endParaRPr sz="2200"/>
          </a:p>
        </p:txBody>
      </p:sp>
      <p:sp>
        <p:nvSpPr>
          <p:cNvPr id="221" name="Google Shape;221;p3"/>
          <p:cNvSpPr txBox="1">
            <a:spLocks noGrp="1"/>
          </p:cNvSpPr>
          <p:nvPr>
            <p:ph type="sldNum" idx="12"/>
          </p:nvPr>
        </p:nvSpPr>
        <p:spPr>
          <a:xfrm>
            <a:off x="102549" y="6567985"/>
            <a:ext cx="735600" cy="281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
              <a:t>3</a:t>
            </a:fld>
            <a:endParaRPr/>
          </a:p>
        </p:txBody>
      </p:sp>
      <p:sp>
        <p:nvSpPr>
          <p:cNvPr id="222" name="Google Shape;222;p3"/>
          <p:cNvSpPr txBox="1"/>
          <p:nvPr/>
        </p:nvSpPr>
        <p:spPr>
          <a:xfrm>
            <a:off x="0" y="6455150"/>
            <a:ext cx="12192000" cy="4029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 sz="1067" b="1" i="1">
                <a:solidFill>
                  <a:srgbClr val="20124D"/>
                </a:solidFill>
                <a:latin typeface="Calibri"/>
                <a:ea typeface="Calibri"/>
                <a:cs typeface="Calibri"/>
                <a:sym typeface="Calibri"/>
              </a:rPr>
              <a:t>Statistical Analysis of Airbnb Rates in New York City - Team 29</a:t>
            </a:r>
            <a:endParaRPr sz="1067" b="1" i="1" u="none" strike="noStrike" cap="none">
              <a:solidFill>
                <a:srgbClr val="20124D"/>
              </a:solidFill>
              <a:latin typeface="Calibri"/>
              <a:ea typeface="Calibri"/>
              <a:cs typeface="Calibri"/>
              <a:sym typeface="Calibri"/>
            </a:endParaRPr>
          </a:p>
        </p:txBody>
      </p:sp>
      <p:sp>
        <p:nvSpPr>
          <p:cNvPr id="223" name="Google Shape;223;p3"/>
          <p:cNvSpPr/>
          <p:nvPr/>
        </p:nvSpPr>
        <p:spPr>
          <a:xfrm rot="-5400000" flipH="1">
            <a:off x="1809125" y="-1871800"/>
            <a:ext cx="933300" cy="4601700"/>
          </a:xfrm>
          <a:prstGeom prst="rect">
            <a:avLst/>
          </a:prstGeom>
          <a:solidFill>
            <a:srgbClr val="556D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txBox="1"/>
          <p:nvPr/>
        </p:nvSpPr>
        <p:spPr>
          <a:xfrm>
            <a:off x="-3586" y="144350"/>
            <a:ext cx="45588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solidFill>
                  <a:schemeClr val="lt1"/>
                </a:solidFill>
                <a:latin typeface="Livvic"/>
                <a:ea typeface="Livvic"/>
                <a:cs typeface="Livvic"/>
                <a:sym typeface="Livvic"/>
              </a:rPr>
              <a:t>INTRODUCTION</a:t>
            </a:r>
            <a:endParaRPr sz="2500" b="1">
              <a:solidFill>
                <a:schemeClr val="lt1"/>
              </a:solidFill>
              <a:latin typeface="Livvic"/>
              <a:ea typeface="Livvic"/>
              <a:cs typeface="Livvic"/>
              <a:sym typeface="Livv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
          <p:cNvSpPr txBox="1"/>
          <p:nvPr/>
        </p:nvSpPr>
        <p:spPr>
          <a:xfrm>
            <a:off x="838200" y="1825608"/>
            <a:ext cx="10515600" cy="4351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2400" b="0" i="0" u="none" strike="noStrike" cap="none">
              <a:solidFill>
                <a:schemeClr val="dk1"/>
              </a:solidFill>
              <a:latin typeface="Helvetica Neue"/>
              <a:ea typeface="Helvetica Neue"/>
              <a:cs typeface="Helvetica Neue"/>
              <a:sym typeface="Helvetica Neue"/>
            </a:endParaRPr>
          </a:p>
          <a:p>
            <a:pPr marL="0" marR="0" lvl="0" indent="0" algn="l" rtl="0">
              <a:lnSpc>
                <a:spcPct val="90000"/>
              </a:lnSpc>
              <a:spcBef>
                <a:spcPts val="1067"/>
              </a:spcBef>
              <a:spcAft>
                <a:spcPts val="0"/>
              </a:spcAft>
              <a:buNone/>
            </a:pPr>
            <a:endParaRPr sz="2400" b="0" i="0" u="none" strike="noStrike" cap="none">
              <a:solidFill>
                <a:schemeClr val="dk1"/>
              </a:solidFill>
              <a:latin typeface="Helvetica Neue"/>
              <a:ea typeface="Helvetica Neue"/>
              <a:cs typeface="Helvetica Neue"/>
              <a:sym typeface="Helvetica Neue"/>
            </a:endParaRPr>
          </a:p>
        </p:txBody>
      </p:sp>
      <p:sp>
        <p:nvSpPr>
          <p:cNvPr id="231" name="Google Shape;231;p4"/>
          <p:cNvSpPr txBox="1"/>
          <p:nvPr/>
        </p:nvSpPr>
        <p:spPr>
          <a:xfrm>
            <a:off x="724267" y="1419933"/>
            <a:ext cx="10515600" cy="4684400"/>
          </a:xfrm>
          <a:prstGeom prst="rect">
            <a:avLst/>
          </a:prstGeom>
          <a:noFill/>
          <a:ln>
            <a:noFill/>
          </a:ln>
        </p:spPr>
        <p:txBody>
          <a:bodyPr spcFirstLastPara="1" wrap="square" lIns="91425" tIns="45700" rIns="91425" bIns="45700" anchor="t" anchorCtr="0">
            <a:noAutofit/>
          </a:bodyPr>
          <a:lstStyle/>
          <a:p>
            <a:pPr marL="609584" marR="0" lvl="0" indent="-474122" algn="just" rtl="0">
              <a:lnSpc>
                <a:spcPct val="100000"/>
              </a:lnSpc>
              <a:spcBef>
                <a:spcPts val="0"/>
              </a:spcBef>
              <a:spcAft>
                <a:spcPts val="0"/>
              </a:spcAft>
              <a:buClr>
                <a:srgbClr val="073763"/>
              </a:buClr>
              <a:buSzPts val="2200"/>
              <a:buFont typeface="Roboto"/>
              <a:buChar char="■"/>
            </a:pPr>
            <a:r>
              <a:rPr lang="en" sz="2200" b="1" i="0" u="none" strike="noStrike" cap="none">
                <a:solidFill>
                  <a:srgbClr val="073763"/>
                </a:solidFill>
                <a:latin typeface="Roboto"/>
                <a:ea typeface="Roboto"/>
                <a:cs typeface="Roboto"/>
                <a:sym typeface="Roboto"/>
              </a:rPr>
              <a:t>Problem </a:t>
            </a:r>
            <a:r>
              <a:rPr lang="en" sz="2200" b="1">
                <a:solidFill>
                  <a:srgbClr val="073763"/>
                </a:solidFill>
                <a:latin typeface="Roboto"/>
                <a:ea typeface="Roboto"/>
                <a:cs typeface="Roboto"/>
                <a:sym typeface="Roboto"/>
              </a:rPr>
              <a:t>s</a:t>
            </a:r>
            <a:r>
              <a:rPr lang="en" sz="2200" b="1" i="0" u="none" strike="noStrike" cap="none">
                <a:solidFill>
                  <a:srgbClr val="073763"/>
                </a:solidFill>
                <a:latin typeface="Roboto"/>
                <a:ea typeface="Roboto"/>
                <a:cs typeface="Roboto"/>
                <a:sym typeface="Roboto"/>
              </a:rPr>
              <a:t>tatement</a:t>
            </a:r>
            <a:endParaRPr sz="2200" b="1" i="0" u="none" strike="noStrike" cap="none">
              <a:solidFill>
                <a:srgbClr val="073763"/>
              </a:solidFill>
              <a:latin typeface="Roboto"/>
              <a:ea typeface="Roboto"/>
              <a:cs typeface="Roboto"/>
              <a:sym typeface="Roboto"/>
            </a:endParaRPr>
          </a:p>
          <a:p>
            <a:pPr marL="914400" marR="0" lvl="1" indent="-368300" algn="just" rtl="0">
              <a:lnSpc>
                <a:spcPct val="100000"/>
              </a:lnSpc>
              <a:spcBef>
                <a:spcPts val="0"/>
              </a:spcBef>
              <a:spcAft>
                <a:spcPts val="0"/>
              </a:spcAft>
              <a:buClr>
                <a:srgbClr val="073763"/>
              </a:buClr>
              <a:buSzPts val="2200"/>
              <a:buFont typeface="Roboto"/>
              <a:buChar char="●"/>
            </a:pPr>
            <a:r>
              <a:rPr lang="en" sz="2200" b="1">
                <a:solidFill>
                  <a:srgbClr val="073763"/>
                </a:solidFill>
                <a:latin typeface="Roboto"/>
                <a:ea typeface="Roboto"/>
                <a:cs typeface="Roboto"/>
                <a:sym typeface="Roboto"/>
              </a:rPr>
              <a:t>An analysis of the NYC Airbnb unit pricing can determine quickly and appropriately how to price Airbnb units according to current market demands for their particular accommodations.</a:t>
            </a:r>
            <a:endParaRPr sz="2200" b="1">
              <a:solidFill>
                <a:srgbClr val="073763"/>
              </a:solidFill>
              <a:latin typeface="Roboto"/>
              <a:ea typeface="Roboto"/>
              <a:cs typeface="Roboto"/>
              <a:sym typeface="Roboto"/>
            </a:endParaRPr>
          </a:p>
          <a:p>
            <a:pPr marL="0" marR="0" lvl="0" indent="0" algn="just" rtl="0">
              <a:lnSpc>
                <a:spcPct val="100000"/>
              </a:lnSpc>
              <a:spcBef>
                <a:spcPts val="0"/>
              </a:spcBef>
              <a:spcAft>
                <a:spcPts val="0"/>
              </a:spcAft>
              <a:buNone/>
            </a:pPr>
            <a:r>
              <a:rPr lang="en" sz="2200" b="1">
                <a:solidFill>
                  <a:srgbClr val="073763"/>
                </a:solidFill>
                <a:latin typeface="Roboto"/>
                <a:ea typeface="Roboto"/>
                <a:cs typeface="Roboto"/>
                <a:sym typeface="Roboto"/>
              </a:rPr>
              <a:t> </a:t>
            </a:r>
            <a:endParaRPr sz="2200">
              <a:latin typeface="Roboto"/>
              <a:ea typeface="Roboto"/>
              <a:cs typeface="Roboto"/>
              <a:sym typeface="Roboto"/>
            </a:endParaRPr>
          </a:p>
          <a:p>
            <a:pPr marL="609584" marR="0" lvl="0" indent="-474122" algn="just" rtl="0">
              <a:lnSpc>
                <a:spcPct val="100000"/>
              </a:lnSpc>
              <a:spcBef>
                <a:spcPts val="0"/>
              </a:spcBef>
              <a:spcAft>
                <a:spcPts val="0"/>
              </a:spcAft>
              <a:buClr>
                <a:srgbClr val="073763"/>
              </a:buClr>
              <a:buSzPts val="2200"/>
              <a:buFont typeface="Roboto"/>
              <a:buChar char="■"/>
            </a:pPr>
            <a:r>
              <a:rPr lang="en" sz="2200" b="1" i="0" u="none" strike="noStrike" cap="none">
                <a:solidFill>
                  <a:srgbClr val="073763"/>
                </a:solidFill>
                <a:latin typeface="Roboto"/>
                <a:ea typeface="Roboto"/>
                <a:cs typeface="Roboto"/>
                <a:sym typeface="Roboto"/>
              </a:rPr>
              <a:t>Hypothesis</a:t>
            </a:r>
            <a:endParaRPr sz="2200" b="1" i="0" u="none" strike="noStrike" cap="none">
              <a:solidFill>
                <a:srgbClr val="073763"/>
              </a:solidFill>
              <a:latin typeface="Roboto"/>
              <a:ea typeface="Roboto"/>
              <a:cs typeface="Roboto"/>
              <a:sym typeface="Roboto"/>
            </a:endParaRPr>
          </a:p>
          <a:p>
            <a:pPr marL="914400" marR="0" lvl="1" indent="-368300" algn="just" rtl="0">
              <a:lnSpc>
                <a:spcPct val="100000"/>
              </a:lnSpc>
              <a:spcBef>
                <a:spcPts val="0"/>
              </a:spcBef>
              <a:spcAft>
                <a:spcPts val="0"/>
              </a:spcAft>
              <a:buClr>
                <a:srgbClr val="073763"/>
              </a:buClr>
              <a:buSzPts val="2200"/>
              <a:buFont typeface="Roboto"/>
              <a:buChar char="●"/>
            </a:pPr>
            <a:r>
              <a:rPr lang="en" sz="2200" b="1">
                <a:solidFill>
                  <a:srgbClr val="073763"/>
                </a:solidFill>
                <a:latin typeface="Roboto"/>
                <a:ea typeface="Roboto"/>
                <a:cs typeface="Roboto"/>
                <a:sym typeface="Roboto"/>
              </a:rPr>
              <a:t>What are the factors that have significant influences on NYC Airbnb rates?</a:t>
            </a:r>
            <a:endParaRPr sz="2200" b="1">
              <a:solidFill>
                <a:srgbClr val="073763"/>
              </a:solidFill>
              <a:latin typeface="Roboto"/>
              <a:ea typeface="Roboto"/>
              <a:cs typeface="Roboto"/>
              <a:sym typeface="Roboto"/>
            </a:endParaRPr>
          </a:p>
          <a:p>
            <a:pPr marL="914400" marR="0" lvl="0" indent="0" algn="just" rtl="0">
              <a:lnSpc>
                <a:spcPct val="100000"/>
              </a:lnSpc>
              <a:spcBef>
                <a:spcPts val="0"/>
              </a:spcBef>
              <a:spcAft>
                <a:spcPts val="0"/>
              </a:spcAft>
              <a:buNone/>
            </a:pPr>
            <a:endParaRPr sz="2200" b="1">
              <a:solidFill>
                <a:srgbClr val="073763"/>
              </a:solidFill>
              <a:latin typeface="Roboto"/>
              <a:ea typeface="Roboto"/>
              <a:cs typeface="Roboto"/>
              <a:sym typeface="Roboto"/>
            </a:endParaRPr>
          </a:p>
          <a:p>
            <a:pPr marL="609584" marR="0" lvl="0" indent="-474122" algn="just" rtl="0">
              <a:lnSpc>
                <a:spcPct val="100000"/>
              </a:lnSpc>
              <a:spcBef>
                <a:spcPts val="0"/>
              </a:spcBef>
              <a:spcAft>
                <a:spcPts val="0"/>
              </a:spcAft>
              <a:buClr>
                <a:srgbClr val="073763"/>
              </a:buClr>
              <a:buSzPts val="2200"/>
              <a:buFont typeface="Roboto"/>
              <a:buChar char="■"/>
            </a:pPr>
            <a:r>
              <a:rPr lang="en" sz="2200" b="1" i="0" u="none" strike="noStrike" cap="none">
                <a:solidFill>
                  <a:srgbClr val="073763"/>
                </a:solidFill>
                <a:latin typeface="Roboto"/>
                <a:ea typeface="Roboto"/>
                <a:cs typeface="Roboto"/>
                <a:sym typeface="Roboto"/>
              </a:rPr>
              <a:t>Solution Approach</a:t>
            </a:r>
            <a:endParaRPr sz="2200" b="1" i="0" u="none" strike="noStrike" cap="none">
              <a:solidFill>
                <a:srgbClr val="073763"/>
              </a:solidFill>
              <a:latin typeface="Roboto"/>
              <a:ea typeface="Roboto"/>
              <a:cs typeface="Roboto"/>
              <a:sym typeface="Roboto"/>
            </a:endParaRPr>
          </a:p>
          <a:p>
            <a:pPr marL="914400" marR="0" lvl="1" indent="-368300" algn="just" rtl="0">
              <a:lnSpc>
                <a:spcPct val="100000"/>
              </a:lnSpc>
              <a:spcBef>
                <a:spcPts val="0"/>
              </a:spcBef>
              <a:spcAft>
                <a:spcPts val="0"/>
              </a:spcAft>
              <a:buClr>
                <a:srgbClr val="073763"/>
              </a:buClr>
              <a:buSzPts val="2200"/>
              <a:buFont typeface="Roboto"/>
              <a:buChar char="●"/>
            </a:pPr>
            <a:r>
              <a:rPr lang="en" sz="2200" b="1">
                <a:solidFill>
                  <a:srgbClr val="073763"/>
                </a:solidFill>
                <a:latin typeface="Roboto"/>
                <a:ea typeface="Roboto"/>
                <a:cs typeface="Roboto"/>
                <a:sym typeface="Roboto"/>
              </a:rPr>
              <a:t>Building a forecast model that is able to predict Airbnb rates based on the historical data in terms of locations, number of reviews, room types, and availability.</a:t>
            </a:r>
            <a:endParaRPr sz="2200">
              <a:latin typeface="Roboto"/>
              <a:ea typeface="Roboto"/>
              <a:cs typeface="Roboto"/>
              <a:sym typeface="Roboto"/>
            </a:endParaRPr>
          </a:p>
        </p:txBody>
      </p:sp>
      <p:sp>
        <p:nvSpPr>
          <p:cNvPr id="232" name="Google Shape;232;p4"/>
          <p:cNvSpPr txBox="1">
            <a:spLocks noGrp="1"/>
          </p:cNvSpPr>
          <p:nvPr>
            <p:ph type="sldNum" idx="12"/>
          </p:nvPr>
        </p:nvSpPr>
        <p:spPr>
          <a:xfrm>
            <a:off x="102549" y="6567985"/>
            <a:ext cx="735600" cy="281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
              <a:t>4</a:t>
            </a:fld>
            <a:endParaRPr/>
          </a:p>
        </p:txBody>
      </p:sp>
      <p:sp>
        <p:nvSpPr>
          <p:cNvPr id="233" name="Google Shape;233;p4"/>
          <p:cNvSpPr txBox="1"/>
          <p:nvPr/>
        </p:nvSpPr>
        <p:spPr>
          <a:xfrm>
            <a:off x="0" y="6455150"/>
            <a:ext cx="12192000" cy="4029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 sz="1067" b="1" i="1">
                <a:solidFill>
                  <a:srgbClr val="20124D"/>
                </a:solidFill>
                <a:latin typeface="Calibri"/>
                <a:ea typeface="Calibri"/>
                <a:cs typeface="Calibri"/>
                <a:sym typeface="Calibri"/>
              </a:rPr>
              <a:t>Statistical Analysis of Airbnb Rates in New York City - Team 29</a:t>
            </a:r>
            <a:endParaRPr sz="1067" b="1" i="1" u="none" strike="noStrike" cap="none">
              <a:solidFill>
                <a:srgbClr val="20124D"/>
              </a:solidFill>
              <a:latin typeface="Calibri"/>
              <a:ea typeface="Calibri"/>
              <a:cs typeface="Calibri"/>
              <a:sym typeface="Calibri"/>
            </a:endParaRPr>
          </a:p>
        </p:txBody>
      </p:sp>
      <p:sp>
        <p:nvSpPr>
          <p:cNvPr id="234" name="Google Shape;234;p4"/>
          <p:cNvSpPr/>
          <p:nvPr/>
        </p:nvSpPr>
        <p:spPr>
          <a:xfrm rot="-5400000" flipH="1">
            <a:off x="1809125" y="-1871800"/>
            <a:ext cx="933300" cy="4601700"/>
          </a:xfrm>
          <a:prstGeom prst="rect">
            <a:avLst/>
          </a:prstGeom>
          <a:solidFill>
            <a:srgbClr val="556D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txBox="1"/>
          <p:nvPr/>
        </p:nvSpPr>
        <p:spPr>
          <a:xfrm>
            <a:off x="-3586" y="144350"/>
            <a:ext cx="45588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solidFill>
                  <a:schemeClr val="lt1"/>
                </a:solidFill>
                <a:latin typeface="Livvic"/>
                <a:ea typeface="Livvic"/>
                <a:cs typeface="Livvic"/>
                <a:sym typeface="Livvic"/>
              </a:rPr>
              <a:t>PROBLEM STATEMENT</a:t>
            </a:r>
            <a:endParaRPr sz="2500" b="1">
              <a:solidFill>
                <a:schemeClr val="lt1"/>
              </a:solidFill>
              <a:latin typeface="Livvic"/>
              <a:ea typeface="Livvic"/>
              <a:cs typeface="Livvic"/>
              <a:sym typeface="Livv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5"/>
          <p:cNvSpPr txBox="1"/>
          <p:nvPr/>
        </p:nvSpPr>
        <p:spPr>
          <a:xfrm>
            <a:off x="923725" y="895700"/>
            <a:ext cx="10482900" cy="1273800"/>
          </a:xfrm>
          <a:prstGeom prst="rect">
            <a:avLst/>
          </a:prstGeom>
          <a:noFill/>
          <a:ln>
            <a:noFill/>
          </a:ln>
        </p:spPr>
        <p:txBody>
          <a:bodyPr spcFirstLastPara="1" wrap="square" lIns="91425" tIns="45700" rIns="91425" bIns="45700" anchor="ctr" anchorCtr="0">
            <a:noAutofit/>
          </a:bodyPr>
          <a:lstStyle/>
          <a:p>
            <a:pPr marL="457200" marR="0" lvl="0" indent="-381000" algn="just" rtl="0">
              <a:lnSpc>
                <a:spcPct val="200000"/>
              </a:lnSpc>
              <a:spcBef>
                <a:spcPts val="0"/>
              </a:spcBef>
              <a:spcAft>
                <a:spcPts val="0"/>
              </a:spcAft>
              <a:buClr>
                <a:srgbClr val="073763"/>
              </a:buClr>
              <a:buSzPts val="2400"/>
              <a:buFont typeface="Helvetica Neue"/>
              <a:buChar char="■"/>
            </a:pPr>
            <a:r>
              <a:rPr lang="en" sz="2400" b="1" i="0" u="none" strike="noStrike" cap="none">
                <a:solidFill>
                  <a:srgbClr val="073763"/>
                </a:solidFill>
                <a:latin typeface="Helvetica Neue"/>
                <a:ea typeface="Helvetica Neue"/>
                <a:cs typeface="Helvetica Neue"/>
                <a:sym typeface="Helvetica Neue"/>
              </a:rPr>
              <a:t>Modeling </a:t>
            </a:r>
            <a:r>
              <a:rPr lang="en" sz="2400" b="1">
                <a:solidFill>
                  <a:srgbClr val="073763"/>
                </a:solidFill>
                <a:latin typeface="Helvetica Neue"/>
                <a:ea typeface="Helvetica Neue"/>
                <a:cs typeface="Helvetica Neue"/>
                <a:sym typeface="Helvetica Neue"/>
              </a:rPr>
              <a:t>t</a:t>
            </a:r>
            <a:r>
              <a:rPr lang="en" sz="2400" b="1" i="0" u="none" strike="noStrike" cap="none">
                <a:solidFill>
                  <a:srgbClr val="073763"/>
                </a:solidFill>
                <a:latin typeface="Helvetica Neue"/>
                <a:ea typeface="Helvetica Neue"/>
                <a:cs typeface="Helvetica Neue"/>
                <a:sym typeface="Helvetica Neue"/>
              </a:rPr>
              <a:t>ypes used:</a:t>
            </a:r>
            <a:r>
              <a:rPr lang="en" sz="2400" b="1">
                <a:solidFill>
                  <a:srgbClr val="073763"/>
                </a:solidFill>
                <a:latin typeface="Helvetica Neue"/>
                <a:ea typeface="Helvetica Neue"/>
                <a:cs typeface="Helvetica Neue"/>
                <a:sym typeface="Helvetica Neue"/>
              </a:rPr>
              <a:t> linear regression and random forests.</a:t>
            </a:r>
            <a:endParaRPr sz="2200" i="1" u="sng">
              <a:solidFill>
                <a:srgbClr val="073763"/>
              </a:solidFill>
              <a:latin typeface="Helvetica Neue"/>
              <a:ea typeface="Helvetica Neue"/>
              <a:cs typeface="Helvetica Neue"/>
              <a:sym typeface="Helvetica Neue"/>
            </a:endParaRPr>
          </a:p>
        </p:txBody>
      </p:sp>
      <p:sp>
        <p:nvSpPr>
          <p:cNvPr id="242" name="Google Shape;242;p5"/>
          <p:cNvSpPr txBox="1">
            <a:spLocks noGrp="1"/>
          </p:cNvSpPr>
          <p:nvPr>
            <p:ph type="sldNum" idx="12"/>
          </p:nvPr>
        </p:nvSpPr>
        <p:spPr>
          <a:xfrm>
            <a:off x="102549" y="6567985"/>
            <a:ext cx="735600" cy="281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
              <a:t>5</a:t>
            </a:fld>
            <a:endParaRPr/>
          </a:p>
        </p:txBody>
      </p:sp>
      <p:sp>
        <p:nvSpPr>
          <p:cNvPr id="243" name="Google Shape;243;p5"/>
          <p:cNvSpPr txBox="1"/>
          <p:nvPr/>
        </p:nvSpPr>
        <p:spPr>
          <a:xfrm>
            <a:off x="0" y="6455150"/>
            <a:ext cx="12192000" cy="4029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 sz="1067" b="1" i="1">
                <a:solidFill>
                  <a:srgbClr val="20124D"/>
                </a:solidFill>
                <a:latin typeface="Calibri"/>
                <a:ea typeface="Calibri"/>
                <a:cs typeface="Calibri"/>
                <a:sym typeface="Calibri"/>
              </a:rPr>
              <a:t>Statistical Analysis of Airbnb Rates in New York City - Team 29</a:t>
            </a:r>
            <a:endParaRPr sz="1067" b="1" i="1" u="none" strike="noStrike" cap="none">
              <a:solidFill>
                <a:srgbClr val="20124D"/>
              </a:solidFill>
              <a:latin typeface="Calibri"/>
              <a:ea typeface="Calibri"/>
              <a:cs typeface="Calibri"/>
              <a:sym typeface="Calibri"/>
            </a:endParaRPr>
          </a:p>
        </p:txBody>
      </p:sp>
      <p:pic>
        <p:nvPicPr>
          <p:cNvPr id="244" name="Google Shape;244;p5"/>
          <p:cNvPicPr preferRelativeResize="0"/>
          <p:nvPr/>
        </p:nvPicPr>
        <p:blipFill rotWithShape="1">
          <a:blip r:embed="rId3">
            <a:alphaModFix/>
          </a:blip>
          <a:srcRect t="18824"/>
          <a:stretch/>
        </p:blipFill>
        <p:spPr>
          <a:xfrm>
            <a:off x="314125" y="3044049"/>
            <a:ext cx="4912975" cy="2890225"/>
          </a:xfrm>
          <a:prstGeom prst="rect">
            <a:avLst/>
          </a:prstGeom>
          <a:noFill/>
          <a:ln>
            <a:noFill/>
          </a:ln>
        </p:spPr>
      </p:pic>
      <p:sp>
        <p:nvSpPr>
          <p:cNvPr id="245" name="Google Shape;245;p5"/>
          <p:cNvSpPr txBox="1"/>
          <p:nvPr/>
        </p:nvSpPr>
        <p:spPr>
          <a:xfrm>
            <a:off x="1862403" y="2302843"/>
            <a:ext cx="3036000" cy="523200"/>
          </a:xfrm>
          <a:prstGeom prst="rect">
            <a:avLst/>
          </a:prstGeom>
          <a:noFill/>
          <a:ln>
            <a:noFill/>
          </a:ln>
        </p:spPr>
        <p:txBody>
          <a:bodyPr spcFirstLastPara="1" wrap="square" lIns="91425" tIns="91425" rIns="91425" bIns="91425" anchor="t" anchorCtr="0">
            <a:spAutoFit/>
          </a:bodyPr>
          <a:lstStyle/>
          <a:p>
            <a:pPr marL="457200" lvl="0" indent="0" algn="just" rtl="0">
              <a:lnSpc>
                <a:spcPct val="200000"/>
              </a:lnSpc>
              <a:spcBef>
                <a:spcPts val="0"/>
              </a:spcBef>
              <a:spcAft>
                <a:spcPts val="0"/>
              </a:spcAft>
              <a:buNone/>
            </a:pPr>
            <a:r>
              <a:rPr lang="en" sz="2200" b="1" u="sng">
                <a:solidFill>
                  <a:srgbClr val="073763"/>
                </a:solidFill>
                <a:latin typeface="Helvetica Neue"/>
                <a:ea typeface="Helvetica Neue"/>
                <a:cs typeface="Helvetica Neue"/>
                <a:sym typeface="Helvetica Neue"/>
              </a:rPr>
              <a:t>Linear regression</a:t>
            </a:r>
            <a:endParaRPr sz="2200" b="1" u="sng">
              <a:solidFill>
                <a:srgbClr val="073763"/>
              </a:solidFill>
              <a:latin typeface="Helvetica Neue"/>
              <a:ea typeface="Helvetica Neue"/>
              <a:cs typeface="Helvetica Neue"/>
              <a:sym typeface="Helvetica Neue"/>
            </a:endParaRPr>
          </a:p>
        </p:txBody>
      </p:sp>
      <p:sp>
        <p:nvSpPr>
          <p:cNvPr id="246" name="Google Shape;246;p5"/>
          <p:cNvSpPr txBox="1"/>
          <p:nvPr/>
        </p:nvSpPr>
        <p:spPr>
          <a:xfrm>
            <a:off x="7600084" y="2302825"/>
            <a:ext cx="3036000" cy="523200"/>
          </a:xfrm>
          <a:prstGeom prst="rect">
            <a:avLst/>
          </a:prstGeom>
          <a:noFill/>
          <a:ln>
            <a:noFill/>
          </a:ln>
        </p:spPr>
        <p:txBody>
          <a:bodyPr spcFirstLastPara="1" wrap="square" lIns="91425" tIns="91425" rIns="91425" bIns="91425" anchor="t" anchorCtr="0">
            <a:spAutoFit/>
          </a:bodyPr>
          <a:lstStyle/>
          <a:p>
            <a:pPr marL="457200" lvl="0" indent="0" algn="just" rtl="0">
              <a:lnSpc>
                <a:spcPct val="200000"/>
              </a:lnSpc>
              <a:spcBef>
                <a:spcPts val="0"/>
              </a:spcBef>
              <a:spcAft>
                <a:spcPts val="0"/>
              </a:spcAft>
              <a:buNone/>
            </a:pPr>
            <a:r>
              <a:rPr lang="en" sz="2200" b="1" u="sng">
                <a:solidFill>
                  <a:srgbClr val="073763"/>
                </a:solidFill>
                <a:latin typeface="Helvetica Neue"/>
                <a:ea typeface="Helvetica Neue"/>
                <a:cs typeface="Helvetica Neue"/>
                <a:sym typeface="Helvetica Neue"/>
              </a:rPr>
              <a:t>Random forest</a:t>
            </a:r>
            <a:endParaRPr sz="2200" b="1" u="sng">
              <a:solidFill>
                <a:srgbClr val="073763"/>
              </a:solidFill>
              <a:latin typeface="Helvetica Neue"/>
              <a:ea typeface="Helvetica Neue"/>
              <a:cs typeface="Helvetica Neue"/>
              <a:sym typeface="Helvetica Neue"/>
            </a:endParaRPr>
          </a:p>
        </p:txBody>
      </p:sp>
      <p:pic>
        <p:nvPicPr>
          <p:cNvPr id="247" name="Google Shape;247;p5"/>
          <p:cNvPicPr preferRelativeResize="0"/>
          <p:nvPr/>
        </p:nvPicPr>
        <p:blipFill>
          <a:blip r:embed="rId4">
            <a:alphaModFix/>
          </a:blip>
          <a:stretch>
            <a:fillRect/>
          </a:stretch>
        </p:blipFill>
        <p:spPr>
          <a:xfrm>
            <a:off x="6802450" y="3259925"/>
            <a:ext cx="4198350" cy="2674350"/>
          </a:xfrm>
          <a:prstGeom prst="rect">
            <a:avLst/>
          </a:prstGeom>
          <a:noFill/>
          <a:ln>
            <a:noFill/>
          </a:ln>
        </p:spPr>
      </p:pic>
      <p:sp>
        <p:nvSpPr>
          <p:cNvPr id="248" name="Google Shape;248;p5"/>
          <p:cNvSpPr/>
          <p:nvPr/>
        </p:nvSpPr>
        <p:spPr>
          <a:xfrm rot="-5400000" flipH="1">
            <a:off x="1809125" y="-1871800"/>
            <a:ext cx="933300" cy="4601700"/>
          </a:xfrm>
          <a:prstGeom prst="rect">
            <a:avLst/>
          </a:prstGeom>
          <a:solidFill>
            <a:srgbClr val="556D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txBox="1"/>
          <p:nvPr/>
        </p:nvSpPr>
        <p:spPr>
          <a:xfrm>
            <a:off x="-3586" y="144350"/>
            <a:ext cx="45588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solidFill>
                  <a:schemeClr val="lt1"/>
                </a:solidFill>
                <a:latin typeface="Livvic"/>
                <a:ea typeface="Livvic"/>
                <a:cs typeface="Livvic"/>
                <a:sym typeface="Livvic"/>
              </a:rPr>
              <a:t>MODELING</a:t>
            </a:r>
            <a:endParaRPr sz="2500" b="1">
              <a:solidFill>
                <a:schemeClr val="lt1"/>
              </a:solidFill>
              <a:latin typeface="Livvic"/>
              <a:ea typeface="Livvic"/>
              <a:cs typeface="Livvic"/>
              <a:sym typeface="Livv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
          <p:cNvSpPr txBox="1"/>
          <p:nvPr/>
        </p:nvSpPr>
        <p:spPr>
          <a:xfrm>
            <a:off x="838200" y="1825608"/>
            <a:ext cx="10515600" cy="4351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2400" b="0" i="0" u="none" strike="noStrike" cap="none">
              <a:solidFill>
                <a:schemeClr val="dk1"/>
              </a:solidFill>
              <a:latin typeface="Helvetica Neue"/>
              <a:ea typeface="Helvetica Neue"/>
              <a:cs typeface="Helvetica Neue"/>
              <a:sym typeface="Helvetica Neue"/>
            </a:endParaRPr>
          </a:p>
          <a:p>
            <a:pPr marL="0" marR="0" lvl="0" indent="0" algn="l" rtl="0">
              <a:lnSpc>
                <a:spcPct val="90000"/>
              </a:lnSpc>
              <a:spcBef>
                <a:spcPts val="1067"/>
              </a:spcBef>
              <a:spcAft>
                <a:spcPts val="0"/>
              </a:spcAft>
              <a:buNone/>
            </a:pPr>
            <a:endParaRPr sz="2400" b="0" i="0" u="none" strike="noStrike" cap="none">
              <a:solidFill>
                <a:schemeClr val="dk1"/>
              </a:solidFill>
              <a:latin typeface="Helvetica Neue"/>
              <a:ea typeface="Helvetica Neue"/>
              <a:cs typeface="Helvetica Neue"/>
              <a:sym typeface="Helvetica Neue"/>
            </a:endParaRPr>
          </a:p>
        </p:txBody>
      </p:sp>
      <p:sp>
        <p:nvSpPr>
          <p:cNvPr id="256" name="Google Shape;256;p6"/>
          <p:cNvSpPr txBox="1"/>
          <p:nvPr/>
        </p:nvSpPr>
        <p:spPr>
          <a:xfrm>
            <a:off x="473525" y="1108550"/>
            <a:ext cx="11499900" cy="5901900"/>
          </a:xfrm>
          <a:prstGeom prst="rect">
            <a:avLst/>
          </a:prstGeom>
          <a:noFill/>
          <a:ln>
            <a:noFill/>
          </a:ln>
        </p:spPr>
        <p:txBody>
          <a:bodyPr spcFirstLastPara="1" wrap="square" lIns="91425" tIns="45700" rIns="91425" bIns="45700" anchor="t" anchorCtr="0">
            <a:noAutofit/>
          </a:bodyPr>
          <a:lstStyle/>
          <a:p>
            <a:pPr marL="685800" marR="0" lvl="1" indent="-425450" algn="l" rtl="0">
              <a:lnSpc>
                <a:spcPct val="100000"/>
              </a:lnSpc>
              <a:spcBef>
                <a:spcPts val="0"/>
              </a:spcBef>
              <a:spcAft>
                <a:spcPts val="0"/>
              </a:spcAft>
              <a:buClr>
                <a:srgbClr val="073763"/>
              </a:buClr>
              <a:buSzPts val="2200"/>
              <a:buFont typeface="Roboto"/>
              <a:buChar char="■"/>
            </a:pPr>
            <a:r>
              <a:rPr lang="en" sz="2200" b="1">
                <a:solidFill>
                  <a:srgbClr val="073763"/>
                </a:solidFill>
                <a:latin typeface="Roboto"/>
                <a:ea typeface="Roboto"/>
                <a:cs typeface="Roboto"/>
                <a:sym typeface="Roboto"/>
              </a:rPr>
              <a:t>What are the variables in your dataset?</a:t>
            </a:r>
            <a:endParaRPr sz="2200" b="1">
              <a:solidFill>
                <a:srgbClr val="073763"/>
              </a:solidFill>
              <a:latin typeface="Roboto"/>
              <a:ea typeface="Roboto"/>
              <a:cs typeface="Roboto"/>
              <a:sym typeface="Roboto"/>
            </a:endParaRPr>
          </a:p>
          <a:p>
            <a:pPr marL="1371600" marR="0" lvl="2" indent="-368300" algn="l" rtl="0">
              <a:lnSpc>
                <a:spcPct val="100000"/>
              </a:lnSpc>
              <a:spcBef>
                <a:spcPts val="0"/>
              </a:spcBef>
              <a:spcAft>
                <a:spcPts val="0"/>
              </a:spcAft>
              <a:buClr>
                <a:srgbClr val="073763"/>
              </a:buClr>
              <a:buSzPts val="2200"/>
              <a:buFont typeface="Roboto"/>
              <a:buChar char="●"/>
            </a:pPr>
            <a:r>
              <a:rPr lang="en" sz="2200" b="1">
                <a:solidFill>
                  <a:srgbClr val="073763"/>
                </a:solidFill>
                <a:highlight>
                  <a:srgbClr val="FFFFFF"/>
                </a:highlight>
                <a:latin typeface="Roboto"/>
                <a:ea typeface="Roboto"/>
                <a:cs typeface="Roboto"/>
                <a:sym typeface="Roboto"/>
              </a:rPr>
              <a:t>Independent variables</a:t>
            </a:r>
            <a:endParaRPr sz="2200" b="1">
              <a:solidFill>
                <a:srgbClr val="073763"/>
              </a:solidFill>
              <a:highlight>
                <a:srgbClr val="FFFFFF"/>
              </a:highlight>
              <a:latin typeface="Roboto"/>
              <a:ea typeface="Roboto"/>
              <a:cs typeface="Roboto"/>
              <a:sym typeface="Roboto"/>
            </a:endParaRPr>
          </a:p>
          <a:p>
            <a:pPr marL="1371600" marR="0" lvl="0" indent="0" algn="l" rtl="0">
              <a:lnSpc>
                <a:spcPct val="100000"/>
              </a:lnSpc>
              <a:spcBef>
                <a:spcPts val="0"/>
              </a:spcBef>
              <a:spcAft>
                <a:spcPts val="0"/>
              </a:spcAft>
              <a:buNone/>
            </a:pPr>
            <a:endParaRPr sz="2200" b="1">
              <a:solidFill>
                <a:srgbClr val="073763"/>
              </a:solidFill>
              <a:highlight>
                <a:srgbClr val="FFFFFF"/>
              </a:highlight>
              <a:latin typeface="Roboto"/>
              <a:ea typeface="Roboto"/>
              <a:cs typeface="Roboto"/>
              <a:sym typeface="Roboto"/>
            </a:endParaRPr>
          </a:p>
          <a:p>
            <a:pPr marL="1371600" marR="0" lvl="0" indent="0" algn="l" rtl="0">
              <a:lnSpc>
                <a:spcPct val="100000"/>
              </a:lnSpc>
              <a:spcBef>
                <a:spcPts val="0"/>
              </a:spcBef>
              <a:spcAft>
                <a:spcPts val="0"/>
              </a:spcAft>
              <a:buNone/>
            </a:pPr>
            <a:endParaRPr sz="2200" b="1">
              <a:solidFill>
                <a:srgbClr val="073763"/>
              </a:solidFill>
              <a:highlight>
                <a:srgbClr val="FFFFFF"/>
              </a:highlight>
              <a:latin typeface="Roboto"/>
              <a:ea typeface="Roboto"/>
              <a:cs typeface="Roboto"/>
              <a:sym typeface="Roboto"/>
            </a:endParaRPr>
          </a:p>
          <a:p>
            <a:pPr marL="1371600" marR="0" lvl="2" indent="-368300" algn="l" rtl="0">
              <a:lnSpc>
                <a:spcPct val="100000"/>
              </a:lnSpc>
              <a:spcBef>
                <a:spcPts val="0"/>
              </a:spcBef>
              <a:spcAft>
                <a:spcPts val="0"/>
              </a:spcAft>
              <a:buClr>
                <a:srgbClr val="073763"/>
              </a:buClr>
              <a:buSzPts val="2200"/>
              <a:buFont typeface="Roboto"/>
              <a:buChar char="●"/>
            </a:pPr>
            <a:r>
              <a:rPr lang="en" sz="2200" b="1">
                <a:solidFill>
                  <a:srgbClr val="073763"/>
                </a:solidFill>
                <a:highlight>
                  <a:srgbClr val="FFFFFF"/>
                </a:highlight>
                <a:latin typeface="Roboto"/>
                <a:ea typeface="Roboto"/>
                <a:cs typeface="Roboto"/>
                <a:sym typeface="Roboto"/>
              </a:rPr>
              <a:t>Dependent variable: price</a:t>
            </a:r>
            <a:endParaRPr sz="2200" b="1">
              <a:solidFill>
                <a:srgbClr val="07376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None/>
            </a:pPr>
            <a:endParaRPr sz="2200" b="1">
              <a:solidFill>
                <a:srgbClr val="073763"/>
              </a:solidFill>
              <a:latin typeface="Roboto"/>
              <a:ea typeface="Roboto"/>
              <a:cs typeface="Roboto"/>
              <a:sym typeface="Roboto"/>
            </a:endParaRPr>
          </a:p>
          <a:p>
            <a:pPr marL="685800" marR="0" lvl="1" indent="-425450" algn="l" rtl="0">
              <a:lnSpc>
                <a:spcPct val="100000"/>
              </a:lnSpc>
              <a:spcBef>
                <a:spcPts val="0"/>
              </a:spcBef>
              <a:spcAft>
                <a:spcPts val="0"/>
              </a:spcAft>
              <a:buClr>
                <a:srgbClr val="073763"/>
              </a:buClr>
              <a:buSzPts val="2200"/>
              <a:buFont typeface="Roboto"/>
              <a:buChar char="■"/>
            </a:pPr>
            <a:r>
              <a:rPr lang="en" sz="2200" b="1">
                <a:solidFill>
                  <a:srgbClr val="073763"/>
                </a:solidFill>
                <a:latin typeface="Roboto"/>
                <a:ea typeface="Roboto"/>
                <a:cs typeface="Roboto"/>
                <a:sym typeface="Roboto"/>
              </a:rPr>
              <a:t>Why do you think this dataset is appropriate for your project?</a:t>
            </a:r>
            <a:endParaRPr sz="2200" b="1">
              <a:solidFill>
                <a:srgbClr val="073763"/>
              </a:solidFill>
              <a:latin typeface="Roboto"/>
              <a:ea typeface="Roboto"/>
              <a:cs typeface="Roboto"/>
              <a:sym typeface="Roboto"/>
            </a:endParaRPr>
          </a:p>
          <a:p>
            <a:pPr marL="1371600" marR="0" lvl="2" indent="-368300" algn="l" rtl="0">
              <a:lnSpc>
                <a:spcPct val="100000"/>
              </a:lnSpc>
              <a:spcBef>
                <a:spcPts val="0"/>
              </a:spcBef>
              <a:spcAft>
                <a:spcPts val="0"/>
              </a:spcAft>
              <a:buClr>
                <a:srgbClr val="073763"/>
              </a:buClr>
              <a:buSzPts val="2200"/>
              <a:buFont typeface="Roboto"/>
              <a:buChar char="●"/>
            </a:pPr>
            <a:r>
              <a:rPr lang="en" sz="2200" b="1">
                <a:solidFill>
                  <a:srgbClr val="073763"/>
                </a:solidFill>
                <a:latin typeface="Roboto"/>
                <a:ea typeface="Roboto"/>
                <a:cs typeface="Roboto"/>
                <a:sym typeface="Roboto"/>
              </a:rPr>
              <a:t>Free, open-source</a:t>
            </a:r>
            <a:endParaRPr sz="2200" b="1">
              <a:solidFill>
                <a:srgbClr val="073763"/>
              </a:solidFill>
              <a:latin typeface="Roboto"/>
              <a:ea typeface="Roboto"/>
              <a:cs typeface="Roboto"/>
              <a:sym typeface="Roboto"/>
            </a:endParaRPr>
          </a:p>
          <a:p>
            <a:pPr marL="1371600" marR="0" lvl="2" indent="-368300" algn="l" rtl="0">
              <a:lnSpc>
                <a:spcPct val="100000"/>
              </a:lnSpc>
              <a:spcBef>
                <a:spcPts val="0"/>
              </a:spcBef>
              <a:spcAft>
                <a:spcPts val="0"/>
              </a:spcAft>
              <a:buClr>
                <a:srgbClr val="073763"/>
              </a:buClr>
              <a:buSzPts val="2200"/>
              <a:buFont typeface="Roboto"/>
              <a:buChar char="●"/>
            </a:pPr>
            <a:r>
              <a:rPr lang="en" sz="2200" b="1">
                <a:solidFill>
                  <a:srgbClr val="073763"/>
                </a:solidFill>
                <a:latin typeface="Roboto"/>
                <a:ea typeface="Roboto"/>
                <a:cs typeface="Roboto"/>
                <a:sym typeface="Roboto"/>
              </a:rPr>
              <a:t>Easy to use (csv formatted)</a:t>
            </a:r>
            <a:endParaRPr sz="2200" b="1">
              <a:solidFill>
                <a:srgbClr val="073763"/>
              </a:solidFill>
              <a:latin typeface="Roboto"/>
              <a:ea typeface="Roboto"/>
              <a:cs typeface="Roboto"/>
              <a:sym typeface="Roboto"/>
            </a:endParaRPr>
          </a:p>
          <a:p>
            <a:pPr marL="1371600" marR="0" lvl="2" indent="-368300" algn="l" rtl="0">
              <a:lnSpc>
                <a:spcPct val="100000"/>
              </a:lnSpc>
              <a:spcBef>
                <a:spcPts val="0"/>
              </a:spcBef>
              <a:spcAft>
                <a:spcPts val="0"/>
              </a:spcAft>
              <a:buClr>
                <a:srgbClr val="073763"/>
              </a:buClr>
              <a:buSzPts val="2200"/>
              <a:buFont typeface="Roboto"/>
              <a:buChar char="●"/>
            </a:pPr>
            <a:r>
              <a:rPr lang="en" sz="2200" b="1">
                <a:solidFill>
                  <a:srgbClr val="073763"/>
                </a:solidFill>
                <a:latin typeface="Roboto"/>
                <a:ea typeface="Roboto"/>
                <a:cs typeface="Roboto"/>
                <a:sym typeface="Roboto"/>
              </a:rPr>
              <a:t>Provided enough qualitative and quantitative details on NYC Airbnb units</a:t>
            </a:r>
            <a:endParaRPr sz="2200" b="1">
              <a:solidFill>
                <a:srgbClr val="073763"/>
              </a:solidFill>
              <a:latin typeface="Roboto"/>
              <a:ea typeface="Roboto"/>
              <a:cs typeface="Roboto"/>
              <a:sym typeface="Roboto"/>
            </a:endParaRPr>
          </a:p>
          <a:p>
            <a:pPr marL="0" marR="0" lvl="0" indent="0" algn="l" rtl="0">
              <a:lnSpc>
                <a:spcPct val="100000"/>
              </a:lnSpc>
              <a:spcBef>
                <a:spcPts val="0"/>
              </a:spcBef>
              <a:spcAft>
                <a:spcPts val="0"/>
              </a:spcAft>
              <a:buNone/>
            </a:pPr>
            <a:endParaRPr sz="2200" b="1">
              <a:solidFill>
                <a:srgbClr val="073763"/>
              </a:solidFill>
              <a:latin typeface="Roboto"/>
              <a:ea typeface="Roboto"/>
              <a:cs typeface="Roboto"/>
              <a:sym typeface="Roboto"/>
            </a:endParaRPr>
          </a:p>
          <a:p>
            <a:pPr marL="685800" marR="0" lvl="1" indent="-425450" algn="l" rtl="0">
              <a:lnSpc>
                <a:spcPct val="100000"/>
              </a:lnSpc>
              <a:spcBef>
                <a:spcPts val="0"/>
              </a:spcBef>
              <a:spcAft>
                <a:spcPts val="0"/>
              </a:spcAft>
              <a:buClr>
                <a:srgbClr val="073763"/>
              </a:buClr>
              <a:buSzPts val="2200"/>
              <a:buFont typeface="Roboto"/>
              <a:buChar char="■"/>
            </a:pPr>
            <a:r>
              <a:rPr lang="en" sz="2200" b="1">
                <a:solidFill>
                  <a:srgbClr val="073763"/>
                </a:solidFill>
                <a:latin typeface="Roboto"/>
                <a:ea typeface="Roboto"/>
                <a:cs typeface="Roboto"/>
                <a:sym typeface="Roboto"/>
              </a:rPr>
              <a:t>Where did you get the data from? Mention the legitimate reference for your dataset</a:t>
            </a:r>
            <a:endParaRPr sz="2200" b="1">
              <a:solidFill>
                <a:srgbClr val="073763"/>
              </a:solidFill>
              <a:latin typeface="Roboto"/>
              <a:ea typeface="Roboto"/>
              <a:cs typeface="Roboto"/>
              <a:sym typeface="Roboto"/>
            </a:endParaRPr>
          </a:p>
          <a:p>
            <a:pPr marL="1371600" marR="0" lvl="2" indent="-368300" algn="l" rtl="0">
              <a:lnSpc>
                <a:spcPct val="100000"/>
              </a:lnSpc>
              <a:spcBef>
                <a:spcPts val="0"/>
              </a:spcBef>
              <a:spcAft>
                <a:spcPts val="0"/>
              </a:spcAft>
              <a:buClr>
                <a:srgbClr val="073763"/>
              </a:buClr>
              <a:buSzPts val="2200"/>
              <a:buFont typeface="Roboto"/>
              <a:buChar char="●"/>
            </a:pPr>
            <a:r>
              <a:rPr lang="en" sz="2200" b="1">
                <a:solidFill>
                  <a:srgbClr val="073763"/>
                </a:solidFill>
                <a:latin typeface="Roboto"/>
                <a:ea typeface="Roboto"/>
                <a:cs typeface="Roboto"/>
                <a:sym typeface="Roboto"/>
              </a:rPr>
              <a:t>Kaggle Database, New York City Airbnb Open Data https://www.kaggle.com/dgomonov/new-york-city-airbnb-open-data/version/3?select=AB_NYC_2019.csv</a:t>
            </a:r>
            <a:endParaRPr sz="2200" b="1">
              <a:solidFill>
                <a:srgbClr val="073763"/>
              </a:solidFill>
              <a:latin typeface="Roboto"/>
              <a:ea typeface="Roboto"/>
              <a:cs typeface="Roboto"/>
              <a:sym typeface="Roboto"/>
            </a:endParaRPr>
          </a:p>
        </p:txBody>
      </p:sp>
      <p:sp>
        <p:nvSpPr>
          <p:cNvPr id="257" name="Google Shape;257;p6"/>
          <p:cNvSpPr txBox="1">
            <a:spLocks noGrp="1"/>
          </p:cNvSpPr>
          <p:nvPr>
            <p:ph type="sldNum" idx="12"/>
          </p:nvPr>
        </p:nvSpPr>
        <p:spPr>
          <a:xfrm>
            <a:off x="102549" y="6567985"/>
            <a:ext cx="735600" cy="281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
              <a:t>6</a:t>
            </a:fld>
            <a:endParaRPr/>
          </a:p>
        </p:txBody>
      </p:sp>
      <p:sp>
        <p:nvSpPr>
          <p:cNvPr id="258" name="Google Shape;258;p6"/>
          <p:cNvSpPr txBox="1"/>
          <p:nvPr/>
        </p:nvSpPr>
        <p:spPr>
          <a:xfrm>
            <a:off x="0" y="6455150"/>
            <a:ext cx="12192000" cy="4029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 sz="1067" b="1" i="1">
                <a:solidFill>
                  <a:srgbClr val="20124D"/>
                </a:solidFill>
                <a:latin typeface="Calibri"/>
                <a:ea typeface="Calibri"/>
                <a:cs typeface="Calibri"/>
                <a:sym typeface="Calibri"/>
              </a:rPr>
              <a:t>Statistical Analysis of Airbnb Rates in New York City - Team 29</a:t>
            </a:r>
            <a:endParaRPr sz="1067" b="1" i="1" u="none" strike="noStrike" cap="none">
              <a:solidFill>
                <a:srgbClr val="20124D"/>
              </a:solidFill>
              <a:latin typeface="Calibri"/>
              <a:ea typeface="Calibri"/>
              <a:cs typeface="Calibri"/>
              <a:sym typeface="Calibri"/>
            </a:endParaRPr>
          </a:p>
        </p:txBody>
      </p:sp>
      <p:sp>
        <p:nvSpPr>
          <p:cNvPr id="259" name="Google Shape;259;p6"/>
          <p:cNvSpPr/>
          <p:nvPr/>
        </p:nvSpPr>
        <p:spPr>
          <a:xfrm rot="-5400000" flipH="1">
            <a:off x="1809125" y="-1871800"/>
            <a:ext cx="933300" cy="4601700"/>
          </a:xfrm>
          <a:prstGeom prst="rect">
            <a:avLst/>
          </a:prstGeom>
          <a:solidFill>
            <a:srgbClr val="556D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txBox="1"/>
          <p:nvPr/>
        </p:nvSpPr>
        <p:spPr>
          <a:xfrm>
            <a:off x="-3586" y="144350"/>
            <a:ext cx="45588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solidFill>
                  <a:schemeClr val="lt1"/>
                </a:solidFill>
                <a:latin typeface="Livvic"/>
                <a:ea typeface="Livvic"/>
                <a:cs typeface="Livvic"/>
                <a:sym typeface="Livvic"/>
              </a:rPr>
              <a:t>DATASET</a:t>
            </a:r>
            <a:endParaRPr sz="2500" b="1">
              <a:solidFill>
                <a:schemeClr val="lt1"/>
              </a:solidFill>
              <a:latin typeface="Livvic"/>
              <a:ea typeface="Livvic"/>
              <a:cs typeface="Livvic"/>
              <a:sym typeface="Livvic"/>
            </a:endParaRPr>
          </a:p>
        </p:txBody>
      </p:sp>
      <p:graphicFrame>
        <p:nvGraphicFramePr>
          <p:cNvPr id="261" name="Google Shape;261;p6"/>
          <p:cNvGraphicFramePr/>
          <p:nvPr/>
        </p:nvGraphicFramePr>
        <p:xfrm>
          <a:off x="321000" y="1910575"/>
          <a:ext cx="11570275" cy="539496"/>
        </p:xfrm>
        <a:graphic>
          <a:graphicData uri="http://schemas.openxmlformats.org/drawingml/2006/table">
            <a:tbl>
              <a:tblPr>
                <a:solidFill>
                  <a:srgbClr val="FFFFFF"/>
                </a:solidFill>
                <a:tableStyleId>{139201EA-2BCE-4DB9-B660-1466268D623A}</a:tableStyleId>
              </a:tblPr>
              <a:tblGrid>
                <a:gridCol w="1366975">
                  <a:extLst>
                    <a:ext uri="{9D8B030D-6E8A-4147-A177-3AD203B41FA5}">
                      <a16:colId xmlns:a16="http://schemas.microsoft.com/office/drawing/2014/main" val="20000"/>
                    </a:ext>
                  </a:extLst>
                </a:gridCol>
                <a:gridCol w="1204175">
                  <a:extLst>
                    <a:ext uri="{9D8B030D-6E8A-4147-A177-3AD203B41FA5}">
                      <a16:colId xmlns:a16="http://schemas.microsoft.com/office/drawing/2014/main" val="20001"/>
                    </a:ext>
                  </a:extLst>
                </a:gridCol>
                <a:gridCol w="911950">
                  <a:extLst>
                    <a:ext uri="{9D8B030D-6E8A-4147-A177-3AD203B41FA5}">
                      <a16:colId xmlns:a16="http://schemas.microsoft.com/office/drawing/2014/main" val="20002"/>
                    </a:ext>
                  </a:extLst>
                </a:gridCol>
                <a:gridCol w="1021675">
                  <a:extLst>
                    <a:ext uri="{9D8B030D-6E8A-4147-A177-3AD203B41FA5}">
                      <a16:colId xmlns:a16="http://schemas.microsoft.com/office/drawing/2014/main" val="20003"/>
                    </a:ext>
                  </a:extLst>
                </a:gridCol>
                <a:gridCol w="974475">
                  <a:extLst>
                    <a:ext uri="{9D8B030D-6E8A-4147-A177-3AD203B41FA5}">
                      <a16:colId xmlns:a16="http://schemas.microsoft.com/office/drawing/2014/main" val="20004"/>
                    </a:ext>
                  </a:extLst>
                </a:gridCol>
                <a:gridCol w="1166425">
                  <a:extLst>
                    <a:ext uri="{9D8B030D-6E8A-4147-A177-3AD203B41FA5}">
                      <a16:colId xmlns:a16="http://schemas.microsoft.com/office/drawing/2014/main" val="20005"/>
                    </a:ext>
                  </a:extLst>
                </a:gridCol>
                <a:gridCol w="1271400">
                  <a:extLst>
                    <a:ext uri="{9D8B030D-6E8A-4147-A177-3AD203B41FA5}">
                      <a16:colId xmlns:a16="http://schemas.microsoft.com/office/drawing/2014/main" val="20006"/>
                    </a:ext>
                  </a:extLst>
                </a:gridCol>
                <a:gridCol w="1329700">
                  <a:extLst>
                    <a:ext uri="{9D8B030D-6E8A-4147-A177-3AD203B41FA5}">
                      <a16:colId xmlns:a16="http://schemas.microsoft.com/office/drawing/2014/main" val="20007"/>
                    </a:ext>
                  </a:extLst>
                </a:gridCol>
                <a:gridCol w="1412725">
                  <a:extLst>
                    <a:ext uri="{9D8B030D-6E8A-4147-A177-3AD203B41FA5}">
                      <a16:colId xmlns:a16="http://schemas.microsoft.com/office/drawing/2014/main" val="20008"/>
                    </a:ext>
                  </a:extLst>
                </a:gridCol>
                <a:gridCol w="910775">
                  <a:extLst>
                    <a:ext uri="{9D8B030D-6E8A-4147-A177-3AD203B41FA5}">
                      <a16:colId xmlns:a16="http://schemas.microsoft.com/office/drawing/2014/main" val="20009"/>
                    </a:ext>
                  </a:extLst>
                </a:gridCol>
              </a:tblGrid>
              <a:tr h="285750">
                <a:tc>
                  <a:txBody>
                    <a:bodyPr/>
                    <a:lstStyle/>
                    <a:p>
                      <a:pPr marL="0" lvl="0" indent="0" algn="r" rtl="0">
                        <a:lnSpc>
                          <a:spcPct val="115000"/>
                        </a:lnSpc>
                        <a:spcBef>
                          <a:spcPts val="0"/>
                        </a:spcBef>
                        <a:spcAft>
                          <a:spcPts val="0"/>
                        </a:spcAft>
                        <a:buNone/>
                      </a:pPr>
                      <a:r>
                        <a:rPr lang="en" sz="1200" b="1">
                          <a:solidFill>
                            <a:srgbClr val="212121"/>
                          </a:solidFill>
                          <a:highlight>
                            <a:srgbClr val="FFFFFF"/>
                          </a:highlight>
                          <a:latin typeface="Roboto"/>
                          <a:ea typeface="Roboto"/>
                          <a:cs typeface="Roboto"/>
                          <a:sym typeface="Roboto"/>
                        </a:rPr>
                        <a:t>neighbourhood group</a:t>
                      </a:r>
                      <a:endParaRPr sz="1200" b="1">
                        <a:solidFill>
                          <a:srgbClr val="212121"/>
                        </a:solidFill>
                        <a:highlight>
                          <a:srgbClr val="FFFFFF"/>
                        </a:highlight>
                        <a:latin typeface="Roboto"/>
                        <a:ea typeface="Roboto"/>
                        <a:cs typeface="Roboto"/>
                        <a:sym typeface="Roboto"/>
                      </a:endParaRPr>
                    </a:p>
                  </a:txBody>
                  <a:tcPr marL="66675" marR="66675" marT="66675" marB="6667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b="1">
                          <a:solidFill>
                            <a:srgbClr val="212121"/>
                          </a:solidFill>
                          <a:highlight>
                            <a:srgbClr val="FFFFFF"/>
                          </a:highlight>
                          <a:latin typeface="Roboto"/>
                          <a:ea typeface="Roboto"/>
                          <a:cs typeface="Roboto"/>
                          <a:sym typeface="Roboto"/>
                        </a:rPr>
                        <a:t>neighbourhood</a:t>
                      </a:r>
                      <a:endParaRPr sz="1200" b="1">
                        <a:solidFill>
                          <a:srgbClr val="212121"/>
                        </a:solidFill>
                        <a:highlight>
                          <a:srgbClr val="FFFFFF"/>
                        </a:highlight>
                        <a:latin typeface="Roboto"/>
                        <a:ea typeface="Roboto"/>
                        <a:cs typeface="Roboto"/>
                        <a:sym typeface="Roboto"/>
                      </a:endParaRPr>
                    </a:p>
                  </a:txBody>
                  <a:tcPr marL="66675" marR="66675" marT="66675" marB="6667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b="1">
                          <a:solidFill>
                            <a:srgbClr val="212121"/>
                          </a:solidFill>
                          <a:highlight>
                            <a:srgbClr val="FFFFFF"/>
                          </a:highlight>
                          <a:latin typeface="Roboto"/>
                          <a:ea typeface="Roboto"/>
                          <a:cs typeface="Roboto"/>
                          <a:sym typeface="Roboto"/>
                        </a:rPr>
                        <a:t>latitude</a:t>
                      </a:r>
                      <a:endParaRPr sz="1200" b="1">
                        <a:solidFill>
                          <a:srgbClr val="212121"/>
                        </a:solidFill>
                        <a:highlight>
                          <a:srgbClr val="FFFFFF"/>
                        </a:highlight>
                        <a:latin typeface="Roboto"/>
                        <a:ea typeface="Roboto"/>
                        <a:cs typeface="Roboto"/>
                        <a:sym typeface="Roboto"/>
                      </a:endParaRPr>
                    </a:p>
                  </a:txBody>
                  <a:tcPr marL="66675" marR="66675" marT="66675" marB="6667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b="1">
                          <a:solidFill>
                            <a:srgbClr val="212121"/>
                          </a:solidFill>
                          <a:highlight>
                            <a:srgbClr val="FFFFFF"/>
                          </a:highlight>
                          <a:latin typeface="Roboto"/>
                          <a:ea typeface="Roboto"/>
                          <a:cs typeface="Roboto"/>
                          <a:sym typeface="Roboto"/>
                        </a:rPr>
                        <a:t>longitude</a:t>
                      </a:r>
                      <a:endParaRPr sz="1200" b="1">
                        <a:solidFill>
                          <a:srgbClr val="212121"/>
                        </a:solidFill>
                        <a:highlight>
                          <a:srgbClr val="FFFFFF"/>
                        </a:highlight>
                        <a:latin typeface="Roboto"/>
                        <a:ea typeface="Roboto"/>
                        <a:cs typeface="Roboto"/>
                        <a:sym typeface="Roboto"/>
                      </a:endParaRPr>
                    </a:p>
                  </a:txBody>
                  <a:tcPr marL="66675" marR="66675" marT="66675" marB="6667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b="1">
                          <a:solidFill>
                            <a:srgbClr val="212121"/>
                          </a:solidFill>
                          <a:highlight>
                            <a:srgbClr val="FFFFFF"/>
                          </a:highlight>
                          <a:latin typeface="Roboto"/>
                          <a:ea typeface="Roboto"/>
                          <a:cs typeface="Roboto"/>
                          <a:sym typeface="Roboto"/>
                        </a:rPr>
                        <a:t>room type</a:t>
                      </a:r>
                      <a:endParaRPr sz="1200" b="1">
                        <a:solidFill>
                          <a:srgbClr val="212121"/>
                        </a:solidFill>
                        <a:highlight>
                          <a:srgbClr val="FFFFFF"/>
                        </a:highlight>
                        <a:latin typeface="Roboto"/>
                        <a:ea typeface="Roboto"/>
                        <a:cs typeface="Roboto"/>
                        <a:sym typeface="Roboto"/>
                      </a:endParaRPr>
                    </a:p>
                  </a:txBody>
                  <a:tcPr marL="66675" marR="66675" marT="66675" marB="6667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b="1">
                          <a:solidFill>
                            <a:srgbClr val="212121"/>
                          </a:solidFill>
                          <a:highlight>
                            <a:srgbClr val="FFFFFF"/>
                          </a:highlight>
                          <a:latin typeface="Roboto"/>
                          <a:ea typeface="Roboto"/>
                          <a:cs typeface="Roboto"/>
                          <a:sym typeface="Roboto"/>
                        </a:rPr>
                        <a:t>minimum nights</a:t>
                      </a:r>
                      <a:endParaRPr sz="1200" b="1">
                        <a:solidFill>
                          <a:srgbClr val="212121"/>
                        </a:solidFill>
                        <a:highlight>
                          <a:srgbClr val="FFFFFF"/>
                        </a:highlight>
                        <a:latin typeface="Roboto"/>
                        <a:ea typeface="Roboto"/>
                        <a:cs typeface="Roboto"/>
                        <a:sym typeface="Roboto"/>
                      </a:endParaRPr>
                    </a:p>
                  </a:txBody>
                  <a:tcPr marL="66675" marR="66675" marT="66675" marB="6667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b="1">
                          <a:solidFill>
                            <a:srgbClr val="212121"/>
                          </a:solidFill>
                          <a:highlight>
                            <a:srgbClr val="FFFFFF"/>
                          </a:highlight>
                          <a:latin typeface="Roboto"/>
                          <a:ea typeface="Roboto"/>
                          <a:cs typeface="Roboto"/>
                          <a:sym typeface="Roboto"/>
                        </a:rPr>
                        <a:t>number of reviews</a:t>
                      </a:r>
                      <a:endParaRPr sz="1200" b="1">
                        <a:solidFill>
                          <a:srgbClr val="212121"/>
                        </a:solidFill>
                        <a:highlight>
                          <a:srgbClr val="FFFFFF"/>
                        </a:highlight>
                        <a:latin typeface="Roboto"/>
                        <a:ea typeface="Roboto"/>
                        <a:cs typeface="Roboto"/>
                        <a:sym typeface="Roboto"/>
                      </a:endParaRPr>
                    </a:p>
                  </a:txBody>
                  <a:tcPr marL="66675" marR="66675" marT="66675" marB="6667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b="1">
                          <a:solidFill>
                            <a:srgbClr val="212121"/>
                          </a:solidFill>
                          <a:highlight>
                            <a:srgbClr val="FFFFFF"/>
                          </a:highlight>
                          <a:latin typeface="Roboto"/>
                          <a:ea typeface="Roboto"/>
                          <a:cs typeface="Roboto"/>
                          <a:sym typeface="Roboto"/>
                        </a:rPr>
                        <a:t>reviews per month</a:t>
                      </a:r>
                      <a:endParaRPr sz="1200" b="1">
                        <a:solidFill>
                          <a:srgbClr val="212121"/>
                        </a:solidFill>
                        <a:highlight>
                          <a:srgbClr val="FFFFFF"/>
                        </a:highlight>
                        <a:latin typeface="Roboto"/>
                        <a:ea typeface="Roboto"/>
                        <a:cs typeface="Roboto"/>
                        <a:sym typeface="Roboto"/>
                      </a:endParaRPr>
                    </a:p>
                  </a:txBody>
                  <a:tcPr marL="66675" marR="66675" marT="66675" marB="6667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b="1">
                          <a:solidFill>
                            <a:srgbClr val="212121"/>
                          </a:solidFill>
                          <a:highlight>
                            <a:srgbClr val="FFFFFF"/>
                          </a:highlight>
                          <a:latin typeface="Roboto"/>
                          <a:ea typeface="Roboto"/>
                          <a:cs typeface="Roboto"/>
                          <a:sym typeface="Roboto"/>
                        </a:rPr>
                        <a:t>calculated host listings count</a:t>
                      </a:r>
                      <a:endParaRPr sz="1200" b="1">
                        <a:solidFill>
                          <a:srgbClr val="212121"/>
                        </a:solidFill>
                        <a:highlight>
                          <a:srgbClr val="FFFFFF"/>
                        </a:highlight>
                        <a:latin typeface="Roboto"/>
                        <a:ea typeface="Roboto"/>
                        <a:cs typeface="Roboto"/>
                        <a:sym typeface="Roboto"/>
                      </a:endParaRPr>
                    </a:p>
                  </a:txBody>
                  <a:tcPr marL="66675" marR="66675" marT="66675" marB="6667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b="1">
                          <a:solidFill>
                            <a:srgbClr val="212121"/>
                          </a:solidFill>
                          <a:highlight>
                            <a:srgbClr val="FFFFFF"/>
                          </a:highlight>
                          <a:latin typeface="Roboto"/>
                          <a:ea typeface="Roboto"/>
                          <a:cs typeface="Roboto"/>
                          <a:sym typeface="Roboto"/>
                        </a:rPr>
                        <a:t>availability 365</a:t>
                      </a:r>
                      <a:endParaRPr sz="1200" b="1">
                        <a:solidFill>
                          <a:srgbClr val="212121"/>
                        </a:solidFill>
                        <a:highlight>
                          <a:srgbClr val="FFFFFF"/>
                        </a:highlight>
                        <a:latin typeface="Roboto"/>
                        <a:ea typeface="Roboto"/>
                        <a:cs typeface="Roboto"/>
                        <a:sym typeface="Roboto"/>
                      </a:endParaRPr>
                    </a:p>
                  </a:txBody>
                  <a:tcPr marL="66675" marR="66675" marT="66675" marB="6667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7"/>
          <p:cNvSpPr txBox="1">
            <a:spLocks noGrp="1"/>
          </p:cNvSpPr>
          <p:nvPr>
            <p:ph type="sldNum" idx="12"/>
          </p:nvPr>
        </p:nvSpPr>
        <p:spPr>
          <a:xfrm>
            <a:off x="102549" y="6567985"/>
            <a:ext cx="735600" cy="281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
              <a:t>7</a:t>
            </a:fld>
            <a:endParaRPr/>
          </a:p>
        </p:txBody>
      </p:sp>
      <p:sp>
        <p:nvSpPr>
          <p:cNvPr id="268" name="Google Shape;268;p7"/>
          <p:cNvSpPr txBox="1"/>
          <p:nvPr/>
        </p:nvSpPr>
        <p:spPr>
          <a:xfrm>
            <a:off x="0" y="6455150"/>
            <a:ext cx="12192000" cy="4029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 sz="1067" b="1" i="1">
                <a:solidFill>
                  <a:srgbClr val="20124D"/>
                </a:solidFill>
                <a:latin typeface="Calibri"/>
                <a:ea typeface="Calibri"/>
                <a:cs typeface="Calibri"/>
                <a:sym typeface="Calibri"/>
              </a:rPr>
              <a:t>Statistical Analysis of Airbnb Rates in New York City - Team 29</a:t>
            </a:r>
            <a:endParaRPr sz="1067" b="1" i="1" u="none" strike="noStrike" cap="none">
              <a:solidFill>
                <a:srgbClr val="20124D"/>
              </a:solidFill>
              <a:latin typeface="Calibri"/>
              <a:ea typeface="Calibri"/>
              <a:cs typeface="Calibri"/>
              <a:sym typeface="Calibri"/>
            </a:endParaRPr>
          </a:p>
        </p:txBody>
      </p:sp>
      <p:pic>
        <p:nvPicPr>
          <p:cNvPr id="269" name="Google Shape;269;p7"/>
          <p:cNvPicPr preferRelativeResize="0"/>
          <p:nvPr/>
        </p:nvPicPr>
        <p:blipFill>
          <a:blip r:embed="rId3">
            <a:alphaModFix/>
          </a:blip>
          <a:stretch>
            <a:fillRect/>
          </a:stretch>
        </p:blipFill>
        <p:spPr>
          <a:xfrm>
            <a:off x="284150" y="1235800"/>
            <a:ext cx="5871749" cy="3882722"/>
          </a:xfrm>
          <a:prstGeom prst="rect">
            <a:avLst/>
          </a:prstGeom>
          <a:noFill/>
          <a:ln>
            <a:noFill/>
          </a:ln>
        </p:spPr>
      </p:pic>
      <p:sp>
        <p:nvSpPr>
          <p:cNvPr id="270" name="Google Shape;270;p7"/>
          <p:cNvSpPr txBox="1"/>
          <p:nvPr/>
        </p:nvSpPr>
        <p:spPr>
          <a:xfrm>
            <a:off x="809889" y="4995354"/>
            <a:ext cx="51648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solidFill>
                  <a:srgbClr val="073763"/>
                </a:solidFill>
                <a:highlight>
                  <a:srgbClr val="FFFFFF"/>
                </a:highlight>
                <a:latin typeface="Roboto"/>
                <a:ea typeface="Roboto"/>
                <a:cs typeface="Roboto"/>
                <a:sym typeface="Roboto"/>
              </a:rPr>
              <a:t>The matrix above reveals the correlation of each variable. This matrix can help identify relevant features for Airbnbs </a:t>
            </a:r>
            <a:endParaRPr sz="1600" b="1">
              <a:solidFill>
                <a:srgbClr val="073763"/>
              </a:solidFill>
              <a:latin typeface="Calibri"/>
              <a:ea typeface="Calibri"/>
              <a:cs typeface="Calibri"/>
              <a:sym typeface="Calibri"/>
            </a:endParaRPr>
          </a:p>
        </p:txBody>
      </p:sp>
      <p:sp>
        <p:nvSpPr>
          <p:cNvPr id="271" name="Google Shape;271;p7"/>
          <p:cNvSpPr/>
          <p:nvPr/>
        </p:nvSpPr>
        <p:spPr>
          <a:xfrm rot="-5400000" flipH="1">
            <a:off x="1809125" y="-1871800"/>
            <a:ext cx="933300" cy="4601700"/>
          </a:xfrm>
          <a:prstGeom prst="rect">
            <a:avLst/>
          </a:prstGeom>
          <a:solidFill>
            <a:srgbClr val="556D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txBox="1"/>
          <p:nvPr/>
        </p:nvSpPr>
        <p:spPr>
          <a:xfrm>
            <a:off x="-3586" y="144350"/>
            <a:ext cx="45588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solidFill>
                  <a:schemeClr val="lt1"/>
                </a:solidFill>
                <a:latin typeface="Livvic"/>
                <a:ea typeface="Livvic"/>
                <a:cs typeface="Livvic"/>
                <a:sym typeface="Livvic"/>
              </a:rPr>
              <a:t>VISUALIZATION</a:t>
            </a:r>
            <a:endParaRPr sz="2500" b="1">
              <a:solidFill>
                <a:schemeClr val="lt1"/>
              </a:solidFill>
              <a:latin typeface="Livvic"/>
              <a:ea typeface="Livvic"/>
              <a:cs typeface="Livvic"/>
              <a:sym typeface="Livvic"/>
            </a:endParaRPr>
          </a:p>
        </p:txBody>
      </p:sp>
      <p:pic>
        <p:nvPicPr>
          <p:cNvPr id="273" name="Google Shape;273;p7"/>
          <p:cNvPicPr preferRelativeResize="0"/>
          <p:nvPr/>
        </p:nvPicPr>
        <p:blipFill>
          <a:blip r:embed="rId4">
            <a:alphaModFix/>
          </a:blip>
          <a:stretch>
            <a:fillRect/>
          </a:stretch>
        </p:blipFill>
        <p:spPr>
          <a:xfrm>
            <a:off x="6489850" y="1235800"/>
            <a:ext cx="5369000" cy="3545575"/>
          </a:xfrm>
          <a:prstGeom prst="rect">
            <a:avLst/>
          </a:prstGeom>
          <a:noFill/>
          <a:ln>
            <a:noFill/>
          </a:ln>
        </p:spPr>
      </p:pic>
      <p:sp>
        <p:nvSpPr>
          <p:cNvPr id="274" name="Google Shape;274;p7"/>
          <p:cNvSpPr txBox="1"/>
          <p:nvPr/>
        </p:nvSpPr>
        <p:spPr>
          <a:xfrm>
            <a:off x="6944700" y="4864175"/>
            <a:ext cx="4914300" cy="1416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solidFill>
                  <a:srgbClr val="073763"/>
                </a:solidFill>
                <a:highlight>
                  <a:srgbClr val="FFFFFF"/>
                </a:highlight>
                <a:latin typeface="Roboto"/>
                <a:ea typeface="Roboto"/>
                <a:cs typeface="Roboto"/>
                <a:sym typeface="Roboto"/>
              </a:rPr>
              <a:t>The bar chart reveals the differences between the actual price values of 25 random airbnbs and the two types of price values from the predicted models of individual airbnbs. This chart can help determine the accuracy of the models. </a:t>
            </a:r>
            <a:endParaRPr sz="1800" b="1">
              <a:solidFill>
                <a:srgbClr val="073763"/>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cfbaba52f0_0_21"/>
          <p:cNvSpPr txBox="1"/>
          <p:nvPr/>
        </p:nvSpPr>
        <p:spPr>
          <a:xfrm>
            <a:off x="1364800" y="3439988"/>
            <a:ext cx="9139800" cy="1877700"/>
          </a:xfrm>
          <a:prstGeom prst="rect">
            <a:avLst/>
          </a:prstGeom>
          <a:noFill/>
          <a:ln>
            <a:noFill/>
          </a:ln>
        </p:spPr>
        <p:txBody>
          <a:bodyPr spcFirstLastPara="1" wrap="square" lIns="91425" tIns="91425" rIns="91425" bIns="91425" anchor="t" anchorCtr="0">
            <a:spAutoFit/>
          </a:bodyPr>
          <a:lstStyle/>
          <a:p>
            <a:pPr marL="457200" lvl="0" indent="-368300" algn="l" rtl="0">
              <a:spcBef>
                <a:spcPts val="0"/>
              </a:spcBef>
              <a:spcAft>
                <a:spcPts val="0"/>
              </a:spcAft>
              <a:buClr>
                <a:srgbClr val="073763"/>
              </a:buClr>
              <a:buSzPts val="2200"/>
              <a:buFont typeface="Roboto"/>
              <a:buChar char="●"/>
            </a:pPr>
            <a:r>
              <a:rPr lang="en" sz="2200" b="1">
                <a:solidFill>
                  <a:srgbClr val="073763"/>
                </a:solidFill>
                <a:highlight>
                  <a:srgbClr val="FFFFFF"/>
                </a:highlight>
                <a:latin typeface="Roboto"/>
                <a:ea typeface="Roboto"/>
                <a:cs typeface="Roboto"/>
                <a:sym typeface="Roboto"/>
              </a:rPr>
              <a:t>Scatter plots illustrate and allow for observation of the relationship of some features &amp; price.</a:t>
            </a:r>
            <a:endParaRPr sz="2200" b="1">
              <a:solidFill>
                <a:srgbClr val="073763"/>
              </a:solidFill>
              <a:highlight>
                <a:srgbClr val="FFFFFF"/>
              </a:highlight>
              <a:latin typeface="Roboto"/>
              <a:ea typeface="Roboto"/>
              <a:cs typeface="Roboto"/>
              <a:sym typeface="Roboto"/>
            </a:endParaRPr>
          </a:p>
          <a:p>
            <a:pPr marL="457200" lvl="0" indent="-368300" algn="l" rtl="0">
              <a:spcBef>
                <a:spcPts val="0"/>
              </a:spcBef>
              <a:spcAft>
                <a:spcPts val="0"/>
              </a:spcAft>
              <a:buClr>
                <a:srgbClr val="073763"/>
              </a:buClr>
              <a:buSzPts val="2200"/>
              <a:buFont typeface="Roboto"/>
              <a:buChar char="●"/>
            </a:pPr>
            <a:r>
              <a:rPr lang="en" sz="2200" b="1">
                <a:solidFill>
                  <a:srgbClr val="073763"/>
                </a:solidFill>
                <a:highlight>
                  <a:srgbClr val="FFFFFF"/>
                </a:highlight>
                <a:latin typeface="Roboto"/>
                <a:ea typeface="Roboto"/>
                <a:cs typeface="Roboto"/>
                <a:sym typeface="Roboto"/>
              </a:rPr>
              <a:t>Understanding the relationships between the features and pricing can help airbnb host to improve certain features so as to make more profit. </a:t>
            </a:r>
            <a:endParaRPr sz="2200" b="1">
              <a:solidFill>
                <a:srgbClr val="073763"/>
              </a:solidFill>
              <a:latin typeface="Calibri"/>
              <a:ea typeface="Calibri"/>
              <a:cs typeface="Calibri"/>
              <a:sym typeface="Calibri"/>
            </a:endParaRPr>
          </a:p>
        </p:txBody>
      </p:sp>
      <p:sp>
        <p:nvSpPr>
          <p:cNvPr id="281" name="Google Shape;281;gcfbaba52f0_0_21"/>
          <p:cNvSpPr/>
          <p:nvPr/>
        </p:nvSpPr>
        <p:spPr>
          <a:xfrm rot="-5400000" flipH="1">
            <a:off x="1809125" y="-1871800"/>
            <a:ext cx="933300" cy="4601700"/>
          </a:xfrm>
          <a:prstGeom prst="rect">
            <a:avLst/>
          </a:prstGeom>
          <a:solidFill>
            <a:srgbClr val="556D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gcfbaba52f0_0_21"/>
          <p:cNvSpPr txBox="1"/>
          <p:nvPr/>
        </p:nvSpPr>
        <p:spPr>
          <a:xfrm>
            <a:off x="-3586" y="144350"/>
            <a:ext cx="45588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solidFill>
                  <a:schemeClr val="lt1"/>
                </a:solidFill>
                <a:latin typeface="Livvic"/>
                <a:ea typeface="Livvic"/>
                <a:cs typeface="Livvic"/>
                <a:sym typeface="Livvic"/>
              </a:rPr>
              <a:t>VISUALIZATION</a:t>
            </a:r>
            <a:endParaRPr sz="2500" b="1">
              <a:solidFill>
                <a:schemeClr val="lt1"/>
              </a:solidFill>
              <a:latin typeface="Livvic"/>
              <a:ea typeface="Livvic"/>
              <a:cs typeface="Livvic"/>
              <a:sym typeface="Livvic"/>
            </a:endParaRPr>
          </a:p>
        </p:txBody>
      </p:sp>
      <p:sp>
        <p:nvSpPr>
          <p:cNvPr id="283" name="Google Shape;283;gcfbaba52f0_0_21"/>
          <p:cNvSpPr txBox="1">
            <a:spLocks noGrp="1"/>
          </p:cNvSpPr>
          <p:nvPr>
            <p:ph type="sldNum" idx="12"/>
          </p:nvPr>
        </p:nvSpPr>
        <p:spPr>
          <a:xfrm>
            <a:off x="102549" y="6567985"/>
            <a:ext cx="735600" cy="281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
              <a:t>8</a:t>
            </a:fld>
            <a:endParaRPr/>
          </a:p>
        </p:txBody>
      </p:sp>
      <p:sp>
        <p:nvSpPr>
          <p:cNvPr id="284" name="Google Shape;284;gcfbaba52f0_0_21"/>
          <p:cNvSpPr txBox="1"/>
          <p:nvPr/>
        </p:nvSpPr>
        <p:spPr>
          <a:xfrm>
            <a:off x="0" y="6455150"/>
            <a:ext cx="12192000" cy="4029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 sz="1067" b="1" i="1">
                <a:solidFill>
                  <a:srgbClr val="20124D"/>
                </a:solidFill>
                <a:latin typeface="Calibri"/>
                <a:ea typeface="Calibri"/>
                <a:cs typeface="Calibri"/>
                <a:sym typeface="Calibri"/>
              </a:rPr>
              <a:t>Statistical Analysis of Airbnb Rates in New York City - Team 29</a:t>
            </a:r>
            <a:endParaRPr sz="1067" b="1" i="1" u="none" strike="noStrike" cap="none">
              <a:solidFill>
                <a:srgbClr val="20124D"/>
              </a:solidFill>
              <a:latin typeface="Calibri"/>
              <a:ea typeface="Calibri"/>
              <a:cs typeface="Calibri"/>
              <a:sym typeface="Calibri"/>
            </a:endParaRPr>
          </a:p>
        </p:txBody>
      </p:sp>
      <p:pic>
        <p:nvPicPr>
          <p:cNvPr id="285" name="Google Shape;285;gcfbaba52f0_0_21"/>
          <p:cNvPicPr preferRelativeResize="0"/>
          <p:nvPr/>
        </p:nvPicPr>
        <p:blipFill>
          <a:blip r:embed="rId3">
            <a:alphaModFix/>
          </a:blip>
          <a:stretch>
            <a:fillRect/>
          </a:stretch>
        </p:blipFill>
        <p:spPr>
          <a:xfrm>
            <a:off x="0" y="1179745"/>
            <a:ext cx="12192000" cy="187523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291" name="Google Shape;291;gcfbaba52f0_0_9"/>
          <p:cNvPicPr preferRelativeResize="0"/>
          <p:nvPr/>
        </p:nvPicPr>
        <p:blipFill>
          <a:blip r:embed="rId3">
            <a:alphaModFix/>
          </a:blip>
          <a:stretch>
            <a:fillRect/>
          </a:stretch>
        </p:blipFill>
        <p:spPr>
          <a:xfrm>
            <a:off x="847225" y="1431792"/>
            <a:ext cx="4989600" cy="3754925"/>
          </a:xfrm>
          <a:prstGeom prst="rect">
            <a:avLst/>
          </a:prstGeom>
          <a:noFill/>
          <a:ln>
            <a:noFill/>
          </a:ln>
        </p:spPr>
      </p:pic>
      <p:sp>
        <p:nvSpPr>
          <p:cNvPr id="292" name="Google Shape;292;gcfbaba52f0_0_9"/>
          <p:cNvSpPr txBox="1"/>
          <p:nvPr/>
        </p:nvSpPr>
        <p:spPr>
          <a:xfrm>
            <a:off x="1175875" y="5306475"/>
            <a:ext cx="4332300" cy="1416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solidFill>
                  <a:srgbClr val="073763"/>
                </a:solidFill>
                <a:highlight>
                  <a:srgbClr val="FFFFFF"/>
                </a:highlight>
                <a:latin typeface="Roboto"/>
                <a:ea typeface="Roboto"/>
                <a:cs typeface="Roboto"/>
                <a:sym typeface="Roboto"/>
              </a:rPr>
              <a:t>The heat map reveals the magnitude of the effects of longitude and latitude on the pricing of Airbnb. From the map, one can see that the location can influence the pricing of Airbnbs. </a:t>
            </a:r>
            <a:endParaRPr sz="1800" b="1">
              <a:solidFill>
                <a:srgbClr val="073763"/>
              </a:solidFill>
              <a:latin typeface="Calibri"/>
              <a:ea typeface="Calibri"/>
              <a:cs typeface="Calibri"/>
              <a:sym typeface="Calibri"/>
            </a:endParaRPr>
          </a:p>
        </p:txBody>
      </p:sp>
      <p:sp>
        <p:nvSpPr>
          <p:cNvPr id="293" name="Google Shape;293;gcfbaba52f0_0_9"/>
          <p:cNvSpPr/>
          <p:nvPr/>
        </p:nvSpPr>
        <p:spPr>
          <a:xfrm rot="-5400000" flipH="1">
            <a:off x="1809125" y="-1871800"/>
            <a:ext cx="933300" cy="4601700"/>
          </a:xfrm>
          <a:prstGeom prst="rect">
            <a:avLst/>
          </a:prstGeom>
          <a:solidFill>
            <a:srgbClr val="556D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gcfbaba52f0_0_9"/>
          <p:cNvSpPr txBox="1"/>
          <p:nvPr/>
        </p:nvSpPr>
        <p:spPr>
          <a:xfrm>
            <a:off x="-3586" y="144350"/>
            <a:ext cx="45588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solidFill>
                  <a:schemeClr val="lt1"/>
                </a:solidFill>
                <a:latin typeface="Livvic"/>
                <a:ea typeface="Livvic"/>
                <a:cs typeface="Livvic"/>
                <a:sym typeface="Livvic"/>
              </a:rPr>
              <a:t>VISUALIZATION</a:t>
            </a:r>
            <a:endParaRPr sz="2500" b="1">
              <a:solidFill>
                <a:schemeClr val="lt1"/>
              </a:solidFill>
              <a:latin typeface="Livvic"/>
              <a:ea typeface="Livvic"/>
              <a:cs typeface="Livvic"/>
              <a:sym typeface="Livvic"/>
            </a:endParaRPr>
          </a:p>
        </p:txBody>
      </p:sp>
      <p:sp>
        <p:nvSpPr>
          <p:cNvPr id="295" name="Google Shape;295;gcfbaba52f0_0_9"/>
          <p:cNvSpPr txBox="1">
            <a:spLocks noGrp="1"/>
          </p:cNvSpPr>
          <p:nvPr>
            <p:ph type="sldNum" idx="12"/>
          </p:nvPr>
        </p:nvSpPr>
        <p:spPr>
          <a:xfrm>
            <a:off x="102549" y="6567985"/>
            <a:ext cx="735600" cy="281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
              <a:t>9</a:t>
            </a:fld>
            <a:endParaRPr/>
          </a:p>
        </p:txBody>
      </p:sp>
      <p:sp>
        <p:nvSpPr>
          <p:cNvPr id="296" name="Google Shape;296;gcfbaba52f0_0_9"/>
          <p:cNvSpPr txBox="1"/>
          <p:nvPr/>
        </p:nvSpPr>
        <p:spPr>
          <a:xfrm>
            <a:off x="0" y="6455150"/>
            <a:ext cx="12192000" cy="4029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 sz="1067" b="1" i="1">
                <a:solidFill>
                  <a:srgbClr val="20124D"/>
                </a:solidFill>
                <a:latin typeface="Calibri"/>
                <a:ea typeface="Calibri"/>
                <a:cs typeface="Calibri"/>
                <a:sym typeface="Calibri"/>
              </a:rPr>
              <a:t>Statistical Analysis of Airbnb Rates in New York City - Team 29</a:t>
            </a:r>
            <a:endParaRPr sz="1067" b="1" i="1" u="none" strike="noStrike" cap="none">
              <a:solidFill>
                <a:srgbClr val="20124D"/>
              </a:solidFill>
              <a:latin typeface="Calibri"/>
              <a:ea typeface="Calibri"/>
              <a:cs typeface="Calibri"/>
              <a:sym typeface="Calibri"/>
            </a:endParaRPr>
          </a:p>
        </p:txBody>
      </p:sp>
      <p:pic>
        <p:nvPicPr>
          <p:cNvPr id="297" name="Google Shape;297;gcfbaba52f0_0_9"/>
          <p:cNvPicPr preferRelativeResize="0"/>
          <p:nvPr/>
        </p:nvPicPr>
        <p:blipFill>
          <a:blip r:embed="rId4">
            <a:alphaModFix/>
          </a:blip>
          <a:stretch>
            <a:fillRect/>
          </a:stretch>
        </p:blipFill>
        <p:spPr>
          <a:xfrm>
            <a:off x="5888925" y="1464838"/>
            <a:ext cx="6050375" cy="3688849"/>
          </a:xfrm>
          <a:prstGeom prst="rect">
            <a:avLst/>
          </a:prstGeom>
          <a:noFill/>
          <a:ln>
            <a:noFill/>
          </a:ln>
        </p:spPr>
      </p:pic>
      <p:sp>
        <p:nvSpPr>
          <p:cNvPr id="298" name="Google Shape;298;gcfbaba52f0_0_9"/>
          <p:cNvSpPr txBox="1"/>
          <p:nvPr/>
        </p:nvSpPr>
        <p:spPr>
          <a:xfrm>
            <a:off x="7258525" y="5306475"/>
            <a:ext cx="43323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solidFill>
                  <a:srgbClr val="073763"/>
                </a:solidFill>
                <a:highlight>
                  <a:srgbClr val="FFFFFF"/>
                </a:highlight>
                <a:latin typeface="Roboto"/>
                <a:ea typeface="Roboto"/>
                <a:cs typeface="Roboto"/>
                <a:sym typeface="Roboto"/>
              </a:rPr>
              <a:t>The scatter plot shows the listing density of 5 neighbourhood groups or cities.  </a:t>
            </a:r>
            <a:endParaRPr sz="1800" b="1">
              <a:solidFill>
                <a:srgbClr val="073763"/>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ngineering Project Proposal by Slidesgo">
  <a:themeElements>
    <a:clrScheme name="Simple Light">
      <a:dk1>
        <a:srgbClr val="434343"/>
      </a:dk1>
      <a:lt1>
        <a:srgbClr val="FFFFFF"/>
      </a:lt1>
      <a:dk2>
        <a:srgbClr val="595959"/>
      </a:dk2>
      <a:lt2>
        <a:srgbClr val="EEEEEE"/>
      </a:lt2>
      <a:accent1>
        <a:srgbClr val="556D96"/>
      </a:accent1>
      <a:accent2>
        <a:srgbClr val="212121"/>
      </a:accent2>
      <a:accent3>
        <a:srgbClr val="A9B9D3"/>
      </a:accent3>
      <a:accent4>
        <a:srgbClr val="26529E"/>
      </a:accent4>
      <a:accent5>
        <a:srgbClr val="62779B"/>
      </a:accent5>
      <a:accent6>
        <a:srgbClr val="363F4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1482</Words>
  <Application>Microsoft Macintosh PowerPoint</Application>
  <PresentationFormat>Widescreen</PresentationFormat>
  <Paragraphs>155</Paragraphs>
  <Slides>15</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Helvetica Neue</vt:lpstr>
      <vt:lpstr>Fira Sans Extra Condensed Medium</vt:lpstr>
      <vt:lpstr>Calibri</vt:lpstr>
      <vt:lpstr>Arial</vt:lpstr>
      <vt:lpstr>Roboto</vt:lpstr>
      <vt:lpstr>Livvic</vt:lpstr>
      <vt:lpstr>Catamaran Light</vt:lpstr>
      <vt:lpstr>Office Theme</vt:lpstr>
      <vt:lpstr>Engineering Project Proposal by Slidesgo</vt:lpstr>
      <vt:lpstr>Statistical Analysis of Airbnb Rates in New York City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Analysis of Airbnb Rates in New York City</dc:title>
  <dc:creator>Ozlem Garibay</dc:creator>
  <cp:lastModifiedBy>Duyen Nguyen</cp:lastModifiedBy>
  <cp:revision>3</cp:revision>
  <dcterms:created xsi:type="dcterms:W3CDTF">2020-11-05T19:44:38Z</dcterms:created>
  <dcterms:modified xsi:type="dcterms:W3CDTF">2021-12-07T20:38:19Z</dcterms:modified>
</cp:coreProperties>
</file>