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248C-3119-454D-80D3-ADDABE7D4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D056-9201-481C-9AD4-1B4470E5F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21A7-C1D9-4D79-9BF7-FDB922A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7BDB-AF2B-42F6-9579-C088818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DD60C-DAE0-4CBC-87C6-9CB84DA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B4C0-66C2-4698-9024-FFD8099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F3E31-F384-4105-8253-70E2785C6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4080-2D74-4426-BF66-83A1F0D0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E549-D5D9-4CD7-A162-FA687328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8A689-7389-4212-9B19-7DE108E4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BC83C-554A-431F-8500-1C41CD2FA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38F40-759A-402D-B05F-D6ED484C6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7313-473D-4847-90F2-E3B50614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9B15-E60D-460C-B310-BCE0A245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FD9-412D-40CE-8C64-72B8D27E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3AB-9F4B-4B84-9175-7F931DF2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561C-E498-4F75-9DBA-D3F62A6D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F55F-3F92-467E-9C23-12F0A468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62EC-B650-42D2-87E6-34CB9C2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3BF7-C8E6-4152-B0A7-5AE29541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9DC1-4B8B-426B-B0CE-BB3F475F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C2C1-F380-4F58-A3EB-15BA41DC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97AB-5800-4085-B93A-5E341CDF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7382-39B0-4D1A-90EA-64F61176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DE82-98DC-476C-96B9-8818BCE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5EE9-E3BA-4E8A-B28A-2D708662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CB28-198D-4531-BDCB-0E1F6E6B9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B7892-C4C9-41D7-9B3F-173C16FE2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FD82-0BDB-4D3F-B6D8-2CA953E8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03A6-281F-406F-A5BA-6A6839CE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616E-F653-43AA-9758-1FDE36FA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FD3B-C5D0-4792-AE93-9AA54389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78BE-2E8D-47B2-AB02-FC7CAC52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97EF8-3B08-4BC6-BE27-208CEAF1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ACECB-EA20-467B-8B7B-7F3CAF81D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02DE4-146E-48E7-B294-5E4CD5CC0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6C0F9-FA59-4018-86A7-7E80F0A1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5DEEA-73FC-4033-BD7D-0769DB01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E77A1-E72A-4823-B169-E738F872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7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6F20-DB01-43FB-BDB3-6B1CC1D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F14B-CCA3-401A-BB60-258D92FB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4DF4-7B19-4C37-B3D5-DF93C263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5431-9838-489E-8FB3-9D0FF76D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E55E6-5FF1-4DD3-A54A-0AECFD61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F778B-4E5B-476D-B40C-3E6D37F2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52083-0EFE-4897-B38B-0AFE132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2A6C-6CA5-44B3-A305-0D1C040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F9BD-6B07-42F3-B9AF-A0978162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FDAC1-10A4-4BE0-A32D-0D9C35C09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52AC4-4107-41B8-9D20-C35F8BE3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EA83-5D30-4457-A05E-42EF41A9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B69FD-9E03-4F74-B1E2-425E5594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1A94-F60C-4D40-9275-8C03A769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2C954-53AD-45AF-A6AE-DFEDEE96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58393-A627-46D0-BBFE-14468913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A0635-C1A6-4B55-A52E-BA32F690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B2932-DE4F-48AD-A816-4BC8BF9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678E-5F87-4093-B9C9-8DB17118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22C24-BE96-4BDF-9B9A-317E7BBD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9BD7E-C516-4A96-9C8A-43EECA7F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7A24-5E83-470B-BD07-53A1F90AC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4375-EE86-43CF-9B78-431B31D1285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C6CE-DCEB-45FC-8F1A-C7C25D166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AA75-D3E8-4DDF-B852-5F94D618D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7AD3-FC42-4A2E-9E88-1BC03DCB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articles/distribution-sort-counting-sort-474" TargetMode="External"/><Relationship Id="rId2" Type="http://schemas.openxmlformats.org/officeDocument/2006/relationships/hyperlink" Target="https://www.geeksforgeeks.org/counting-so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D1D6-7369-4D2B-AA72-2E9025447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Counting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5DBB7-AA1F-4823-A9BA-7F66DA47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0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1866-7AE0-4CB7-83FC-C84229B7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52FD-E026-456A-94C2-B721D5C5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Distribution Counting Sort – Sắp xếp bằng phép đếm phân phối. Đây là một thuật toán sắp xếp đơn giản cho trường hợp đặc biệt. Trường hợp đặc biệt ở đây là các giá trị trong mảng cần sắp xếp đều là số nguyên và biết được giá trị của dãy nằm trong khoảng nào đó.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2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77FF-9E70-435C-8192-19225210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/>
              <a:t>ỞNG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7C28-F9C8-4E3C-9DB3-BAE3A619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</a:t>
            </a:r>
            <a:r>
              <a:rPr lang="vi-VN" dirty="0"/>
              <a:t>ếm trong khoảng [0..M] có bao nhiêu giá trị 0 (giả sử có C(0) giá trị), bao nhiêu giá trị 1 (giả sử có C(1) giá trị),… có bao nhiêu giá trị M (giả sử có C(M) giá trị). </a:t>
            </a:r>
            <a:endParaRPr lang="en-US" dirty="0"/>
          </a:p>
          <a:p>
            <a:r>
              <a:rPr lang="en-US" dirty="0"/>
              <a:t>S</a:t>
            </a:r>
            <a:r>
              <a:rPr lang="vi-VN" dirty="0"/>
              <a:t>ắp xếp lại mảng bằng cách đặt C(0) phần tử 0 ở đầu, tiếp theo đặt C(1) phần tử 1 tiếp theo,… và đặt C(M) phần tử M cuối cùng.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64B9-3421-43CF-AD8F-EE1BA91A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9156-AEB5-4E75-BA6A-881776E8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cần </a:t>
            </a:r>
            <a:r>
              <a:rPr lang="en-US" dirty="0" err="1"/>
              <a:t>xét</a:t>
            </a:r>
            <a:r>
              <a:rPr lang="en-US" dirty="0"/>
              <a:t> có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đến 9.</a:t>
            </a:r>
          </a:p>
          <a:p>
            <a:r>
              <a:rPr lang="en-US" dirty="0"/>
              <a:t>Input data: 1, 4, 1, 2, 7, 5, 2.</a:t>
            </a:r>
          </a:p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mảng</a:t>
            </a:r>
            <a:r>
              <a:rPr lang="en-US" dirty="0"/>
              <a:t> để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lần </a:t>
            </a:r>
            <a:r>
              <a:rPr lang="en-US" dirty="0" err="1"/>
              <a:t>xuất</a:t>
            </a:r>
            <a:r>
              <a:rPr lang="en-US" dirty="0"/>
              <a:t> hiện của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Index:</a:t>
            </a:r>
          </a:p>
          <a:p>
            <a:pPr marL="0" indent="0">
              <a:buNone/>
            </a:pPr>
            <a:r>
              <a:rPr lang="en-US" dirty="0"/>
              <a:t>	Input: </a:t>
            </a:r>
          </a:p>
          <a:p>
            <a:pPr marL="0" indent="0">
              <a:buNone/>
            </a:pPr>
            <a:r>
              <a:rPr lang="en-US" dirty="0"/>
              <a:t>	Count: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3B386C-C028-4A50-B830-EA3E1FF9C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83171"/>
              </p:ext>
            </p:extLst>
          </p:nvPr>
        </p:nvGraphicFramePr>
        <p:xfrm>
          <a:off x="2946400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15099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0920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8088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5528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5220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4358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4036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439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0729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04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631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C062A8-2635-4B5A-9C88-320B16BB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38048"/>
              </p:ext>
            </p:extLst>
          </p:nvPr>
        </p:nvGraphicFramePr>
        <p:xfrm>
          <a:off x="2946400" y="45166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1613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2430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84293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28008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76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2248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675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4406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9362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4620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0BD1F7-6FDE-4342-84AE-F00CFF080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68511"/>
              </p:ext>
            </p:extLst>
          </p:nvPr>
        </p:nvGraphicFramePr>
        <p:xfrm>
          <a:off x="2946400" y="3955609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20668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1614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14376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9054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0357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7750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02474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28270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65062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9064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1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1064-2AE5-4CFF-B1DA-FB8075CC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7CA5-C902-4C76-8FC9-641AB423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Count với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của </a:t>
            </a:r>
            <a:r>
              <a:rPr lang="en-US" dirty="0" err="1"/>
              <a:t>mảng</a:t>
            </a:r>
            <a:r>
              <a:rPr lang="en-US" dirty="0"/>
              <a:t> có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nó.</a:t>
            </a:r>
          </a:p>
          <a:p>
            <a:r>
              <a:rPr lang="en-US" dirty="0"/>
              <a:t>Index:</a:t>
            </a:r>
          </a:p>
          <a:p>
            <a:r>
              <a:rPr lang="en-US" dirty="0"/>
              <a:t>Input:  </a:t>
            </a:r>
          </a:p>
          <a:p>
            <a:r>
              <a:rPr lang="en-US" dirty="0"/>
              <a:t>Count: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9D416C-B303-47BD-A288-53BE9B0A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40488"/>
              </p:ext>
            </p:extLst>
          </p:nvPr>
        </p:nvGraphicFramePr>
        <p:xfrm>
          <a:off x="2431011" y="280616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13451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00138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26502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1545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0005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479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6002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1450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1209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626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490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8B1B87-3D46-44C1-B395-E42E41BCC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03694"/>
              </p:ext>
            </p:extLst>
          </p:nvPr>
        </p:nvGraphicFramePr>
        <p:xfrm>
          <a:off x="2431011" y="382410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7752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1780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63727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6542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004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6288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7471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3002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54189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838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293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4A41E7-ABE9-4538-9DB0-763DA746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8920"/>
              </p:ext>
            </p:extLst>
          </p:nvPr>
        </p:nvGraphicFramePr>
        <p:xfrm>
          <a:off x="2431011" y="3311938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94370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4336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65515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1398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4935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25701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88647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0698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04064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011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8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2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B44F-CFD8-4C55-8CD4-FB265288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90F8-9DDD-47DD-BE6E-DCD365DF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3: 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trong </a:t>
            </a:r>
            <a:r>
              <a:rPr lang="en-US" dirty="0" err="1"/>
              <a:t>mảng</a:t>
            </a:r>
            <a:r>
              <a:rPr lang="en-US" dirty="0"/>
              <a:t> Input với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của nó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lần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đó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1.</a:t>
            </a:r>
          </a:p>
          <a:p>
            <a:r>
              <a:rPr lang="en-US" dirty="0"/>
              <a:t>Index:</a:t>
            </a:r>
          </a:p>
          <a:p>
            <a:r>
              <a:rPr lang="en-US" dirty="0"/>
              <a:t>Input:</a:t>
            </a:r>
          </a:p>
          <a:p>
            <a:r>
              <a:rPr lang="en-US" dirty="0"/>
              <a:t>Count: </a:t>
            </a:r>
          </a:p>
          <a:p>
            <a:endParaRPr lang="en-US" dirty="0"/>
          </a:p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của 1 là 2. </a:t>
            </a:r>
            <a:r>
              <a:rPr lang="en-US" dirty="0" err="1"/>
              <a:t>Đặt</a:t>
            </a:r>
            <a:r>
              <a:rPr lang="en-US" dirty="0"/>
              <a:t> 1 tại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tại </a:t>
            </a:r>
            <a:r>
              <a:rPr lang="en-US" dirty="0" err="1"/>
              <a:t>mảng</a:t>
            </a:r>
            <a:r>
              <a:rPr lang="en-US" dirty="0"/>
              <a:t> Count đi 1.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về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đến khi Count của 1 </a:t>
            </a:r>
            <a:r>
              <a:rPr lang="en-US" dirty="0" err="1"/>
              <a:t>bằng</a:t>
            </a:r>
            <a:r>
              <a:rPr lang="en-US" dirty="0"/>
              <a:t>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2BAE4-1A73-4D9C-B4D1-03B91221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41" y="2750182"/>
            <a:ext cx="8151058" cy="4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8B51F-BD86-4211-AF0A-F35800686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41" y="3287602"/>
            <a:ext cx="8163252" cy="49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6E567-13C8-4A54-9C53-1A20A37D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47" y="3883032"/>
            <a:ext cx="816325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8197-6495-4BF8-BBF1-248BFE40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CÓ THỂ BẠN CH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A BIẾT.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660D-EE3E-4923-A900-8AAAB5B3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Counting Sort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nếu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(range)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không quá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với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cần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Thời gian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này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lệ với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(range)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 (max (M,N)).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thì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Counting Sort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radix sort.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Counting Sort có thể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9A2-704F-4D68-B208-05FC923D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2D9B-1025-4128-B856-831082F9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https://www.geeksforgeeks.org/counting-sort/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https://www.stdio.vn/articles/distribution-sort-counting-sort-474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8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555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Counting Sort</vt:lpstr>
      <vt:lpstr>KHÁI NIỆM</vt:lpstr>
      <vt:lpstr>Ý TƯỞNG </vt:lpstr>
      <vt:lpstr>VÍ DỤ</vt:lpstr>
      <vt:lpstr>VÍ DỤ</vt:lpstr>
      <vt:lpstr>VÍ Dụ</vt:lpstr>
      <vt:lpstr>CÓ THỂ BẠN CHƯA BIẾT.</vt:lpstr>
      <vt:lpstr>Nguồn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Hoàng Trung</dc:creator>
  <cp:lastModifiedBy>Hoàng Trung</cp:lastModifiedBy>
  <cp:revision>15</cp:revision>
  <dcterms:created xsi:type="dcterms:W3CDTF">2018-05-15T12:39:56Z</dcterms:created>
  <dcterms:modified xsi:type="dcterms:W3CDTF">2018-05-15T16:20:56Z</dcterms:modified>
</cp:coreProperties>
</file>