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9" r:id="rId2"/>
    <p:sldId id="257" r:id="rId3"/>
    <p:sldId id="258" r:id="rId4"/>
    <p:sldId id="260" r:id="rId5"/>
    <p:sldId id="266" r:id="rId6"/>
    <p:sldId id="263" r:id="rId7"/>
    <p:sldId id="264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7044CA-40AE-3324-F100-C236493764CD}" v="16" dt="2018-11-10T06:04:28.822"/>
    <p1510:client id="{521476AE-AAAC-268C-C429-21D6EF7D06E1}" v="2" dt="2018-11-10T06:31:46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81" d="100"/>
          <a:sy n="81" d="100"/>
        </p:scale>
        <p:origin x="-9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ng Nguyen" userId="S::17520542@gm.uit.edu.vn::18d8fa82-d089-4ff4-9432-2822a5360464" providerId="AD" clId="Web-{E582F887-CE01-09D2-33DD-0224D377FABD}"/>
    <pc:docChg chg="addSld delSld modSld">
      <pc:chgData name="Hung Nguyen" userId="S::17520542@gm.uit.edu.vn::18d8fa82-d089-4ff4-9432-2822a5360464" providerId="AD" clId="Web-{E582F887-CE01-09D2-33DD-0224D377FABD}" dt="2018-11-10T06:47:53.795" v="40"/>
      <pc:docMkLst>
        <pc:docMk/>
      </pc:docMkLst>
      <pc:sldChg chg="del">
        <pc:chgData name="Hung Nguyen" userId="S::17520542@gm.uit.edu.vn::18d8fa82-d089-4ff4-9432-2822a5360464" providerId="AD" clId="Web-{E582F887-CE01-09D2-33DD-0224D377FABD}" dt="2018-11-10T06:46:37.151" v="20"/>
        <pc:sldMkLst>
          <pc:docMk/>
          <pc:sldMk cId="772515340" sldId="265"/>
        </pc:sldMkLst>
      </pc:sldChg>
      <pc:sldChg chg="modSp">
        <pc:chgData name="Hung Nguyen" userId="S::17520542@gm.uit.edu.vn::18d8fa82-d089-4ff4-9432-2822a5360464" providerId="AD" clId="Web-{E582F887-CE01-09D2-33DD-0224D377FABD}" dt="2018-11-10T06:47:00.417" v="29" actId="20577"/>
        <pc:sldMkLst>
          <pc:docMk/>
          <pc:sldMk cId="1955007093" sldId="267"/>
        </pc:sldMkLst>
        <pc:spChg chg="mod">
          <ac:chgData name="Hung Nguyen" userId="S::17520542@gm.uit.edu.vn::18d8fa82-d089-4ff4-9432-2822a5360464" providerId="AD" clId="Web-{E582F887-CE01-09D2-33DD-0224D377FABD}" dt="2018-11-10T06:47:00.417" v="29" actId="20577"/>
          <ac:spMkLst>
            <pc:docMk/>
            <pc:sldMk cId="1955007093" sldId="267"/>
            <ac:spMk id="3" creationId="{00000000-0000-0000-0000-000000000000}"/>
          </ac:spMkLst>
        </pc:spChg>
        <pc:spChg chg="mod">
          <ac:chgData name="Hung Nguyen" userId="S::17520542@gm.uit.edu.vn::18d8fa82-d089-4ff4-9432-2822a5360464" providerId="AD" clId="Web-{E582F887-CE01-09D2-33DD-0224D377FABD}" dt="2018-11-10T06:46:52.058" v="24" actId="20577"/>
          <ac:spMkLst>
            <pc:docMk/>
            <pc:sldMk cId="1955007093" sldId="267"/>
            <ac:spMk id="10" creationId="{00000000-0000-0000-0000-000000000000}"/>
          </ac:spMkLst>
        </pc:spChg>
      </pc:sldChg>
      <pc:sldChg chg="modSp">
        <pc:chgData name="Hung Nguyen" userId="S::17520542@gm.uit.edu.vn::18d8fa82-d089-4ff4-9432-2822a5360464" providerId="AD" clId="Web-{E582F887-CE01-09D2-33DD-0224D377FABD}" dt="2018-11-10T06:47:18.856" v="38" actId="20577"/>
        <pc:sldMkLst>
          <pc:docMk/>
          <pc:sldMk cId="1831921932" sldId="268"/>
        </pc:sldMkLst>
        <pc:spChg chg="mod">
          <ac:chgData name="Hung Nguyen" userId="S::17520542@gm.uit.edu.vn::18d8fa82-d089-4ff4-9432-2822a5360464" providerId="AD" clId="Web-{E582F887-CE01-09D2-33DD-0224D377FABD}" dt="2018-11-10T06:47:08.543" v="35" actId="20577"/>
          <ac:spMkLst>
            <pc:docMk/>
            <pc:sldMk cId="1831921932" sldId="268"/>
            <ac:spMk id="3" creationId="{00000000-0000-0000-0000-000000000000}"/>
          </ac:spMkLst>
        </pc:spChg>
        <pc:spChg chg="mod">
          <ac:chgData name="Hung Nguyen" userId="S::17520542@gm.uit.edu.vn::18d8fa82-d089-4ff4-9432-2822a5360464" providerId="AD" clId="Web-{E582F887-CE01-09D2-33DD-0224D377FABD}" dt="2018-11-10T06:47:18.856" v="38" actId="20577"/>
          <ac:spMkLst>
            <pc:docMk/>
            <pc:sldMk cId="1831921932" sldId="268"/>
            <ac:spMk id="6" creationId="{00000000-0000-0000-0000-000000000000}"/>
          </ac:spMkLst>
        </pc:spChg>
      </pc:sldChg>
      <pc:sldChg chg="modSp new">
        <pc:chgData name="Hung Nguyen" userId="S::17520542@gm.uit.edu.vn::18d8fa82-d089-4ff4-9432-2822a5360464" providerId="AD" clId="Web-{E582F887-CE01-09D2-33DD-0224D377FABD}" dt="2018-11-10T06:40:44.246" v="18" actId="14100"/>
        <pc:sldMkLst>
          <pc:docMk/>
          <pc:sldMk cId="1921829044" sldId="269"/>
        </pc:sldMkLst>
        <pc:spChg chg="mod">
          <ac:chgData name="Hung Nguyen" userId="S::17520542@gm.uit.edu.vn::18d8fa82-d089-4ff4-9432-2822a5360464" providerId="AD" clId="Web-{E582F887-CE01-09D2-33DD-0224D377FABD}" dt="2018-11-10T06:39:38.587" v="5" actId="20577"/>
          <ac:spMkLst>
            <pc:docMk/>
            <pc:sldMk cId="1921829044" sldId="269"/>
            <ac:spMk id="2" creationId="{240C1B10-ECA3-4AA7-AE80-7E3065CA77D7}"/>
          </ac:spMkLst>
        </pc:spChg>
        <pc:spChg chg="mod">
          <ac:chgData name="Hung Nguyen" userId="S::17520542@gm.uit.edu.vn::18d8fa82-d089-4ff4-9432-2822a5360464" providerId="AD" clId="Web-{E582F887-CE01-09D2-33DD-0224D377FABD}" dt="2018-11-10T06:40:44.246" v="18" actId="14100"/>
          <ac:spMkLst>
            <pc:docMk/>
            <pc:sldMk cId="1921829044" sldId="269"/>
            <ac:spMk id="3" creationId="{7EA995E8-CFBC-431B-A938-E7832560E77D}"/>
          </ac:spMkLst>
        </pc:spChg>
      </pc:sldChg>
      <pc:sldChg chg="modSp add">
        <pc:chgData name="Hung Nguyen" userId="S::17520542@gm.uit.edu.vn::18d8fa82-d089-4ff4-9432-2822a5360464" providerId="AD" clId="Web-{E582F887-CE01-09D2-33DD-0224D377FABD}" dt="2018-11-10T06:47:53.795" v="40"/>
        <pc:sldMkLst>
          <pc:docMk/>
          <pc:sldMk cId="3136575073" sldId="270"/>
        </pc:sldMkLst>
        <pc:spChg chg="mod">
          <ac:chgData name="Hung Nguyen" userId="S::17520542@gm.uit.edu.vn::18d8fa82-d089-4ff4-9432-2822a5360464" providerId="AD" clId="Web-{E582F887-CE01-09D2-33DD-0224D377FABD}" dt="2018-11-10T06:47:46.169" v="39"/>
          <ac:spMkLst>
            <pc:docMk/>
            <pc:sldMk cId="3136575073" sldId="270"/>
            <ac:spMk id="41" creationId="{00000000-0000-0000-0000-000000000000}"/>
          </ac:spMkLst>
        </pc:spChg>
        <pc:spChg chg="mod">
          <ac:chgData name="Hung Nguyen" userId="S::17520542@gm.uit.edu.vn::18d8fa82-d089-4ff4-9432-2822a5360464" providerId="AD" clId="Web-{E582F887-CE01-09D2-33DD-0224D377FABD}" dt="2018-11-10T06:47:53.795" v="40"/>
          <ac:spMkLst>
            <pc:docMk/>
            <pc:sldMk cId="3136575073" sldId="270"/>
            <ac:spMk id="135" creationId="{00000000-0000-0000-0000-000000000000}"/>
          </ac:spMkLst>
        </pc:spChg>
      </pc:sldChg>
    </pc:docChg>
  </pc:docChgLst>
  <pc:docChgLst>
    <pc:chgData name="Hung Nguyen" userId="S::17520542@gm.uit.edu.vn::18d8fa82-d089-4ff4-9432-2822a5360464" providerId="AD" clId="Web-{B93D2EBB-D431-5662-AC91-62C871A22983}"/>
    <pc:docChg chg="modSld sldOrd">
      <pc:chgData name="Hung Nguyen" userId="S::17520542@gm.uit.edu.vn::18d8fa82-d089-4ff4-9432-2822a5360464" providerId="AD" clId="Web-{B93D2EBB-D431-5662-AC91-62C871A22983}" dt="2018-11-10T06:49:06.463" v="8"/>
      <pc:docMkLst>
        <pc:docMk/>
      </pc:docMkLst>
      <pc:sldChg chg="modTransition">
        <pc:chgData name="Hung Nguyen" userId="S::17520542@gm.uit.edu.vn::18d8fa82-d089-4ff4-9432-2822a5360464" providerId="AD" clId="Web-{B93D2EBB-D431-5662-AC91-62C871A22983}" dt="2018-11-10T06:48:37.368" v="0"/>
        <pc:sldMkLst>
          <pc:docMk/>
          <pc:sldMk cId="1955007093" sldId="267"/>
        </pc:sldMkLst>
      </pc:sldChg>
      <pc:sldChg chg="modTransition">
        <pc:chgData name="Hung Nguyen" userId="S::17520542@gm.uit.edu.vn::18d8fa82-d089-4ff4-9432-2822a5360464" providerId="AD" clId="Web-{B93D2EBB-D431-5662-AC91-62C871A22983}" dt="2018-11-10T06:48:51.728" v="6"/>
        <pc:sldMkLst>
          <pc:docMk/>
          <pc:sldMk cId="1831921932" sldId="268"/>
        </pc:sldMkLst>
      </pc:sldChg>
      <pc:sldChg chg="ord modTransition">
        <pc:chgData name="Hung Nguyen" userId="S::17520542@gm.uit.edu.vn::18d8fa82-d089-4ff4-9432-2822a5360464" providerId="AD" clId="Web-{B93D2EBB-D431-5662-AC91-62C871A22983}" dt="2018-11-10T06:48:48.697" v="5"/>
        <pc:sldMkLst>
          <pc:docMk/>
          <pc:sldMk cId="3136575073" sldId="270"/>
        </pc:sldMkLst>
      </pc:sldChg>
    </pc:docChg>
  </pc:docChgLst>
  <pc:docChgLst>
    <pc:chgData name="Hung Nguyen" userId="S::17520542@gm.uit.edu.vn::18d8fa82-d089-4ff4-9432-2822a5360464" providerId="AD" clId="Web-{12BB0E46-5AC6-9F5D-F1C8-B9DDCBE3D1D9}"/>
    <pc:docChg chg="addSld delSld modSld">
      <pc:chgData name="Hung Nguyen" userId="S::17520542@gm.uit.edu.vn::18d8fa82-d089-4ff4-9432-2822a5360464" providerId="AD" clId="Web-{12BB0E46-5AC6-9F5D-F1C8-B9DDCBE3D1D9}" dt="2018-11-10T06:24:39.139" v="197"/>
      <pc:docMkLst>
        <pc:docMk/>
      </pc:docMkLst>
      <pc:sldChg chg="addSp delSp modSp addAnim delAnim">
        <pc:chgData name="Hung Nguyen" userId="S::17520542@gm.uit.edu.vn::18d8fa82-d089-4ff4-9432-2822a5360464" providerId="AD" clId="Web-{12BB0E46-5AC6-9F5D-F1C8-B9DDCBE3D1D9}" dt="2018-11-10T06:24:36.295" v="196" actId="20577"/>
        <pc:sldMkLst>
          <pc:docMk/>
          <pc:sldMk cId="3182907556" sldId="262"/>
        </pc:sldMkLst>
        <pc:spChg chg="mod">
          <ac:chgData name="Hung Nguyen" userId="S::17520542@gm.uit.edu.vn::18d8fa82-d089-4ff4-9432-2822a5360464" providerId="AD" clId="Web-{12BB0E46-5AC6-9F5D-F1C8-B9DDCBE3D1D9}" dt="2018-11-10T06:24:36.295" v="196" actId="20577"/>
          <ac:spMkLst>
            <pc:docMk/>
            <pc:sldMk cId="3182907556" sldId="262"/>
            <ac:spMk id="2" creationId="{00000000-0000-0000-0000-000000000000}"/>
          </ac:spMkLst>
        </pc:spChg>
        <pc:graphicFrameChg chg="add del mod modGraphic">
          <ac:chgData name="Hung Nguyen" userId="S::17520542@gm.uit.edu.vn::18d8fa82-d089-4ff4-9432-2822a5360464" providerId="AD" clId="Web-{12BB0E46-5AC6-9F5D-F1C8-B9DDCBE3D1D9}" dt="2018-11-10T06:24:27.076" v="194"/>
          <ac:graphicFrameMkLst>
            <pc:docMk/>
            <pc:sldMk cId="3182907556" sldId="262"/>
            <ac:graphicFrameMk id="11" creationId="{4AC40074-5B22-4294-870D-212576194837}"/>
          </ac:graphicFrameMkLst>
        </pc:graphicFrameChg>
      </pc:sldChg>
      <pc:sldChg chg="modSp">
        <pc:chgData name="Hung Nguyen" userId="S::17520542@gm.uit.edu.vn::18d8fa82-d089-4ff4-9432-2822a5360464" providerId="AD" clId="Web-{12BB0E46-5AC6-9F5D-F1C8-B9DDCBE3D1D9}" dt="2018-11-10T06:13:43.715" v="97" actId="20577"/>
        <pc:sldMkLst>
          <pc:docMk/>
          <pc:sldMk cId="4162996049" sldId="263"/>
        </pc:sldMkLst>
        <pc:spChg chg="mod">
          <ac:chgData name="Hung Nguyen" userId="S::17520542@gm.uit.edu.vn::18d8fa82-d089-4ff4-9432-2822a5360464" providerId="AD" clId="Web-{12BB0E46-5AC6-9F5D-F1C8-B9DDCBE3D1D9}" dt="2018-11-10T06:10:19.747" v="2" actId="20577"/>
          <ac:spMkLst>
            <pc:docMk/>
            <pc:sldMk cId="4162996049" sldId="263"/>
            <ac:spMk id="2" creationId="{54C12874-A7C1-45B3-BFD3-512076F370AE}"/>
          </ac:spMkLst>
        </pc:spChg>
        <pc:spChg chg="mod">
          <ac:chgData name="Hung Nguyen" userId="S::17520542@gm.uit.edu.vn::18d8fa82-d089-4ff4-9432-2822a5360464" providerId="AD" clId="Web-{12BB0E46-5AC6-9F5D-F1C8-B9DDCBE3D1D9}" dt="2018-11-10T06:13:43.715" v="97" actId="20577"/>
          <ac:spMkLst>
            <pc:docMk/>
            <pc:sldMk cId="4162996049" sldId="263"/>
            <ac:spMk id="3" creationId="{F2565215-EF9B-418C-A736-1F5392695EDD}"/>
          </ac:spMkLst>
        </pc:spChg>
      </pc:sldChg>
      <pc:sldChg chg="addSp modSp new">
        <pc:chgData name="Hung Nguyen" userId="S::17520542@gm.uit.edu.vn::18d8fa82-d089-4ff4-9432-2822a5360464" providerId="AD" clId="Web-{12BB0E46-5AC6-9F5D-F1C8-B9DDCBE3D1D9}" dt="2018-11-10T06:16:46.794" v="188" actId="1076"/>
        <pc:sldMkLst>
          <pc:docMk/>
          <pc:sldMk cId="2547421273" sldId="264"/>
        </pc:sldMkLst>
        <pc:spChg chg="mod">
          <ac:chgData name="Hung Nguyen" userId="S::17520542@gm.uit.edu.vn::18d8fa82-d089-4ff4-9432-2822a5360464" providerId="AD" clId="Web-{12BB0E46-5AC6-9F5D-F1C8-B9DDCBE3D1D9}" dt="2018-11-10T06:14:31.856" v="108" actId="20577"/>
          <ac:spMkLst>
            <pc:docMk/>
            <pc:sldMk cId="2547421273" sldId="264"/>
            <ac:spMk id="2" creationId="{7F19CB13-D1BB-4C73-8083-872F3AFF3C5B}"/>
          </ac:spMkLst>
        </pc:spChg>
        <pc:spChg chg="mod">
          <ac:chgData name="Hung Nguyen" userId="S::17520542@gm.uit.edu.vn::18d8fa82-d089-4ff4-9432-2822a5360464" providerId="AD" clId="Web-{12BB0E46-5AC6-9F5D-F1C8-B9DDCBE3D1D9}" dt="2018-11-10T06:16:42.154" v="185" actId="20577"/>
          <ac:spMkLst>
            <pc:docMk/>
            <pc:sldMk cId="2547421273" sldId="264"/>
            <ac:spMk id="3" creationId="{FB979D25-6B0F-4FA1-8C76-E5E910B20440}"/>
          </ac:spMkLst>
        </pc:spChg>
        <pc:picChg chg="add mod">
          <ac:chgData name="Hung Nguyen" userId="S::17520542@gm.uit.edu.vn::18d8fa82-d089-4ff4-9432-2822a5360464" providerId="AD" clId="Web-{12BB0E46-5AC6-9F5D-F1C8-B9DDCBE3D1D9}" dt="2018-11-10T06:16:46.794" v="188" actId="1076"/>
          <ac:picMkLst>
            <pc:docMk/>
            <pc:sldMk cId="2547421273" sldId="264"/>
            <ac:picMk id="4" creationId="{670D97FC-09D0-40AF-87FC-B3A09EE530A8}"/>
          </ac:picMkLst>
        </pc:picChg>
      </pc:sldChg>
      <pc:sldChg chg="new">
        <pc:chgData name="Hung Nguyen" userId="S::17520542@gm.uit.edu.vn::18d8fa82-d089-4ff4-9432-2822a5360464" providerId="AD" clId="Web-{12BB0E46-5AC6-9F5D-F1C8-B9DDCBE3D1D9}" dt="2018-11-10T06:17:34.091" v="189"/>
        <pc:sldMkLst>
          <pc:docMk/>
          <pc:sldMk cId="772515340" sldId="265"/>
        </pc:sldMkLst>
      </pc:sldChg>
      <pc:sldChg chg="add del">
        <pc:chgData name="Hung Nguyen" userId="S::17520542@gm.uit.edu.vn::18d8fa82-d089-4ff4-9432-2822a5360464" providerId="AD" clId="Web-{12BB0E46-5AC6-9F5D-F1C8-B9DDCBE3D1D9}" dt="2018-11-10T06:24:39.139" v="197"/>
        <pc:sldMkLst>
          <pc:docMk/>
          <pc:sldMk cId="707730086" sldId="266"/>
        </pc:sldMkLst>
      </pc:sldChg>
    </pc:docChg>
  </pc:docChgLst>
  <pc:docChgLst>
    <pc:chgData name="Hung Nguyen" userId="S::17520542@gm.uit.edu.vn::18d8fa82-d089-4ff4-9432-2822a5360464" providerId="AD" clId="Web-{521476AE-AAAC-268C-C429-21D6EF7D06E1}"/>
    <pc:docChg chg="addSld delSld modSld">
      <pc:chgData name="Hung Nguyen" userId="S::17520542@gm.uit.edu.vn::18d8fa82-d089-4ff4-9432-2822a5360464" providerId="AD" clId="Web-{521476AE-AAAC-268C-C429-21D6EF7D06E1}" dt="2018-11-10T06:38:26.609" v="166" actId="1076"/>
      <pc:docMkLst>
        <pc:docMk/>
      </pc:docMkLst>
      <pc:sldChg chg="del">
        <pc:chgData name="Hung Nguyen" userId="S::17520542@gm.uit.edu.vn::18d8fa82-d089-4ff4-9432-2822a5360464" providerId="AD" clId="Web-{521476AE-AAAC-268C-C429-21D6EF7D06E1}" dt="2018-11-10T06:29:48.525" v="0"/>
        <pc:sldMkLst>
          <pc:docMk/>
          <pc:sldMk cId="3182907556" sldId="262"/>
        </pc:sldMkLst>
      </pc:sldChg>
      <pc:sldChg chg="addSp delSp modSp">
        <pc:chgData name="Hung Nguyen" userId="S::17520542@gm.uit.edu.vn::18d8fa82-d089-4ff4-9432-2822a5360464" providerId="AD" clId="Web-{521476AE-AAAC-268C-C429-21D6EF7D06E1}" dt="2018-11-10T06:36:15.760" v="127" actId="20577"/>
        <pc:sldMkLst>
          <pc:docMk/>
          <pc:sldMk cId="772515340" sldId="265"/>
        </pc:sldMkLst>
        <pc:spChg chg="mod">
          <ac:chgData name="Hung Nguyen" userId="S::17520542@gm.uit.edu.vn::18d8fa82-d089-4ff4-9432-2822a5360464" providerId="AD" clId="Web-{521476AE-AAAC-268C-C429-21D6EF7D06E1}" dt="2018-11-10T06:34:05.348" v="97" actId="20577"/>
          <ac:spMkLst>
            <pc:docMk/>
            <pc:sldMk cId="772515340" sldId="265"/>
            <ac:spMk id="2" creationId="{7C5288D1-25E0-473F-9D2A-7932BCCEAA74}"/>
          </ac:spMkLst>
        </pc:spChg>
        <pc:spChg chg="mod">
          <ac:chgData name="Hung Nguyen" userId="S::17520542@gm.uit.edu.vn::18d8fa82-d089-4ff4-9432-2822a5360464" providerId="AD" clId="Web-{521476AE-AAAC-268C-C429-21D6EF7D06E1}" dt="2018-11-10T06:36:15.760" v="127" actId="20577"/>
          <ac:spMkLst>
            <pc:docMk/>
            <pc:sldMk cId="772515340" sldId="265"/>
            <ac:spMk id="3" creationId="{28BB8443-9160-4FB5-91D3-BD17FF92ED30}"/>
          </ac:spMkLst>
        </pc:spChg>
        <pc:spChg chg="add del">
          <ac:chgData name="Hung Nguyen" userId="S::17520542@gm.uit.edu.vn::18d8fa82-d089-4ff4-9432-2822a5360464" providerId="AD" clId="Web-{521476AE-AAAC-268C-C429-21D6EF7D06E1}" dt="2018-11-10T06:34:30.693" v="112"/>
          <ac:spMkLst>
            <pc:docMk/>
            <pc:sldMk cId="772515340" sldId="265"/>
            <ac:spMk id="4" creationId="{FE4CD19B-7A54-44F1-BA7A-DDE580593F9C}"/>
          </ac:spMkLst>
        </pc:spChg>
      </pc:sldChg>
      <pc:sldChg chg="addSp delSp modSp new">
        <pc:chgData name="Hung Nguyen" userId="S::17520542@gm.uit.edu.vn::18d8fa82-d089-4ff4-9432-2822a5360464" providerId="AD" clId="Web-{521476AE-AAAC-268C-C429-21D6EF7D06E1}" dt="2018-11-10T06:33:16.378" v="90" actId="14100"/>
        <pc:sldMkLst>
          <pc:docMk/>
          <pc:sldMk cId="2817132908" sldId="266"/>
        </pc:sldMkLst>
        <pc:spChg chg="mod">
          <ac:chgData name="Hung Nguyen" userId="S::17520542@gm.uit.edu.vn::18d8fa82-d089-4ff4-9432-2822a5360464" providerId="AD" clId="Web-{521476AE-AAAC-268C-C429-21D6EF7D06E1}" dt="2018-11-10T06:33:16.378" v="90" actId="14100"/>
          <ac:spMkLst>
            <pc:docMk/>
            <pc:sldMk cId="2817132908" sldId="266"/>
            <ac:spMk id="2" creationId="{BE0A97F6-C437-4614-BFC8-33FF2CCCD6BD}"/>
          </ac:spMkLst>
        </pc:spChg>
        <pc:spChg chg="add del mod">
          <ac:chgData name="Hung Nguyen" userId="S::17520542@gm.uit.edu.vn::18d8fa82-d089-4ff4-9432-2822a5360464" providerId="AD" clId="Web-{521476AE-AAAC-268C-C429-21D6EF7D06E1}" dt="2018-11-10T06:33:09.659" v="87" actId="20577"/>
          <ac:spMkLst>
            <pc:docMk/>
            <pc:sldMk cId="2817132908" sldId="266"/>
            <ac:spMk id="3" creationId="{963831C3-712C-45E7-81A5-1E31AF56D885}"/>
          </ac:spMkLst>
        </pc:spChg>
        <pc:spChg chg="add mod">
          <ac:chgData name="Hung Nguyen" userId="S::17520542@gm.uit.edu.vn::18d8fa82-d089-4ff4-9432-2822a5360464" providerId="AD" clId="Web-{521476AE-AAAC-268C-C429-21D6EF7D06E1}" dt="2018-11-10T06:32:35.454" v="67" actId="1076"/>
          <ac:spMkLst>
            <pc:docMk/>
            <pc:sldMk cId="2817132908" sldId="266"/>
            <ac:spMk id="4" creationId="{8DBF44AD-17BB-4A45-A0D2-FD93E646CE04}"/>
          </ac:spMkLst>
        </pc:spChg>
        <pc:spChg chg="add mod">
          <ac:chgData name="Hung Nguyen" userId="S::17520542@gm.uit.edu.vn::18d8fa82-d089-4ff4-9432-2822a5360464" providerId="AD" clId="Web-{521476AE-AAAC-268C-C429-21D6EF7D06E1}" dt="2018-11-10T06:32:40.345" v="68" actId="1076"/>
          <ac:spMkLst>
            <pc:docMk/>
            <pc:sldMk cId="2817132908" sldId="266"/>
            <ac:spMk id="5" creationId="{0A5B5502-D50F-4727-8CA5-702ED1BE81CD}"/>
          </ac:spMkLst>
        </pc:spChg>
        <pc:spChg chg="add del">
          <ac:chgData name="Hung Nguyen" userId="S::17520542@gm.uit.edu.vn::18d8fa82-d089-4ff4-9432-2822a5360464" providerId="AD" clId="Web-{521476AE-AAAC-268C-C429-21D6EF7D06E1}" dt="2018-11-10T06:30:59.872" v="24"/>
          <ac:spMkLst>
            <pc:docMk/>
            <pc:sldMk cId="2817132908" sldId="266"/>
            <ac:spMk id="6" creationId="{0A5B5502-D50F-4727-8CA5-702ED1BE81CD}"/>
          </ac:spMkLst>
        </pc:spChg>
        <pc:spChg chg="add mod">
          <ac:chgData name="Hung Nguyen" userId="S::17520542@gm.uit.edu.vn::18d8fa82-d089-4ff4-9432-2822a5360464" providerId="AD" clId="Web-{521476AE-AAAC-268C-C429-21D6EF7D06E1}" dt="2018-11-10T06:32:48.470" v="70" actId="1076"/>
          <ac:spMkLst>
            <pc:docMk/>
            <pc:sldMk cId="2817132908" sldId="266"/>
            <ac:spMk id="7" creationId="{99661EE3-53CD-4F21-8411-F479AEA8A1C2}"/>
          </ac:spMkLst>
        </pc:spChg>
        <pc:spChg chg="add mod">
          <ac:chgData name="Hung Nguyen" userId="S::17520542@gm.uit.edu.vn::18d8fa82-d089-4ff4-9432-2822a5360464" providerId="AD" clId="Web-{521476AE-AAAC-268C-C429-21D6EF7D06E1}" dt="2018-11-10T06:32:52.064" v="71" actId="1076"/>
          <ac:spMkLst>
            <pc:docMk/>
            <pc:sldMk cId="2817132908" sldId="266"/>
            <ac:spMk id="12" creationId="{46337112-1371-444D-82B1-89F1C84356E1}"/>
          </ac:spMkLst>
        </pc:spChg>
        <pc:spChg chg="add mod">
          <ac:chgData name="Hung Nguyen" userId="S::17520542@gm.uit.edu.vn::18d8fa82-d089-4ff4-9432-2822a5360464" providerId="AD" clId="Web-{521476AE-AAAC-268C-C429-21D6EF7D06E1}" dt="2018-11-10T06:32:45.033" v="69" actId="1076"/>
          <ac:spMkLst>
            <pc:docMk/>
            <pc:sldMk cId="2817132908" sldId="266"/>
            <ac:spMk id="13" creationId="{CE424B22-9D34-40AB-8FE2-B9758D0A3873}"/>
          </ac:spMkLst>
        </pc:spChg>
        <pc:graphicFrameChg chg="add del mod ord modGraphic">
          <ac:chgData name="Hung Nguyen" userId="S::17520542@gm.uit.edu.vn::18d8fa82-d089-4ff4-9432-2822a5360464" providerId="AD" clId="Web-{521476AE-AAAC-268C-C429-21D6EF7D06E1}" dt="2018-11-10T06:31:28.342" v="38"/>
          <ac:graphicFrameMkLst>
            <pc:docMk/>
            <pc:sldMk cId="2817132908" sldId="266"/>
            <ac:graphicFrameMk id="8" creationId="{727B1CE1-F79A-4C26-8017-6B4E05972C34}"/>
          </ac:graphicFrameMkLst>
        </pc:graphicFrameChg>
        <pc:graphicFrameChg chg="add del mod ord modGraphic">
          <ac:chgData name="Hung Nguyen" userId="S::17520542@gm.uit.edu.vn::18d8fa82-d089-4ff4-9432-2822a5360464" providerId="AD" clId="Web-{521476AE-AAAC-268C-C429-21D6EF7D06E1}" dt="2018-11-10T06:31:36.030" v="40"/>
          <ac:graphicFrameMkLst>
            <pc:docMk/>
            <pc:sldMk cId="2817132908" sldId="266"/>
            <ac:graphicFrameMk id="10" creationId="{C276E77B-73F5-4E6C-B743-A064BC4D9FF0}"/>
          </ac:graphicFrameMkLst>
        </pc:graphicFrameChg>
      </pc:sldChg>
      <pc:sldChg chg="modSp add">
        <pc:chgData name="Hung Nguyen" userId="S::17520542@gm.uit.edu.vn::18d8fa82-d089-4ff4-9432-2822a5360464" providerId="AD" clId="Web-{521476AE-AAAC-268C-C429-21D6EF7D06E1}" dt="2018-11-10T06:37:22.560" v="153" actId="20577"/>
        <pc:sldMkLst>
          <pc:docMk/>
          <pc:sldMk cId="1955007093" sldId="267"/>
        </pc:sldMkLst>
        <pc:spChg chg="mod">
          <ac:chgData name="Hung Nguyen" userId="S::17520542@gm.uit.edu.vn::18d8fa82-d089-4ff4-9432-2822a5360464" providerId="AD" clId="Web-{521476AE-AAAC-268C-C429-21D6EF7D06E1}" dt="2018-11-10T06:37:07.403" v="143" actId="20577"/>
          <ac:spMkLst>
            <pc:docMk/>
            <pc:sldMk cId="1955007093" sldId="267"/>
            <ac:spMk id="3" creationId="{00000000-0000-0000-0000-000000000000}"/>
          </ac:spMkLst>
        </pc:spChg>
        <pc:spChg chg="mod">
          <ac:chgData name="Hung Nguyen" userId="S::17520542@gm.uit.edu.vn::18d8fa82-d089-4ff4-9432-2822a5360464" providerId="AD" clId="Web-{521476AE-AAAC-268C-C429-21D6EF7D06E1}" dt="2018-11-10T06:37:11.934" v="147" actId="20577"/>
          <ac:spMkLst>
            <pc:docMk/>
            <pc:sldMk cId="1955007093" sldId="267"/>
            <ac:spMk id="6" creationId="{00000000-0000-0000-0000-000000000000}"/>
          </ac:spMkLst>
        </pc:spChg>
        <pc:spChg chg="mod">
          <ac:chgData name="Hung Nguyen" userId="S::17520542@gm.uit.edu.vn::18d8fa82-d089-4ff4-9432-2822a5360464" providerId="AD" clId="Web-{521476AE-AAAC-268C-C429-21D6EF7D06E1}" dt="2018-11-10T06:37:16.856" v="151" actId="20577"/>
          <ac:spMkLst>
            <pc:docMk/>
            <pc:sldMk cId="1955007093" sldId="267"/>
            <ac:spMk id="10" creationId="{00000000-0000-0000-0000-000000000000}"/>
          </ac:spMkLst>
        </pc:spChg>
        <pc:spChg chg="mod">
          <ac:chgData name="Hung Nguyen" userId="S::17520542@gm.uit.edu.vn::18d8fa82-d089-4ff4-9432-2822a5360464" providerId="AD" clId="Web-{521476AE-AAAC-268C-C429-21D6EF7D06E1}" dt="2018-11-10T06:37:22.560" v="153" actId="20577"/>
          <ac:spMkLst>
            <pc:docMk/>
            <pc:sldMk cId="1955007093" sldId="267"/>
            <ac:spMk id="14" creationId="{00000000-0000-0000-0000-000000000000}"/>
          </ac:spMkLst>
        </pc:spChg>
        <pc:spChg chg="mod">
          <ac:chgData name="Hung Nguyen" userId="S::17520542@gm.uit.edu.vn::18d8fa82-d089-4ff4-9432-2822a5360464" providerId="AD" clId="Web-{521476AE-AAAC-268C-C429-21D6EF7D06E1}" dt="2018-11-10T06:36:56.636" v="140" actId="14100"/>
          <ac:spMkLst>
            <pc:docMk/>
            <pc:sldMk cId="1955007093" sldId="267"/>
            <ac:spMk id="23554" creationId="{00000000-0000-0000-0000-000000000000}"/>
          </ac:spMkLst>
        </pc:spChg>
      </pc:sldChg>
      <pc:sldChg chg="modSp add">
        <pc:chgData name="Hung Nguyen" userId="S::17520542@gm.uit.edu.vn::18d8fa82-d089-4ff4-9432-2822a5360464" providerId="AD" clId="Web-{521476AE-AAAC-268C-C429-21D6EF7D06E1}" dt="2018-11-10T06:38:26.609" v="166" actId="1076"/>
        <pc:sldMkLst>
          <pc:docMk/>
          <pc:sldMk cId="1831921932" sldId="268"/>
        </pc:sldMkLst>
        <pc:spChg chg="mod">
          <ac:chgData name="Hung Nguyen" userId="S::17520542@gm.uit.edu.vn::18d8fa82-d089-4ff4-9432-2822a5360464" providerId="AD" clId="Web-{521476AE-AAAC-268C-C429-21D6EF7D06E1}" dt="2018-11-10T06:38:22.296" v="163" actId="20577"/>
          <ac:spMkLst>
            <pc:docMk/>
            <pc:sldMk cId="1831921932" sldId="268"/>
            <ac:spMk id="3" creationId="{00000000-0000-0000-0000-000000000000}"/>
          </ac:spMkLst>
        </pc:spChg>
        <pc:spChg chg="mod">
          <ac:chgData name="Hung Nguyen" userId="S::17520542@gm.uit.edu.vn::18d8fa82-d089-4ff4-9432-2822a5360464" providerId="AD" clId="Web-{521476AE-AAAC-268C-C429-21D6EF7D06E1}" dt="2018-11-10T06:38:24.890" v="165" actId="1076"/>
          <ac:spMkLst>
            <pc:docMk/>
            <pc:sldMk cId="1831921932" sldId="268"/>
            <ac:spMk id="6" creationId="{00000000-0000-0000-0000-000000000000}"/>
          </ac:spMkLst>
        </pc:spChg>
        <pc:spChg chg="mod">
          <ac:chgData name="Hung Nguyen" userId="S::17520542@gm.uit.edu.vn::18d8fa82-d089-4ff4-9432-2822a5360464" providerId="AD" clId="Web-{521476AE-AAAC-268C-C429-21D6EF7D06E1}" dt="2018-11-10T06:38:26.609" v="166" actId="1076"/>
          <ac:spMkLst>
            <pc:docMk/>
            <pc:sldMk cId="1831921932" sldId="268"/>
            <ac:spMk id="7" creationId="{00000000-0000-0000-0000-000000000000}"/>
          </ac:spMkLst>
        </pc:spChg>
      </pc:sldChg>
    </pc:docChg>
  </pc:docChgLst>
  <pc:docChgLst>
    <pc:chgData name="Hung Nguyen" userId="S::17520542@gm.uit.edu.vn::18d8fa82-d089-4ff4-9432-2822a5360464" providerId="AD" clId="Web-{B47044CA-40AE-3324-F100-C236493764CD}"/>
    <pc:docChg chg="addSld delSld modSld sldOrd">
      <pc:chgData name="Hung Nguyen" userId="S::17520542@gm.uit.edu.vn::18d8fa82-d089-4ff4-9432-2822a5360464" providerId="AD" clId="Web-{B47044CA-40AE-3324-F100-C236493764CD}" dt="2018-11-10T06:09:43.852" v="539"/>
      <pc:docMkLst>
        <pc:docMk/>
      </pc:docMkLst>
      <pc:sldChg chg="del">
        <pc:chgData name="Hung Nguyen" userId="S::17520542@gm.uit.edu.vn::18d8fa82-d089-4ff4-9432-2822a5360464" providerId="AD" clId="Web-{B47044CA-40AE-3324-F100-C236493764CD}" dt="2018-11-10T05:40:17.564" v="5"/>
        <pc:sldMkLst>
          <pc:docMk/>
          <pc:sldMk cId="109857222" sldId="256"/>
        </pc:sldMkLst>
      </pc:sldChg>
      <pc:sldChg chg="modSp new">
        <pc:chgData name="Hung Nguyen" userId="S::17520542@gm.uit.edu.vn::18d8fa82-d089-4ff4-9432-2822a5360464" providerId="AD" clId="Web-{B47044CA-40AE-3324-F100-C236493764CD}" dt="2018-11-10T06:07:17.658" v="513" actId="20577"/>
        <pc:sldMkLst>
          <pc:docMk/>
          <pc:sldMk cId="1684817000" sldId="257"/>
        </pc:sldMkLst>
        <pc:spChg chg="mod">
          <ac:chgData name="Hung Nguyen" userId="S::17520542@gm.uit.edu.vn::18d8fa82-d089-4ff4-9432-2822a5360464" providerId="AD" clId="Web-{B47044CA-40AE-3324-F100-C236493764CD}" dt="2018-11-10T05:46:48.957" v="12" actId="20577"/>
          <ac:spMkLst>
            <pc:docMk/>
            <pc:sldMk cId="1684817000" sldId="257"/>
            <ac:spMk id="2" creationId="{0CD695A1-BE0C-4025-B178-BB8A3A300358}"/>
          </ac:spMkLst>
        </pc:spChg>
        <pc:spChg chg="mod">
          <ac:chgData name="Hung Nguyen" userId="S::17520542@gm.uit.edu.vn::18d8fa82-d089-4ff4-9432-2822a5360464" providerId="AD" clId="Web-{B47044CA-40AE-3324-F100-C236493764CD}" dt="2018-11-10T06:07:17.658" v="513" actId="20577"/>
          <ac:spMkLst>
            <pc:docMk/>
            <pc:sldMk cId="1684817000" sldId="257"/>
            <ac:spMk id="3" creationId="{91DEC719-A29C-41B3-89C1-C4EA8C4A164B}"/>
          </ac:spMkLst>
        </pc:spChg>
      </pc:sldChg>
      <pc:sldChg chg="new del">
        <pc:chgData name="Hung Nguyen" userId="S::17520542@gm.uit.edu.vn::18d8fa82-d089-4ff4-9432-2822a5360464" providerId="AD" clId="Web-{B47044CA-40AE-3324-F100-C236493764CD}" dt="2018-11-10T05:40:12.439" v="1"/>
        <pc:sldMkLst>
          <pc:docMk/>
          <pc:sldMk cId="3162701625" sldId="257"/>
        </pc:sldMkLst>
      </pc:sldChg>
      <pc:sldChg chg="addSp delSp modSp new mod modClrScheme chgLayout">
        <pc:chgData name="Hung Nguyen" userId="S::17520542@gm.uit.edu.vn::18d8fa82-d089-4ff4-9432-2822a5360464" providerId="AD" clId="Web-{B47044CA-40AE-3324-F100-C236493764CD}" dt="2018-11-10T06:04:40.541" v="398"/>
        <pc:sldMkLst>
          <pc:docMk/>
          <pc:sldMk cId="4186787132" sldId="258"/>
        </pc:sldMkLst>
        <pc:spChg chg="mod ord">
          <ac:chgData name="Hung Nguyen" userId="S::17520542@gm.uit.edu.vn::18d8fa82-d089-4ff4-9432-2822a5360464" providerId="AD" clId="Web-{B47044CA-40AE-3324-F100-C236493764CD}" dt="2018-11-10T06:04:28.822" v="396"/>
          <ac:spMkLst>
            <pc:docMk/>
            <pc:sldMk cId="4186787132" sldId="258"/>
            <ac:spMk id="2" creationId="{46972A93-3516-4266-B9D7-829498602226}"/>
          </ac:spMkLst>
        </pc:spChg>
        <pc:spChg chg="mod ord">
          <ac:chgData name="Hung Nguyen" userId="S::17520542@gm.uit.edu.vn::18d8fa82-d089-4ff4-9432-2822a5360464" providerId="AD" clId="Web-{B47044CA-40AE-3324-F100-C236493764CD}" dt="2018-11-10T06:04:28.822" v="395"/>
          <ac:spMkLst>
            <pc:docMk/>
            <pc:sldMk cId="4186787132" sldId="258"/>
            <ac:spMk id="3" creationId="{F0560927-A7B6-435F-9DD1-98B64C4532AA}"/>
          </ac:spMkLst>
        </pc:spChg>
        <pc:spChg chg="add del mod ord">
          <ac:chgData name="Hung Nguyen" userId="S::17520542@gm.uit.edu.vn::18d8fa82-d089-4ff4-9432-2822a5360464" providerId="AD" clId="Web-{B47044CA-40AE-3324-F100-C236493764CD}" dt="2018-11-10T05:50:57.594" v="144"/>
          <ac:spMkLst>
            <pc:docMk/>
            <pc:sldMk cId="4186787132" sldId="258"/>
            <ac:spMk id="4" creationId="{07795078-37C6-4512-BDCE-A0424C7373DC}"/>
          </ac:spMkLst>
        </pc:spChg>
        <pc:spChg chg="add del mod">
          <ac:chgData name="Hung Nguyen" userId="S::17520542@gm.uit.edu.vn::18d8fa82-d089-4ff4-9432-2822a5360464" providerId="AD" clId="Web-{B47044CA-40AE-3324-F100-C236493764CD}" dt="2018-11-10T05:50:28.515" v="141"/>
          <ac:spMkLst>
            <pc:docMk/>
            <pc:sldMk cId="4186787132" sldId="258"/>
            <ac:spMk id="5" creationId="{0EF67532-4614-4984-B073-BC328DDCD443}"/>
          </ac:spMkLst>
        </pc:spChg>
        <pc:spChg chg="add mod">
          <ac:chgData name="Hung Nguyen" userId="S::17520542@gm.uit.edu.vn::18d8fa82-d089-4ff4-9432-2822a5360464" providerId="AD" clId="Web-{B47044CA-40AE-3324-F100-C236493764CD}" dt="2018-11-10T06:04:28.822" v="394"/>
          <ac:spMkLst>
            <pc:docMk/>
            <pc:sldMk cId="4186787132" sldId="258"/>
            <ac:spMk id="6" creationId="{45034A46-BB51-4FE0-9167-8D3524770D96}"/>
          </ac:spMkLst>
        </pc:spChg>
        <pc:spChg chg="add del">
          <ac:chgData name="Hung Nguyen" userId="S::17520542@gm.uit.edu.vn::18d8fa82-d089-4ff4-9432-2822a5360464" providerId="AD" clId="Web-{B47044CA-40AE-3324-F100-C236493764CD}" dt="2018-11-10T05:51:07.470" v="147"/>
          <ac:spMkLst>
            <pc:docMk/>
            <pc:sldMk cId="4186787132" sldId="258"/>
            <ac:spMk id="7" creationId="{45034A46-BB51-4FE0-9167-8D3524770D96}"/>
          </ac:spMkLst>
        </pc:spChg>
        <pc:spChg chg="add mod">
          <ac:chgData name="Hung Nguyen" userId="S::17520542@gm.uit.edu.vn::18d8fa82-d089-4ff4-9432-2822a5360464" providerId="AD" clId="Web-{B47044CA-40AE-3324-F100-C236493764CD}" dt="2018-11-10T06:04:28.822" v="393"/>
          <ac:spMkLst>
            <pc:docMk/>
            <pc:sldMk cId="4186787132" sldId="258"/>
            <ac:spMk id="8" creationId="{E86471E5-650D-496E-ABCD-71BF0BF54A13}"/>
          </ac:spMkLst>
        </pc:spChg>
        <pc:spChg chg="add del">
          <ac:chgData name="Hung Nguyen" userId="S::17520542@gm.uit.edu.vn::18d8fa82-d089-4ff4-9432-2822a5360464" providerId="AD" clId="Web-{B47044CA-40AE-3324-F100-C236493764CD}" dt="2018-11-10T05:51:19.126" v="150"/>
          <ac:spMkLst>
            <pc:docMk/>
            <pc:sldMk cId="4186787132" sldId="258"/>
            <ac:spMk id="9" creationId="{AD689734-6A3A-48D5-8F1B-2EA6AB4117CB}"/>
          </ac:spMkLst>
        </pc:spChg>
        <pc:spChg chg="add mod">
          <ac:chgData name="Hung Nguyen" userId="S::17520542@gm.uit.edu.vn::18d8fa82-d089-4ff4-9432-2822a5360464" providerId="AD" clId="Web-{B47044CA-40AE-3324-F100-C236493764CD}" dt="2018-11-10T06:04:28.822" v="392"/>
          <ac:spMkLst>
            <pc:docMk/>
            <pc:sldMk cId="4186787132" sldId="258"/>
            <ac:spMk id="10" creationId="{F03246DC-E3F6-4556-BD0F-6FD869CDE7DD}"/>
          </ac:spMkLst>
        </pc:spChg>
        <pc:spChg chg="add del">
          <ac:chgData name="Hung Nguyen" userId="S::17520542@gm.uit.edu.vn::18d8fa82-d089-4ff4-9432-2822a5360464" providerId="AD" clId="Web-{B47044CA-40AE-3324-F100-C236493764CD}" dt="2018-11-10T05:52:14.848" v="155"/>
          <ac:spMkLst>
            <pc:docMk/>
            <pc:sldMk cId="4186787132" sldId="258"/>
            <ac:spMk id="11" creationId="{95CDE8D6-3C29-46A6-A062-C36E8473CCE9}"/>
          </ac:spMkLst>
        </pc:spChg>
        <pc:spChg chg="add mod">
          <ac:chgData name="Hung Nguyen" userId="S::17520542@gm.uit.edu.vn::18d8fa82-d089-4ff4-9432-2822a5360464" providerId="AD" clId="Web-{B47044CA-40AE-3324-F100-C236493764CD}" dt="2018-11-10T06:04:38.291" v="397"/>
          <ac:spMkLst>
            <pc:docMk/>
            <pc:sldMk cId="4186787132" sldId="258"/>
            <ac:spMk id="12" creationId="{F3C414EA-6B14-46E9-8B7B-CC57F77AFFF1}"/>
          </ac:spMkLst>
        </pc:spChg>
        <pc:spChg chg="add mod">
          <ac:chgData name="Hung Nguyen" userId="S::17520542@gm.uit.edu.vn::18d8fa82-d089-4ff4-9432-2822a5360464" providerId="AD" clId="Web-{B47044CA-40AE-3324-F100-C236493764CD}" dt="2018-11-10T06:04:28.806" v="384"/>
          <ac:spMkLst>
            <pc:docMk/>
            <pc:sldMk cId="4186787132" sldId="258"/>
            <ac:spMk id="13" creationId="{F3C414EA-6B14-46E9-8B7B-CC57F77AFFF1}"/>
          </ac:spMkLst>
        </pc:spChg>
        <pc:spChg chg="add mod">
          <ac:chgData name="Hung Nguyen" userId="S::17520542@gm.uit.edu.vn::18d8fa82-d089-4ff4-9432-2822a5360464" providerId="AD" clId="Web-{B47044CA-40AE-3324-F100-C236493764CD}" dt="2018-11-10T06:04:40.541" v="398"/>
          <ac:spMkLst>
            <pc:docMk/>
            <pc:sldMk cId="4186787132" sldId="258"/>
            <ac:spMk id="14" creationId="{F3C414EA-6B14-46E9-8B7B-CC57F77AFFF1}"/>
          </ac:spMkLst>
        </pc:spChg>
        <pc:spChg chg="add mod">
          <ac:chgData name="Hung Nguyen" userId="S::17520542@gm.uit.edu.vn::18d8fa82-d089-4ff4-9432-2822a5360464" providerId="AD" clId="Web-{B47044CA-40AE-3324-F100-C236493764CD}" dt="2018-11-10T06:04:28.822" v="390"/>
          <ac:spMkLst>
            <pc:docMk/>
            <pc:sldMk cId="4186787132" sldId="258"/>
            <ac:spMk id="15" creationId="{F3C414EA-6B14-46E9-8B7B-CC57F77AFFF1}"/>
          </ac:spMkLst>
        </pc:spChg>
        <pc:spChg chg="add mod">
          <ac:chgData name="Hung Nguyen" userId="S::17520542@gm.uit.edu.vn::18d8fa82-d089-4ff4-9432-2822a5360464" providerId="AD" clId="Web-{B47044CA-40AE-3324-F100-C236493764CD}" dt="2018-11-10T06:04:28.822" v="389"/>
          <ac:spMkLst>
            <pc:docMk/>
            <pc:sldMk cId="4186787132" sldId="258"/>
            <ac:spMk id="16" creationId="{F3C414EA-6B14-46E9-8B7B-CC57F77AFFF1}"/>
          </ac:spMkLst>
        </pc:spChg>
        <pc:spChg chg="add mod">
          <ac:chgData name="Hung Nguyen" userId="S::17520542@gm.uit.edu.vn::18d8fa82-d089-4ff4-9432-2822a5360464" providerId="AD" clId="Web-{B47044CA-40AE-3324-F100-C236493764CD}" dt="2018-11-10T06:04:28.822" v="388"/>
          <ac:spMkLst>
            <pc:docMk/>
            <pc:sldMk cId="4186787132" sldId="258"/>
            <ac:spMk id="17" creationId="{F3C414EA-6B14-46E9-8B7B-CC57F77AFFF1}"/>
          </ac:spMkLst>
        </pc:spChg>
        <pc:spChg chg="add mod">
          <ac:chgData name="Hung Nguyen" userId="S::17520542@gm.uit.edu.vn::18d8fa82-d089-4ff4-9432-2822a5360464" providerId="AD" clId="Web-{B47044CA-40AE-3324-F100-C236493764CD}" dt="2018-11-10T06:04:28.822" v="387"/>
          <ac:spMkLst>
            <pc:docMk/>
            <pc:sldMk cId="4186787132" sldId="258"/>
            <ac:spMk id="18" creationId="{B5985455-4C72-4746-BEE1-1BB7C33E734A}"/>
          </ac:spMkLst>
        </pc:spChg>
        <pc:spChg chg="add mod">
          <ac:chgData name="Hung Nguyen" userId="S::17520542@gm.uit.edu.vn::18d8fa82-d089-4ff4-9432-2822a5360464" providerId="AD" clId="Web-{B47044CA-40AE-3324-F100-C236493764CD}" dt="2018-11-10T06:04:28.806" v="386"/>
          <ac:spMkLst>
            <pc:docMk/>
            <pc:sldMk cId="4186787132" sldId="258"/>
            <ac:spMk id="19" creationId="{7454FB13-9D0D-47C0-8BEB-F8F5F2E3BD49}"/>
          </ac:spMkLst>
        </pc:spChg>
        <pc:spChg chg="add mod">
          <ac:chgData name="Hung Nguyen" userId="S::17520542@gm.uit.edu.vn::18d8fa82-d089-4ff4-9432-2822a5360464" providerId="AD" clId="Web-{B47044CA-40AE-3324-F100-C236493764CD}" dt="2018-11-10T06:04:28.806" v="385"/>
          <ac:spMkLst>
            <pc:docMk/>
            <pc:sldMk cId="4186787132" sldId="258"/>
            <ac:spMk id="20" creationId="{EA45B3F2-5267-44A4-813B-448E4CFBC9E2}"/>
          </ac:spMkLst>
        </pc:spChg>
      </pc:sldChg>
      <pc:sldChg chg="addSp delSp modSp new mod ord modClrScheme chgLayout">
        <pc:chgData name="Hung Nguyen" userId="S::17520542@gm.uit.edu.vn::18d8fa82-d089-4ff4-9432-2822a5360464" providerId="AD" clId="Web-{B47044CA-40AE-3324-F100-C236493764CD}" dt="2018-11-10T06:01:30.925" v="318" actId="20577"/>
        <pc:sldMkLst>
          <pc:docMk/>
          <pc:sldMk cId="4050189599" sldId="259"/>
        </pc:sldMkLst>
        <pc:spChg chg="mod ord">
          <ac:chgData name="Hung Nguyen" userId="S::17520542@gm.uit.edu.vn::18d8fa82-d089-4ff4-9432-2822a5360464" providerId="AD" clId="Web-{B47044CA-40AE-3324-F100-C236493764CD}" dt="2018-11-10T05:58:39.991" v="194"/>
          <ac:spMkLst>
            <pc:docMk/>
            <pc:sldMk cId="4050189599" sldId="259"/>
            <ac:spMk id="2" creationId="{42ED7A7F-0424-4825-BCE9-3728FC65B66B}"/>
          </ac:spMkLst>
        </pc:spChg>
        <pc:spChg chg="mod ord">
          <ac:chgData name="Hung Nguyen" userId="S::17520542@gm.uit.edu.vn::18d8fa82-d089-4ff4-9432-2822a5360464" providerId="AD" clId="Web-{B47044CA-40AE-3324-F100-C236493764CD}" dt="2018-11-10T06:01:30.925" v="318" actId="20577"/>
          <ac:spMkLst>
            <pc:docMk/>
            <pc:sldMk cId="4050189599" sldId="259"/>
            <ac:spMk id="3" creationId="{4DB48C2B-7613-4CE4-90C1-FF6DB5CD6F29}"/>
          </ac:spMkLst>
        </pc:spChg>
        <pc:spChg chg="add del mod ord">
          <ac:chgData name="Hung Nguyen" userId="S::17520542@gm.uit.edu.vn::18d8fa82-d089-4ff4-9432-2822a5360464" providerId="AD" clId="Web-{B47044CA-40AE-3324-F100-C236493764CD}" dt="2018-11-10T06:00:14.417" v="307"/>
          <ac:spMkLst>
            <pc:docMk/>
            <pc:sldMk cId="4050189599" sldId="259"/>
            <ac:spMk id="4" creationId="{AF2D33D8-8C18-45A0-9C99-C5A70C1E0FA4}"/>
          </ac:spMkLst>
        </pc:spChg>
        <pc:picChg chg="add mod ord">
          <ac:chgData name="Hung Nguyen" userId="S::17520542@gm.uit.edu.vn::18d8fa82-d089-4ff4-9432-2822a5360464" providerId="AD" clId="Web-{B47044CA-40AE-3324-F100-C236493764CD}" dt="2018-11-10T06:00:20.871" v="309" actId="14100"/>
          <ac:picMkLst>
            <pc:docMk/>
            <pc:sldMk cId="4050189599" sldId="259"/>
            <ac:picMk id="5" creationId="{17504007-CFE8-4BF3-9F1B-65D495062509}"/>
          </ac:picMkLst>
        </pc:picChg>
      </pc:sldChg>
      <pc:sldChg chg="modSp new">
        <pc:chgData name="Hung Nguyen" userId="S::17520542@gm.uit.edu.vn::18d8fa82-d089-4ff4-9432-2822a5360464" providerId="AD" clId="Web-{B47044CA-40AE-3324-F100-C236493764CD}" dt="2018-11-10T06:06:35.765" v="473" actId="20577"/>
        <pc:sldMkLst>
          <pc:docMk/>
          <pc:sldMk cId="552777178" sldId="260"/>
        </pc:sldMkLst>
        <pc:spChg chg="mod">
          <ac:chgData name="Hung Nguyen" userId="S::17520542@gm.uit.edu.vn::18d8fa82-d089-4ff4-9432-2822a5360464" providerId="AD" clId="Web-{B47044CA-40AE-3324-F100-C236493764CD}" dt="2018-11-10T06:05:30.934" v="404" actId="20577"/>
          <ac:spMkLst>
            <pc:docMk/>
            <pc:sldMk cId="552777178" sldId="260"/>
            <ac:spMk id="2" creationId="{449969C7-A603-46F8-8248-104570D9E061}"/>
          </ac:spMkLst>
        </pc:spChg>
        <pc:spChg chg="mod">
          <ac:chgData name="Hung Nguyen" userId="S::17520542@gm.uit.edu.vn::18d8fa82-d089-4ff4-9432-2822a5360464" providerId="AD" clId="Web-{B47044CA-40AE-3324-F100-C236493764CD}" dt="2018-11-10T06:06:35.765" v="473" actId="20577"/>
          <ac:spMkLst>
            <pc:docMk/>
            <pc:sldMk cId="552777178" sldId="260"/>
            <ac:spMk id="3" creationId="{19A89C6F-0201-4EFA-BE89-9B5CCFC5674B}"/>
          </ac:spMkLst>
        </pc:spChg>
      </pc:sldChg>
      <pc:sldChg chg="new del">
        <pc:chgData name="Hung Nguyen" userId="S::17520542@gm.uit.edu.vn::18d8fa82-d089-4ff4-9432-2822a5360464" providerId="AD" clId="Web-{B47044CA-40AE-3324-F100-C236493764CD}" dt="2018-11-10T06:07:20.377" v="516"/>
        <pc:sldMkLst>
          <pc:docMk/>
          <pc:sldMk cId="2596949324" sldId="261"/>
        </pc:sldMkLst>
      </pc:sldChg>
      <pc:sldChg chg="new del">
        <pc:chgData name="Hung Nguyen" userId="S::17520542@gm.uit.edu.vn::18d8fa82-d089-4ff4-9432-2822a5360464" providerId="AD" clId="Web-{B47044CA-40AE-3324-F100-C236493764CD}" dt="2018-11-10T06:07:38.299" v="522"/>
        <pc:sldMkLst>
          <pc:docMk/>
          <pc:sldMk cId="3707789195" sldId="261"/>
        </pc:sldMkLst>
      </pc:sldChg>
      <pc:sldChg chg="modSp add modTransition">
        <pc:chgData name="Hung Nguyen" userId="S::17520542@gm.uit.edu.vn::18d8fa82-d089-4ff4-9432-2822a5360464" providerId="AD" clId="Web-{B47044CA-40AE-3324-F100-C236493764CD}" dt="2018-11-10T06:09:43.852" v="539"/>
        <pc:sldMkLst>
          <pc:docMk/>
          <pc:sldMk cId="3182907556" sldId="262"/>
        </pc:sldMkLst>
        <pc:spChg chg="mod">
          <ac:chgData name="Hung Nguyen" userId="S::17520542@gm.uit.edu.vn::18d8fa82-d089-4ff4-9432-2822a5360464" providerId="AD" clId="Web-{B47044CA-40AE-3324-F100-C236493764CD}" dt="2018-11-10T06:08:35.365" v="535" actId="20577"/>
          <ac:spMkLst>
            <pc:docMk/>
            <pc:sldMk cId="3182907556" sldId="262"/>
            <ac:spMk id="2" creationId="{00000000-0000-0000-0000-000000000000}"/>
          </ac:spMkLst>
        </pc:spChg>
        <pc:spChg chg="mod">
          <ac:chgData name="Hung Nguyen" userId="S::17520542@gm.uit.edu.vn::18d8fa82-d089-4ff4-9432-2822a5360464" providerId="AD" clId="Web-{B47044CA-40AE-3324-F100-C236493764CD}" dt="2018-11-10T06:07:33.674" v="519" actId="20577"/>
          <ac:spMkLst>
            <pc:docMk/>
            <pc:sldMk cId="3182907556" sldId="262"/>
            <ac:spMk id="5" creationId="{00000000-0000-0000-0000-000000000000}"/>
          </ac:spMkLst>
        </pc:spChg>
        <pc:spChg chg="mod">
          <ac:chgData name="Hung Nguyen" userId="S::17520542@gm.uit.edu.vn::18d8fa82-d089-4ff4-9432-2822a5360464" providerId="AD" clId="Web-{B47044CA-40AE-3324-F100-C236493764CD}" dt="2018-11-10T06:07:56.035" v="525" actId="20577"/>
          <ac:spMkLst>
            <pc:docMk/>
            <pc:sldMk cId="3182907556" sldId="262"/>
            <ac:spMk id="6" creationId="{00000000-0000-0000-0000-000000000000}"/>
          </ac:spMkLst>
        </pc:spChg>
        <pc:spChg chg="mod">
          <ac:chgData name="Hung Nguyen" userId="S::17520542@gm.uit.edu.vn::18d8fa82-d089-4ff4-9432-2822a5360464" providerId="AD" clId="Web-{B47044CA-40AE-3324-F100-C236493764CD}" dt="2018-11-10T06:08:43.506" v="536" actId="20577"/>
          <ac:spMkLst>
            <pc:docMk/>
            <pc:sldMk cId="3182907556" sldId="262"/>
            <ac:spMk id="8" creationId="{00000000-0000-0000-0000-000000000000}"/>
          </ac:spMkLst>
        </pc:spChg>
        <pc:spChg chg="mod">
          <ac:chgData name="Hung Nguyen" userId="S::17520542@gm.uit.edu.vn::18d8fa82-d089-4ff4-9432-2822a5360464" providerId="AD" clId="Web-{B47044CA-40AE-3324-F100-C236493764CD}" dt="2018-11-10T06:08:46.553" v="537" actId="20577"/>
          <ac:spMkLst>
            <pc:docMk/>
            <pc:sldMk cId="3182907556" sldId="262"/>
            <ac:spMk id="10" creationId="{00000000-0000-0000-0000-000000000000}"/>
          </ac:spMkLst>
        </pc:spChg>
      </pc:sldChg>
      <pc:sldChg chg="new">
        <pc:chgData name="Hung Nguyen" userId="S::17520542@gm.uit.edu.vn::18d8fa82-d089-4ff4-9432-2822a5360464" providerId="AD" clId="Web-{B47044CA-40AE-3324-F100-C236493764CD}" dt="2018-11-10T06:08:55.163" v="538"/>
        <pc:sldMkLst>
          <pc:docMk/>
          <pc:sldMk cId="4162996049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9613C-C334-4C81-9B6F-B5D316CBC922}" type="datetimeFigureOut">
              <a:rPr lang="en-US"/>
              <a:t>11/25/2018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7A9F8-79DE-4B78-A940-B07061F5321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5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953365C-0021-4288-BF46-96DD8242C164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F6D7CF7-7779-43D8-B5BE-29B5EDC3C262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2DDDF-0CC7-4475-9642-7E37FDA9CA1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66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ED7A7F-0424-4825-BCE9-3728FC65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523" y="435464"/>
            <a:ext cx="10515600" cy="1325563"/>
          </a:xfrm>
        </p:spPr>
        <p:txBody>
          <a:bodyPr/>
          <a:lstStyle/>
          <a:p>
            <a:pPr algn="just"/>
            <a:r>
              <a:rPr lang="en-US" dirty="0" err="1">
                <a:cs typeface="Calibri Light"/>
              </a:rPr>
              <a:t>Bộ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nhớ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máy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tính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B48C2B-7613-4CE4-90C1-FF6DB5CD6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2293" y="1813902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lvl="1" indent="-342900" algn="just">
              <a:lnSpc>
                <a:spcPct val="150000"/>
              </a:lnSpc>
              <a:spcBef>
                <a:spcPts val="750"/>
              </a:spcBef>
            </a:pPr>
            <a:r>
              <a:rPr lang="en-US" dirty="0" err="1">
                <a:cs typeface="Calibri"/>
              </a:rPr>
              <a:t>Bộ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nhớ</a:t>
            </a:r>
            <a:r>
              <a:rPr lang="en-US" dirty="0">
                <a:cs typeface="Calibri"/>
              </a:rPr>
              <a:t> RAM </a:t>
            </a:r>
            <a:r>
              <a:rPr lang="en-US" dirty="0" err="1">
                <a:cs typeface="Calibri"/>
              </a:rPr>
              <a:t>chứa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rất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nhiều</a:t>
            </a:r>
            <a:r>
              <a:rPr lang="en-US" dirty="0">
                <a:cs typeface="Calibri"/>
              </a:rPr>
              <a:t> ô </a:t>
            </a:r>
            <a:r>
              <a:rPr lang="en-US" dirty="0" err="1">
                <a:cs typeface="Calibri"/>
              </a:rPr>
              <a:t>nhớ</a:t>
            </a:r>
            <a:r>
              <a:rPr lang="en-US" dirty="0">
                <a:cs typeface="Calibri"/>
              </a:rPr>
              <a:t>, </a:t>
            </a:r>
            <a:endParaRPr lang="en-US" dirty="0"/>
          </a:p>
          <a:p>
            <a:pPr marL="0" lvl="1" indent="0" algn="just">
              <a:lnSpc>
                <a:spcPct val="150000"/>
              </a:lnSpc>
              <a:spcBef>
                <a:spcPts val="750"/>
              </a:spcBef>
              <a:buNone/>
            </a:pPr>
            <a:r>
              <a:rPr lang="en-US" dirty="0">
                <a:cs typeface="Calibri"/>
              </a:rPr>
              <a:t>     </a:t>
            </a:r>
            <a:r>
              <a:rPr lang="en-US" dirty="0" err="1">
                <a:cs typeface="Calibri"/>
              </a:rPr>
              <a:t>mỗi</a:t>
            </a:r>
            <a:r>
              <a:rPr lang="en-US" dirty="0">
                <a:cs typeface="Calibri"/>
              </a:rPr>
              <a:t> ô </a:t>
            </a:r>
            <a:r>
              <a:rPr lang="en-US" dirty="0" err="1">
                <a:cs typeface="Calibri"/>
              </a:rPr>
              <a:t>nhớ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có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kích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th</a:t>
            </a:r>
            <a:r>
              <a:rPr lang="vi-VN" dirty="0" err="1">
                <a:latin typeface="Calibri"/>
                <a:cs typeface="Calibri"/>
              </a:rPr>
              <a:t>ướ</a:t>
            </a:r>
            <a:r>
              <a:rPr lang="en-US" dirty="0">
                <a:cs typeface="Calibri"/>
              </a:rPr>
              <a:t>c 1 byte.</a:t>
            </a:r>
          </a:p>
          <a:p>
            <a:pPr marL="342900" lvl="1" indent="-342900" algn="just">
              <a:lnSpc>
                <a:spcPct val="150000"/>
              </a:lnSpc>
              <a:spcBef>
                <a:spcPts val="750"/>
              </a:spcBef>
            </a:pPr>
            <a:r>
              <a:rPr lang="en-US" dirty="0" err="1">
                <a:cs typeface="Calibri"/>
              </a:rPr>
              <a:t>Mỗi</a:t>
            </a:r>
            <a:r>
              <a:rPr lang="en-US" dirty="0">
                <a:cs typeface="Calibri"/>
              </a:rPr>
              <a:t> ô </a:t>
            </a:r>
            <a:r>
              <a:rPr lang="en-US" dirty="0" err="1">
                <a:cs typeface="Calibri"/>
              </a:rPr>
              <a:t>nhớ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có</a:t>
            </a:r>
            <a:r>
              <a:rPr lang="en-US" dirty="0">
                <a:cs typeface="Calibri"/>
              </a:rPr>
              <a:t> </a:t>
            </a:r>
            <a:r>
              <a:rPr lang="vi-VN" dirty="0" err="1">
                <a:latin typeface="Calibri"/>
                <a:cs typeface="Calibri"/>
              </a:rPr>
              <a:t>đị</a:t>
            </a:r>
            <a:r>
              <a:rPr lang="en-US" dirty="0">
                <a:cs typeface="Calibri"/>
              </a:rPr>
              <a:t>a </a:t>
            </a:r>
            <a:r>
              <a:rPr lang="en-US" dirty="0" err="1">
                <a:cs typeface="Calibri"/>
              </a:rPr>
              <a:t>chỉ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duy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nhất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và</a:t>
            </a:r>
            <a:r>
              <a:rPr lang="en-US" dirty="0">
                <a:cs typeface="Calibri"/>
              </a:rPr>
              <a:t> </a:t>
            </a:r>
            <a:r>
              <a:rPr lang="vi-VN" dirty="0" err="1">
                <a:latin typeface="Calibri"/>
                <a:cs typeface="Calibri"/>
              </a:rPr>
              <a:t>đị</a:t>
            </a:r>
            <a:r>
              <a:rPr lang="en-US" dirty="0">
                <a:cs typeface="Calibri"/>
              </a:rPr>
              <a:t>a </a:t>
            </a:r>
            <a:r>
              <a:rPr lang="en-US" dirty="0" err="1">
                <a:cs typeface="Calibri"/>
              </a:rPr>
              <a:t>chỉ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này</a:t>
            </a:r>
            <a:r>
              <a:rPr lang="en-US" dirty="0">
                <a:cs typeface="Calibri"/>
              </a:rPr>
              <a:t> </a:t>
            </a:r>
            <a:r>
              <a:rPr lang="vi-VN" dirty="0" err="1">
                <a:latin typeface="Calibri"/>
                <a:cs typeface="Calibri"/>
              </a:rPr>
              <a:t>đượ</a:t>
            </a:r>
            <a:r>
              <a:rPr lang="en-US" dirty="0">
                <a:cs typeface="Calibri"/>
              </a:rPr>
              <a:t>c </a:t>
            </a:r>
            <a:r>
              <a:rPr lang="vi-VN" dirty="0" err="1">
                <a:latin typeface="Calibri"/>
                <a:cs typeface="Calibri"/>
              </a:rPr>
              <a:t>đá</a:t>
            </a:r>
            <a:r>
              <a:rPr lang="en-US" dirty="0" err="1">
                <a:cs typeface="Calibri"/>
              </a:rPr>
              <a:t>nh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số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từ</a:t>
            </a:r>
            <a:r>
              <a:rPr lang="en-US" dirty="0">
                <a:cs typeface="Calibri"/>
              </a:rPr>
              <a:t> 0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trở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vi-VN" dirty="0">
                <a:latin typeface="Calibri"/>
                <a:cs typeface="Calibri"/>
              </a:rPr>
              <a:t>đ</a:t>
            </a:r>
            <a:r>
              <a:rPr lang="en-US" dirty="0" err="1">
                <a:latin typeface="Calibri"/>
                <a:cs typeface="Calibri"/>
              </a:rPr>
              <a:t>i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pPr marL="342900" lvl="1" indent="-342900" algn="just">
              <a:lnSpc>
                <a:spcPct val="150000"/>
              </a:lnSpc>
              <a:spcBef>
                <a:spcPts val="750"/>
              </a:spcBef>
            </a:pPr>
            <a:r>
              <a:rPr lang="vi-VN" dirty="0">
                <a:latin typeface="Calibri"/>
                <a:cs typeface="Calibri"/>
              </a:rPr>
              <a:t>Ram </a:t>
            </a:r>
            <a:r>
              <a:rPr lang="vi-VN" dirty="0" err="1">
                <a:latin typeface="Calibri"/>
                <a:cs typeface="Calibri"/>
              </a:rPr>
              <a:t>để</a:t>
            </a:r>
            <a:r>
              <a:rPr lang="vi-VN" dirty="0">
                <a:latin typeface="Calibri"/>
                <a:cs typeface="Calibri"/>
              </a:rPr>
              <a:t> lưu </a:t>
            </a:r>
            <a:r>
              <a:rPr lang="vi-VN" dirty="0" err="1">
                <a:latin typeface="Calibri"/>
                <a:cs typeface="Calibri"/>
              </a:rPr>
              <a:t>trữ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mã</a:t>
            </a:r>
            <a:r>
              <a:rPr lang="vi-VN" dirty="0">
                <a:latin typeface="Calibri"/>
                <a:cs typeface="Calibri"/>
              </a:rPr>
              <a:t> chương </a:t>
            </a:r>
            <a:r>
              <a:rPr lang="vi-VN" dirty="0" err="1">
                <a:latin typeface="Calibri"/>
                <a:cs typeface="Calibri"/>
              </a:rPr>
              <a:t>trình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và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dữ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liệu</a:t>
            </a:r>
            <a:r>
              <a:rPr lang="vi-VN" dirty="0">
                <a:latin typeface="Calibri"/>
                <a:cs typeface="Calibri"/>
              </a:rPr>
              <a:t> trong </a:t>
            </a:r>
            <a:r>
              <a:rPr lang="vi-VN" dirty="0" err="1">
                <a:latin typeface="Calibri"/>
                <a:cs typeface="Calibri"/>
              </a:rPr>
              <a:t>suốt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quá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trình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thực</a:t>
            </a:r>
            <a:r>
              <a:rPr lang="vi-VN" dirty="0">
                <a:latin typeface="Calibri"/>
                <a:cs typeface="Calibri"/>
              </a:rPr>
              <a:t> thi.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17504007-CFE8-4BF3-9F1B-65D4950625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43089" y="1825625"/>
            <a:ext cx="38212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89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0C1B10-ECA3-4AA7-AE80-7E3065CA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                    </a:t>
            </a:r>
            <a:r>
              <a:rPr lang="en-US" dirty="0" err="1" smtClean="0">
                <a:solidFill>
                  <a:srgbClr val="FF0000"/>
                </a:solidFill>
                <a:cs typeface="Calibri Light"/>
              </a:rPr>
              <a:t>Phép</a:t>
            </a:r>
            <a:r>
              <a:rPr lang="en-US" dirty="0" smtClean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gán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con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trỏ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A995E8-CFBC-431B-A938-E7832560E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8384" y="1802179"/>
            <a:ext cx="7145215" cy="482873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05740" indent="-171450">
              <a:lnSpc>
                <a:spcPct val="150000"/>
              </a:lnSpc>
              <a:spcBef>
                <a:spcPts val="1350"/>
              </a:spcBef>
            </a:pPr>
            <a:r>
              <a:rPr lang="vi-VN" dirty="0" err="1">
                <a:latin typeface="Calibri"/>
                <a:cs typeface="Calibri"/>
              </a:rPr>
              <a:t>Có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thể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gán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biến</a:t>
            </a:r>
            <a:r>
              <a:rPr lang="vi-VN" dirty="0">
                <a:latin typeface="Calibri"/>
                <a:cs typeface="Calibri"/>
              </a:rPr>
              <a:t> con </a:t>
            </a:r>
            <a:r>
              <a:rPr lang="vi-VN" dirty="0" err="1">
                <a:latin typeface="Calibri"/>
                <a:cs typeface="Calibri"/>
              </a:rPr>
              <a:t>trỏ</a:t>
            </a:r>
            <a:r>
              <a:rPr lang="vi-VN" dirty="0">
                <a:latin typeface="Calibri"/>
                <a:cs typeface="Calibri"/>
              </a:rPr>
              <a:t>:</a:t>
            </a:r>
            <a:endParaRPr lang="en-US" dirty="0">
              <a:latin typeface="Calibri"/>
              <a:cs typeface="Calibri"/>
            </a:endParaRPr>
          </a:p>
          <a:p>
            <a:pPr marL="34290" indent="0">
              <a:lnSpc>
                <a:spcPct val="150000"/>
              </a:lnSpc>
              <a:spcBef>
                <a:spcPts val="1350"/>
              </a:spcBef>
              <a:buNone/>
            </a:pPr>
            <a:r>
              <a:rPr lang="vi-VN" dirty="0" err="1">
                <a:latin typeface="Calibri"/>
                <a:cs typeface="Calibri"/>
              </a:rPr>
              <a:t>int</a:t>
            </a:r>
            <a:r>
              <a:rPr lang="vi-VN" dirty="0">
                <a:latin typeface="Calibri"/>
                <a:cs typeface="Calibri"/>
              </a:rPr>
              <a:t> *p1, *p2;</a:t>
            </a:r>
            <a:br>
              <a:rPr lang="vi-VN" dirty="0">
                <a:latin typeface="Calibri"/>
                <a:cs typeface="Calibri"/>
              </a:rPr>
            </a:br>
            <a:r>
              <a:rPr lang="vi-VN" dirty="0">
                <a:latin typeface="Calibri"/>
                <a:cs typeface="Calibri"/>
              </a:rPr>
              <a:t>p2 = p1;</a:t>
            </a:r>
            <a:endParaRPr lang="en-US" dirty="0">
              <a:latin typeface="Calibri"/>
              <a:cs typeface="Calibri"/>
            </a:endParaRPr>
          </a:p>
          <a:p>
            <a:pPr marL="205740" indent="-171450">
              <a:lnSpc>
                <a:spcPct val="150000"/>
              </a:lnSpc>
              <a:spcBef>
                <a:spcPts val="1350"/>
              </a:spcBef>
              <a:buFont typeface="Symbol,Sans-Serif" panose="020B0604020202020204" pitchFamily="34" charset="0"/>
              <a:buChar char="Þ"/>
            </a:pPr>
            <a:r>
              <a:rPr lang="en-US" dirty="0">
                <a:cs typeface="Calibri"/>
              </a:rPr>
              <a:t> </a:t>
            </a:r>
            <a:r>
              <a:rPr lang="vi-VN" dirty="0">
                <a:latin typeface="Calibri"/>
                <a:cs typeface="Calibri"/>
              </a:rPr>
              <a:t>Gán một con trỏ cho con trỏ khác</a:t>
            </a:r>
            <a:endParaRPr lang="en-US" dirty="0">
              <a:latin typeface="Calibri"/>
              <a:cs typeface="Calibri"/>
            </a:endParaRPr>
          </a:p>
          <a:p>
            <a:pPr marL="205740" indent="-171450">
              <a:lnSpc>
                <a:spcPct val="150000"/>
              </a:lnSpc>
              <a:spcBef>
                <a:spcPts val="1350"/>
              </a:spcBef>
              <a:buFont typeface="Symbol,Sans-Serif" panose="020B0604020202020204" pitchFamily="34" charset="0"/>
              <a:buChar char="Þ"/>
            </a:pPr>
            <a:r>
              <a:rPr lang="en-US" dirty="0">
                <a:cs typeface="Calibri"/>
              </a:rPr>
              <a:t> </a:t>
            </a:r>
            <a:r>
              <a:rPr lang="vi-VN" dirty="0">
                <a:latin typeface="Calibri"/>
                <a:cs typeface="Calibri"/>
              </a:rPr>
              <a:t>“Chỉ định p2 trỏ tới nơi mà p1 đang trỏ tới“</a:t>
            </a:r>
            <a:endParaRPr lang="en-US" dirty="0">
              <a:latin typeface="Calibri"/>
              <a:cs typeface="Calibri"/>
            </a:endParaRPr>
          </a:p>
          <a:p>
            <a:pPr marL="34290" indent="0">
              <a:lnSpc>
                <a:spcPct val="150000"/>
              </a:lnSpc>
              <a:spcBef>
                <a:spcPts val="1350"/>
              </a:spcBef>
              <a:buNone/>
            </a:pPr>
            <a:r>
              <a:rPr lang="vi-VN" dirty="0">
                <a:latin typeface="Calibri"/>
                <a:cs typeface="Calibri"/>
              </a:rPr>
              <a:t>Dễ bị lẫn với:</a:t>
            </a:r>
            <a:r>
              <a:rPr lang="en-US" dirty="0">
                <a:cs typeface="Calibri"/>
              </a:rPr>
              <a:t> </a:t>
            </a:r>
            <a:r>
              <a:rPr lang="vi-VN" dirty="0">
                <a:latin typeface="Calibri"/>
                <a:cs typeface="Calibri"/>
              </a:rPr>
              <a:t>*p2 = *p1;</a:t>
            </a:r>
            <a:endParaRPr lang="en-US" dirty="0">
              <a:latin typeface="Calibri"/>
              <a:cs typeface="Calibri"/>
            </a:endParaRPr>
          </a:p>
          <a:p>
            <a:pPr marL="205740" indent="-171450">
              <a:lnSpc>
                <a:spcPct val="150000"/>
              </a:lnSpc>
              <a:spcBef>
                <a:spcPts val="1350"/>
              </a:spcBef>
              <a:buFont typeface="Symbol,Sans-Serif" panose="020B0604020202020204" pitchFamily="34" charset="0"/>
              <a:buChar char="Þ"/>
            </a:pPr>
            <a:r>
              <a:rPr lang="en-US" dirty="0">
                <a:cs typeface="Calibri"/>
              </a:rPr>
              <a:t> </a:t>
            </a:r>
            <a:r>
              <a:rPr lang="vi-VN" dirty="0" err="1">
                <a:latin typeface="Calibri"/>
                <a:cs typeface="Calibri"/>
              </a:rPr>
              <a:t>Gán</a:t>
            </a:r>
            <a:r>
              <a:rPr lang="vi-VN" dirty="0">
                <a:latin typeface="Calibri"/>
                <a:cs typeface="Calibri"/>
              </a:rPr>
              <a:t> “</a:t>
            </a:r>
            <a:r>
              <a:rPr lang="vi-VN" dirty="0" err="1">
                <a:latin typeface="Calibri"/>
                <a:cs typeface="Calibri"/>
              </a:rPr>
              <a:t>giá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trị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trỏ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bởi</a:t>
            </a:r>
            <a:r>
              <a:rPr lang="vi-VN" dirty="0">
                <a:latin typeface="Calibri"/>
                <a:cs typeface="Calibri"/>
              </a:rPr>
              <a:t> p1” cho “</a:t>
            </a:r>
            <a:r>
              <a:rPr lang="vi-VN" dirty="0" err="1">
                <a:latin typeface="Calibri"/>
                <a:cs typeface="Calibri"/>
              </a:rPr>
              <a:t>giá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trị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trỏ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bởi</a:t>
            </a:r>
            <a:r>
              <a:rPr lang="vi-VN" dirty="0">
                <a:latin typeface="Calibri"/>
                <a:cs typeface="Calibri"/>
              </a:rPr>
              <a:t> p2”</a:t>
            </a:r>
            <a:br>
              <a:rPr lang="vi-VN" dirty="0">
                <a:latin typeface="Calibri"/>
                <a:cs typeface="Calibri"/>
              </a:rPr>
            </a:b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1829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Ví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2398444" y="1373268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88587" y="1515364"/>
            <a:ext cx="608470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398444" y="2083400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8" name="Rectangle 97"/>
          <p:cNvSpPr/>
          <p:nvPr/>
        </p:nvSpPr>
        <p:spPr>
          <a:xfrm>
            <a:off x="1688587" y="2155744"/>
            <a:ext cx="608470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649330" y="2083400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101" name="Straight Arrow Connector 100"/>
          <p:cNvCxnSpPr>
            <a:stCxn id="97" idx="3"/>
            <a:endCxn id="100" idx="1"/>
          </p:cNvCxnSpPr>
          <p:nvPr/>
        </p:nvCxnSpPr>
        <p:spPr>
          <a:xfrm>
            <a:off x="3006914" y="2365048"/>
            <a:ext cx="1642416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49330" y="1371600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</a:p>
        </p:txBody>
      </p:sp>
      <p:cxnSp>
        <p:nvCxnSpPr>
          <p:cNvPr id="103" name="Straight Arrow Connector 102"/>
          <p:cNvCxnSpPr>
            <a:stCxn id="95" idx="3"/>
            <a:endCxn id="102" idx="1"/>
          </p:cNvCxnSpPr>
          <p:nvPr/>
        </p:nvCxnSpPr>
        <p:spPr>
          <a:xfrm flipV="1">
            <a:off x="3006914" y="1653248"/>
            <a:ext cx="1642416" cy="166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527452" y="1393572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17595" y="1556744"/>
            <a:ext cx="608470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527452" y="2103704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2" name="Rectangle 71"/>
          <p:cNvSpPr/>
          <p:nvPr/>
        </p:nvSpPr>
        <p:spPr>
          <a:xfrm>
            <a:off x="6817595" y="2197124"/>
            <a:ext cx="608470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9778338" y="2103704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74" name="Straight Arrow Connector 73"/>
          <p:cNvCxnSpPr>
            <a:stCxn id="71" idx="3"/>
            <a:endCxn id="73" idx="1"/>
          </p:cNvCxnSpPr>
          <p:nvPr/>
        </p:nvCxnSpPr>
        <p:spPr>
          <a:xfrm>
            <a:off x="8135922" y="2385352"/>
            <a:ext cx="1642416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9778338" y="1371600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</a:p>
        </p:txBody>
      </p:sp>
      <p:cxnSp>
        <p:nvCxnSpPr>
          <p:cNvPr id="76" name="Straight Arrow Connector 75"/>
          <p:cNvCxnSpPr>
            <a:stCxn id="69" idx="3"/>
          </p:cNvCxnSpPr>
          <p:nvPr/>
        </p:nvCxnSpPr>
        <p:spPr>
          <a:xfrm>
            <a:off x="8135922" y="1675220"/>
            <a:ext cx="1625778" cy="59859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w: Right 40"/>
          <p:cNvSpPr/>
          <p:nvPr/>
        </p:nvSpPr>
        <p:spPr>
          <a:xfrm>
            <a:off x="5359187" y="1690533"/>
            <a:ext cx="1518346" cy="632597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p1 = p2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403210" y="3946176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693353" y="4088272"/>
            <a:ext cx="608470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2403210" y="4656308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2" name="Rectangle 121"/>
          <p:cNvSpPr/>
          <p:nvPr/>
        </p:nvSpPr>
        <p:spPr>
          <a:xfrm>
            <a:off x="1693353" y="4728652"/>
            <a:ext cx="608470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654096" y="4656308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124" name="Straight Arrow Connector 123"/>
          <p:cNvCxnSpPr>
            <a:stCxn id="121" idx="3"/>
            <a:endCxn id="123" idx="1"/>
          </p:cNvCxnSpPr>
          <p:nvPr/>
        </p:nvCxnSpPr>
        <p:spPr>
          <a:xfrm>
            <a:off x="3011680" y="4937956"/>
            <a:ext cx="1642416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4654096" y="3924204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</a:p>
        </p:txBody>
      </p:sp>
      <p:cxnSp>
        <p:nvCxnSpPr>
          <p:cNvPr id="126" name="Straight Arrow Connector 125"/>
          <p:cNvCxnSpPr>
            <a:stCxn id="119" idx="3"/>
            <a:endCxn id="125" idx="1"/>
          </p:cNvCxnSpPr>
          <p:nvPr/>
        </p:nvCxnSpPr>
        <p:spPr>
          <a:xfrm flipV="1">
            <a:off x="3011680" y="4205852"/>
            <a:ext cx="1642416" cy="2197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7532218" y="3966480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822361" y="4129652"/>
            <a:ext cx="608470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7532218" y="4676612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0" name="Rectangle 129"/>
          <p:cNvSpPr/>
          <p:nvPr/>
        </p:nvSpPr>
        <p:spPr>
          <a:xfrm>
            <a:off x="6822361" y="4770032"/>
            <a:ext cx="608470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9783104" y="4676612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132" name="Straight Arrow Connector 131"/>
          <p:cNvCxnSpPr>
            <a:stCxn id="129" idx="3"/>
            <a:endCxn id="131" idx="1"/>
          </p:cNvCxnSpPr>
          <p:nvPr/>
        </p:nvCxnSpPr>
        <p:spPr>
          <a:xfrm>
            <a:off x="8140688" y="4958260"/>
            <a:ext cx="1642416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9783104" y="3944508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134" name="Straight Arrow Connector 133"/>
          <p:cNvCxnSpPr>
            <a:stCxn id="127" idx="3"/>
            <a:endCxn id="133" idx="1"/>
          </p:cNvCxnSpPr>
          <p:nvPr/>
        </p:nvCxnSpPr>
        <p:spPr>
          <a:xfrm flipV="1">
            <a:off x="8140688" y="4226156"/>
            <a:ext cx="1642416" cy="2197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Arrow: Right 134"/>
          <p:cNvSpPr/>
          <p:nvPr/>
        </p:nvSpPr>
        <p:spPr>
          <a:xfrm>
            <a:off x="5363953" y="4263441"/>
            <a:ext cx="1518346" cy="632597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*p1 = *p2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57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/>
      <p:bldP spid="97" grpId="0" animBg="1"/>
      <p:bldP spid="98" grpId="0"/>
      <p:bldP spid="100" grpId="0" animBg="1"/>
      <p:bldP spid="102" grpId="0" animBg="1"/>
      <p:bldP spid="69" grpId="0" animBg="1"/>
      <p:bldP spid="70" grpId="0"/>
      <p:bldP spid="71" grpId="0" animBg="1"/>
      <p:bldP spid="72" grpId="0"/>
      <p:bldP spid="73" grpId="0" animBg="1"/>
      <p:bldP spid="75" grpId="0" animBg="1"/>
      <p:bldP spid="41" grpId="0" animBg="1"/>
      <p:bldP spid="119" grpId="0" animBg="1"/>
      <p:bldP spid="120" grpId="0"/>
      <p:bldP spid="121" grpId="0" animBg="1"/>
      <p:bldP spid="122" grpId="0"/>
      <p:bldP spid="123" grpId="0" animBg="1"/>
      <p:bldP spid="125" grpId="0" animBg="1"/>
      <p:bldP spid="127" grpId="0" animBg="1"/>
      <p:bldP spid="128" grpId="0"/>
      <p:bldP spid="129" grpId="0" animBg="1"/>
      <p:bldP spid="130" grpId="0"/>
      <p:bldP spid="131" grpId="0" animBg="1"/>
      <p:bldP spid="133" grpId="0" animBg="1"/>
      <p:bldP spid="1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D695A1-BE0C-4025-B178-BB8A3A30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Biến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và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vùng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nhớ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DEC719-A29C-41B3-89C1-C4EA8C4A1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282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5425" indent="-225425">
              <a:lnSpc>
                <a:spcPct val="150000"/>
              </a:lnSpc>
              <a:spcBef>
                <a:spcPts val="1350"/>
              </a:spcBef>
            </a:pPr>
            <a:r>
              <a:rPr lang="en-US" dirty="0" err="1">
                <a:cs typeface="Calibri"/>
              </a:rPr>
              <a:t>Khi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khai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báo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biến</a:t>
            </a:r>
            <a:r>
              <a:rPr lang="en-US" dirty="0">
                <a:cs typeface="Calibri"/>
              </a:rPr>
              <a:t>, </a:t>
            </a:r>
            <a:r>
              <a:rPr lang="en-US" dirty="0" err="1">
                <a:cs typeface="Calibri"/>
              </a:rPr>
              <a:t>máy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tính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sẽ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dành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riêng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một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vùng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nhớ</a:t>
            </a:r>
            <a:r>
              <a:rPr lang="en-US" dirty="0">
                <a:cs typeface="Calibri"/>
              </a:rPr>
              <a:t> </a:t>
            </a:r>
            <a:r>
              <a:rPr lang="vi-VN" dirty="0" err="1">
                <a:latin typeface="Calibri"/>
                <a:cs typeface="Calibri"/>
              </a:rPr>
              <a:t>để</a:t>
            </a:r>
            <a:r>
              <a:rPr lang="en-US" dirty="0">
                <a:cs typeface="Calibri"/>
              </a:rPr>
              <a:t> l</a:t>
            </a:r>
            <a:r>
              <a:rPr lang="vi-VN" dirty="0">
                <a:latin typeface="Calibri"/>
                <a:cs typeface="Calibri"/>
              </a:rPr>
              <a:t>ư</a:t>
            </a:r>
            <a:r>
              <a:rPr lang="en-US" dirty="0">
                <a:cs typeface="Calibri"/>
              </a:rPr>
              <a:t>u </a:t>
            </a:r>
            <a:r>
              <a:rPr lang="en-US" dirty="0" err="1">
                <a:cs typeface="Calibri"/>
              </a:rPr>
              <a:t>biến</a:t>
            </a:r>
            <a:r>
              <a:rPr lang="en-US" dirty="0">
                <a:cs typeface="Calibri"/>
              </a:rPr>
              <a:t> </a:t>
            </a:r>
            <a:r>
              <a:rPr lang="vi-VN" dirty="0" err="1">
                <a:latin typeface="Calibri"/>
                <a:cs typeface="Calibri"/>
              </a:rPr>
              <a:t>đó</a:t>
            </a:r>
            <a:r>
              <a:rPr lang="en-US" dirty="0">
                <a:cs typeface="Calibri"/>
              </a:rPr>
              <a:t>.</a:t>
            </a:r>
          </a:p>
          <a:p>
            <a:pPr marL="225425" indent="-225425">
              <a:lnSpc>
                <a:spcPct val="150000"/>
              </a:lnSpc>
              <a:spcBef>
                <a:spcPts val="1350"/>
              </a:spcBef>
            </a:pPr>
            <a:r>
              <a:rPr lang="en-US" err="1">
                <a:cs typeface="Calibri"/>
              </a:rPr>
              <a:t>Khi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tên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biến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được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gọi</a:t>
            </a:r>
            <a:r>
              <a:rPr lang="en-US" dirty="0">
                <a:cs typeface="Calibri"/>
              </a:rPr>
              <a:t>, </a:t>
            </a:r>
            <a:r>
              <a:rPr lang="en-US" err="1">
                <a:cs typeface="Calibri"/>
              </a:rPr>
              <a:t>máy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tính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sẽ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thực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hiện</a:t>
            </a:r>
            <a:r>
              <a:rPr lang="en-US" dirty="0">
                <a:cs typeface="Calibri"/>
              </a:rPr>
              <a:t> 2 </a:t>
            </a:r>
            <a:r>
              <a:rPr lang="en-US" err="1">
                <a:cs typeface="Calibri"/>
              </a:rPr>
              <a:t>bước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sau</a:t>
            </a:r>
            <a:r>
              <a:rPr lang="en-US" dirty="0">
                <a:cs typeface="Calibri"/>
              </a:rPr>
              <a:t>:</a:t>
            </a:r>
          </a:p>
          <a:p>
            <a:pPr marL="812800" lvl="2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2800" dirty="0" err="1">
                <a:cs typeface="Calibri"/>
              </a:rPr>
              <a:t>Tìm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kiếm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địa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chỉ</a:t>
            </a:r>
            <a:r>
              <a:rPr lang="en-US" sz="2800" dirty="0">
                <a:cs typeface="Calibri"/>
              </a:rPr>
              <a:t> ô </a:t>
            </a:r>
            <a:r>
              <a:rPr lang="en-US" sz="2800" dirty="0" err="1">
                <a:cs typeface="Calibri"/>
              </a:rPr>
              <a:t>nhớ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của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biến</a:t>
            </a:r>
            <a:r>
              <a:rPr lang="en-US" sz="2800" dirty="0">
                <a:cs typeface="Calibri"/>
              </a:rPr>
              <a:t>.</a:t>
            </a:r>
          </a:p>
          <a:p>
            <a:pPr marL="812800" lvl="2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2800" dirty="0" err="1">
                <a:cs typeface="Calibri"/>
              </a:rPr>
              <a:t>Truy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xuất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hoặc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thiết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lập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giá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trị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của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biến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được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lưu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trữ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tại</a:t>
            </a:r>
            <a:r>
              <a:rPr lang="en-US" sz="2800" dirty="0">
                <a:cs typeface="Calibri"/>
              </a:rPr>
              <a:t> ô </a:t>
            </a:r>
            <a:r>
              <a:rPr lang="en-US" sz="2800" dirty="0" err="1">
                <a:cs typeface="Calibri"/>
              </a:rPr>
              <a:t>nhớ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đó</a:t>
            </a:r>
            <a:r>
              <a:rPr lang="en-US" sz="2800" dirty="0">
                <a:cs typeface="Calibri"/>
              </a:rPr>
              <a:t>.</a:t>
            </a:r>
          </a:p>
          <a:p>
            <a:pPr marL="812800" lvl="2" indent="-514350">
              <a:lnSpc>
                <a:spcPct val="150000"/>
              </a:lnSpc>
              <a:spcBef>
                <a:spcPts val="600"/>
              </a:spcBef>
            </a:pPr>
            <a:r>
              <a:rPr lang="en-US" sz="2800" dirty="0" err="1">
                <a:cs typeface="Calibri"/>
              </a:rPr>
              <a:t>Ví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dụ</a:t>
            </a:r>
            <a:r>
              <a:rPr lang="en-US" sz="2800" dirty="0">
                <a:cs typeface="Calibri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8481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560927-A7B6-435F-9DD1-98B64C453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14226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Int main()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{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char </a:t>
            </a:r>
            <a:r>
              <a:rPr lang="en-US" dirty="0" err="1">
                <a:cs typeface="Calibri"/>
              </a:rPr>
              <a:t>ch</a:t>
            </a:r>
            <a:r>
              <a:rPr lang="en-US" dirty="0">
                <a:cs typeface="Calibri"/>
              </a:rPr>
              <a:t> = 'x';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Int a = 7;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}            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5034A46-BB51-4FE0-9167-8D3524770D96}"/>
              </a:ext>
            </a:extLst>
          </p:cNvPr>
          <p:cNvSpPr/>
          <p:nvPr/>
        </p:nvSpPr>
        <p:spPr>
          <a:xfrm>
            <a:off x="5664830" y="3180203"/>
            <a:ext cx="989358" cy="1333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86471E5-650D-496E-ABCD-71BF0BF54A13}"/>
              </a:ext>
            </a:extLst>
          </p:cNvPr>
          <p:cNvSpPr/>
          <p:nvPr/>
        </p:nvSpPr>
        <p:spPr>
          <a:xfrm>
            <a:off x="5660413" y="2521600"/>
            <a:ext cx="998538" cy="33337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03246DC-E3F6-4556-BD0F-6FD869CDE7DD}"/>
              </a:ext>
            </a:extLst>
          </p:cNvPr>
          <p:cNvSpPr/>
          <p:nvPr/>
        </p:nvSpPr>
        <p:spPr>
          <a:xfrm>
            <a:off x="5654407" y="2853101"/>
            <a:ext cx="998538" cy="333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3C414EA-6B14-46E9-8B7B-CC57F77AFFF1}"/>
              </a:ext>
            </a:extLst>
          </p:cNvPr>
          <p:cNvSpPr/>
          <p:nvPr/>
        </p:nvSpPr>
        <p:spPr>
          <a:xfrm>
            <a:off x="4703284" y="2507102"/>
            <a:ext cx="862013" cy="35242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3C414EA-6B14-46E9-8B7B-CC57F77AFFF1}"/>
              </a:ext>
            </a:extLst>
          </p:cNvPr>
          <p:cNvSpPr/>
          <p:nvPr/>
        </p:nvSpPr>
        <p:spPr>
          <a:xfrm>
            <a:off x="4699268" y="2815230"/>
            <a:ext cx="862013" cy="35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3C414EA-6B14-46E9-8B7B-CC57F77AFFF1}"/>
              </a:ext>
            </a:extLst>
          </p:cNvPr>
          <p:cNvSpPr/>
          <p:nvPr/>
        </p:nvSpPr>
        <p:spPr>
          <a:xfrm>
            <a:off x="4695251" y="3141720"/>
            <a:ext cx="862013" cy="35242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3C414EA-6B14-46E9-8B7B-CC57F77AFFF1}"/>
              </a:ext>
            </a:extLst>
          </p:cNvPr>
          <p:cNvSpPr/>
          <p:nvPr/>
        </p:nvSpPr>
        <p:spPr>
          <a:xfrm>
            <a:off x="4700415" y="3495751"/>
            <a:ext cx="862013" cy="35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3C414EA-6B14-46E9-8B7B-CC57F77AFFF1}"/>
              </a:ext>
            </a:extLst>
          </p:cNvPr>
          <p:cNvSpPr/>
          <p:nvPr/>
        </p:nvSpPr>
        <p:spPr>
          <a:xfrm>
            <a:off x="4696399" y="3822241"/>
            <a:ext cx="862013" cy="35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3C414EA-6B14-46E9-8B7B-CC57F77AFFF1}"/>
              </a:ext>
            </a:extLst>
          </p:cNvPr>
          <p:cNvSpPr/>
          <p:nvPr/>
        </p:nvSpPr>
        <p:spPr>
          <a:xfrm>
            <a:off x="4701563" y="4176273"/>
            <a:ext cx="862013" cy="35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5985455-4C72-4746-BEE1-1BB7C33E734A}"/>
              </a:ext>
            </a:extLst>
          </p:cNvPr>
          <p:cNvSpPr/>
          <p:nvPr/>
        </p:nvSpPr>
        <p:spPr>
          <a:xfrm>
            <a:off x="4579670" y="1655170"/>
            <a:ext cx="1074737" cy="622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 chỉ ô nhớ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454FB13-9D0D-47C0-8BEB-F8F5F2E3BD49}"/>
              </a:ext>
            </a:extLst>
          </p:cNvPr>
          <p:cNvSpPr txBox="1"/>
          <p:nvPr/>
        </p:nvSpPr>
        <p:spPr>
          <a:xfrm>
            <a:off x="6762520" y="249807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A45B3F2-5267-44A4-813B-448E4CFBC9E2}"/>
              </a:ext>
            </a:extLst>
          </p:cNvPr>
          <p:cNvSpPr txBox="1"/>
          <p:nvPr/>
        </p:nvSpPr>
        <p:spPr>
          <a:xfrm>
            <a:off x="6762520" y="3168267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</a:t>
            </a:r>
            <a:endParaRPr lang="en-US" dirty="0"/>
          </a:p>
          <a:p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678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9969C7-A603-46F8-8248-104570D9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323" y="529248"/>
            <a:ext cx="10515600" cy="1325563"/>
          </a:xfrm>
        </p:spPr>
        <p:txBody>
          <a:bodyPr/>
          <a:lstStyle/>
          <a:p>
            <a:r>
              <a:rPr lang="en-US" dirty="0" err="1">
                <a:cs typeface="Calibri Light"/>
              </a:rPr>
              <a:t>Toán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tử</a:t>
            </a:r>
            <a:r>
              <a:rPr lang="en-US" dirty="0">
                <a:cs typeface="Calibri Light"/>
              </a:rPr>
              <a:t> &amp; </a:t>
            </a:r>
            <a:r>
              <a:rPr lang="en-US" dirty="0" err="1">
                <a:cs typeface="Calibri Light"/>
              </a:rPr>
              <a:t>và</a:t>
            </a:r>
            <a:r>
              <a:rPr lang="en-US" dirty="0">
                <a:cs typeface="Calibri Light"/>
              </a:rPr>
              <a:t> 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A89C6F-0201-4EFA-BE89-9B5CCFC56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061" y="1764467"/>
            <a:ext cx="968290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05740" indent="-171450">
              <a:lnSpc>
                <a:spcPct val="150000"/>
              </a:lnSpc>
              <a:spcBef>
                <a:spcPts val="1350"/>
              </a:spcBef>
            </a:pPr>
            <a:r>
              <a:rPr lang="en-US" dirty="0" err="1">
                <a:cs typeface="Calibri"/>
              </a:rPr>
              <a:t>Toán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tử</a:t>
            </a:r>
            <a:r>
              <a:rPr lang="en-US" dirty="0">
                <a:cs typeface="Calibri"/>
              </a:rPr>
              <a:t> &amp; </a:t>
            </a:r>
            <a:r>
              <a:rPr lang="en-US" dirty="0" err="1">
                <a:cs typeface="Calibri"/>
              </a:rPr>
              <a:t>đặt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trước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tên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biến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và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cho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biết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địa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chỉ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của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vùng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nhớ</a:t>
            </a:r>
            <a:r>
              <a:rPr lang="en-US" dirty="0">
                <a:cs typeface="Calibri"/>
              </a:rPr>
              <a:t> </a:t>
            </a:r>
            <a:endParaRPr lang="en-US" dirty="0">
              <a:cs typeface="Calibri"/>
            </a:endParaRPr>
          </a:p>
          <a:p>
            <a:pPr marL="34290" indent="0">
              <a:lnSpc>
                <a:spcPct val="150000"/>
              </a:lnSpc>
              <a:spcBef>
                <a:spcPts val="1350"/>
              </a:spcBef>
              <a:buNone/>
            </a:pPr>
            <a:r>
              <a:rPr lang="en-US" dirty="0" err="1" smtClean="0">
                <a:cs typeface="Calibri"/>
              </a:rPr>
              <a:t>của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biến</a:t>
            </a:r>
            <a:r>
              <a:rPr lang="en-US" dirty="0">
                <a:cs typeface="Calibri"/>
              </a:rPr>
              <a:t>.</a:t>
            </a:r>
          </a:p>
          <a:p>
            <a:pPr marL="205740" indent="-171450">
              <a:lnSpc>
                <a:spcPct val="150000"/>
              </a:lnSpc>
              <a:spcBef>
                <a:spcPts val="1350"/>
              </a:spcBef>
            </a:pPr>
            <a:r>
              <a:rPr lang="en-US" dirty="0" err="1">
                <a:cs typeface="Calibri"/>
              </a:rPr>
              <a:t>Toán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tử</a:t>
            </a:r>
            <a:r>
              <a:rPr lang="en-US" dirty="0">
                <a:cs typeface="Calibri"/>
              </a:rPr>
              <a:t> * </a:t>
            </a:r>
            <a:r>
              <a:rPr lang="en-US" dirty="0" err="1">
                <a:cs typeface="Calibri"/>
              </a:rPr>
              <a:t>đặt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trước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một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địa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chỉ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và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cho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biết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giá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trị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lưu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trữ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tại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địa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chỉ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đó</a:t>
            </a:r>
            <a:r>
              <a:rPr lang="en-US" dirty="0">
                <a:cs typeface="Calibri"/>
              </a:rPr>
              <a:t>.</a:t>
            </a:r>
          </a:p>
          <a:p>
            <a:pPr marL="205740" indent="-171450">
              <a:lnSpc>
                <a:spcPct val="150000"/>
              </a:lnSpc>
              <a:spcBef>
                <a:spcPts val="1350"/>
              </a:spcBef>
            </a:pPr>
            <a:r>
              <a:rPr lang="en-US" dirty="0" err="1">
                <a:cs typeface="Calibri"/>
              </a:rPr>
              <a:t>Ví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dụ</a:t>
            </a:r>
            <a:r>
              <a:rPr lang="en-US" dirty="0">
                <a:cs typeface="Calibri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5277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0A97F6-C437-4614-BFC8-33FF2CCC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684"/>
          </a:xfrm>
        </p:spPr>
        <p:txBody>
          <a:bodyPr/>
          <a:lstStyle/>
          <a:p>
            <a:r>
              <a:rPr lang="en-US" dirty="0" err="1">
                <a:cs typeface="Calibri Light"/>
              </a:rPr>
              <a:t>Toán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tử</a:t>
            </a:r>
            <a:r>
              <a:rPr lang="en-US" dirty="0">
                <a:cs typeface="Calibri Light"/>
              </a:rPr>
              <a:t> &amp; </a:t>
            </a:r>
            <a:r>
              <a:rPr lang="en-US" dirty="0" err="1">
                <a:cs typeface="Calibri Light"/>
              </a:rPr>
              <a:t>và</a:t>
            </a:r>
            <a:r>
              <a:rPr lang="en-US" dirty="0">
                <a:cs typeface="Calibri Light"/>
              </a:rPr>
              <a:t> *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3831C3-712C-45E7-81A5-1E31AF56D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447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81915" indent="0">
              <a:spcBef>
                <a:spcPts val="1350"/>
              </a:spcBef>
              <a:buNone/>
            </a:pPr>
            <a:endParaRPr lang="en-US" dirty="0">
              <a:cs typeface="Calibri"/>
            </a:endParaRPr>
          </a:p>
          <a:p>
            <a:pPr marL="81915" indent="0">
              <a:spcBef>
                <a:spcPts val="1350"/>
              </a:spcBef>
              <a:buNone/>
            </a:pPr>
            <a:r>
              <a:rPr lang="en-US" dirty="0" err="1">
                <a:cs typeface="Calibri"/>
              </a:rPr>
              <a:t>cout</a:t>
            </a:r>
            <a:r>
              <a:rPr lang="en-US" dirty="0">
                <a:cs typeface="Calibri"/>
              </a:rPr>
              <a:t> &lt;&lt; " value = " &lt;&lt; value;</a:t>
            </a:r>
          </a:p>
          <a:p>
            <a:pPr marL="81915" indent="0">
              <a:spcBef>
                <a:spcPts val="1350"/>
              </a:spcBef>
              <a:buNone/>
            </a:pPr>
            <a:r>
              <a:rPr lang="en-US" dirty="0">
                <a:cs typeface="Calibri"/>
              </a:rPr>
              <a:t>=&gt; value = 3200;</a:t>
            </a:r>
          </a:p>
          <a:p>
            <a:pPr marL="81915" indent="0">
              <a:spcBef>
                <a:spcPts val="1350"/>
              </a:spcBef>
              <a:buNone/>
            </a:pPr>
            <a:endParaRPr lang="en-US" dirty="0">
              <a:cs typeface="Calibri"/>
            </a:endParaRPr>
          </a:p>
          <a:p>
            <a:pPr marL="81915" indent="0">
              <a:spcBef>
                <a:spcPts val="1350"/>
              </a:spcBef>
              <a:buNone/>
            </a:pPr>
            <a:r>
              <a:rPr lang="en-US" dirty="0" err="1">
                <a:cs typeface="Calibri"/>
              </a:rPr>
              <a:t>cout</a:t>
            </a:r>
            <a:r>
              <a:rPr lang="en-US" dirty="0">
                <a:cs typeface="Calibri"/>
              </a:rPr>
              <a:t> &lt;&lt; " &amp;value = " &lt;&lt; &amp;value;</a:t>
            </a:r>
          </a:p>
          <a:p>
            <a:pPr marL="81915" indent="0">
              <a:spcBef>
                <a:spcPts val="1350"/>
              </a:spcBef>
              <a:buNone/>
            </a:pPr>
            <a:r>
              <a:rPr lang="en-US" dirty="0">
                <a:cs typeface="Calibri"/>
              </a:rPr>
              <a:t>=&gt; &amp;value = </a:t>
            </a:r>
            <a:r>
              <a:rPr lang="en-US" dirty="0" err="1">
                <a:cs typeface="Calibri"/>
              </a:rPr>
              <a:t>0x50</a:t>
            </a:r>
            <a:r>
              <a:rPr lang="en-US" dirty="0">
                <a:cs typeface="Calibri"/>
              </a:rPr>
              <a:t>;</a:t>
            </a:r>
          </a:p>
          <a:p>
            <a:pPr marL="81915" indent="0">
              <a:spcBef>
                <a:spcPts val="1350"/>
              </a:spcBef>
              <a:buNone/>
            </a:pPr>
            <a:endParaRPr lang="en-US" dirty="0">
              <a:cs typeface="Calibri"/>
            </a:endParaRPr>
          </a:p>
          <a:p>
            <a:pPr marL="81915" indent="0">
              <a:spcBef>
                <a:spcPts val="1350"/>
              </a:spcBef>
              <a:buNone/>
            </a:pPr>
            <a:r>
              <a:rPr lang="en-US" dirty="0" err="1">
                <a:cs typeface="Calibri"/>
              </a:rPr>
              <a:t>cout</a:t>
            </a:r>
            <a:r>
              <a:rPr lang="en-US" dirty="0">
                <a:cs typeface="Calibri"/>
              </a:rPr>
              <a:t> &lt;&lt; " *(&amp;value) = " &lt;&lt; *(&amp;value);</a:t>
            </a:r>
          </a:p>
          <a:p>
            <a:pPr marL="81915" indent="0">
              <a:spcBef>
                <a:spcPts val="1350"/>
              </a:spcBef>
              <a:buNone/>
            </a:pPr>
            <a:r>
              <a:rPr lang="en-US" dirty="0">
                <a:cs typeface="Calibri"/>
              </a:rPr>
              <a:t>=&gt; *(&amp;value) = 3200;</a:t>
            </a:r>
          </a:p>
          <a:p>
            <a:pPr marL="81915" indent="0">
              <a:spcBef>
                <a:spcPts val="1350"/>
              </a:spcBef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DBF44AD-17BB-4A45-A0D2-FD93E646CE04}"/>
              </a:ext>
            </a:extLst>
          </p:cNvPr>
          <p:cNvSpPr txBox="1">
            <a:spLocks/>
          </p:cNvSpPr>
          <p:nvPr/>
        </p:nvSpPr>
        <p:spPr bwMode="auto">
          <a:xfrm>
            <a:off x="1265104" y="1514778"/>
            <a:ext cx="4570258" cy="119210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574675">
              <a:defRPr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int value;     </a:t>
            </a:r>
          </a:p>
          <a:p>
            <a:pPr marL="574675" indent="0">
              <a:buFont typeface="Wingdings" panose="05000000000000000000" pitchFamily="2" charset="2"/>
              <a:buNone/>
              <a:defRPr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value = 3200;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A5B5502-D50F-4727-8CA5-702ED1BE81CD}"/>
              </a:ext>
            </a:extLst>
          </p:cNvPr>
          <p:cNvSpPr/>
          <p:nvPr/>
        </p:nvSpPr>
        <p:spPr>
          <a:xfrm>
            <a:off x="5834331" y="1511147"/>
            <a:ext cx="3429000" cy="1206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9661EE3-53CD-4F21-8411-F479AEA8A1C2}"/>
              </a:ext>
            </a:extLst>
          </p:cNvPr>
          <p:cNvSpPr txBox="1"/>
          <p:nvPr/>
        </p:nvSpPr>
        <p:spPr>
          <a:xfrm>
            <a:off x="6184133" y="1928869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Value</a:t>
            </a: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6337112-1371-444D-82B1-89F1C84356E1}"/>
              </a:ext>
            </a:extLst>
          </p:cNvPr>
          <p:cNvSpPr txBox="1"/>
          <p:nvPr/>
        </p:nvSpPr>
        <p:spPr>
          <a:xfrm>
            <a:off x="7028759" y="1515738"/>
            <a:ext cx="63163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0x50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E424B22-9D34-40AB-8FE2-B9758D0A3873}"/>
              </a:ext>
            </a:extLst>
          </p:cNvPr>
          <p:cNvSpPr txBox="1"/>
          <p:nvPr/>
        </p:nvSpPr>
        <p:spPr>
          <a:xfrm>
            <a:off x="6955315" y="1928870"/>
            <a:ext cx="8795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3200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3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C12874-A7C1-45B3-BFD3-512076F3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154" y="376848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Con </a:t>
            </a:r>
            <a:r>
              <a:rPr lang="en-US" dirty="0" err="1">
                <a:cs typeface="Calibri Light"/>
              </a:rPr>
              <a:t>trỏ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565215-EF9B-418C-A736-1F5392695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554" y="1790456"/>
            <a:ext cx="1002909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Con </a:t>
            </a:r>
            <a:r>
              <a:rPr lang="en-US" dirty="0" err="1">
                <a:cs typeface="Calibri"/>
              </a:rPr>
              <a:t>trỏ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là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một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biến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lưu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trữ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địa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chỉ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Địa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chỉ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này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thường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là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địa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chỉ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của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một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biến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khác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VD: </a:t>
            </a:r>
            <a:r>
              <a:rPr lang="en-US" dirty="0" err="1">
                <a:cs typeface="Calibri"/>
              </a:rPr>
              <a:t>Biến</a:t>
            </a:r>
            <a:r>
              <a:rPr lang="en-US" dirty="0">
                <a:cs typeface="Calibri"/>
              </a:rPr>
              <a:t> x </a:t>
            </a:r>
            <a:r>
              <a:rPr lang="en-US" dirty="0" err="1">
                <a:cs typeface="Calibri"/>
              </a:rPr>
              <a:t>chứa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địa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chỉ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của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biến</a:t>
            </a:r>
            <a:r>
              <a:rPr lang="en-US" dirty="0">
                <a:cs typeface="Calibri"/>
              </a:rPr>
              <a:t> y. </a:t>
            </a:r>
            <a:r>
              <a:rPr lang="en-US" dirty="0" err="1">
                <a:cs typeface="Calibri"/>
              </a:rPr>
              <a:t>Vậy</a:t>
            </a:r>
            <a:r>
              <a:rPr lang="en-US" dirty="0">
                <a:cs typeface="Calibri"/>
              </a:rPr>
              <a:t> ta </a:t>
            </a:r>
            <a:r>
              <a:rPr lang="en-US" dirty="0" err="1">
                <a:cs typeface="Calibri"/>
              </a:rPr>
              <a:t>nói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biến</a:t>
            </a:r>
            <a:r>
              <a:rPr lang="en-US" dirty="0">
                <a:cs typeface="Calibri"/>
              </a:rPr>
              <a:t> x "</a:t>
            </a:r>
            <a:r>
              <a:rPr lang="en-US" dirty="0" err="1">
                <a:cs typeface="Calibri"/>
              </a:rPr>
              <a:t>trỏ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tới</a:t>
            </a:r>
            <a:r>
              <a:rPr lang="en-US" dirty="0">
                <a:cs typeface="Calibri"/>
              </a:rPr>
              <a:t>" y.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Con </a:t>
            </a:r>
            <a:r>
              <a:rPr lang="en-US" dirty="0" err="1">
                <a:cs typeface="Calibri"/>
              </a:rPr>
              <a:t>trỏ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kiểu</a:t>
            </a:r>
            <a:r>
              <a:rPr lang="en-US" dirty="0">
                <a:cs typeface="Calibri"/>
              </a:rPr>
              <a:t> int </a:t>
            </a:r>
            <a:r>
              <a:rPr lang="en-US" dirty="0" err="1">
                <a:cs typeface="Calibri"/>
              </a:rPr>
              <a:t>dùng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để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chứa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địa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chỉ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của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các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biến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kiểu</a:t>
            </a:r>
            <a:r>
              <a:rPr lang="en-US" dirty="0">
                <a:cs typeface="Calibri"/>
              </a:rPr>
              <a:t> int. </a:t>
            </a:r>
            <a:r>
              <a:rPr lang="en-US" dirty="0" err="1">
                <a:cs typeface="Calibri"/>
              </a:rPr>
              <a:t>Tương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tự</a:t>
            </a:r>
            <a:r>
              <a:rPr lang="en-US" dirty="0">
                <a:cs typeface="Calibri"/>
              </a:rPr>
              <a:t> ta </a:t>
            </a:r>
            <a:r>
              <a:rPr lang="en-US" dirty="0" err="1">
                <a:cs typeface="Calibri"/>
              </a:rPr>
              <a:t>có</a:t>
            </a:r>
            <a:r>
              <a:rPr lang="en-US" dirty="0">
                <a:cs typeface="Calibri"/>
              </a:rPr>
              <a:t> con </a:t>
            </a:r>
            <a:r>
              <a:rPr lang="en-US" dirty="0" err="1">
                <a:cs typeface="Calibri"/>
              </a:rPr>
              <a:t>trỏ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kiểu</a:t>
            </a:r>
            <a:r>
              <a:rPr lang="en-US" dirty="0">
                <a:cs typeface="Calibri"/>
              </a:rPr>
              <a:t> float, double … 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299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19CB13-D1BB-4C73-8083-872F3AFF3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                  </a:t>
            </a:r>
            <a:r>
              <a:rPr lang="en-US" dirty="0" err="1" smtClean="0">
                <a:cs typeface="Calibri Light"/>
              </a:rPr>
              <a:t>Khai</a:t>
            </a:r>
            <a:r>
              <a:rPr lang="en-US" dirty="0" smtClean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báo</a:t>
            </a:r>
            <a:r>
              <a:rPr lang="en-US" dirty="0">
                <a:cs typeface="Calibri Light"/>
              </a:rPr>
              <a:t> con </a:t>
            </a:r>
            <a:r>
              <a:rPr lang="en-US" dirty="0" err="1">
                <a:cs typeface="Calibri Light"/>
              </a:rPr>
              <a:t>trỏ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979D25-6B0F-4FA1-8C76-E5E910B2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2231" y="1825625"/>
            <a:ext cx="729761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   </a:t>
            </a:r>
            <a:r>
              <a:rPr lang="en-US" dirty="0" err="1">
                <a:cs typeface="Calibri"/>
              </a:rPr>
              <a:t>Cú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pháp</a:t>
            </a:r>
            <a:r>
              <a:rPr lang="en-US" dirty="0">
                <a:cs typeface="Calibri"/>
              </a:rPr>
              <a:t>:</a:t>
            </a:r>
          </a:p>
          <a:p>
            <a:pPr>
              <a:buNone/>
            </a:pPr>
            <a:r>
              <a:rPr lang="en-US" dirty="0">
                <a:cs typeface="Calibri"/>
              </a:rPr>
              <a:t>&lt;</a:t>
            </a:r>
            <a:r>
              <a:rPr lang="en-US" dirty="0" err="1">
                <a:cs typeface="Calibri"/>
              </a:rPr>
              <a:t>kiểu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dữ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liệu</a:t>
            </a:r>
            <a:r>
              <a:rPr lang="en-US" dirty="0">
                <a:cs typeface="Calibri"/>
              </a:rPr>
              <a:t>&gt; *&lt;</a:t>
            </a:r>
            <a:r>
              <a:rPr lang="en-US" dirty="0" err="1">
                <a:cs typeface="Calibri"/>
              </a:rPr>
              <a:t>tên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biến</a:t>
            </a:r>
            <a:r>
              <a:rPr lang="en-US" dirty="0">
                <a:cs typeface="Calibri"/>
              </a:rPr>
              <a:t> con </a:t>
            </a:r>
            <a:r>
              <a:rPr lang="en-US" dirty="0" err="1">
                <a:cs typeface="Calibri"/>
              </a:rPr>
              <a:t>trỏ</a:t>
            </a:r>
            <a:r>
              <a:rPr lang="en-US" dirty="0">
                <a:cs typeface="Calibri"/>
              </a:rPr>
              <a:t>&gt;;</a:t>
            </a:r>
          </a:p>
          <a:p>
            <a:pPr marL="457200" indent="-457200"/>
            <a:r>
              <a:rPr lang="en-US" dirty="0" err="1">
                <a:cs typeface="Calibri"/>
              </a:rPr>
              <a:t>Ví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dụ</a:t>
            </a:r>
            <a:r>
              <a:rPr lang="en-US" dirty="0"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Char </a:t>
            </a:r>
            <a:r>
              <a:rPr lang="en-US" dirty="0" err="1">
                <a:cs typeface="Calibri"/>
              </a:rPr>
              <a:t>char1</a:t>
            </a:r>
            <a:r>
              <a:rPr lang="en-US" dirty="0">
                <a:cs typeface="Calibri"/>
              </a:rPr>
              <a:t>; </a:t>
            </a:r>
          </a:p>
          <a:p>
            <a:pPr marL="457200" indent="-457200"/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670D97FC-09D0-40AF-87FC-B3A09EE5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051" y="3395141"/>
            <a:ext cx="2743200" cy="142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21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872913" y="611309"/>
            <a:ext cx="10515600" cy="79308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 smtClean="0"/>
              <a:t>            1.4 </a:t>
            </a:r>
            <a:r>
              <a:rPr lang="en-US" altLang="en-US" b="1" dirty="0"/>
              <a:t>Con </a:t>
            </a:r>
            <a:r>
              <a:rPr lang="en-US" altLang="en-US" b="1" dirty="0" err="1"/>
              <a:t>trỏ</a:t>
            </a:r>
            <a:r>
              <a:rPr lang="en-US" altLang="en-US" b="1" dirty="0"/>
              <a:t> </a:t>
            </a:r>
            <a:r>
              <a:rPr lang="en-US" altLang="en-US" b="1" dirty="0" err="1"/>
              <a:t>và</a:t>
            </a:r>
            <a:r>
              <a:rPr lang="en-US" altLang="en-US" b="1" dirty="0"/>
              <a:t> </a:t>
            </a:r>
            <a:r>
              <a:rPr lang="en-US" altLang="en-US" b="1" dirty="0" err="1"/>
              <a:t>toán</a:t>
            </a:r>
            <a:r>
              <a:rPr lang="en-US" altLang="en-US" b="1" dirty="0"/>
              <a:t> </a:t>
            </a:r>
            <a:r>
              <a:rPr lang="en-US" altLang="en-US" b="1" dirty="0" err="1"/>
              <a:t>tử</a:t>
            </a:r>
            <a:r>
              <a:rPr lang="en-US" altLang="en-US" b="1" dirty="0"/>
              <a:t> &amp;, </a:t>
            </a:r>
            <a:r>
              <a:rPr lang="en-US" altLang="en-US" dirty="0"/>
              <a:t>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0704" y="1112693"/>
            <a:ext cx="8749146" cy="552796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endParaRPr lang="en-US" dirty="0">
              <a:cs typeface="Calibri"/>
            </a:endParaRPr>
          </a:p>
          <a:p>
            <a:pPr>
              <a:defRPr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&amp;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>
              <a:cs typeface="Calibri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cs typeface="Calibri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cs typeface="Calibri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cs typeface="Calibri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  <a:endParaRPr lang="en-US" dirty="0">
              <a:cs typeface="Calibri"/>
            </a:endParaRP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vi-VN" altLang="en-US">
                <a:latin typeface="Tahoma" panose="020B0604030504040204" pitchFamily="34" charset="0"/>
              </a:rPr>
              <a:t>NMLT - Con trỏ cơ bản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6722E-3043-47DA-B8B6-C3DE5AD4DD4E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82576" y="2206525"/>
            <a:ext cx="8296275" cy="46166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kiểu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dữ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liệu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*&lt;</a:t>
            </a:r>
            <a:r>
              <a:rPr lang="en-US" alt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tên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biến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 </a:t>
            </a:r>
            <a:r>
              <a:rPr lang="en-US" alt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trỏ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tên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biến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854325" y="3656013"/>
            <a:ext cx="27813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eaLnBrk="1" hangingPunct="1"/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&amp;a;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854325" y="5283201"/>
            <a:ext cx="2781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a;</a:t>
            </a:r>
          </a:p>
          <a:p>
            <a:pPr eaLnBrk="1" hangingPunct="1"/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&amp;a;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194051" y="5029200"/>
            <a:ext cx="2784475" cy="10033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194050" y="4778375"/>
            <a:ext cx="2497138" cy="16573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238376" y="4989514"/>
            <a:ext cx="8112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8000" b="1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8400" y="2935289"/>
            <a:ext cx="3810000" cy="18430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12239" y="3979864"/>
            <a:ext cx="949325" cy="498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</a:rPr>
              <a:t>0x34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07375" y="4051301"/>
            <a:ext cx="998538" cy="315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921751" y="3560763"/>
            <a:ext cx="1000125" cy="315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</a:rPr>
              <a:t>0x90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099300" y="4752976"/>
            <a:ext cx="31305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Layout </a:t>
            </a:r>
            <a:endParaRPr lang="en-US" altLang="en-US" sz="2200" dirty="0"/>
          </a:p>
        </p:txBody>
      </p:sp>
      <p:sp>
        <p:nvSpPr>
          <p:cNvPr id="25" name="Rectangle 24"/>
          <p:cNvSpPr/>
          <p:nvPr/>
        </p:nvSpPr>
        <p:spPr>
          <a:xfrm>
            <a:off x="7189789" y="3398838"/>
            <a:ext cx="947737" cy="50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23026" y="3486151"/>
            <a:ext cx="1000125" cy="315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97714" y="2979738"/>
            <a:ext cx="1000125" cy="315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</a:rPr>
              <a:t>0x34</a:t>
            </a:r>
          </a:p>
        </p:txBody>
      </p:sp>
      <p:cxnSp>
        <p:nvCxnSpPr>
          <p:cNvPr id="29" name="Elbow Connector 28"/>
          <p:cNvCxnSpPr/>
          <p:nvPr/>
        </p:nvCxnSpPr>
        <p:spPr>
          <a:xfrm rot="10800000">
            <a:off x="8010181" y="3145316"/>
            <a:ext cx="1828800" cy="990600"/>
          </a:xfrm>
          <a:prstGeom prst="bentConnector3">
            <a:avLst>
              <a:gd name="adj1" fmla="val -79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007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8" grpId="0"/>
      <p:bldP spid="20" grpId="0" animBg="1"/>
      <p:bldP spid="21" grpId="0" animBg="1"/>
      <p:bldP spid="22" grpId="0"/>
      <p:bldP spid="23" grpId="0"/>
      <p:bldP spid="24" grpId="0"/>
      <p:bldP spid="25" grpId="0" animBg="1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908538" y="576141"/>
            <a:ext cx="10515600" cy="10768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              </a:t>
            </a: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1.4 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Con </a:t>
            </a:r>
            <a:r>
              <a:rPr lang="en-US" altLang="en-US" b="1" dirty="0" err="1">
                <a:solidFill>
                  <a:schemeClr val="accent2">
                    <a:lumMod val="75000"/>
                  </a:schemeClr>
                </a:solidFill>
              </a:rPr>
              <a:t>trỏ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en-US" b="1" dirty="0" err="1">
                <a:solidFill>
                  <a:schemeClr val="accent2">
                    <a:lumMod val="75000"/>
                  </a:schemeClr>
                </a:solidFill>
              </a:rPr>
              <a:t>và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en-US" b="1" dirty="0" err="1">
                <a:solidFill>
                  <a:schemeClr val="accent2">
                    <a:lumMod val="75000"/>
                  </a:schemeClr>
                </a:solidFill>
              </a:rPr>
              <a:t>toán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en-US" b="1" dirty="0" err="1">
                <a:solidFill>
                  <a:schemeClr val="accent2">
                    <a:lumMod val="75000"/>
                  </a:schemeClr>
                </a:solidFill>
              </a:rPr>
              <a:t>tử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 &amp;, 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754" y="1327465"/>
            <a:ext cx="10515600" cy="50031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Toán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tử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*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đặt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trước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biến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con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trỏ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cho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phép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truy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xuất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vi-VN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đế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giá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trị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ô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nhớ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con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trỏ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trỏ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vi-VN" dirty="0" err="1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đế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n.</a:t>
            </a:r>
            <a:endParaRPr lang="en-US" dirty="0">
              <a:solidFill>
                <a:schemeClr val="accent2">
                  <a:lumMod val="75000"/>
                </a:schemeClr>
              </a:solidFill>
              <a:cs typeface="Calibri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Ví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dụ</a:t>
            </a:r>
            <a:endParaRPr lang="en-US" dirty="0">
              <a:solidFill>
                <a:schemeClr val="accent2">
                  <a:lumMod val="75000"/>
                </a:schemeClr>
              </a:solidFill>
              <a:cs typeface="Calibri"/>
            </a:endParaRPr>
          </a:p>
          <a:p>
            <a:pPr marL="81915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>
              <a:cs typeface="Calibri"/>
            </a:endParaRP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vi-VN" altLang="en-US">
                <a:latin typeface="Tahoma" panose="020B0604030504040204" pitchFamily="34" charset="0"/>
              </a:rPr>
              <a:t>NMLT - Con trỏ cơ bản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ED8B6-A14F-4705-AB75-9F1E3B660CD0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51893" y="2759686"/>
            <a:ext cx="5503605" cy="31242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>
            <a:lvl1pPr marL="365760" indent="-283464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60000"/>
                  <a:lumOff val="40000"/>
                </a:schemeClr>
              </a:buClr>
              <a:buSzPct val="8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40080" indent="-237744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5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8696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A5A5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74675" indent="0">
              <a:buFont typeface="Wingdings" panose="05000000000000000000" pitchFamily="2" charset="2"/>
              <a:buNone/>
              <a:defRPr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int a = 1000;</a:t>
            </a:r>
          </a:p>
          <a:p>
            <a:pPr marL="574675" indent="0">
              <a:buNone/>
              <a:defRPr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int *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= &amp;a;     </a:t>
            </a:r>
          </a:p>
          <a:p>
            <a:pPr marL="574675" indent="0">
              <a:buFont typeface="Wingdings" panose="05000000000000000000" pitchFamily="2" charset="2"/>
              <a:buNone/>
              <a:defRPr/>
            </a:pP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&lt;&lt; “ ” &lt;&lt; *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574675" indent="0">
              <a:buNone/>
              <a:defRPr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// a = 3200</a:t>
            </a:r>
          </a:p>
          <a:p>
            <a:pPr marL="574675" indent="0">
              <a:buNone/>
              <a:defRPr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= 3200; </a:t>
            </a:r>
          </a:p>
          <a:p>
            <a:pPr marL="574675" indent="0">
              <a:buFont typeface="Wingdings" panose="05000000000000000000" pitchFamily="2" charset="2"/>
              <a:buNone/>
              <a:defRPr/>
            </a:pP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574675" indent="0">
              <a:buFont typeface="Wingdings" panose="05000000000000000000" pitchFamily="2" charset="2"/>
              <a:buNone/>
              <a:defRPr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) ++;</a:t>
            </a:r>
          </a:p>
          <a:p>
            <a:pPr marL="574675" indent="0">
              <a:buNone/>
              <a:defRPr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   </a:t>
            </a:r>
          </a:p>
        </p:txBody>
      </p:sp>
      <p:sp>
        <p:nvSpPr>
          <p:cNvPr id="7" name="Rectangle 6"/>
          <p:cNvSpPr/>
          <p:nvPr/>
        </p:nvSpPr>
        <p:spPr>
          <a:xfrm>
            <a:off x="7548506" y="2759687"/>
            <a:ext cx="2724149" cy="31241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8010525" y="356235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1000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72525" y="5210175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</a:rPr>
              <a:t>0x34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24651" y="3676651"/>
            <a:ext cx="1285875" cy="303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83476" y="5311776"/>
            <a:ext cx="1285875" cy="303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400">
                <a:solidFill>
                  <a:schemeClr val="tx1"/>
                </a:solidFill>
              </a:rPr>
              <a:t>ptr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42264" y="3213101"/>
            <a:ext cx="1285875" cy="303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7030A0"/>
                </a:solidFill>
              </a:rPr>
              <a:t>0x34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772526" y="4860926"/>
            <a:ext cx="1285875" cy="303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7030A0"/>
                </a:solidFill>
              </a:rPr>
              <a:t>0x90</a:t>
            </a:r>
          </a:p>
        </p:txBody>
      </p:sp>
      <p:cxnSp>
        <p:nvCxnSpPr>
          <p:cNvPr id="17" name="Elbow Connector 16"/>
          <p:cNvCxnSpPr/>
          <p:nvPr/>
        </p:nvCxnSpPr>
        <p:spPr>
          <a:xfrm rot="16200000" flipV="1">
            <a:off x="8439151" y="3911601"/>
            <a:ext cx="1901825" cy="898525"/>
          </a:xfrm>
          <a:prstGeom prst="bentConnector3">
            <a:avLst>
              <a:gd name="adj1" fmla="val 10048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656514" y="6046788"/>
            <a:ext cx="20970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Layout </a:t>
            </a:r>
            <a:endParaRPr lang="en-US" altLang="en-US" sz="2200" dirty="0"/>
          </a:p>
        </p:txBody>
      </p:sp>
      <p:sp>
        <p:nvSpPr>
          <p:cNvPr id="18" name="Rectangle 17"/>
          <p:cNvSpPr/>
          <p:nvPr/>
        </p:nvSpPr>
        <p:spPr>
          <a:xfrm>
            <a:off x="8026401" y="3551238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3200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018463" y="3551162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3201</a:t>
            </a:r>
            <a:endParaRPr 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921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  <p:bldP spid="12" grpId="0"/>
      <p:bldP spid="14" grpId="0"/>
      <p:bldP spid="15" grpId="0"/>
      <p:bldP spid="18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258</Words>
  <Application>Microsoft Office PowerPoint</Application>
  <PresentationFormat>Custom</PresentationFormat>
  <Paragraphs>134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Bộ nhớ máy tính</vt:lpstr>
      <vt:lpstr>Biến và vùng nhớ</vt:lpstr>
      <vt:lpstr>PowerPoint Presentation</vt:lpstr>
      <vt:lpstr>Toán tử &amp; và *</vt:lpstr>
      <vt:lpstr>Toán tử &amp; và *</vt:lpstr>
      <vt:lpstr>Con trỏ</vt:lpstr>
      <vt:lpstr>                  Khai báo con trỏ</vt:lpstr>
      <vt:lpstr>            1.4 Con trỏ và toán tử &amp;, *</vt:lpstr>
      <vt:lpstr>              1.4 Con trỏ và toán tử &amp;, *</vt:lpstr>
      <vt:lpstr>                    Phép gán con trỏ</vt:lpstr>
      <vt:lpstr>Ví dụ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phuonghao</cp:lastModifiedBy>
  <cp:revision>311</cp:revision>
  <dcterms:created xsi:type="dcterms:W3CDTF">2013-07-15T20:26:40Z</dcterms:created>
  <dcterms:modified xsi:type="dcterms:W3CDTF">2018-11-25T15:49:58Z</dcterms:modified>
</cp:coreProperties>
</file>