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8" r:id="rId32"/>
    <p:sldId id="299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336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800"/>
              </a:lnSpc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33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336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800"/>
              </a:lnSpc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44425"/>
            <a:ext cx="8185784" cy="634365"/>
          </a:xfrm>
          <a:custGeom>
            <a:avLst/>
            <a:gdLst/>
            <a:ahLst/>
            <a:cxnLst/>
            <a:rect l="l" t="t" r="r" b="b"/>
            <a:pathLst>
              <a:path w="8185784" h="634365">
                <a:moveTo>
                  <a:pt x="0" y="0"/>
                </a:moveTo>
                <a:lnTo>
                  <a:pt x="0" y="633976"/>
                </a:lnTo>
                <a:lnTo>
                  <a:pt x="8183753" y="628395"/>
                </a:lnTo>
                <a:lnTo>
                  <a:pt x="8185404" y="888"/>
                </a:lnTo>
                <a:lnTo>
                  <a:pt x="0" y="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56447" y="0"/>
            <a:ext cx="988060" cy="347980"/>
          </a:xfrm>
          <a:custGeom>
            <a:avLst/>
            <a:gdLst/>
            <a:ahLst/>
            <a:cxnLst/>
            <a:rect l="l" t="t" r="r" b="b"/>
            <a:pathLst>
              <a:path w="988059" h="347980">
                <a:moveTo>
                  <a:pt x="0" y="347472"/>
                </a:moveTo>
                <a:lnTo>
                  <a:pt x="987551" y="347472"/>
                </a:lnTo>
                <a:lnTo>
                  <a:pt x="987551" y="0"/>
                </a:lnTo>
                <a:lnTo>
                  <a:pt x="0" y="0"/>
                </a:lnTo>
                <a:lnTo>
                  <a:pt x="0" y="347472"/>
                </a:lnTo>
                <a:close/>
              </a:path>
            </a:pathLst>
          </a:custGeom>
          <a:solidFill>
            <a:srgbClr val="9FB5C4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56447" y="972311"/>
            <a:ext cx="988060" cy="5885815"/>
          </a:xfrm>
          <a:custGeom>
            <a:avLst/>
            <a:gdLst/>
            <a:ahLst/>
            <a:cxnLst/>
            <a:rect l="l" t="t" r="r" b="b"/>
            <a:pathLst>
              <a:path w="988059" h="5885815">
                <a:moveTo>
                  <a:pt x="0" y="5885687"/>
                </a:moveTo>
                <a:lnTo>
                  <a:pt x="987551" y="5885687"/>
                </a:lnTo>
                <a:lnTo>
                  <a:pt x="987551" y="0"/>
                </a:lnTo>
                <a:lnTo>
                  <a:pt x="0" y="0"/>
                </a:lnTo>
                <a:lnTo>
                  <a:pt x="0" y="5885687"/>
                </a:lnTo>
                <a:close/>
              </a:path>
            </a:pathLst>
          </a:custGeom>
          <a:solidFill>
            <a:srgbClr val="9FB5C4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153400" y="347472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40">
                <a:moveTo>
                  <a:pt x="0" y="624839"/>
                </a:moveTo>
                <a:lnTo>
                  <a:pt x="990600" y="624839"/>
                </a:lnTo>
                <a:lnTo>
                  <a:pt x="9906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2204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02692" y="446531"/>
            <a:ext cx="510540" cy="4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96595" y="487680"/>
            <a:ext cx="519684" cy="429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348233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3" y="419100"/>
                </a:lnTo>
                <a:lnTo>
                  <a:pt x="473964" y="209550"/>
                </a:lnTo>
                <a:lnTo>
                  <a:pt x="348233" y="0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0" y="209550"/>
                </a:moveTo>
                <a:lnTo>
                  <a:pt x="125730" y="0"/>
                </a:lnTo>
                <a:lnTo>
                  <a:pt x="348233" y="0"/>
                </a:lnTo>
                <a:lnTo>
                  <a:pt x="473964" y="209550"/>
                </a:lnTo>
                <a:lnTo>
                  <a:pt x="348233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7828" y="1432771"/>
            <a:ext cx="3183254" cy="4798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336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800"/>
              </a:lnSpc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336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800"/>
              </a:lnSpc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004047" y="0"/>
            <a:ext cx="1140460" cy="2148840"/>
          </a:xfrm>
          <a:custGeom>
            <a:avLst/>
            <a:gdLst/>
            <a:ahLst/>
            <a:cxnLst/>
            <a:rect l="l" t="t" r="r" b="b"/>
            <a:pathLst>
              <a:path w="1140459" h="2148840">
                <a:moveTo>
                  <a:pt x="0" y="2148840"/>
                </a:moveTo>
                <a:lnTo>
                  <a:pt x="1139952" y="2148840"/>
                </a:lnTo>
                <a:lnTo>
                  <a:pt x="1139952" y="0"/>
                </a:lnTo>
                <a:lnTo>
                  <a:pt x="0" y="0"/>
                </a:lnTo>
                <a:lnTo>
                  <a:pt x="0" y="2148840"/>
                </a:lnTo>
                <a:close/>
              </a:path>
            </a:pathLst>
          </a:custGeom>
          <a:solidFill>
            <a:srgbClr val="C0C0C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639055"/>
            <a:ext cx="9144000" cy="2219325"/>
          </a:xfrm>
          <a:custGeom>
            <a:avLst/>
            <a:gdLst/>
            <a:ahLst/>
            <a:cxnLst/>
            <a:rect l="l" t="t" r="r" b="b"/>
            <a:pathLst>
              <a:path w="9144000" h="2219325">
                <a:moveTo>
                  <a:pt x="0" y="2218943"/>
                </a:moveTo>
                <a:lnTo>
                  <a:pt x="9144000" y="2218943"/>
                </a:lnTo>
                <a:lnTo>
                  <a:pt x="9144000" y="0"/>
                </a:lnTo>
                <a:lnTo>
                  <a:pt x="0" y="0"/>
                </a:lnTo>
                <a:lnTo>
                  <a:pt x="0" y="2218943"/>
                </a:lnTo>
                <a:close/>
              </a:path>
            </a:pathLst>
          </a:custGeom>
          <a:solidFill>
            <a:srgbClr val="9FB5C4">
              <a:alpha val="3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2148839"/>
            <a:ext cx="9144000" cy="2499360"/>
          </a:xfrm>
          <a:custGeom>
            <a:avLst/>
            <a:gdLst/>
            <a:ahLst/>
            <a:cxnLst/>
            <a:rect l="l" t="t" r="r" b="b"/>
            <a:pathLst>
              <a:path w="9144000" h="2499360">
                <a:moveTo>
                  <a:pt x="0" y="2499360"/>
                </a:moveTo>
                <a:lnTo>
                  <a:pt x="9144000" y="2499360"/>
                </a:lnTo>
                <a:lnTo>
                  <a:pt x="9144000" y="0"/>
                </a:lnTo>
                <a:lnTo>
                  <a:pt x="0" y="0"/>
                </a:lnTo>
                <a:lnTo>
                  <a:pt x="0" y="249936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2138175"/>
            <a:ext cx="8006080" cy="2272665"/>
          </a:xfrm>
          <a:custGeom>
            <a:avLst/>
            <a:gdLst/>
            <a:ahLst/>
            <a:cxnLst/>
            <a:rect l="l" t="t" r="r" b="b"/>
            <a:pathLst>
              <a:path w="8006080" h="2272665">
                <a:moveTo>
                  <a:pt x="0" y="0"/>
                </a:moveTo>
                <a:lnTo>
                  <a:pt x="0" y="2272257"/>
                </a:lnTo>
                <a:lnTo>
                  <a:pt x="8003921" y="2252214"/>
                </a:lnTo>
                <a:lnTo>
                  <a:pt x="8005572" y="3044"/>
                </a:lnTo>
                <a:lnTo>
                  <a:pt x="0" y="0"/>
                </a:lnTo>
                <a:close/>
              </a:path>
            </a:pathLst>
          </a:custGeom>
          <a:solidFill>
            <a:srgbClr val="9FB5C4">
              <a:alpha val="7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2204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88036" y="3197351"/>
            <a:ext cx="1787652" cy="1632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91262" y="3163061"/>
            <a:ext cx="1752600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91262" y="3163061"/>
            <a:ext cx="1752600" cy="1600200"/>
          </a:xfrm>
          <a:custGeom>
            <a:avLst/>
            <a:gdLst/>
            <a:ahLst/>
            <a:cxnLst/>
            <a:rect l="l" t="t" r="r" b="b"/>
            <a:pathLst>
              <a:path w="1752600" h="1600200">
                <a:moveTo>
                  <a:pt x="0" y="800100"/>
                </a:moveTo>
                <a:lnTo>
                  <a:pt x="438150" y="0"/>
                </a:lnTo>
                <a:lnTo>
                  <a:pt x="1314450" y="0"/>
                </a:lnTo>
                <a:lnTo>
                  <a:pt x="1752600" y="800100"/>
                </a:lnTo>
                <a:lnTo>
                  <a:pt x="1314450" y="1600200"/>
                </a:lnTo>
                <a:lnTo>
                  <a:pt x="438150" y="1600200"/>
                </a:lnTo>
                <a:lnTo>
                  <a:pt x="0" y="80010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735835" y="2359151"/>
            <a:ext cx="1863852" cy="1632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639061" y="2324861"/>
            <a:ext cx="1828800" cy="160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639061" y="2324861"/>
            <a:ext cx="1828800" cy="1600200"/>
          </a:xfrm>
          <a:custGeom>
            <a:avLst/>
            <a:gdLst/>
            <a:ahLst/>
            <a:cxnLst/>
            <a:rect l="l" t="t" r="r" b="b"/>
            <a:pathLst>
              <a:path w="1828800" h="1600200">
                <a:moveTo>
                  <a:pt x="0" y="800100"/>
                </a:moveTo>
                <a:lnTo>
                  <a:pt x="457200" y="0"/>
                </a:lnTo>
                <a:lnTo>
                  <a:pt x="1371600" y="0"/>
                </a:lnTo>
                <a:lnTo>
                  <a:pt x="1828800" y="800100"/>
                </a:lnTo>
                <a:lnTo>
                  <a:pt x="1371600" y="1600200"/>
                </a:lnTo>
                <a:lnTo>
                  <a:pt x="457200" y="1600200"/>
                </a:lnTo>
                <a:lnTo>
                  <a:pt x="0" y="80010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697735" y="4073652"/>
            <a:ext cx="1863852" cy="1632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600961" y="4039361"/>
            <a:ext cx="1828800" cy="1600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600961" y="4039361"/>
            <a:ext cx="1828800" cy="1600200"/>
          </a:xfrm>
          <a:custGeom>
            <a:avLst/>
            <a:gdLst/>
            <a:ahLst/>
            <a:cxnLst/>
            <a:rect l="l" t="t" r="r" b="b"/>
            <a:pathLst>
              <a:path w="1828800" h="1600200">
                <a:moveTo>
                  <a:pt x="0" y="800100"/>
                </a:moveTo>
                <a:lnTo>
                  <a:pt x="457200" y="0"/>
                </a:lnTo>
                <a:lnTo>
                  <a:pt x="1371600" y="0"/>
                </a:lnTo>
                <a:lnTo>
                  <a:pt x="1828800" y="800100"/>
                </a:lnTo>
                <a:lnTo>
                  <a:pt x="1371600" y="1600200"/>
                </a:lnTo>
                <a:lnTo>
                  <a:pt x="457200" y="1600200"/>
                </a:lnTo>
                <a:lnTo>
                  <a:pt x="0" y="80010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336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800"/>
              </a:lnSpc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44425"/>
            <a:ext cx="8185784" cy="634365"/>
          </a:xfrm>
          <a:custGeom>
            <a:avLst/>
            <a:gdLst/>
            <a:ahLst/>
            <a:cxnLst/>
            <a:rect l="l" t="t" r="r" b="b"/>
            <a:pathLst>
              <a:path w="8185784" h="634365">
                <a:moveTo>
                  <a:pt x="0" y="0"/>
                </a:moveTo>
                <a:lnTo>
                  <a:pt x="0" y="633976"/>
                </a:lnTo>
                <a:lnTo>
                  <a:pt x="8183753" y="628395"/>
                </a:lnTo>
                <a:lnTo>
                  <a:pt x="8185404" y="888"/>
                </a:lnTo>
                <a:lnTo>
                  <a:pt x="0" y="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56447" y="0"/>
            <a:ext cx="988060" cy="347980"/>
          </a:xfrm>
          <a:custGeom>
            <a:avLst/>
            <a:gdLst/>
            <a:ahLst/>
            <a:cxnLst/>
            <a:rect l="l" t="t" r="r" b="b"/>
            <a:pathLst>
              <a:path w="988059" h="347980">
                <a:moveTo>
                  <a:pt x="0" y="347472"/>
                </a:moveTo>
                <a:lnTo>
                  <a:pt x="987551" y="347472"/>
                </a:lnTo>
                <a:lnTo>
                  <a:pt x="987551" y="0"/>
                </a:lnTo>
                <a:lnTo>
                  <a:pt x="0" y="0"/>
                </a:lnTo>
                <a:lnTo>
                  <a:pt x="0" y="347472"/>
                </a:lnTo>
                <a:close/>
              </a:path>
            </a:pathLst>
          </a:custGeom>
          <a:solidFill>
            <a:srgbClr val="9FB5C4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56447" y="972311"/>
            <a:ext cx="988060" cy="5885815"/>
          </a:xfrm>
          <a:custGeom>
            <a:avLst/>
            <a:gdLst/>
            <a:ahLst/>
            <a:cxnLst/>
            <a:rect l="l" t="t" r="r" b="b"/>
            <a:pathLst>
              <a:path w="988059" h="5885815">
                <a:moveTo>
                  <a:pt x="0" y="5885687"/>
                </a:moveTo>
                <a:lnTo>
                  <a:pt x="987551" y="5885687"/>
                </a:lnTo>
                <a:lnTo>
                  <a:pt x="987551" y="0"/>
                </a:lnTo>
                <a:lnTo>
                  <a:pt x="0" y="0"/>
                </a:lnTo>
                <a:lnTo>
                  <a:pt x="0" y="5885687"/>
                </a:lnTo>
                <a:close/>
              </a:path>
            </a:pathLst>
          </a:custGeom>
          <a:solidFill>
            <a:srgbClr val="9FB5C4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7455" y="403351"/>
            <a:ext cx="688908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69097"/>
            <a:ext cx="7971155" cy="4721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33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04965" y="6509267"/>
            <a:ext cx="179450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336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90763" y="6402504"/>
            <a:ext cx="28892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800"/>
              </a:lnSpc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3.png"/><Relationship Id="rId3" Type="http://schemas.openxmlformats.org/officeDocument/2006/relationships/image" Target="../media/image3.png"/><Relationship Id="rId21" Type="http://schemas.openxmlformats.org/officeDocument/2006/relationships/image" Target="../media/image96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2.png"/><Relationship Id="rId2" Type="http://schemas.openxmlformats.org/officeDocument/2006/relationships/image" Target="../media/image71.jpg"/><Relationship Id="rId16" Type="http://schemas.openxmlformats.org/officeDocument/2006/relationships/image" Target="../media/image60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24" Type="http://schemas.openxmlformats.org/officeDocument/2006/relationships/image" Target="../media/image99.png"/><Relationship Id="rId5" Type="http://schemas.openxmlformats.org/officeDocument/2006/relationships/image" Target="../media/image82.png"/><Relationship Id="rId15" Type="http://schemas.openxmlformats.org/officeDocument/2006/relationships/image" Target="../media/image59.png"/><Relationship Id="rId23" Type="http://schemas.openxmlformats.org/officeDocument/2006/relationships/image" Target="../media/image98.png"/><Relationship Id="rId10" Type="http://schemas.openxmlformats.org/officeDocument/2006/relationships/image" Target="../media/image87.png"/><Relationship Id="rId19" Type="http://schemas.openxmlformats.org/officeDocument/2006/relationships/image" Target="../media/image94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3" Type="http://schemas.openxmlformats.org/officeDocument/2006/relationships/image" Target="../media/image2.png"/><Relationship Id="rId21" Type="http://schemas.openxmlformats.org/officeDocument/2006/relationships/image" Target="../media/image115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2" Type="http://schemas.openxmlformats.org/officeDocument/2006/relationships/image" Target="../media/image71.jp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24" Type="http://schemas.openxmlformats.org/officeDocument/2006/relationships/image" Target="../media/image118.png"/><Relationship Id="rId5" Type="http://schemas.openxmlformats.org/officeDocument/2006/relationships/image" Target="../media/image60.png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28" Type="http://schemas.openxmlformats.org/officeDocument/2006/relationships/image" Target="../media/image122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59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Relationship Id="rId22" Type="http://schemas.openxmlformats.org/officeDocument/2006/relationships/image" Target="../media/image116.png"/><Relationship Id="rId27" Type="http://schemas.openxmlformats.org/officeDocument/2006/relationships/image" Target="../media/image1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3" Type="http://schemas.openxmlformats.org/officeDocument/2006/relationships/image" Target="../media/image3.png"/><Relationship Id="rId21" Type="http://schemas.openxmlformats.org/officeDocument/2006/relationships/image" Target="../media/image140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2" Type="http://schemas.openxmlformats.org/officeDocument/2006/relationships/image" Target="../media/image2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29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32" Type="http://schemas.openxmlformats.org/officeDocument/2006/relationships/image" Target="../media/image151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31" Type="http://schemas.openxmlformats.org/officeDocument/2006/relationships/image" Target="../media/image150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30" Type="http://schemas.openxmlformats.org/officeDocument/2006/relationships/image" Target="../media/image1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3" Type="http://schemas.openxmlformats.org/officeDocument/2006/relationships/image" Target="../media/image2.png"/><Relationship Id="rId21" Type="http://schemas.openxmlformats.org/officeDocument/2006/relationships/image" Target="../media/image167.png"/><Relationship Id="rId7" Type="http://schemas.openxmlformats.org/officeDocument/2006/relationships/image" Target="../media/image154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" Type="http://schemas.openxmlformats.org/officeDocument/2006/relationships/image" Target="../media/image71.jp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8.png"/><Relationship Id="rId24" Type="http://schemas.openxmlformats.org/officeDocument/2006/relationships/image" Target="../media/image170.png"/><Relationship Id="rId5" Type="http://schemas.openxmlformats.org/officeDocument/2006/relationships/image" Target="../media/image152.png"/><Relationship Id="rId15" Type="http://schemas.openxmlformats.org/officeDocument/2006/relationships/image" Target="../media/image161.png"/><Relationship Id="rId23" Type="http://schemas.openxmlformats.org/officeDocument/2006/relationships/image" Target="../media/image169.png"/><Relationship Id="rId10" Type="http://schemas.openxmlformats.org/officeDocument/2006/relationships/image" Target="../media/image157.png"/><Relationship Id="rId19" Type="http://schemas.openxmlformats.org/officeDocument/2006/relationships/image" Target="../media/image165.png"/><Relationship Id="rId4" Type="http://schemas.openxmlformats.org/officeDocument/2006/relationships/image" Target="../media/image3.png"/><Relationship Id="rId9" Type="http://schemas.openxmlformats.org/officeDocument/2006/relationships/image" Target="../media/image156.png"/><Relationship Id="rId14" Type="http://schemas.openxmlformats.org/officeDocument/2006/relationships/image" Target="../media/image160.png"/><Relationship Id="rId22" Type="http://schemas.openxmlformats.org/officeDocument/2006/relationships/image" Target="../media/image1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3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11" Type="http://schemas.openxmlformats.org/officeDocument/2006/relationships/image" Target="../media/image181.png"/><Relationship Id="rId5" Type="http://schemas.openxmlformats.org/officeDocument/2006/relationships/image" Target="../media/image175.png"/><Relationship Id="rId10" Type="http://schemas.openxmlformats.org/officeDocument/2006/relationships/image" Target="../media/image180.png"/><Relationship Id="rId4" Type="http://schemas.openxmlformats.org/officeDocument/2006/relationships/image" Target="../media/image124.png"/><Relationship Id="rId9" Type="http://schemas.openxmlformats.org/officeDocument/2006/relationships/image" Target="../media/image17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3" Type="http://schemas.openxmlformats.org/officeDocument/2006/relationships/image" Target="../media/image3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2" Type="http://schemas.openxmlformats.org/officeDocument/2006/relationships/image" Target="../media/image2.png"/><Relationship Id="rId16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187.png"/><Relationship Id="rId5" Type="http://schemas.openxmlformats.org/officeDocument/2006/relationships/image" Target="../media/image60.png"/><Relationship Id="rId15" Type="http://schemas.openxmlformats.org/officeDocument/2006/relationships/image" Target="../media/image191.png"/><Relationship Id="rId10" Type="http://schemas.openxmlformats.org/officeDocument/2006/relationships/image" Target="../media/image186.png"/><Relationship Id="rId4" Type="http://schemas.openxmlformats.org/officeDocument/2006/relationships/image" Target="../media/image59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93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772400" cy="553998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KỸ THUẬT LẬP TRÌNH ĐỆ QUY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1752600"/>
            <a:ext cx="6324600" cy="4038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27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684276" y="3503676"/>
            <a:ext cx="3662172" cy="2976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762" y="3582161"/>
            <a:ext cx="3505200" cy="2819400"/>
          </a:xfrm>
          <a:custGeom>
            <a:avLst/>
            <a:gdLst/>
            <a:ahLst/>
            <a:cxnLst/>
            <a:rect l="l" t="t" r="r" b="b"/>
            <a:pathLst>
              <a:path w="3505200" h="2819400">
                <a:moveTo>
                  <a:pt x="0" y="2819400"/>
                </a:moveTo>
                <a:lnTo>
                  <a:pt x="3505200" y="2819400"/>
                </a:lnTo>
                <a:lnTo>
                  <a:pt x="3505200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ln w="25908">
            <a:solidFill>
              <a:srgbClr val="5085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8180" y="3041904"/>
            <a:ext cx="3666744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055" y="3072383"/>
            <a:ext cx="3393948" cy="64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1044" y="2967482"/>
            <a:ext cx="3183255" cy="340804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Cấu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trúc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chương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trình</a:t>
            </a:r>
            <a:endParaRPr sz="2400" dirty="0">
              <a:latin typeface="Arial"/>
              <a:cs typeface="Arial"/>
            </a:endParaRPr>
          </a:p>
          <a:p>
            <a:pPr marL="227329" marR="525780" indent="-215265">
              <a:lnSpc>
                <a:spcPct val="100000"/>
              </a:lnSpc>
              <a:spcBef>
                <a:spcPts val="919"/>
              </a:spcBef>
            </a:pPr>
            <a:r>
              <a:rPr sz="1800" spc="-150" dirty="0">
                <a:latin typeface="Tahoma"/>
                <a:cs typeface="Tahoma"/>
              </a:rPr>
              <a:t>&lt;Kiểu&gt;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TênHàm</a:t>
            </a:r>
            <a:r>
              <a:rPr sz="1800" spc="-5" dirty="0">
                <a:latin typeface="Tahoma"/>
                <a:cs typeface="Tahoma"/>
              </a:rPr>
              <a:t>(&lt;TS&gt;) </a:t>
            </a:r>
            <a:r>
              <a:rPr sz="1800" dirty="0">
                <a:latin typeface="Tahoma"/>
                <a:cs typeface="Tahoma"/>
              </a:rPr>
              <a:t>{  if </a:t>
            </a:r>
            <a:r>
              <a:rPr sz="1800" spc="5" dirty="0">
                <a:latin typeface="Tahoma"/>
                <a:cs typeface="Tahoma"/>
              </a:rPr>
              <a:t>(&lt;ĐK </a:t>
            </a:r>
            <a:r>
              <a:rPr sz="1800" spc="-120" dirty="0">
                <a:latin typeface="Tahoma"/>
                <a:cs typeface="Tahoma"/>
              </a:rPr>
              <a:t>dừng&gt;)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{</a:t>
            </a:r>
          </a:p>
          <a:p>
            <a:pPr marL="44069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…</a:t>
            </a:r>
          </a:p>
          <a:p>
            <a:pPr marL="440690">
              <a:lnSpc>
                <a:spcPct val="100000"/>
              </a:lnSpc>
            </a:pPr>
            <a:r>
              <a:rPr sz="1800" spc="-10" dirty="0">
                <a:latin typeface="Tahoma"/>
                <a:cs typeface="Tahoma"/>
              </a:rPr>
              <a:t>return </a:t>
            </a:r>
            <a:r>
              <a:rPr sz="1800" spc="-5" dirty="0">
                <a:latin typeface="Tahoma"/>
                <a:cs typeface="Tahoma"/>
              </a:rPr>
              <a:t>&lt;Giá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315" dirty="0">
                <a:latin typeface="Tahoma"/>
                <a:cs typeface="Tahoma"/>
              </a:rPr>
              <a:t>Trị&gt;;</a:t>
            </a:r>
            <a:endParaRPr sz="1800" dirty="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}</a:t>
            </a:r>
          </a:p>
          <a:p>
            <a:pPr marL="227329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ahoma"/>
                <a:cs typeface="Tahoma"/>
              </a:rPr>
              <a:t>…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TênHàm</a:t>
            </a:r>
            <a:r>
              <a:rPr sz="1800" spc="-5" dirty="0">
                <a:latin typeface="Tahoma"/>
                <a:cs typeface="Tahoma"/>
              </a:rPr>
              <a:t>(&lt;TS&gt;);</a:t>
            </a:r>
            <a:endParaRPr sz="1800" dirty="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…</a:t>
            </a:r>
          </a:p>
          <a:p>
            <a:pPr marL="227329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…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TênHàm</a:t>
            </a:r>
            <a:r>
              <a:rPr sz="1800" spc="-5" dirty="0">
                <a:latin typeface="Tahoma"/>
                <a:cs typeface="Tahoma"/>
              </a:rPr>
              <a:t>(&lt;TS&gt;);</a:t>
            </a:r>
            <a:endParaRPr sz="1800" dirty="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…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}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3402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Đệ </a:t>
            </a:r>
            <a:r>
              <a:rPr spc="-5" dirty="0"/>
              <a:t>quy </a:t>
            </a:r>
            <a:r>
              <a:rPr dirty="0"/>
              <a:t>nhị</a:t>
            </a:r>
            <a:r>
              <a:rPr spc="-60" dirty="0"/>
              <a:t> </a:t>
            </a:r>
            <a:r>
              <a:rPr spc="-5" dirty="0"/>
              <a:t>phân</a:t>
            </a:r>
          </a:p>
        </p:txBody>
      </p:sp>
      <p:sp>
        <p:nvSpPr>
          <p:cNvPr id="18" name="object 18"/>
          <p:cNvSpPr/>
          <p:nvPr/>
        </p:nvSpPr>
        <p:spPr>
          <a:xfrm>
            <a:off x="4570476" y="1979676"/>
            <a:ext cx="3662172" cy="45003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8961" y="2058161"/>
            <a:ext cx="3505200" cy="4343400"/>
          </a:xfrm>
          <a:custGeom>
            <a:avLst/>
            <a:gdLst/>
            <a:ahLst/>
            <a:cxnLst/>
            <a:rect l="l" t="t" r="r" b="b"/>
            <a:pathLst>
              <a:path w="3505200" h="4343400">
                <a:moveTo>
                  <a:pt x="0" y="4343400"/>
                </a:moveTo>
                <a:lnTo>
                  <a:pt x="3505199" y="4343400"/>
                </a:lnTo>
                <a:lnTo>
                  <a:pt x="3505199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25908">
            <a:solidFill>
              <a:srgbClr val="5085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4379" y="1517903"/>
            <a:ext cx="3666744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15255" y="1548383"/>
            <a:ext cx="3390900" cy="647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40528" y="1432771"/>
            <a:ext cx="3177540" cy="424942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40335" algn="ctr">
              <a:lnSpc>
                <a:spcPct val="100000"/>
              </a:lnSpc>
              <a:spcBef>
                <a:spcPts val="141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Ví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dụ</a:t>
            </a:r>
            <a:endParaRPr sz="2400" dirty="0">
              <a:latin typeface="Arial"/>
              <a:cs typeface="Arial"/>
            </a:endParaRPr>
          </a:p>
          <a:p>
            <a:pPr marR="394970">
              <a:lnSpc>
                <a:spcPct val="100000"/>
              </a:lnSpc>
              <a:spcBef>
                <a:spcPts val="980"/>
              </a:spcBef>
            </a:pP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Tính </a:t>
            </a:r>
            <a:r>
              <a:rPr sz="1800" spc="-415" dirty="0" err="1">
                <a:solidFill>
                  <a:srgbClr val="FF0000"/>
                </a:solidFill>
                <a:latin typeface="Tahoma"/>
                <a:cs typeface="Tahoma"/>
              </a:rPr>
              <a:t>số</a:t>
            </a:r>
            <a:r>
              <a:rPr sz="1800" spc="-4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spc="-415" dirty="0" smtClean="0">
                <a:solidFill>
                  <a:srgbClr val="FF0000"/>
                </a:solidFill>
                <a:latin typeface="Tahoma"/>
                <a:cs typeface="Tahoma"/>
              </a:rPr>
              <a:t>   </a:t>
            </a:r>
            <a:r>
              <a:rPr sz="1800" spc="-215" dirty="0" err="1" smtClean="0">
                <a:solidFill>
                  <a:srgbClr val="FF0000"/>
                </a:solidFill>
                <a:latin typeface="Tahoma"/>
                <a:cs typeface="Tahoma"/>
              </a:rPr>
              <a:t>hạng</a:t>
            </a:r>
            <a:r>
              <a:rPr sz="1800" spc="-215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spc="-215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240" dirty="0" err="1" smtClean="0">
                <a:solidFill>
                  <a:srgbClr val="FF0000"/>
                </a:solidFill>
                <a:latin typeface="Tahoma"/>
                <a:cs typeface="Tahoma"/>
              </a:rPr>
              <a:t>thứ</a:t>
            </a:r>
            <a:r>
              <a:rPr sz="1800" spc="-24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spc="-24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5" dirty="0" smtClean="0">
                <a:solidFill>
                  <a:srgbClr val="FF0000"/>
                </a:solidFill>
                <a:latin typeface="Tahoma"/>
                <a:cs typeface="Tahoma"/>
              </a:rPr>
              <a:t>n </a:t>
            </a:r>
            <a:r>
              <a:rPr sz="1800" spc="-270" dirty="0">
                <a:solidFill>
                  <a:srgbClr val="FF0000"/>
                </a:solidFill>
                <a:latin typeface="Tahoma"/>
                <a:cs typeface="Tahoma"/>
              </a:rPr>
              <a:t>của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dãy  Fibonacy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: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f(0) = f(1) =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</a:p>
          <a:p>
            <a:pPr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f(n) = f(n </a:t>
            </a:r>
            <a:r>
              <a:rPr sz="1800" dirty="0">
                <a:latin typeface="Tahoma"/>
                <a:cs typeface="Tahoma"/>
              </a:rPr>
              <a:t>– 1) </a:t>
            </a:r>
            <a:r>
              <a:rPr sz="1800" spc="-5" dirty="0">
                <a:latin typeface="Tahoma"/>
                <a:cs typeface="Tahoma"/>
              </a:rPr>
              <a:t>+ f(n </a:t>
            </a:r>
            <a:r>
              <a:rPr sz="1800" dirty="0">
                <a:latin typeface="Tahoma"/>
                <a:cs typeface="Tahoma"/>
              </a:rPr>
              <a:t>– 2) </a:t>
            </a:r>
            <a:r>
              <a:rPr sz="1800" spc="-5" dirty="0">
                <a:latin typeface="Tahoma"/>
                <a:cs typeface="Tahoma"/>
              </a:rPr>
              <a:t>n &gt;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</a:p>
          <a:p>
            <a:pPr>
              <a:lnSpc>
                <a:spcPct val="100000"/>
              </a:lnSpc>
            </a:pPr>
            <a:r>
              <a:rPr sz="1800" spc="15" dirty="0">
                <a:solidFill>
                  <a:srgbClr val="FF0000"/>
                </a:solidFill>
                <a:latin typeface="Tahoma"/>
                <a:cs typeface="Tahoma"/>
              </a:rPr>
              <a:t>ĐK </a:t>
            </a:r>
            <a:r>
              <a:rPr sz="1800" spc="-145" dirty="0">
                <a:solidFill>
                  <a:srgbClr val="FF0000"/>
                </a:solidFill>
                <a:latin typeface="Tahoma"/>
                <a:cs typeface="Tahoma"/>
              </a:rPr>
              <a:t>dừng</a:t>
            </a:r>
            <a:r>
              <a:rPr sz="1800" spc="-145" dirty="0">
                <a:solidFill>
                  <a:srgbClr val="003366"/>
                </a:solidFill>
                <a:latin typeface="Tahoma"/>
                <a:cs typeface="Tahoma"/>
              </a:rPr>
              <a:t>: </a:t>
            </a:r>
            <a:r>
              <a:rPr sz="1800" spc="-5" dirty="0">
                <a:latin typeface="Tahoma"/>
                <a:cs typeface="Tahoma"/>
              </a:rPr>
              <a:t>f(0) </a:t>
            </a:r>
            <a:r>
              <a:rPr sz="1800" dirty="0">
                <a:latin typeface="Tahoma"/>
                <a:cs typeface="Tahoma"/>
              </a:rPr>
              <a:t>= 1 </a:t>
            </a:r>
            <a:r>
              <a:rPr sz="1800" spc="-5" dirty="0">
                <a:latin typeface="Tahoma"/>
                <a:cs typeface="Tahoma"/>
              </a:rPr>
              <a:t>và f(1)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3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R="1405890">
              <a:lnSpc>
                <a:spcPct val="100000"/>
              </a:lnSpc>
            </a:pPr>
            <a:r>
              <a:rPr sz="1800" spc="-5" dirty="0" smtClean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800" spc="-250" dirty="0">
                <a:latin typeface="Tahoma"/>
                <a:cs typeface="Tahoma"/>
              </a:rPr>
              <a:t>Chương </a:t>
            </a:r>
            <a:r>
              <a:rPr sz="1800" spc="-5" dirty="0" err="1">
                <a:latin typeface="Tahoma"/>
                <a:cs typeface="Tahoma"/>
              </a:rPr>
              <a:t>trình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5" dirty="0" smtClean="0">
                <a:latin typeface="Tahoma"/>
                <a:cs typeface="Tahoma"/>
              </a:rPr>
              <a:t>  </a:t>
            </a:r>
            <a:r>
              <a:rPr sz="1800" spc="-5" dirty="0">
                <a:latin typeface="Tahoma"/>
                <a:cs typeface="Tahoma"/>
              </a:rPr>
              <a:t>long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Fibo</a:t>
            </a:r>
            <a:r>
              <a:rPr sz="1800" spc="-5" dirty="0">
                <a:latin typeface="Tahoma"/>
                <a:cs typeface="Tahoma"/>
              </a:rPr>
              <a:t>(int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n)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{</a:t>
            </a:r>
          </a:p>
          <a:p>
            <a:pPr marL="427990" marR="807720" indent="-21336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if </a:t>
            </a:r>
            <a:r>
              <a:rPr sz="1800" spc="-10" dirty="0">
                <a:latin typeface="Tahoma"/>
                <a:cs typeface="Tahoma"/>
              </a:rPr>
              <a:t>(n </a:t>
            </a:r>
            <a:r>
              <a:rPr sz="1800" spc="-5" dirty="0">
                <a:latin typeface="Tahoma"/>
                <a:cs typeface="Tahoma"/>
              </a:rPr>
              <a:t>== </a:t>
            </a:r>
            <a:r>
              <a:rPr sz="1800" dirty="0">
                <a:latin typeface="Tahoma"/>
                <a:cs typeface="Tahoma"/>
              </a:rPr>
              <a:t>0 </a:t>
            </a:r>
            <a:r>
              <a:rPr sz="1800" spc="-5" dirty="0">
                <a:latin typeface="Tahoma"/>
                <a:cs typeface="Tahoma"/>
              </a:rPr>
              <a:t>|| n == </a:t>
            </a:r>
            <a:r>
              <a:rPr sz="1800" dirty="0">
                <a:latin typeface="Tahoma"/>
                <a:cs typeface="Tahoma"/>
              </a:rPr>
              <a:t>1)  </a:t>
            </a:r>
            <a:r>
              <a:rPr sz="1800" spc="-10" dirty="0">
                <a:latin typeface="Tahoma"/>
                <a:cs typeface="Tahoma"/>
              </a:rPr>
              <a:t>return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1;</a:t>
            </a:r>
            <a:endParaRPr sz="1800" dirty="0">
              <a:latin typeface="Tahoma"/>
              <a:cs typeface="Tahoma"/>
            </a:endParaRPr>
          </a:p>
          <a:p>
            <a:pPr marL="214629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Tahoma"/>
                <a:cs typeface="Tahoma"/>
              </a:rPr>
              <a:t>return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Fibo</a:t>
            </a:r>
            <a:r>
              <a:rPr sz="1800" spc="-5" dirty="0">
                <a:latin typeface="Tahoma"/>
                <a:cs typeface="Tahoma"/>
              </a:rPr>
              <a:t>(n–1)+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Fibo</a:t>
            </a:r>
            <a:r>
              <a:rPr sz="1800" spc="-5" dirty="0">
                <a:latin typeface="Tahoma"/>
                <a:cs typeface="Tahoma"/>
              </a:rPr>
              <a:t>(n–2);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}</a:t>
            </a:r>
          </a:p>
        </p:txBody>
      </p:sp>
      <p:sp>
        <p:nvSpPr>
          <p:cNvPr id="23" name="object 23"/>
          <p:cNvSpPr/>
          <p:nvPr/>
        </p:nvSpPr>
        <p:spPr>
          <a:xfrm>
            <a:off x="1638288" y="1296161"/>
            <a:ext cx="1754147" cy="15628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399906" y="6402504"/>
            <a:ext cx="2705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fld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684276" y="3503676"/>
            <a:ext cx="3662172" cy="2976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762" y="3582161"/>
            <a:ext cx="3505200" cy="2819400"/>
          </a:xfrm>
          <a:custGeom>
            <a:avLst/>
            <a:gdLst/>
            <a:ahLst/>
            <a:cxnLst/>
            <a:rect l="l" t="t" r="r" b="b"/>
            <a:pathLst>
              <a:path w="3505200" h="2819400">
                <a:moveTo>
                  <a:pt x="0" y="2819400"/>
                </a:moveTo>
                <a:lnTo>
                  <a:pt x="3505200" y="2819400"/>
                </a:lnTo>
                <a:lnTo>
                  <a:pt x="3505200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ln w="25908">
            <a:solidFill>
              <a:srgbClr val="5085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8180" y="3041904"/>
            <a:ext cx="3666744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055" y="3072383"/>
            <a:ext cx="3393948" cy="64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1044" y="2967482"/>
            <a:ext cx="3183255" cy="340804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Cấu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trúc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chương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trình</a:t>
            </a:r>
            <a:endParaRPr sz="2400" dirty="0">
              <a:latin typeface="Arial"/>
              <a:cs typeface="Arial"/>
            </a:endParaRPr>
          </a:p>
          <a:p>
            <a:pPr marL="227329" marR="400685" indent="-215265">
              <a:lnSpc>
                <a:spcPct val="100000"/>
              </a:lnSpc>
              <a:spcBef>
                <a:spcPts val="919"/>
              </a:spcBef>
            </a:pPr>
            <a:r>
              <a:rPr sz="1800" spc="-150" dirty="0">
                <a:solidFill>
                  <a:srgbClr val="003366"/>
                </a:solidFill>
                <a:latin typeface="Tahoma"/>
                <a:cs typeface="Tahoma"/>
              </a:rPr>
              <a:t>&lt;Kiểu&gt;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TênHàm1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(&lt;TS&gt;) </a:t>
            </a: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{  if </a:t>
            </a:r>
            <a:r>
              <a:rPr sz="1800" spc="5" dirty="0">
                <a:solidFill>
                  <a:srgbClr val="003366"/>
                </a:solidFill>
                <a:latin typeface="Tahoma"/>
                <a:cs typeface="Tahoma"/>
              </a:rPr>
              <a:t>(&lt;ĐK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003366"/>
                </a:solidFill>
                <a:latin typeface="Tahoma"/>
                <a:cs typeface="Tahoma"/>
              </a:rPr>
              <a:t>dừng&gt;)</a:t>
            </a:r>
            <a:endParaRPr sz="1800" dirty="0">
              <a:latin typeface="Tahoma"/>
              <a:cs typeface="Tahoma"/>
            </a:endParaRPr>
          </a:p>
          <a:p>
            <a:pPr marL="440690">
              <a:lnSpc>
                <a:spcPct val="100000"/>
              </a:lnSpc>
            </a:pPr>
            <a:r>
              <a:rPr sz="1800" spc="-10" dirty="0">
                <a:solidFill>
                  <a:srgbClr val="003366"/>
                </a:solidFill>
                <a:latin typeface="Tahoma"/>
                <a:cs typeface="Tahoma"/>
              </a:rPr>
              <a:t>return 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&lt;Giá</a:t>
            </a:r>
            <a:r>
              <a:rPr sz="1800" spc="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800" spc="-285" dirty="0">
                <a:solidFill>
                  <a:srgbClr val="003366"/>
                </a:solidFill>
                <a:latin typeface="Tahoma"/>
                <a:cs typeface="Tahoma"/>
              </a:rPr>
              <a:t>trị&gt;;</a:t>
            </a:r>
            <a:endParaRPr sz="1800" dirty="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… </a:t>
            </a:r>
            <a:r>
              <a:rPr sz="1800" spc="-5" dirty="0">
                <a:solidFill>
                  <a:srgbClr val="0985FF"/>
                </a:solidFill>
                <a:latin typeface="Tahoma"/>
                <a:cs typeface="Tahoma"/>
              </a:rPr>
              <a:t>TênHàm2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(&lt;TS&gt;);</a:t>
            </a:r>
            <a:r>
              <a:rPr sz="18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…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}</a:t>
            </a:r>
            <a:endParaRPr sz="1800" dirty="0">
              <a:latin typeface="Tahoma"/>
              <a:cs typeface="Tahoma"/>
            </a:endParaRPr>
          </a:p>
          <a:p>
            <a:pPr marL="227329" marR="400685" indent="-215265">
              <a:lnSpc>
                <a:spcPct val="100000"/>
              </a:lnSpc>
              <a:spcBef>
                <a:spcPts val="5"/>
              </a:spcBef>
            </a:pPr>
            <a:r>
              <a:rPr sz="1800" spc="-150" dirty="0">
                <a:solidFill>
                  <a:srgbClr val="003366"/>
                </a:solidFill>
                <a:latin typeface="Tahoma"/>
                <a:cs typeface="Tahoma"/>
              </a:rPr>
              <a:t>&lt;Kiểu&gt; </a:t>
            </a:r>
            <a:r>
              <a:rPr sz="1800" spc="-5" dirty="0">
                <a:solidFill>
                  <a:srgbClr val="0985FF"/>
                </a:solidFill>
                <a:latin typeface="Tahoma"/>
                <a:cs typeface="Tahoma"/>
              </a:rPr>
              <a:t>TênHàm2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(&lt;TS&gt;) </a:t>
            </a: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{  if </a:t>
            </a:r>
            <a:r>
              <a:rPr sz="1800" spc="5" dirty="0">
                <a:solidFill>
                  <a:srgbClr val="003366"/>
                </a:solidFill>
                <a:latin typeface="Tahoma"/>
                <a:cs typeface="Tahoma"/>
              </a:rPr>
              <a:t>(&lt;ĐK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003366"/>
                </a:solidFill>
                <a:latin typeface="Tahoma"/>
                <a:cs typeface="Tahoma"/>
              </a:rPr>
              <a:t>dừng&gt;)</a:t>
            </a:r>
            <a:endParaRPr sz="1800" dirty="0">
              <a:latin typeface="Tahoma"/>
              <a:cs typeface="Tahoma"/>
            </a:endParaRPr>
          </a:p>
          <a:p>
            <a:pPr marL="440690">
              <a:lnSpc>
                <a:spcPct val="100000"/>
              </a:lnSpc>
            </a:pPr>
            <a:r>
              <a:rPr sz="1800" spc="-10" dirty="0">
                <a:solidFill>
                  <a:srgbClr val="003366"/>
                </a:solidFill>
                <a:latin typeface="Tahoma"/>
                <a:cs typeface="Tahoma"/>
              </a:rPr>
              <a:t>return 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&lt;Giá</a:t>
            </a:r>
            <a:r>
              <a:rPr sz="1800" spc="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800" spc="-285" dirty="0">
                <a:solidFill>
                  <a:srgbClr val="003366"/>
                </a:solidFill>
                <a:latin typeface="Tahoma"/>
                <a:cs typeface="Tahoma"/>
              </a:rPr>
              <a:t>trị&gt;;</a:t>
            </a:r>
            <a:endParaRPr sz="1800" dirty="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…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TênHàm1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(&lt;TS&gt;);</a:t>
            </a:r>
            <a:r>
              <a:rPr sz="18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…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}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34563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Đệ </a:t>
            </a:r>
            <a:r>
              <a:rPr spc="-5" dirty="0"/>
              <a:t>quy </a:t>
            </a:r>
            <a:r>
              <a:rPr dirty="0"/>
              <a:t>hỗ</a:t>
            </a:r>
            <a:r>
              <a:rPr spc="-55" dirty="0"/>
              <a:t> </a:t>
            </a:r>
            <a:r>
              <a:rPr spc="-5" dirty="0"/>
              <a:t>tương</a:t>
            </a:r>
          </a:p>
        </p:txBody>
      </p:sp>
      <p:sp>
        <p:nvSpPr>
          <p:cNvPr id="18" name="object 18"/>
          <p:cNvSpPr/>
          <p:nvPr/>
        </p:nvSpPr>
        <p:spPr>
          <a:xfrm>
            <a:off x="4570476" y="1979676"/>
            <a:ext cx="3662172" cy="45003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8961" y="2058161"/>
            <a:ext cx="3505200" cy="4343400"/>
          </a:xfrm>
          <a:custGeom>
            <a:avLst/>
            <a:gdLst/>
            <a:ahLst/>
            <a:cxnLst/>
            <a:rect l="l" t="t" r="r" b="b"/>
            <a:pathLst>
              <a:path w="3505200" h="4343400">
                <a:moveTo>
                  <a:pt x="0" y="4343400"/>
                </a:moveTo>
                <a:lnTo>
                  <a:pt x="3505199" y="4343400"/>
                </a:lnTo>
                <a:lnTo>
                  <a:pt x="3505199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25908">
            <a:solidFill>
              <a:srgbClr val="5085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4379" y="1517903"/>
            <a:ext cx="3666744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15255" y="1548383"/>
            <a:ext cx="3390900" cy="647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15255" y="1441920"/>
            <a:ext cx="3180715" cy="479806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62560" algn="ctr">
              <a:lnSpc>
                <a:spcPct val="100000"/>
              </a:lnSpc>
              <a:spcBef>
                <a:spcPts val="141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Ví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dụ</a:t>
            </a:r>
            <a:endParaRPr sz="2400" dirty="0">
              <a:latin typeface="Arial"/>
              <a:cs typeface="Arial"/>
            </a:endParaRPr>
          </a:p>
          <a:p>
            <a:pPr marL="12700" marR="301625">
              <a:lnSpc>
                <a:spcPct val="100000"/>
              </a:lnSpc>
              <a:spcBef>
                <a:spcPts val="980"/>
              </a:spcBef>
            </a:pP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Tính </a:t>
            </a:r>
            <a:r>
              <a:rPr sz="1800" spc="-415" dirty="0" err="1">
                <a:solidFill>
                  <a:srgbClr val="FF0000"/>
                </a:solidFill>
                <a:latin typeface="Tahoma"/>
                <a:cs typeface="Tahoma"/>
              </a:rPr>
              <a:t>số</a:t>
            </a:r>
            <a:r>
              <a:rPr sz="1800" spc="-4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800" spc="-415" dirty="0" smtClean="0">
                <a:solidFill>
                  <a:srgbClr val="FF0000"/>
                </a:solidFill>
                <a:latin typeface="Tahoma"/>
                <a:cs typeface="Tahoma"/>
              </a:rPr>
              <a:t>  </a:t>
            </a:r>
            <a:r>
              <a:rPr sz="1800" spc="-215" dirty="0" err="1" smtClean="0">
                <a:solidFill>
                  <a:srgbClr val="FF0000"/>
                </a:solidFill>
                <a:latin typeface="Tahoma"/>
                <a:cs typeface="Tahoma"/>
              </a:rPr>
              <a:t>hạng</a:t>
            </a:r>
            <a:r>
              <a:rPr sz="1800" spc="-215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240" dirty="0">
                <a:solidFill>
                  <a:srgbClr val="FF0000"/>
                </a:solidFill>
                <a:latin typeface="Tahoma"/>
                <a:cs typeface="Tahoma"/>
              </a:rPr>
              <a:t>thứ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n </a:t>
            </a:r>
            <a:r>
              <a:rPr sz="1800" spc="-270" dirty="0">
                <a:solidFill>
                  <a:srgbClr val="FF0000"/>
                </a:solidFill>
                <a:latin typeface="Tahoma"/>
                <a:cs typeface="Tahoma"/>
              </a:rPr>
              <a:t>của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dãy</a:t>
            </a: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:  </a:t>
            </a:r>
            <a:r>
              <a:rPr sz="1800" spc="-5" dirty="0">
                <a:latin typeface="Tahoma"/>
                <a:cs typeface="Tahoma"/>
              </a:rPr>
              <a:t>x(0) = 1, y(0) =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</a:t>
            </a: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x(n) = x(n </a:t>
            </a:r>
            <a:r>
              <a:rPr sz="1800" dirty="0">
                <a:latin typeface="Tahoma"/>
                <a:cs typeface="Tahoma"/>
              </a:rPr>
              <a:t>– 1) </a:t>
            </a:r>
            <a:r>
              <a:rPr sz="1800" spc="-5" dirty="0">
                <a:latin typeface="Tahoma"/>
                <a:cs typeface="Tahoma"/>
              </a:rPr>
              <a:t>+ y(n </a:t>
            </a:r>
            <a:r>
              <a:rPr sz="1800" dirty="0">
                <a:latin typeface="Tahoma"/>
                <a:cs typeface="Tahoma"/>
              </a:rPr>
              <a:t>–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1)</a:t>
            </a: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y(n) = 3*x(n </a:t>
            </a:r>
            <a:r>
              <a:rPr sz="1800" dirty="0">
                <a:latin typeface="Tahoma"/>
                <a:cs typeface="Tahoma"/>
              </a:rPr>
              <a:t>– 1) </a:t>
            </a:r>
            <a:r>
              <a:rPr sz="1800" spc="-5" dirty="0">
                <a:latin typeface="Tahoma"/>
                <a:cs typeface="Tahoma"/>
              </a:rPr>
              <a:t>+ 2*y(n </a:t>
            </a:r>
            <a:r>
              <a:rPr sz="1800" dirty="0">
                <a:latin typeface="Tahoma"/>
                <a:cs typeface="Tahoma"/>
              </a:rPr>
              <a:t>–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1)</a:t>
            </a:r>
          </a:p>
          <a:p>
            <a:pPr marL="12700">
              <a:lnSpc>
                <a:spcPct val="100000"/>
              </a:lnSpc>
            </a:pPr>
            <a:r>
              <a:rPr sz="1800" spc="15" dirty="0">
                <a:solidFill>
                  <a:srgbClr val="FF0000"/>
                </a:solidFill>
                <a:latin typeface="Tahoma"/>
                <a:cs typeface="Tahoma"/>
              </a:rPr>
              <a:t>ĐK </a:t>
            </a:r>
            <a:r>
              <a:rPr sz="1800" spc="-145" dirty="0">
                <a:solidFill>
                  <a:srgbClr val="FF0000"/>
                </a:solidFill>
                <a:latin typeface="Tahoma"/>
                <a:cs typeface="Tahoma"/>
              </a:rPr>
              <a:t>dừng</a:t>
            </a:r>
            <a:r>
              <a:rPr sz="1800" spc="-145" dirty="0">
                <a:solidFill>
                  <a:srgbClr val="003366"/>
                </a:solidFill>
                <a:latin typeface="Tahoma"/>
                <a:cs typeface="Tahoma"/>
              </a:rPr>
              <a:t>: </a:t>
            </a:r>
            <a:r>
              <a:rPr sz="1800" spc="-5" dirty="0">
                <a:latin typeface="Tahoma"/>
                <a:cs typeface="Tahoma"/>
              </a:rPr>
              <a:t>x(0) </a:t>
            </a:r>
            <a:r>
              <a:rPr sz="1800" dirty="0">
                <a:latin typeface="Tahoma"/>
                <a:cs typeface="Tahoma"/>
              </a:rPr>
              <a:t>= 1, </a:t>
            </a:r>
            <a:r>
              <a:rPr sz="1800" spc="-5" dirty="0">
                <a:latin typeface="Tahoma"/>
                <a:cs typeface="Tahoma"/>
              </a:rPr>
              <a:t>y(0)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1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</a:t>
            </a:r>
          </a:p>
          <a:p>
            <a:pPr marL="12700" marR="617220" indent="778510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.: </a:t>
            </a:r>
            <a:r>
              <a:rPr sz="1800" spc="-250" dirty="0">
                <a:latin typeface="Tahoma"/>
                <a:cs typeface="Tahoma"/>
              </a:rPr>
              <a:t>Chương </a:t>
            </a:r>
            <a:r>
              <a:rPr sz="1800" spc="-5" dirty="0">
                <a:latin typeface="Tahoma"/>
                <a:cs typeface="Tahoma"/>
              </a:rPr>
              <a:t>trình :.  long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yn</a:t>
            </a:r>
            <a:r>
              <a:rPr sz="1800" spc="-5" dirty="0">
                <a:latin typeface="Tahoma"/>
                <a:cs typeface="Tahoma"/>
              </a:rPr>
              <a:t>(int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n);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long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xn</a:t>
            </a:r>
            <a:r>
              <a:rPr sz="1800" spc="-5" dirty="0">
                <a:latin typeface="Tahoma"/>
                <a:cs typeface="Tahoma"/>
              </a:rPr>
              <a:t>(int n) </a:t>
            </a:r>
            <a:r>
              <a:rPr sz="1800" dirty="0">
                <a:latin typeface="Tahoma"/>
                <a:cs typeface="Tahoma"/>
              </a:rPr>
              <a:t>{</a:t>
            </a:r>
          </a:p>
          <a:p>
            <a:pPr marL="227329" marR="509905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if </a:t>
            </a:r>
            <a:r>
              <a:rPr sz="1800" spc="-10" dirty="0">
                <a:latin typeface="Tahoma"/>
                <a:cs typeface="Tahoma"/>
              </a:rPr>
              <a:t>(n </a:t>
            </a:r>
            <a:r>
              <a:rPr sz="1800" spc="-5" dirty="0">
                <a:latin typeface="Tahoma"/>
                <a:cs typeface="Tahoma"/>
              </a:rPr>
              <a:t>== </a:t>
            </a:r>
            <a:r>
              <a:rPr sz="1800" dirty="0">
                <a:latin typeface="Tahoma"/>
                <a:cs typeface="Tahoma"/>
              </a:rPr>
              <a:t>0) </a:t>
            </a:r>
            <a:r>
              <a:rPr sz="1800" spc="-10" dirty="0">
                <a:latin typeface="Tahoma"/>
                <a:cs typeface="Tahoma"/>
              </a:rPr>
              <a:t>return </a:t>
            </a:r>
            <a:r>
              <a:rPr sz="1800" spc="-5" dirty="0">
                <a:latin typeface="Tahoma"/>
                <a:cs typeface="Tahoma"/>
              </a:rPr>
              <a:t>1;  </a:t>
            </a:r>
            <a:r>
              <a:rPr sz="1800" spc="-10" dirty="0">
                <a:latin typeface="Tahoma"/>
                <a:cs typeface="Tahoma"/>
              </a:rPr>
              <a:t>return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xn</a:t>
            </a:r>
            <a:r>
              <a:rPr sz="1800" spc="-5" dirty="0">
                <a:latin typeface="Tahoma"/>
                <a:cs typeface="Tahoma"/>
              </a:rPr>
              <a:t>(n-1)+yn(n-1);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ahoma"/>
                <a:cs typeface="Tahoma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long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yn</a:t>
            </a:r>
            <a:r>
              <a:rPr sz="1800" spc="-5" dirty="0">
                <a:latin typeface="Tahoma"/>
                <a:cs typeface="Tahoma"/>
              </a:rPr>
              <a:t>(int n) </a:t>
            </a:r>
            <a:r>
              <a:rPr sz="1800" dirty="0">
                <a:latin typeface="Tahoma"/>
                <a:cs typeface="Tahoma"/>
              </a:rPr>
              <a:t>{</a:t>
            </a:r>
          </a:p>
          <a:p>
            <a:pPr marL="227329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if </a:t>
            </a:r>
            <a:r>
              <a:rPr sz="1800" spc="-10" dirty="0">
                <a:latin typeface="Tahoma"/>
                <a:cs typeface="Tahoma"/>
              </a:rPr>
              <a:t>(n </a:t>
            </a:r>
            <a:r>
              <a:rPr sz="1800" spc="-5" dirty="0">
                <a:latin typeface="Tahoma"/>
                <a:cs typeface="Tahoma"/>
              </a:rPr>
              <a:t>== </a:t>
            </a:r>
            <a:r>
              <a:rPr sz="1800" dirty="0">
                <a:latin typeface="Tahoma"/>
                <a:cs typeface="Tahoma"/>
              </a:rPr>
              <a:t>0) </a:t>
            </a:r>
            <a:r>
              <a:rPr sz="1800" spc="-10" dirty="0">
                <a:latin typeface="Tahoma"/>
                <a:cs typeface="Tahoma"/>
              </a:rPr>
              <a:t>return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0;</a:t>
            </a:r>
            <a:endParaRPr sz="1800" dirty="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</a:pPr>
            <a:r>
              <a:rPr sz="1800" spc="-10" dirty="0">
                <a:latin typeface="Tahoma"/>
                <a:cs typeface="Tahoma"/>
              </a:rPr>
              <a:t>return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3*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xn</a:t>
            </a:r>
            <a:r>
              <a:rPr sz="1800" spc="-5" dirty="0">
                <a:latin typeface="Tahoma"/>
                <a:cs typeface="Tahoma"/>
              </a:rPr>
              <a:t>(n-1)+2*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yn</a:t>
            </a:r>
            <a:r>
              <a:rPr sz="1800" spc="-5" dirty="0">
                <a:latin typeface="Tahoma"/>
                <a:cs typeface="Tahoma"/>
              </a:rPr>
              <a:t>(n-1);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}</a:t>
            </a:r>
          </a:p>
        </p:txBody>
      </p:sp>
      <p:sp>
        <p:nvSpPr>
          <p:cNvPr id="23" name="object 23"/>
          <p:cNvSpPr/>
          <p:nvPr/>
        </p:nvSpPr>
        <p:spPr>
          <a:xfrm>
            <a:off x="759358" y="1588516"/>
            <a:ext cx="880744" cy="280035"/>
          </a:xfrm>
          <a:custGeom>
            <a:avLst/>
            <a:gdLst/>
            <a:ahLst/>
            <a:cxnLst/>
            <a:rect l="l" t="t" r="r" b="b"/>
            <a:pathLst>
              <a:path w="880744" h="280035">
                <a:moveTo>
                  <a:pt x="6807" y="0"/>
                </a:moveTo>
                <a:lnTo>
                  <a:pt x="0" y="24892"/>
                </a:lnTo>
                <a:lnTo>
                  <a:pt x="24993" y="31750"/>
                </a:lnTo>
                <a:lnTo>
                  <a:pt x="31800" y="6731"/>
                </a:lnTo>
                <a:lnTo>
                  <a:pt x="6807" y="0"/>
                </a:lnTo>
                <a:close/>
              </a:path>
              <a:path w="880744" h="280035">
                <a:moveTo>
                  <a:pt x="56807" y="13588"/>
                </a:moveTo>
                <a:lnTo>
                  <a:pt x="49987" y="38608"/>
                </a:lnTo>
                <a:lnTo>
                  <a:pt x="74980" y="45338"/>
                </a:lnTo>
                <a:lnTo>
                  <a:pt x="81800" y="20447"/>
                </a:lnTo>
                <a:lnTo>
                  <a:pt x="56807" y="13588"/>
                </a:lnTo>
                <a:close/>
              </a:path>
              <a:path w="880744" h="280035">
                <a:moveTo>
                  <a:pt x="106794" y="27178"/>
                </a:moveTo>
                <a:lnTo>
                  <a:pt x="99974" y="52197"/>
                </a:lnTo>
                <a:lnTo>
                  <a:pt x="124968" y="59055"/>
                </a:lnTo>
                <a:lnTo>
                  <a:pt x="131787" y="34036"/>
                </a:lnTo>
                <a:lnTo>
                  <a:pt x="106794" y="27178"/>
                </a:lnTo>
                <a:close/>
              </a:path>
              <a:path w="880744" h="280035">
                <a:moveTo>
                  <a:pt x="156781" y="40894"/>
                </a:moveTo>
                <a:lnTo>
                  <a:pt x="149961" y="65786"/>
                </a:lnTo>
                <a:lnTo>
                  <a:pt x="174955" y="72644"/>
                </a:lnTo>
                <a:lnTo>
                  <a:pt x="181775" y="47625"/>
                </a:lnTo>
                <a:lnTo>
                  <a:pt x="156781" y="40894"/>
                </a:lnTo>
                <a:close/>
              </a:path>
              <a:path w="880744" h="280035">
                <a:moveTo>
                  <a:pt x="206768" y="54483"/>
                </a:moveTo>
                <a:lnTo>
                  <a:pt x="199961" y="79501"/>
                </a:lnTo>
                <a:lnTo>
                  <a:pt x="224955" y="86233"/>
                </a:lnTo>
                <a:lnTo>
                  <a:pt x="231762" y="61341"/>
                </a:lnTo>
                <a:lnTo>
                  <a:pt x="206768" y="54483"/>
                </a:lnTo>
                <a:close/>
              </a:path>
              <a:path w="880744" h="280035">
                <a:moveTo>
                  <a:pt x="256768" y="68072"/>
                </a:moveTo>
                <a:lnTo>
                  <a:pt x="249948" y="93091"/>
                </a:lnTo>
                <a:lnTo>
                  <a:pt x="274942" y="99949"/>
                </a:lnTo>
                <a:lnTo>
                  <a:pt x="281762" y="74930"/>
                </a:lnTo>
                <a:lnTo>
                  <a:pt x="256768" y="68072"/>
                </a:lnTo>
                <a:close/>
              </a:path>
              <a:path w="880744" h="280035">
                <a:moveTo>
                  <a:pt x="306755" y="81787"/>
                </a:moveTo>
                <a:lnTo>
                  <a:pt x="299935" y="106807"/>
                </a:lnTo>
                <a:lnTo>
                  <a:pt x="324929" y="113537"/>
                </a:lnTo>
                <a:lnTo>
                  <a:pt x="331749" y="88519"/>
                </a:lnTo>
                <a:lnTo>
                  <a:pt x="306755" y="81787"/>
                </a:lnTo>
                <a:close/>
              </a:path>
              <a:path w="880744" h="280035">
                <a:moveTo>
                  <a:pt x="356743" y="95376"/>
                </a:moveTo>
                <a:lnTo>
                  <a:pt x="349923" y="120396"/>
                </a:lnTo>
                <a:lnTo>
                  <a:pt x="374916" y="127254"/>
                </a:lnTo>
                <a:lnTo>
                  <a:pt x="381736" y="102235"/>
                </a:lnTo>
                <a:lnTo>
                  <a:pt x="356743" y="95376"/>
                </a:lnTo>
                <a:close/>
              </a:path>
              <a:path w="880744" h="280035">
                <a:moveTo>
                  <a:pt x="406730" y="108966"/>
                </a:moveTo>
                <a:lnTo>
                  <a:pt x="399910" y="133985"/>
                </a:lnTo>
                <a:lnTo>
                  <a:pt x="424916" y="140843"/>
                </a:lnTo>
                <a:lnTo>
                  <a:pt x="431723" y="115824"/>
                </a:lnTo>
                <a:lnTo>
                  <a:pt x="406730" y="108966"/>
                </a:lnTo>
                <a:close/>
              </a:path>
              <a:path w="880744" h="280035">
                <a:moveTo>
                  <a:pt x="456717" y="122682"/>
                </a:moveTo>
                <a:lnTo>
                  <a:pt x="449910" y="147700"/>
                </a:lnTo>
                <a:lnTo>
                  <a:pt x="474903" y="154432"/>
                </a:lnTo>
                <a:lnTo>
                  <a:pt x="481723" y="129412"/>
                </a:lnTo>
                <a:lnTo>
                  <a:pt x="456717" y="122682"/>
                </a:lnTo>
                <a:close/>
              </a:path>
              <a:path w="880744" h="280035">
                <a:moveTo>
                  <a:pt x="506717" y="136271"/>
                </a:moveTo>
                <a:lnTo>
                  <a:pt x="499897" y="161289"/>
                </a:lnTo>
                <a:lnTo>
                  <a:pt x="524865" y="168148"/>
                </a:lnTo>
                <a:lnTo>
                  <a:pt x="531723" y="143129"/>
                </a:lnTo>
                <a:lnTo>
                  <a:pt x="506717" y="136271"/>
                </a:lnTo>
                <a:close/>
              </a:path>
              <a:path w="880744" h="280035">
                <a:moveTo>
                  <a:pt x="556742" y="149860"/>
                </a:moveTo>
                <a:lnTo>
                  <a:pt x="549884" y="174879"/>
                </a:lnTo>
                <a:lnTo>
                  <a:pt x="574903" y="181737"/>
                </a:lnTo>
                <a:lnTo>
                  <a:pt x="581761" y="156718"/>
                </a:lnTo>
                <a:lnTo>
                  <a:pt x="556742" y="149860"/>
                </a:lnTo>
                <a:close/>
              </a:path>
              <a:path w="880744" h="280035">
                <a:moveTo>
                  <a:pt x="606653" y="163575"/>
                </a:moveTo>
                <a:lnTo>
                  <a:pt x="599922" y="188595"/>
                </a:lnTo>
                <a:lnTo>
                  <a:pt x="624814" y="195325"/>
                </a:lnTo>
                <a:lnTo>
                  <a:pt x="631672" y="170307"/>
                </a:lnTo>
                <a:lnTo>
                  <a:pt x="606653" y="163575"/>
                </a:lnTo>
                <a:close/>
              </a:path>
              <a:path w="880744" h="280035">
                <a:moveTo>
                  <a:pt x="656691" y="177164"/>
                </a:moveTo>
                <a:lnTo>
                  <a:pt x="649833" y="202184"/>
                </a:lnTo>
                <a:lnTo>
                  <a:pt x="674852" y="209042"/>
                </a:lnTo>
                <a:lnTo>
                  <a:pt x="681710" y="184023"/>
                </a:lnTo>
                <a:lnTo>
                  <a:pt x="656691" y="177164"/>
                </a:lnTo>
                <a:close/>
              </a:path>
              <a:path w="880744" h="280035">
                <a:moveTo>
                  <a:pt x="706729" y="190881"/>
                </a:moveTo>
                <a:lnTo>
                  <a:pt x="699871" y="215773"/>
                </a:lnTo>
                <a:lnTo>
                  <a:pt x="724890" y="222631"/>
                </a:lnTo>
                <a:lnTo>
                  <a:pt x="731621" y="197612"/>
                </a:lnTo>
                <a:lnTo>
                  <a:pt x="706729" y="190881"/>
                </a:lnTo>
                <a:close/>
              </a:path>
              <a:path w="880744" h="280035">
                <a:moveTo>
                  <a:pt x="756640" y="204470"/>
                </a:moveTo>
                <a:lnTo>
                  <a:pt x="749909" y="229488"/>
                </a:lnTo>
                <a:lnTo>
                  <a:pt x="774801" y="236220"/>
                </a:lnTo>
                <a:lnTo>
                  <a:pt x="781659" y="211328"/>
                </a:lnTo>
                <a:lnTo>
                  <a:pt x="756640" y="204470"/>
                </a:lnTo>
                <a:close/>
              </a:path>
              <a:path w="880744" h="280035">
                <a:moveTo>
                  <a:pt x="803216" y="244008"/>
                </a:moveTo>
                <a:lnTo>
                  <a:pt x="831316" y="278511"/>
                </a:lnTo>
                <a:lnTo>
                  <a:pt x="846778" y="279586"/>
                </a:lnTo>
                <a:lnTo>
                  <a:pt x="860907" y="274827"/>
                </a:lnTo>
                <a:lnTo>
                  <a:pt x="872178" y="265116"/>
                </a:lnTo>
                <a:lnTo>
                  <a:pt x="879068" y="251333"/>
                </a:lnTo>
                <a:lnTo>
                  <a:pt x="879165" y="249936"/>
                </a:lnTo>
                <a:lnTo>
                  <a:pt x="824839" y="249936"/>
                </a:lnTo>
                <a:lnTo>
                  <a:pt x="803216" y="244008"/>
                </a:lnTo>
                <a:close/>
              </a:path>
              <a:path w="880744" h="280035">
                <a:moveTo>
                  <a:pt x="810027" y="218977"/>
                </a:moveTo>
                <a:lnTo>
                  <a:pt x="804138" y="230759"/>
                </a:lnTo>
                <a:lnTo>
                  <a:pt x="803216" y="244008"/>
                </a:lnTo>
                <a:lnTo>
                  <a:pt x="824839" y="249936"/>
                </a:lnTo>
                <a:lnTo>
                  <a:pt x="831697" y="224917"/>
                </a:lnTo>
                <a:lnTo>
                  <a:pt x="810027" y="218977"/>
                </a:lnTo>
                <a:close/>
              </a:path>
              <a:path w="880744" h="280035">
                <a:moveTo>
                  <a:pt x="836428" y="202505"/>
                </a:moveTo>
                <a:lnTo>
                  <a:pt x="822299" y="207264"/>
                </a:lnTo>
                <a:lnTo>
                  <a:pt x="811028" y="216975"/>
                </a:lnTo>
                <a:lnTo>
                  <a:pt x="810027" y="218977"/>
                </a:lnTo>
                <a:lnTo>
                  <a:pt x="831697" y="224917"/>
                </a:lnTo>
                <a:lnTo>
                  <a:pt x="824839" y="249936"/>
                </a:lnTo>
                <a:lnTo>
                  <a:pt x="879165" y="249936"/>
                </a:lnTo>
                <a:lnTo>
                  <a:pt x="880144" y="235870"/>
                </a:lnTo>
                <a:lnTo>
                  <a:pt x="875385" y="221742"/>
                </a:lnTo>
                <a:lnTo>
                  <a:pt x="865674" y="210470"/>
                </a:lnTo>
                <a:lnTo>
                  <a:pt x="851890" y="203581"/>
                </a:lnTo>
                <a:lnTo>
                  <a:pt x="836428" y="202505"/>
                </a:lnTo>
                <a:close/>
              </a:path>
              <a:path w="880744" h="280035">
                <a:moveTo>
                  <a:pt x="806678" y="218059"/>
                </a:moveTo>
                <a:lnTo>
                  <a:pt x="799820" y="243078"/>
                </a:lnTo>
                <a:lnTo>
                  <a:pt x="803216" y="244008"/>
                </a:lnTo>
                <a:lnTo>
                  <a:pt x="804138" y="230759"/>
                </a:lnTo>
                <a:lnTo>
                  <a:pt x="810027" y="218977"/>
                </a:lnTo>
                <a:lnTo>
                  <a:pt x="806678" y="2180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60575" y="1830958"/>
            <a:ext cx="78105" cy="496570"/>
          </a:xfrm>
          <a:custGeom>
            <a:avLst/>
            <a:gdLst/>
            <a:ahLst/>
            <a:cxnLst/>
            <a:rect l="l" t="t" r="r" b="b"/>
            <a:pathLst>
              <a:path w="78105" h="496569">
                <a:moveTo>
                  <a:pt x="29083" y="0"/>
                </a:moveTo>
                <a:lnTo>
                  <a:pt x="28956" y="25907"/>
                </a:lnTo>
                <a:lnTo>
                  <a:pt x="54864" y="26162"/>
                </a:lnTo>
                <a:lnTo>
                  <a:pt x="54990" y="253"/>
                </a:lnTo>
                <a:lnTo>
                  <a:pt x="29083" y="0"/>
                </a:lnTo>
                <a:close/>
              </a:path>
              <a:path w="78105" h="496569">
                <a:moveTo>
                  <a:pt x="28702" y="51815"/>
                </a:moveTo>
                <a:lnTo>
                  <a:pt x="28575" y="77724"/>
                </a:lnTo>
                <a:lnTo>
                  <a:pt x="54483" y="77977"/>
                </a:lnTo>
                <a:lnTo>
                  <a:pt x="54610" y="52069"/>
                </a:lnTo>
                <a:lnTo>
                  <a:pt x="28702" y="51815"/>
                </a:lnTo>
                <a:close/>
              </a:path>
              <a:path w="78105" h="496569">
                <a:moveTo>
                  <a:pt x="28321" y="103631"/>
                </a:moveTo>
                <a:lnTo>
                  <a:pt x="28193" y="129539"/>
                </a:lnTo>
                <a:lnTo>
                  <a:pt x="54102" y="129793"/>
                </a:lnTo>
                <a:lnTo>
                  <a:pt x="54229" y="103886"/>
                </a:lnTo>
                <a:lnTo>
                  <a:pt x="28321" y="103631"/>
                </a:lnTo>
                <a:close/>
              </a:path>
              <a:path w="78105" h="496569">
                <a:moveTo>
                  <a:pt x="28067" y="155448"/>
                </a:moveTo>
                <a:lnTo>
                  <a:pt x="27812" y="181355"/>
                </a:lnTo>
                <a:lnTo>
                  <a:pt x="53721" y="181610"/>
                </a:lnTo>
                <a:lnTo>
                  <a:pt x="53975" y="155701"/>
                </a:lnTo>
                <a:lnTo>
                  <a:pt x="28067" y="155448"/>
                </a:lnTo>
                <a:close/>
              </a:path>
              <a:path w="78105" h="496569">
                <a:moveTo>
                  <a:pt x="27686" y="207263"/>
                </a:moveTo>
                <a:lnTo>
                  <a:pt x="27432" y="233171"/>
                </a:lnTo>
                <a:lnTo>
                  <a:pt x="53340" y="233425"/>
                </a:lnTo>
                <a:lnTo>
                  <a:pt x="53593" y="207517"/>
                </a:lnTo>
                <a:lnTo>
                  <a:pt x="27686" y="207263"/>
                </a:lnTo>
                <a:close/>
              </a:path>
              <a:path w="78105" h="496569">
                <a:moveTo>
                  <a:pt x="27305" y="259079"/>
                </a:moveTo>
                <a:lnTo>
                  <a:pt x="27051" y="284988"/>
                </a:lnTo>
                <a:lnTo>
                  <a:pt x="52959" y="285241"/>
                </a:lnTo>
                <a:lnTo>
                  <a:pt x="53212" y="259333"/>
                </a:lnTo>
                <a:lnTo>
                  <a:pt x="27305" y="259079"/>
                </a:lnTo>
                <a:close/>
              </a:path>
              <a:path w="78105" h="496569">
                <a:moveTo>
                  <a:pt x="26924" y="310895"/>
                </a:moveTo>
                <a:lnTo>
                  <a:pt x="26796" y="336803"/>
                </a:lnTo>
                <a:lnTo>
                  <a:pt x="52705" y="337057"/>
                </a:lnTo>
                <a:lnTo>
                  <a:pt x="52832" y="311150"/>
                </a:lnTo>
                <a:lnTo>
                  <a:pt x="26924" y="310895"/>
                </a:lnTo>
                <a:close/>
              </a:path>
              <a:path w="78105" h="496569">
                <a:moveTo>
                  <a:pt x="26543" y="362712"/>
                </a:moveTo>
                <a:lnTo>
                  <a:pt x="26415" y="388619"/>
                </a:lnTo>
                <a:lnTo>
                  <a:pt x="52324" y="388874"/>
                </a:lnTo>
                <a:lnTo>
                  <a:pt x="52451" y="362965"/>
                </a:lnTo>
                <a:lnTo>
                  <a:pt x="26543" y="362712"/>
                </a:lnTo>
                <a:close/>
              </a:path>
              <a:path w="78105" h="496569">
                <a:moveTo>
                  <a:pt x="26130" y="421002"/>
                </a:moveTo>
                <a:lnTo>
                  <a:pt x="23967" y="421425"/>
                </a:lnTo>
                <a:lnTo>
                  <a:pt x="11557" y="429672"/>
                </a:lnTo>
                <a:lnTo>
                  <a:pt x="3147" y="441967"/>
                </a:lnTo>
                <a:lnTo>
                  <a:pt x="0" y="457073"/>
                </a:lnTo>
                <a:lnTo>
                  <a:pt x="2960" y="472221"/>
                </a:lnTo>
                <a:lnTo>
                  <a:pt x="11207" y="484631"/>
                </a:lnTo>
                <a:lnTo>
                  <a:pt x="23502" y="493041"/>
                </a:lnTo>
                <a:lnTo>
                  <a:pt x="38608" y="496188"/>
                </a:lnTo>
                <a:lnTo>
                  <a:pt x="53756" y="493228"/>
                </a:lnTo>
                <a:lnTo>
                  <a:pt x="66167" y="484981"/>
                </a:lnTo>
                <a:lnTo>
                  <a:pt x="74576" y="472686"/>
                </a:lnTo>
                <a:lnTo>
                  <a:pt x="77724" y="457580"/>
                </a:lnTo>
                <a:lnTo>
                  <a:pt x="74763" y="442432"/>
                </a:lnTo>
                <a:lnTo>
                  <a:pt x="73605" y="440689"/>
                </a:lnTo>
                <a:lnTo>
                  <a:pt x="51943" y="440689"/>
                </a:lnTo>
                <a:lnTo>
                  <a:pt x="26035" y="440436"/>
                </a:lnTo>
                <a:lnTo>
                  <a:pt x="26130" y="421002"/>
                </a:lnTo>
                <a:close/>
              </a:path>
              <a:path w="78105" h="496569">
                <a:moveTo>
                  <a:pt x="39115" y="418464"/>
                </a:moveTo>
                <a:lnTo>
                  <a:pt x="26130" y="421002"/>
                </a:lnTo>
                <a:lnTo>
                  <a:pt x="26035" y="440436"/>
                </a:lnTo>
                <a:lnTo>
                  <a:pt x="51943" y="440689"/>
                </a:lnTo>
                <a:lnTo>
                  <a:pt x="52038" y="421157"/>
                </a:lnTo>
                <a:lnTo>
                  <a:pt x="39115" y="418464"/>
                </a:lnTo>
                <a:close/>
              </a:path>
              <a:path w="78105" h="496569">
                <a:moveTo>
                  <a:pt x="52038" y="421157"/>
                </a:moveTo>
                <a:lnTo>
                  <a:pt x="51943" y="440689"/>
                </a:lnTo>
                <a:lnTo>
                  <a:pt x="73605" y="440689"/>
                </a:lnTo>
                <a:lnTo>
                  <a:pt x="66516" y="430022"/>
                </a:lnTo>
                <a:lnTo>
                  <a:pt x="54221" y="421612"/>
                </a:lnTo>
                <a:lnTo>
                  <a:pt x="52038" y="421157"/>
                </a:lnTo>
                <a:close/>
              </a:path>
              <a:path w="78105" h="496569">
                <a:moveTo>
                  <a:pt x="52051" y="418464"/>
                </a:moveTo>
                <a:lnTo>
                  <a:pt x="39115" y="418464"/>
                </a:lnTo>
                <a:lnTo>
                  <a:pt x="52038" y="421157"/>
                </a:lnTo>
                <a:lnTo>
                  <a:pt x="52051" y="418464"/>
                </a:lnTo>
                <a:close/>
              </a:path>
              <a:path w="78105" h="496569">
                <a:moveTo>
                  <a:pt x="26162" y="414527"/>
                </a:moveTo>
                <a:lnTo>
                  <a:pt x="26130" y="421002"/>
                </a:lnTo>
                <a:lnTo>
                  <a:pt x="39115" y="418464"/>
                </a:lnTo>
                <a:lnTo>
                  <a:pt x="52051" y="418464"/>
                </a:lnTo>
                <a:lnTo>
                  <a:pt x="52070" y="414781"/>
                </a:lnTo>
                <a:lnTo>
                  <a:pt x="26162" y="414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95882" y="2274823"/>
            <a:ext cx="577850" cy="280035"/>
          </a:xfrm>
          <a:custGeom>
            <a:avLst/>
            <a:gdLst/>
            <a:ahLst/>
            <a:cxnLst/>
            <a:rect l="l" t="t" r="r" b="b"/>
            <a:pathLst>
              <a:path w="577850" h="280035">
                <a:moveTo>
                  <a:pt x="10159" y="0"/>
                </a:moveTo>
                <a:lnTo>
                  <a:pt x="0" y="23875"/>
                </a:lnTo>
                <a:lnTo>
                  <a:pt x="23749" y="34036"/>
                </a:lnTo>
                <a:lnTo>
                  <a:pt x="34036" y="10287"/>
                </a:lnTo>
                <a:lnTo>
                  <a:pt x="10159" y="0"/>
                </a:lnTo>
                <a:close/>
              </a:path>
              <a:path w="577850" h="280035">
                <a:moveTo>
                  <a:pt x="57785" y="20447"/>
                </a:moveTo>
                <a:lnTo>
                  <a:pt x="47625" y="44196"/>
                </a:lnTo>
                <a:lnTo>
                  <a:pt x="71374" y="54483"/>
                </a:lnTo>
                <a:lnTo>
                  <a:pt x="81661" y="30606"/>
                </a:lnTo>
                <a:lnTo>
                  <a:pt x="57785" y="20447"/>
                </a:lnTo>
                <a:close/>
              </a:path>
              <a:path w="577850" h="280035">
                <a:moveTo>
                  <a:pt x="105410" y="40893"/>
                </a:moveTo>
                <a:lnTo>
                  <a:pt x="95250" y="64642"/>
                </a:lnTo>
                <a:lnTo>
                  <a:pt x="118999" y="74929"/>
                </a:lnTo>
                <a:lnTo>
                  <a:pt x="129286" y="51053"/>
                </a:lnTo>
                <a:lnTo>
                  <a:pt x="105410" y="40893"/>
                </a:lnTo>
                <a:close/>
              </a:path>
              <a:path w="577850" h="280035">
                <a:moveTo>
                  <a:pt x="153035" y="61213"/>
                </a:moveTo>
                <a:lnTo>
                  <a:pt x="142875" y="85089"/>
                </a:lnTo>
                <a:lnTo>
                  <a:pt x="166624" y="95250"/>
                </a:lnTo>
                <a:lnTo>
                  <a:pt x="176911" y="71500"/>
                </a:lnTo>
                <a:lnTo>
                  <a:pt x="153035" y="61213"/>
                </a:lnTo>
                <a:close/>
              </a:path>
              <a:path w="577850" h="280035">
                <a:moveTo>
                  <a:pt x="200660" y="81661"/>
                </a:moveTo>
                <a:lnTo>
                  <a:pt x="190500" y="105537"/>
                </a:lnTo>
                <a:lnTo>
                  <a:pt x="214249" y="115697"/>
                </a:lnTo>
                <a:lnTo>
                  <a:pt x="224536" y="91821"/>
                </a:lnTo>
                <a:lnTo>
                  <a:pt x="200660" y="81661"/>
                </a:lnTo>
                <a:close/>
              </a:path>
              <a:path w="577850" h="280035">
                <a:moveTo>
                  <a:pt x="248285" y="102108"/>
                </a:moveTo>
                <a:lnTo>
                  <a:pt x="238125" y="125856"/>
                </a:lnTo>
                <a:lnTo>
                  <a:pt x="261874" y="136143"/>
                </a:lnTo>
                <a:lnTo>
                  <a:pt x="272161" y="112267"/>
                </a:lnTo>
                <a:lnTo>
                  <a:pt x="248285" y="102108"/>
                </a:lnTo>
                <a:close/>
              </a:path>
              <a:path w="577850" h="280035">
                <a:moveTo>
                  <a:pt x="295910" y="122554"/>
                </a:moveTo>
                <a:lnTo>
                  <a:pt x="285750" y="146303"/>
                </a:lnTo>
                <a:lnTo>
                  <a:pt x="309499" y="156463"/>
                </a:lnTo>
                <a:lnTo>
                  <a:pt x="319786" y="132714"/>
                </a:lnTo>
                <a:lnTo>
                  <a:pt x="295910" y="122554"/>
                </a:lnTo>
                <a:close/>
              </a:path>
              <a:path w="577850" h="280035">
                <a:moveTo>
                  <a:pt x="343535" y="142875"/>
                </a:moveTo>
                <a:lnTo>
                  <a:pt x="333375" y="166750"/>
                </a:lnTo>
                <a:lnTo>
                  <a:pt x="357124" y="176911"/>
                </a:lnTo>
                <a:lnTo>
                  <a:pt x="367411" y="153162"/>
                </a:lnTo>
                <a:lnTo>
                  <a:pt x="343535" y="142875"/>
                </a:lnTo>
                <a:close/>
              </a:path>
              <a:path w="577850" h="280035">
                <a:moveTo>
                  <a:pt x="391160" y="163322"/>
                </a:moveTo>
                <a:lnTo>
                  <a:pt x="381000" y="187071"/>
                </a:lnTo>
                <a:lnTo>
                  <a:pt x="404749" y="197358"/>
                </a:lnTo>
                <a:lnTo>
                  <a:pt x="415036" y="173481"/>
                </a:lnTo>
                <a:lnTo>
                  <a:pt x="391160" y="163322"/>
                </a:lnTo>
                <a:close/>
              </a:path>
              <a:path w="577850" h="280035">
                <a:moveTo>
                  <a:pt x="438785" y="183768"/>
                </a:moveTo>
                <a:lnTo>
                  <a:pt x="428625" y="207517"/>
                </a:lnTo>
                <a:lnTo>
                  <a:pt x="452374" y="217804"/>
                </a:lnTo>
                <a:lnTo>
                  <a:pt x="462661" y="193928"/>
                </a:lnTo>
                <a:lnTo>
                  <a:pt x="438785" y="183768"/>
                </a:lnTo>
                <a:close/>
              </a:path>
              <a:path w="577850" h="280035">
                <a:moveTo>
                  <a:pt x="538690" y="201668"/>
                </a:moveTo>
                <a:lnTo>
                  <a:pt x="524033" y="204438"/>
                </a:lnTo>
                <a:lnTo>
                  <a:pt x="511520" y="212494"/>
                </a:lnTo>
                <a:lnTo>
                  <a:pt x="510239" y="214355"/>
                </a:lnTo>
                <a:lnTo>
                  <a:pt x="500141" y="237795"/>
                </a:lnTo>
                <a:lnTo>
                  <a:pt x="523113" y="276225"/>
                </a:lnTo>
                <a:lnTo>
                  <a:pt x="538269" y="279407"/>
                </a:lnTo>
                <a:lnTo>
                  <a:pt x="552926" y="276637"/>
                </a:lnTo>
                <a:lnTo>
                  <a:pt x="565439" y="268581"/>
                </a:lnTo>
                <a:lnTo>
                  <a:pt x="574167" y="255904"/>
                </a:lnTo>
                <a:lnTo>
                  <a:pt x="574887" y="252475"/>
                </a:lnTo>
                <a:lnTo>
                  <a:pt x="533400" y="252475"/>
                </a:lnTo>
                <a:lnTo>
                  <a:pt x="523875" y="248412"/>
                </a:lnTo>
                <a:lnTo>
                  <a:pt x="534035" y="224536"/>
                </a:lnTo>
                <a:lnTo>
                  <a:pt x="573578" y="224536"/>
                </a:lnTo>
                <a:lnTo>
                  <a:pt x="566523" y="213578"/>
                </a:lnTo>
                <a:lnTo>
                  <a:pt x="553847" y="204850"/>
                </a:lnTo>
                <a:lnTo>
                  <a:pt x="538690" y="201668"/>
                </a:lnTo>
                <a:close/>
              </a:path>
              <a:path w="577850" h="280035">
                <a:moveTo>
                  <a:pt x="534035" y="224536"/>
                </a:moveTo>
                <a:lnTo>
                  <a:pt x="523875" y="248412"/>
                </a:lnTo>
                <a:lnTo>
                  <a:pt x="533400" y="252475"/>
                </a:lnTo>
                <a:lnTo>
                  <a:pt x="543560" y="228600"/>
                </a:lnTo>
                <a:lnTo>
                  <a:pt x="534035" y="224536"/>
                </a:lnTo>
                <a:close/>
              </a:path>
              <a:path w="577850" h="280035">
                <a:moveTo>
                  <a:pt x="573578" y="224536"/>
                </a:moveTo>
                <a:lnTo>
                  <a:pt x="534035" y="224536"/>
                </a:lnTo>
                <a:lnTo>
                  <a:pt x="543560" y="228600"/>
                </a:lnTo>
                <a:lnTo>
                  <a:pt x="533400" y="252475"/>
                </a:lnTo>
                <a:lnTo>
                  <a:pt x="574887" y="252475"/>
                </a:lnTo>
                <a:lnTo>
                  <a:pt x="577349" y="240748"/>
                </a:lnTo>
                <a:lnTo>
                  <a:pt x="574579" y="226091"/>
                </a:lnTo>
                <a:lnTo>
                  <a:pt x="573578" y="224536"/>
                </a:lnTo>
                <a:close/>
              </a:path>
              <a:path w="577850" h="280035">
                <a:moveTo>
                  <a:pt x="486410" y="204088"/>
                </a:moveTo>
                <a:lnTo>
                  <a:pt x="476250" y="227964"/>
                </a:lnTo>
                <a:lnTo>
                  <a:pt x="499999" y="238125"/>
                </a:lnTo>
                <a:lnTo>
                  <a:pt x="500141" y="237795"/>
                </a:lnTo>
                <a:lnTo>
                  <a:pt x="502793" y="225171"/>
                </a:lnTo>
                <a:lnTo>
                  <a:pt x="510239" y="214355"/>
                </a:lnTo>
                <a:lnTo>
                  <a:pt x="486410" y="204088"/>
                </a:lnTo>
                <a:close/>
              </a:path>
              <a:path w="577850" h="280035">
                <a:moveTo>
                  <a:pt x="510239" y="214355"/>
                </a:moveTo>
                <a:lnTo>
                  <a:pt x="502793" y="225171"/>
                </a:lnTo>
                <a:lnTo>
                  <a:pt x="500141" y="237795"/>
                </a:lnTo>
                <a:lnTo>
                  <a:pt x="510286" y="214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27885" y="2171916"/>
            <a:ext cx="579120" cy="354965"/>
          </a:xfrm>
          <a:custGeom>
            <a:avLst/>
            <a:gdLst/>
            <a:ahLst/>
            <a:cxnLst/>
            <a:rect l="l" t="t" r="r" b="b"/>
            <a:pathLst>
              <a:path w="579119" h="354964">
                <a:moveTo>
                  <a:pt x="22606" y="319315"/>
                </a:moveTo>
                <a:lnTo>
                  <a:pt x="0" y="332142"/>
                </a:lnTo>
                <a:lnTo>
                  <a:pt x="12953" y="354748"/>
                </a:lnTo>
                <a:lnTo>
                  <a:pt x="35432" y="341794"/>
                </a:lnTo>
                <a:lnTo>
                  <a:pt x="22606" y="319315"/>
                </a:lnTo>
                <a:close/>
              </a:path>
              <a:path w="579119" h="354964">
                <a:moveTo>
                  <a:pt x="67563" y="293661"/>
                </a:moveTo>
                <a:lnTo>
                  <a:pt x="45084" y="306488"/>
                </a:lnTo>
                <a:lnTo>
                  <a:pt x="57912" y="328967"/>
                </a:lnTo>
                <a:lnTo>
                  <a:pt x="80390" y="316140"/>
                </a:lnTo>
                <a:lnTo>
                  <a:pt x="67563" y="293661"/>
                </a:lnTo>
                <a:close/>
              </a:path>
              <a:path w="579119" h="354964">
                <a:moveTo>
                  <a:pt x="112521" y="267880"/>
                </a:moveTo>
                <a:lnTo>
                  <a:pt x="90042" y="280834"/>
                </a:lnTo>
                <a:lnTo>
                  <a:pt x="102869" y="303313"/>
                </a:lnTo>
                <a:lnTo>
                  <a:pt x="125348" y="290486"/>
                </a:lnTo>
                <a:lnTo>
                  <a:pt x="112521" y="267880"/>
                </a:lnTo>
                <a:close/>
              </a:path>
              <a:path w="579119" h="354964">
                <a:moveTo>
                  <a:pt x="157479" y="242226"/>
                </a:moveTo>
                <a:lnTo>
                  <a:pt x="135000" y="255053"/>
                </a:lnTo>
                <a:lnTo>
                  <a:pt x="147827" y="277532"/>
                </a:lnTo>
                <a:lnTo>
                  <a:pt x="170306" y="264705"/>
                </a:lnTo>
                <a:lnTo>
                  <a:pt x="157479" y="242226"/>
                </a:lnTo>
                <a:close/>
              </a:path>
              <a:path w="579119" h="354964">
                <a:moveTo>
                  <a:pt x="202437" y="216572"/>
                </a:moveTo>
                <a:lnTo>
                  <a:pt x="179958" y="229399"/>
                </a:lnTo>
                <a:lnTo>
                  <a:pt x="192912" y="251878"/>
                </a:lnTo>
                <a:lnTo>
                  <a:pt x="215391" y="239051"/>
                </a:lnTo>
                <a:lnTo>
                  <a:pt x="202437" y="216572"/>
                </a:lnTo>
                <a:close/>
              </a:path>
              <a:path w="579119" h="354964">
                <a:moveTo>
                  <a:pt x="247522" y="190791"/>
                </a:moveTo>
                <a:lnTo>
                  <a:pt x="225044" y="203618"/>
                </a:lnTo>
                <a:lnTo>
                  <a:pt x="237870" y="226097"/>
                </a:lnTo>
                <a:lnTo>
                  <a:pt x="260350" y="213270"/>
                </a:lnTo>
                <a:lnTo>
                  <a:pt x="247522" y="190791"/>
                </a:lnTo>
                <a:close/>
              </a:path>
              <a:path w="579119" h="354964">
                <a:moveTo>
                  <a:pt x="292481" y="165137"/>
                </a:moveTo>
                <a:lnTo>
                  <a:pt x="270001" y="177964"/>
                </a:lnTo>
                <a:lnTo>
                  <a:pt x="282828" y="200443"/>
                </a:lnTo>
                <a:lnTo>
                  <a:pt x="305307" y="187616"/>
                </a:lnTo>
                <a:lnTo>
                  <a:pt x="292481" y="165137"/>
                </a:lnTo>
                <a:close/>
              </a:path>
              <a:path w="579119" h="354964">
                <a:moveTo>
                  <a:pt x="337438" y="139356"/>
                </a:moveTo>
                <a:lnTo>
                  <a:pt x="314959" y="152183"/>
                </a:lnTo>
                <a:lnTo>
                  <a:pt x="327787" y="174789"/>
                </a:lnTo>
                <a:lnTo>
                  <a:pt x="350265" y="161835"/>
                </a:lnTo>
                <a:lnTo>
                  <a:pt x="337438" y="139356"/>
                </a:lnTo>
                <a:close/>
              </a:path>
              <a:path w="579119" h="354964">
                <a:moveTo>
                  <a:pt x="382396" y="113702"/>
                </a:moveTo>
                <a:lnTo>
                  <a:pt x="359917" y="126529"/>
                </a:lnTo>
                <a:lnTo>
                  <a:pt x="372871" y="149008"/>
                </a:lnTo>
                <a:lnTo>
                  <a:pt x="395350" y="136181"/>
                </a:lnTo>
                <a:lnTo>
                  <a:pt x="382396" y="113702"/>
                </a:lnTo>
                <a:close/>
              </a:path>
              <a:path w="579119" h="354964">
                <a:moveTo>
                  <a:pt x="427481" y="87921"/>
                </a:moveTo>
                <a:lnTo>
                  <a:pt x="405002" y="100875"/>
                </a:lnTo>
                <a:lnTo>
                  <a:pt x="417829" y="123354"/>
                </a:lnTo>
                <a:lnTo>
                  <a:pt x="440308" y="110527"/>
                </a:lnTo>
                <a:lnTo>
                  <a:pt x="427481" y="87921"/>
                </a:lnTo>
                <a:close/>
              </a:path>
              <a:path w="579119" h="354964">
                <a:moveTo>
                  <a:pt x="472439" y="62267"/>
                </a:moveTo>
                <a:lnTo>
                  <a:pt x="449960" y="75094"/>
                </a:lnTo>
                <a:lnTo>
                  <a:pt x="462788" y="97573"/>
                </a:lnTo>
                <a:lnTo>
                  <a:pt x="485266" y="84746"/>
                </a:lnTo>
                <a:lnTo>
                  <a:pt x="472439" y="62267"/>
                </a:lnTo>
                <a:close/>
              </a:path>
              <a:path w="579119" h="354964">
                <a:moveTo>
                  <a:pt x="578330" y="36613"/>
                </a:moveTo>
                <a:lnTo>
                  <a:pt x="517397" y="36613"/>
                </a:lnTo>
                <a:lnTo>
                  <a:pt x="530225" y="59092"/>
                </a:lnTo>
                <a:lnTo>
                  <a:pt x="514790" y="67900"/>
                </a:lnTo>
                <a:lnTo>
                  <a:pt x="516264" y="69588"/>
                </a:lnTo>
                <a:lnTo>
                  <a:pt x="529637" y="76190"/>
                </a:lnTo>
                <a:lnTo>
                  <a:pt x="544510" y="77291"/>
                </a:lnTo>
                <a:lnTo>
                  <a:pt x="559181" y="72427"/>
                </a:lnTo>
                <a:lnTo>
                  <a:pt x="570819" y="62257"/>
                </a:lnTo>
                <a:lnTo>
                  <a:pt x="577421" y="48885"/>
                </a:lnTo>
                <a:lnTo>
                  <a:pt x="578330" y="36613"/>
                </a:lnTo>
                <a:close/>
              </a:path>
              <a:path w="579119" h="354964">
                <a:moveTo>
                  <a:pt x="501944" y="45431"/>
                </a:moveTo>
                <a:lnTo>
                  <a:pt x="494919" y="49440"/>
                </a:lnTo>
                <a:lnTo>
                  <a:pt x="507745" y="71919"/>
                </a:lnTo>
                <a:lnTo>
                  <a:pt x="514790" y="67900"/>
                </a:lnTo>
                <a:lnTo>
                  <a:pt x="506094" y="57949"/>
                </a:lnTo>
                <a:lnTo>
                  <a:pt x="501944" y="45431"/>
                </a:lnTo>
                <a:close/>
              </a:path>
              <a:path w="579119" h="354964">
                <a:moveTo>
                  <a:pt x="517397" y="36613"/>
                </a:moveTo>
                <a:lnTo>
                  <a:pt x="501944" y="45431"/>
                </a:lnTo>
                <a:lnTo>
                  <a:pt x="506094" y="57949"/>
                </a:lnTo>
                <a:lnTo>
                  <a:pt x="514790" y="67900"/>
                </a:lnTo>
                <a:lnTo>
                  <a:pt x="530225" y="59092"/>
                </a:lnTo>
                <a:lnTo>
                  <a:pt x="517397" y="36613"/>
                </a:lnTo>
                <a:close/>
              </a:path>
              <a:path w="579119" h="354964">
                <a:moveTo>
                  <a:pt x="535243" y="0"/>
                </a:moveTo>
                <a:lnTo>
                  <a:pt x="520572" y="4863"/>
                </a:lnTo>
                <a:lnTo>
                  <a:pt x="508934" y="15033"/>
                </a:lnTo>
                <a:lnTo>
                  <a:pt x="502332" y="28406"/>
                </a:lnTo>
                <a:lnTo>
                  <a:pt x="501231" y="43279"/>
                </a:lnTo>
                <a:lnTo>
                  <a:pt x="501944" y="45431"/>
                </a:lnTo>
                <a:lnTo>
                  <a:pt x="517397" y="36613"/>
                </a:lnTo>
                <a:lnTo>
                  <a:pt x="578330" y="36613"/>
                </a:lnTo>
                <a:lnTo>
                  <a:pt x="578522" y="34012"/>
                </a:lnTo>
                <a:lnTo>
                  <a:pt x="573658" y="19341"/>
                </a:lnTo>
                <a:lnTo>
                  <a:pt x="563489" y="7703"/>
                </a:lnTo>
                <a:lnTo>
                  <a:pt x="550116" y="1101"/>
                </a:lnTo>
                <a:lnTo>
                  <a:pt x="535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27376" y="2211958"/>
            <a:ext cx="78105" cy="648970"/>
          </a:xfrm>
          <a:custGeom>
            <a:avLst/>
            <a:gdLst/>
            <a:ahLst/>
            <a:cxnLst/>
            <a:rect l="l" t="t" r="r" b="b"/>
            <a:pathLst>
              <a:path w="78105" h="648969">
                <a:moveTo>
                  <a:pt x="29082" y="0"/>
                </a:moveTo>
                <a:lnTo>
                  <a:pt x="28956" y="25907"/>
                </a:lnTo>
                <a:lnTo>
                  <a:pt x="54863" y="26162"/>
                </a:lnTo>
                <a:lnTo>
                  <a:pt x="54991" y="253"/>
                </a:lnTo>
                <a:lnTo>
                  <a:pt x="29082" y="0"/>
                </a:lnTo>
                <a:close/>
              </a:path>
              <a:path w="78105" h="648969">
                <a:moveTo>
                  <a:pt x="28829" y="51815"/>
                </a:moveTo>
                <a:lnTo>
                  <a:pt x="28701" y="77724"/>
                </a:lnTo>
                <a:lnTo>
                  <a:pt x="54610" y="77977"/>
                </a:lnTo>
                <a:lnTo>
                  <a:pt x="54737" y="52069"/>
                </a:lnTo>
                <a:lnTo>
                  <a:pt x="28829" y="51815"/>
                </a:lnTo>
                <a:close/>
              </a:path>
              <a:path w="78105" h="648969">
                <a:moveTo>
                  <a:pt x="28575" y="103631"/>
                </a:moveTo>
                <a:lnTo>
                  <a:pt x="28448" y="129539"/>
                </a:lnTo>
                <a:lnTo>
                  <a:pt x="54356" y="129793"/>
                </a:lnTo>
                <a:lnTo>
                  <a:pt x="54482" y="103886"/>
                </a:lnTo>
                <a:lnTo>
                  <a:pt x="28575" y="103631"/>
                </a:lnTo>
                <a:close/>
              </a:path>
              <a:path w="78105" h="648969">
                <a:moveTo>
                  <a:pt x="28321" y="155448"/>
                </a:moveTo>
                <a:lnTo>
                  <a:pt x="28193" y="181355"/>
                </a:lnTo>
                <a:lnTo>
                  <a:pt x="54101" y="181482"/>
                </a:lnTo>
                <a:lnTo>
                  <a:pt x="54229" y="155701"/>
                </a:lnTo>
                <a:lnTo>
                  <a:pt x="28321" y="155448"/>
                </a:lnTo>
                <a:close/>
              </a:path>
              <a:path w="78105" h="648969">
                <a:moveTo>
                  <a:pt x="28067" y="207263"/>
                </a:moveTo>
                <a:lnTo>
                  <a:pt x="27812" y="233171"/>
                </a:lnTo>
                <a:lnTo>
                  <a:pt x="53721" y="233299"/>
                </a:lnTo>
                <a:lnTo>
                  <a:pt x="53975" y="207390"/>
                </a:lnTo>
                <a:lnTo>
                  <a:pt x="28067" y="207263"/>
                </a:lnTo>
                <a:close/>
              </a:path>
              <a:path w="78105" h="648969">
                <a:moveTo>
                  <a:pt x="27686" y="259079"/>
                </a:moveTo>
                <a:lnTo>
                  <a:pt x="27559" y="284988"/>
                </a:lnTo>
                <a:lnTo>
                  <a:pt x="53467" y="285114"/>
                </a:lnTo>
                <a:lnTo>
                  <a:pt x="53593" y="259206"/>
                </a:lnTo>
                <a:lnTo>
                  <a:pt x="27686" y="259079"/>
                </a:lnTo>
                <a:close/>
              </a:path>
              <a:path w="78105" h="648969">
                <a:moveTo>
                  <a:pt x="27431" y="310895"/>
                </a:moveTo>
                <a:lnTo>
                  <a:pt x="27305" y="336803"/>
                </a:lnTo>
                <a:lnTo>
                  <a:pt x="53212" y="336930"/>
                </a:lnTo>
                <a:lnTo>
                  <a:pt x="53340" y="311023"/>
                </a:lnTo>
                <a:lnTo>
                  <a:pt x="27431" y="310895"/>
                </a:lnTo>
                <a:close/>
              </a:path>
              <a:path w="78105" h="648969">
                <a:moveTo>
                  <a:pt x="27178" y="362712"/>
                </a:moveTo>
                <a:lnTo>
                  <a:pt x="27050" y="388619"/>
                </a:lnTo>
                <a:lnTo>
                  <a:pt x="52959" y="388746"/>
                </a:lnTo>
                <a:lnTo>
                  <a:pt x="53086" y="362838"/>
                </a:lnTo>
                <a:lnTo>
                  <a:pt x="27178" y="362712"/>
                </a:lnTo>
                <a:close/>
              </a:path>
              <a:path w="78105" h="648969">
                <a:moveTo>
                  <a:pt x="26924" y="414527"/>
                </a:moveTo>
                <a:lnTo>
                  <a:pt x="26797" y="440436"/>
                </a:lnTo>
                <a:lnTo>
                  <a:pt x="52705" y="440563"/>
                </a:lnTo>
                <a:lnTo>
                  <a:pt x="52831" y="414654"/>
                </a:lnTo>
                <a:lnTo>
                  <a:pt x="26924" y="414527"/>
                </a:lnTo>
                <a:close/>
              </a:path>
              <a:path w="78105" h="648969">
                <a:moveTo>
                  <a:pt x="26669" y="466343"/>
                </a:moveTo>
                <a:lnTo>
                  <a:pt x="26543" y="492251"/>
                </a:lnTo>
                <a:lnTo>
                  <a:pt x="52450" y="492378"/>
                </a:lnTo>
                <a:lnTo>
                  <a:pt x="52578" y="466470"/>
                </a:lnTo>
                <a:lnTo>
                  <a:pt x="26669" y="466343"/>
                </a:lnTo>
                <a:close/>
              </a:path>
              <a:path w="78105" h="648969">
                <a:moveTo>
                  <a:pt x="26416" y="518160"/>
                </a:moveTo>
                <a:lnTo>
                  <a:pt x="26288" y="544067"/>
                </a:lnTo>
                <a:lnTo>
                  <a:pt x="52197" y="544194"/>
                </a:lnTo>
                <a:lnTo>
                  <a:pt x="52324" y="518287"/>
                </a:lnTo>
                <a:lnTo>
                  <a:pt x="26416" y="518160"/>
                </a:lnTo>
                <a:close/>
              </a:path>
              <a:path w="78105" h="648969">
                <a:moveTo>
                  <a:pt x="26145" y="573400"/>
                </a:moveTo>
                <a:lnTo>
                  <a:pt x="23967" y="573825"/>
                </a:lnTo>
                <a:lnTo>
                  <a:pt x="11557" y="582072"/>
                </a:lnTo>
                <a:lnTo>
                  <a:pt x="3147" y="594367"/>
                </a:lnTo>
                <a:lnTo>
                  <a:pt x="0" y="609473"/>
                </a:lnTo>
                <a:lnTo>
                  <a:pt x="2960" y="624621"/>
                </a:lnTo>
                <a:lnTo>
                  <a:pt x="11207" y="637031"/>
                </a:lnTo>
                <a:lnTo>
                  <a:pt x="23502" y="645441"/>
                </a:lnTo>
                <a:lnTo>
                  <a:pt x="38607" y="648588"/>
                </a:lnTo>
                <a:lnTo>
                  <a:pt x="53756" y="645628"/>
                </a:lnTo>
                <a:lnTo>
                  <a:pt x="66167" y="637381"/>
                </a:lnTo>
                <a:lnTo>
                  <a:pt x="74576" y="625086"/>
                </a:lnTo>
                <a:lnTo>
                  <a:pt x="77724" y="609980"/>
                </a:lnTo>
                <a:lnTo>
                  <a:pt x="74993" y="596011"/>
                </a:lnTo>
                <a:lnTo>
                  <a:pt x="51943" y="596011"/>
                </a:lnTo>
                <a:lnTo>
                  <a:pt x="26035" y="595883"/>
                </a:lnTo>
                <a:lnTo>
                  <a:pt x="26145" y="573400"/>
                </a:lnTo>
                <a:close/>
              </a:path>
              <a:path w="78105" h="648969">
                <a:moveTo>
                  <a:pt x="39116" y="570864"/>
                </a:moveTo>
                <a:lnTo>
                  <a:pt x="26145" y="573400"/>
                </a:lnTo>
                <a:lnTo>
                  <a:pt x="26035" y="595883"/>
                </a:lnTo>
                <a:lnTo>
                  <a:pt x="51943" y="596011"/>
                </a:lnTo>
                <a:lnTo>
                  <a:pt x="52053" y="573560"/>
                </a:lnTo>
                <a:lnTo>
                  <a:pt x="39116" y="570864"/>
                </a:lnTo>
                <a:close/>
              </a:path>
              <a:path w="78105" h="648969">
                <a:moveTo>
                  <a:pt x="52053" y="573560"/>
                </a:moveTo>
                <a:lnTo>
                  <a:pt x="51943" y="596011"/>
                </a:lnTo>
                <a:lnTo>
                  <a:pt x="74993" y="596011"/>
                </a:lnTo>
                <a:lnTo>
                  <a:pt x="74763" y="594832"/>
                </a:lnTo>
                <a:lnTo>
                  <a:pt x="66516" y="582422"/>
                </a:lnTo>
                <a:lnTo>
                  <a:pt x="54221" y="574012"/>
                </a:lnTo>
                <a:lnTo>
                  <a:pt x="52053" y="573560"/>
                </a:lnTo>
                <a:close/>
              </a:path>
              <a:path w="78105" h="648969">
                <a:moveTo>
                  <a:pt x="52066" y="570864"/>
                </a:moveTo>
                <a:lnTo>
                  <a:pt x="39116" y="570864"/>
                </a:lnTo>
                <a:lnTo>
                  <a:pt x="52053" y="573560"/>
                </a:lnTo>
                <a:lnTo>
                  <a:pt x="52066" y="570864"/>
                </a:lnTo>
                <a:close/>
              </a:path>
              <a:path w="78105" h="648969">
                <a:moveTo>
                  <a:pt x="26162" y="569976"/>
                </a:moveTo>
                <a:lnTo>
                  <a:pt x="26145" y="573400"/>
                </a:lnTo>
                <a:lnTo>
                  <a:pt x="39116" y="570864"/>
                </a:lnTo>
                <a:lnTo>
                  <a:pt x="52066" y="570864"/>
                </a:lnTo>
                <a:lnTo>
                  <a:pt x="52069" y="570102"/>
                </a:lnTo>
                <a:lnTo>
                  <a:pt x="26162" y="569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67761" y="2782823"/>
            <a:ext cx="1639570" cy="78105"/>
          </a:xfrm>
          <a:custGeom>
            <a:avLst/>
            <a:gdLst/>
            <a:ahLst/>
            <a:cxnLst/>
            <a:rect l="l" t="t" r="r" b="b"/>
            <a:pathLst>
              <a:path w="1639570" h="78105">
                <a:moveTo>
                  <a:pt x="25907" y="24384"/>
                </a:moveTo>
                <a:lnTo>
                  <a:pt x="0" y="24384"/>
                </a:lnTo>
                <a:lnTo>
                  <a:pt x="0" y="50291"/>
                </a:lnTo>
                <a:lnTo>
                  <a:pt x="25907" y="50291"/>
                </a:lnTo>
                <a:lnTo>
                  <a:pt x="25907" y="24384"/>
                </a:lnTo>
                <a:close/>
              </a:path>
              <a:path w="1639570" h="78105">
                <a:moveTo>
                  <a:pt x="51815" y="24384"/>
                </a:moveTo>
                <a:lnTo>
                  <a:pt x="51815" y="50291"/>
                </a:lnTo>
                <a:lnTo>
                  <a:pt x="77724" y="50418"/>
                </a:lnTo>
                <a:lnTo>
                  <a:pt x="77724" y="24511"/>
                </a:lnTo>
                <a:lnTo>
                  <a:pt x="51815" y="24384"/>
                </a:lnTo>
                <a:close/>
              </a:path>
              <a:path w="1639570" h="78105">
                <a:moveTo>
                  <a:pt x="129539" y="24511"/>
                </a:moveTo>
                <a:lnTo>
                  <a:pt x="103631" y="24511"/>
                </a:lnTo>
                <a:lnTo>
                  <a:pt x="103631" y="50418"/>
                </a:lnTo>
                <a:lnTo>
                  <a:pt x="129539" y="50418"/>
                </a:lnTo>
                <a:lnTo>
                  <a:pt x="129539" y="24511"/>
                </a:lnTo>
                <a:close/>
              </a:path>
              <a:path w="1639570" h="78105">
                <a:moveTo>
                  <a:pt x="181356" y="24511"/>
                </a:moveTo>
                <a:lnTo>
                  <a:pt x="155448" y="24511"/>
                </a:lnTo>
                <a:lnTo>
                  <a:pt x="155448" y="50418"/>
                </a:lnTo>
                <a:lnTo>
                  <a:pt x="181356" y="50418"/>
                </a:lnTo>
                <a:lnTo>
                  <a:pt x="181356" y="24511"/>
                </a:lnTo>
                <a:close/>
              </a:path>
              <a:path w="1639570" h="78105">
                <a:moveTo>
                  <a:pt x="233171" y="24637"/>
                </a:moveTo>
                <a:lnTo>
                  <a:pt x="207263" y="24637"/>
                </a:lnTo>
                <a:lnTo>
                  <a:pt x="207263" y="50546"/>
                </a:lnTo>
                <a:lnTo>
                  <a:pt x="233171" y="50546"/>
                </a:lnTo>
                <a:lnTo>
                  <a:pt x="233171" y="24637"/>
                </a:lnTo>
                <a:close/>
              </a:path>
              <a:path w="1639570" h="78105">
                <a:moveTo>
                  <a:pt x="284988" y="24637"/>
                </a:moveTo>
                <a:lnTo>
                  <a:pt x="259080" y="24637"/>
                </a:lnTo>
                <a:lnTo>
                  <a:pt x="259080" y="50546"/>
                </a:lnTo>
                <a:lnTo>
                  <a:pt x="284988" y="50546"/>
                </a:lnTo>
                <a:lnTo>
                  <a:pt x="284988" y="24637"/>
                </a:lnTo>
                <a:close/>
              </a:path>
              <a:path w="1639570" h="78105">
                <a:moveTo>
                  <a:pt x="310895" y="24637"/>
                </a:moveTo>
                <a:lnTo>
                  <a:pt x="310895" y="50546"/>
                </a:lnTo>
                <a:lnTo>
                  <a:pt x="336804" y="50673"/>
                </a:lnTo>
                <a:lnTo>
                  <a:pt x="336804" y="24764"/>
                </a:lnTo>
                <a:lnTo>
                  <a:pt x="310895" y="24637"/>
                </a:lnTo>
                <a:close/>
              </a:path>
              <a:path w="1639570" h="78105">
                <a:moveTo>
                  <a:pt x="388619" y="24764"/>
                </a:moveTo>
                <a:lnTo>
                  <a:pt x="362712" y="24764"/>
                </a:lnTo>
                <a:lnTo>
                  <a:pt x="362712" y="50673"/>
                </a:lnTo>
                <a:lnTo>
                  <a:pt x="388619" y="50673"/>
                </a:lnTo>
                <a:lnTo>
                  <a:pt x="388619" y="24764"/>
                </a:lnTo>
                <a:close/>
              </a:path>
              <a:path w="1639570" h="78105">
                <a:moveTo>
                  <a:pt x="440436" y="24764"/>
                </a:moveTo>
                <a:lnTo>
                  <a:pt x="414527" y="24764"/>
                </a:lnTo>
                <a:lnTo>
                  <a:pt x="414527" y="50673"/>
                </a:lnTo>
                <a:lnTo>
                  <a:pt x="440436" y="50673"/>
                </a:lnTo>
                <a:lnTo>
                  <a:pt x="440436" y="24764"/>
                </a:lnTo>
                <a:close/>
              </a:path>
              <a:path w="1639570" h="78105">
                <a:moveTo>
                  <a:pt x="492251" y="24891"/>
                </a:moveTo>
                <a:lnTo>
                  <a:pt x="466344" y="24891"/>
                </a:lnTo>
                <a:lnTo>
                  <a:pt x="466344" y="50800"/>
                </a:lnTo>
                <a:lnTo>
                  <a:pt x="492251" y="50800"/>
                </a:lnTo>
                <a:lnTo>
                  <a:pt x="492251" y="24891"/>
                </a:lnTo>
                <a:close/>
              </a:path>
              <a:path w="1639570" h="78105">
                <a:moveTo>
                  <a:pt x="544068" y="24891"/>
                </a:moveTo>
                <a:lnTo>
                  <a:pt x="518160" y="24891"/>
                </a:lnTo>
                <a:lnTo>
                  <a:pt x="518160" y="50800"/>
                </a:lnTo>
                <a:lnTo>
                  <a:pt x="544068" y="50800"/>
                </a:lnTo>
                <a:lnTo>
                  <a:pt x="544068" y="24891"/>
                </a:lnTo>
                <a:close/>
              </a:path>
              <a:path w="1639570" h="78105">
                <a:moveTo>
                  <a:pt x="569976" y="24891"/>
                </a:moveTo>
                <a:lnTo>
                  <a:pt x="569976" y="50800"/>
                </a:lnTo>
                <a:lnTo>
                  <a:pt x="595884" y="50926"/>
                </a:lnTo>
                <a:lnTo>
                  <a:pt x="595884" y="25018"/>
                </a:lnTo>
                <a:lnTo>
                  <a:pt x="569976" y="24891"/>
                </a:lnTo>
                <a:close/>
              </a:path>
              <a:path w="1639570" h="78105">
                <a:moveTo>
                  <a:pt x="647700" y="25018"/>
                </a:moveTo>
                <a:lnTo>
                  <a:pt x="621791" y="25018"/>
                </a:lnTo>
                <a:lnTo>
                  <a:pt x="621791" y="50926"/>
                </a:lnTo>
                <a:lnTo>
                  <a:pt x="647700" y="50926"/>
                </a:lnTo>
                <a:lnTo>
                  <a:pt x="647700" y="25018"/>
                </a:lnTo>
                <a:close/>
              </a:path>
              <a:path w="1639570" h="78105">
                <a:moveTo>
                  <a:pt x="699515" y="25018"/>
                </a:moveTo>
                <a:lnTo>
                  <a:pt x="673608" y="25018"/>
                </a:lnTo>
                <a:lnTo>
                  <a:pt x="673608" y="50926"/>
                </a:lnTo>
                <a:lnTo>
                  <a:pt x="699515" y="50926"/>
                </a:lnTo>
                <a:lnTo>
                  <a:pt x="699515" y="25018"/>
                </a:lnTo>
                <a:close/>
              </a:path>
              <a:path w="1639570" h="78105">
                <a:moveTo>
                  <a:pt x="751332" y="25146"/>
                </a:moveTo>
                <a:lnTo>
                  <a:pt x="725424" y="25146"/>
                </a:lnTo>
                <a:lnTo>
                  <a:pt x="725424" y="51053"/>
                </a:lnTo>
                <a:lnTo>
                  <a:pt x="751332" y="51053"/>
                </a:lnTo>
                <a:lnTo>
                  <a:pt x="751332" y="25146"/>
                </a:lnTo>
                <a:close/>
              </a:path>
              <a:path w="1639570" h="78105">
                <a:moveTo>
                  <a:pt x="803148" y="25146"/>
                </a:moveTo>
                <a:lnTo>
                  <a:pt x="777239" y="25146"/>
                </a:lnTo>
                <a:lnTo>
                  <a:pt x="777239" y="51053"/>
                </a:lnTo>
                <a:lnTo>
                  <a:pt x="803148" y="51053"/>
                </a:lnTo>
                <a:lnTo>
                  <a:pt x="803148" y="25146"/>
                </a:lnTo>
                <a:close/>
              </a:path>
              <a:path w="1639570" h="78105">
                <a:moveTo>
                  <a:pt x="829055" y="25146"/>
                </a:moveTo>
                <a:lnTo>
                  <a:pt x="829055" y="51053"/>
                </a:lnTo>
                <a:lnTo>
                  <a:pt x="854963" y="51180"/>
                </a:lnTo>
                <a:lnTo>
                  <a:pt x="854963" y="25273"/>
                </a:lnTo>
                <a:lnTo>
                  <a:pt x="829055" y="25146"/>
                </a:lnTo>
                <a:close/>
              </a:path>
              <a:path w="1639570" h="78105">
                <a:moveTo>
                  <a:pt x="906779" y="25273"/>
                </a:moveTo>
                <a:lnTo>
                  <a:pt x="880872" y="25273"/>
                </a:lnTo>
                <a:lnTo>
                  <a:pt x="880872" y="51180"/>
                </a:lnTo>
                <a:lnTo>
                  <a:pt x="906779" y="51180"/>
                </a:lnTo>
                <a:lnTo>
                  <a:pt x="906779" y="25273"/>
                </a:lnTo>
                <a:close/>
              </a:path>
              <a:path w="1639570" h="78105">
                <a:moveTo>
                  <a:pt x="958596" y="25273"/>
                </a:moveTo>
                <a:lnTo>
                  <a:pt x="932688" y="25273"/>
                </a:lnTo>
                <a:lnTo>
                  <a:pt x="932688" y="51180"/>
                </a:lnTo>
                <a:lnTo>
                  <a:pt x="958596" y="51180"/>
                </a:lnTo>
                <a:lnTo>
                  <a:pt x="958596" y="25273"/>
                </a:lnTo>
                <a:close/>
              </a:path>
              <a:path w="1639570" h="78105">
                <a:moveTo>
                  <a:pt x="1010412" y="25400"/>
                </a:moveTo>
                <a:lnTo>
                  <a:pt x="984503" y="25400"/>
                </a:lnTo>
                <a:lnTo>
                  <a:pt x="984503" y="51308"/>
                </a:lnTo>
                <a:lnTo>
                  <a:pt x="1010412" y="51308"/>
                </a:lnTo>
                <a:lnTo>
                  <a:pt x="1010412" y="25400"/>
                </a:lnTo>
                <a:close/>
              </a:path>
              <a:path w="1639570" h="78105">
                <a:moveTo>
                  <a:pt x="1062227" y="25400"/>
                </a:moveTo>
                <a:lnTo>
                  <a:pt x="1036320" y="25400"/>
                </a:lnTo>
                <a:lnTo>
                  <a:pt x="1036320" y="51308"/>
                </a:lnTo>
                <a:lnTo>
                  <a:pt x="1062227" y="51308"/>
                </a:lnTo>
                <a:lnTo>
                  <a:pt x="1062227" y="25400"/>
                </a:lnTo>
                <a:close/>
              </a:path>
              <a:path w="1639570" h="78105">
                <a:moveTo>
                  <a:pt x="1088136" y="25400"/>
                </a:moveTo>
                <a:lnTo>
                  <a:pt x="1088136" y="51308"/>
                </a:lnTo>
                <a:lnTo>
                  <a:pt x="1114043" y="51435"/>
                </a:lnTo>
                <a:lnTo>
                  <a:pt x="1114043" y="25526"/>
                </a:lnTo>
                <a:lnTo>
                  <a:pt x="1088136" y="25400"/>
                </a:lnTo>
                <a:close/>
              </a:path>
              <a:path w="1639570" h="78105">
                <a:moveTo>
                  <a:pt x="1165860" y="25526"/>
                </a:moveTo>
                <a:lnTo>
                  <a:pt x="1139952" y="25526"/>
                </a:lnTo>
                <a:lnTo>
                  <a:pt x="1139952" y="51435"/>
                </a:lnTo>
                <a:lnTo>
                  <a:pt x="1165860" y="51435"/>
                </a:lnTo>
                <a:lnTo>
                  <a:pt x="1165860" y="25526"/>
                </a:lnTo>
                <a:close/>
              </a:path>
              <a:path w="1639570" h="78105">
                <a:moveTo>
                  <a:pt x="1191767" y="25526"/>
                </a:moveTo>
                <a:lnTo>
                  <a:pt x="1191767" y="51435"/>
                </a:lnTo>
                <a:lnTo>
                  <a:pt x="1217676" y="51562"/>
                </a:lnTo>
                <a:lnTo>
                  <a:pt x="1217676" y="25653"/>
                </a:lnTo>
                <a:lnTo>
                  <a:pt x="1191767" y="25526"/>
                </a:lnTo>
                <a:close/>
              </a:path>
              <a:path w="1639570" h="78105">
                <a:moveTo>
                  <a:pt x="1269491" y="25653"/>
                </a:moveTo>
                <a:lnTo>
                  <a:pt x="1243584" y="25653"/>
                </a:lnTo>
                <a:lnTo>
                  <a:pt x="1243584" y="51562"/>
                </a:lnTo>
                <a:lnTo>
                  <a:pt x="1269491" y="51562"/>
                </a:lnTo>
                <a:lnTo>
                  <a:pt x="1269491" y="25653"/>
                </a:lnTo>
                <a:close/>
              </a:path>
              <a:path w="1639570" h="78105">
                <a:moveTo>
                  <a:pt x="1321308" y="25653"/>
                </a:moveTo>
                <a:lnTo>
                  <a:pt x="1295400" y="25653"/>
                </a:lnTo>
                <a:lnTo>
                  <a:pt x="1295400" y="51562"/>
                </a:lnTo>
                <a:lnTo>
                  <a:pt x="1321308" y="51562"/>
                </a:lnTo>
                <a:lnTo>
                  <a:pt x="1321308" y="25653"/>
                </a:lnTo>
                <a:close/>
              </a:path>
              <a:path w="1639570" h="78105">
                <a:moveTo>
                  <a:pt x="1373124" y="25780"/>
                </a:moveTo>
                <a:lnTo>
                  <a:pt x="1347215" y="25780"/>
                </a:lnTo>
                <a:lnTo>
                  <a:pt x="1347215" y="51688"/>
                </a:lnTo>
                <a:lnTo>
                  <a:pt x="1373124" y="51688"/>
                </a:lnTo>
                <a:lnTo>
                  <a:pt x="1373124" y="25780"/>
                </a:lnTo>
                <a:close/>
              </a:path>
              <a:path w="1639570" h="78105">
                <a:moveTo>
                  <a:pt x="1424939" y="25780"/>
                </a:moveTo>
                <a:lnTo>
                  <a:pt x="1399032" y="25780"/>
                </a:lnTo>
                <a:lnTo>
                  <a:pt x="1399032" y="51688"/>
                </a:lnTo>
                <a:lnTo>
                  <a:pt x="1424939" y="51688"/>
                </a:lnTo>
                <a:lnTo>
                  <a:pt x="1424939" y="25780"/>
                </a:lnTo>
                <a:close/>
              </a:path>
              <a:path w="1639570" h="78105">
                <a:moveTo>
                  <a:pt x="1450848" y="25780"/>
                </a:moveTo>
                <a:lnTo>
                  <a:pt x="1450848" y="51688"/>
                </a:lnTo>
                <a:lnTo>
                  <a:pt x="1476755" y="51815"/>
                </a:lnTo>
                <a:lnTo>
                  <a:pt x="1476755" y="25908"/>
                </a:lnTo>
                <a:lnTo>
                  <a:pt x="1450848" y="25780"/>
                </a:lnTo>
                <a:close/>
              </a:path>
              <a:path w="1639570" h="78105">
                <a:moveTo>
                  <a:pt x="1528572" y="25908"/>
                </a:moveTo>
                <a:lnTo>
                  <a:pt x="1502664" y="25908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8"/>
                </a:lnTo>
                <a:close/>
              </a:path>
              <a:path w="1639570" h="78105">
                <a:moveTo>
                  <a:pt x="1600200" y="0"/>
                </a:moveTo>
                <a:lnTo>
                  <a:pt x="1585073" y="3053"/>
                </a:lnTo>
                <a:lnTo>
                  <a:pt x="1572720" y="11382"/>
                </a:lnTo>
                <a:lnTo>
                  <a:pt x="1564391" y="23735"/>
                </a:lnTo>
                <a:lnTo>
                  <a:pt x="1561338" y="38862"/>
                </a:lnTo>
                <a:lnTo>
                  <a:pt x="1564391" y="53988"/>
                </a:lnTo>
                <a:lnTo>
                  <a:pt x="1572720" y="66341"/>
                </a:lnTo>
                <a:lnTo>
                  <a:pt x="1585073" y="74670"/>
                </a:lnTo>
                <a:lnTo>
                  <a:pt x="1600200" y="77724"/>
                </a:lnTo>
                <a:lnTo>
                  <a:pt x="1615326" y="74743"/>
                </a:lnTo>
                <a:lnTo>
                  <a:pt x="1627679" y="66452"/>
                </a:lnTo>
                <a:lnTo>
                  <a:pt x="1636008" y="54113"/>
                </a:lnTo>
                <a:lnTo>
                  <a:pt x="1636472" y="51815"/>
                </a:lnTo>
                <a:lnTo>
                  <a:pt x="1580388" y="51815"/>
                </a:lnTo>
                <a:lnTo>
                  <a:pt x="1580388" y="25908"/>
                </a:lnTo>
                <a:lnTo>
                  <a:pt x="1636421" y="25908"/>
                </a:lnTo>
                <a:lnTo>
                  <a:pt x="1636008" y="23860"/>
                </a:lnTo>
                <a:lnTo>
                  <a:pt x="1627679" y="11493"/>
                </a:lnTo>
                <a:lnTo>
                  <a:pt x="1615326" y="3127"/>
                </a:lnTo>
                <a:lnTo>
                  <a:pt x="1600200" y="0"/>
                </a:lnTo>
                <a:close/>
              </a:path>
              <a:path w="1639570" h="78105">
                <a:moveTo>
                  <a:pt x="1563953" y="25908"/>
                </a:moveTo>
                <a:lnTo>
                  <a:pt x="1554479" y="25908"/>
                </a:lnTo>
                <a:lnTo>
                  <a:pt x="1554479" y="51815"/>
                </a:lnTo>
                <a:lnTo>
                  <a:pt x="1563953" y="51815"/>
                </a:lnTo>
                <a:lnTo>
                  <a:pt x="1561338" y="38862"/>
                </a:lnTo>
                <a:lnTo>
                  <a:pt x="1563953" y="25908"/>
                </a:lnTo>
                <a:close/>
              </a:path>
              <a:path w="1639570" h="78105">
                <a:moveTo>
                  <a:pt x="1636421" y="25908"/>
                </a:moveTo>
                <a:lnTo>
                  <a:pt x="1580388" y="25908"/>
                </a:lnTo>
                <a:lnTo>
                  <a:pt x="1580388" y="51815"/>
                </a:lnTo>
                <a:lnTo>
                  <a:pt x="1636472" y="51815"/>
                </a:lnTo>
                <a:lnTo>
                  <a:pt x="1639062" y="38988"/>
                </a:lnTo>
                <a:lnTo>
                  <a:pt x="1636421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684276" y="3503676"/>
            <a:ext cx="3662172" cy="2976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762" y="3582161"/>
            <a:ext cx="3505200" cy="2819400"/>
          </a:xfrm>
          <a:custGeom>
            <a:avLst/>
            <a:gdLst/>
            <a:ahLst/>
            <a:cxnLst/>
            <a:rect l="l" t="t" r="r" b="b"/>
            <a:pathLst>
              <a:path w="3505200" h="2819400">
                <a:moveTo>
                  <a:pt x="0" y="2819400"/>
                </a:moveTo>
                <a:lnTo>
                  <a:pt x="3505200" y="2819400"/>
                </a:lnTo>
                <a:lnTo>
                  <a:pt x="3505200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ln w="25908">
            <a:solidFill>
              <a:srgbClr val="5085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8180" y="3041904"/>
            <a:ext cx="3666744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055" y="3072383"/>
            <a:ext cx="3393948" cy="64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1044" y="2967482"/>
            <a:ext cx="3183255" cy="340804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Cấu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trúc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chương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trình</a:t>
            </a:r>
            <a:endParaRPr sz="2400" dirty="0">
              <a:latin typeface="Arial"/>
              <a:cs typeface="Arial"/>
            </a:endParaRPr>
          </a:p>
          <a:p>
            <a:pPr marL="227329" marR="525780" indent="-215265">
              <a:lnSpc>
                <a:spcPct val="100000"/>
              </a:lnSpc>
              <a:spcBef>
                <a:spcPts val="919"/>
              </a:spcBef>
            </a:pPr>
            <a:r>
              <a:rPr sz="1800" spc="-150" dirty="0">
                <a:solidFill>
                  <a:srgbClr val="003366"/>
                </a:solidFill>
                <a:latin typeface="Tahoma"/>
                <a:cs typeface="Tahoma"/>
              </a:rPr>
              <a:t>&lt;Kiểu&gt;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TênHàm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(&lt;TS&gt;) </a:t>
            </a: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{  if </a:t>
            </a:r>
            <a:r>
              <a:rPr sz="1800" spc="5" dirty="0">
                <a:solidFill>
                  <a:srgbClr val="003366"/>
                </a:solidFill>
                <a:latin typeface="Tahoma"/>
                <a:cs typeface="Tahoma"/>
              </a:rPr>
              <a:t>(&lt;ĐK </a:t>
            </a:r>
            <a:r>
              <a:rPr sz="1800" spc="-120" dirty="0">
                <a:solidFill>
                  <a:srgbClr val="003366"/>
                </a:solidFill>
                <a:latin typeface="Tahoma"/>
                <a:cs typeface="Tahoma"/>
              </a:rPr>
              <a:t>dừng&gt;)</a:t>
            </a:r>
            <a:r>
              <a:rPr sz="1800" spc="-1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{</a:t>
            </a:r>
            <a:endParaRPr sz="1800" dirty="0">
              <a:latin typeface="Tahoma"/>
              <a:cs typeface="Tahoma"/>
            </a:endParaRPr>
          </a:p>
          <a:p>
            <a:pPr marL="44069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…</a:t>
            </a:r>
            <a:endParaRPr sz="1800" dirty="0">
              <a:latin typeface="Tahoma"/>
              <a:cs typeface="Tahoma"/>
            </a:endParaRPr>
          </a:p>
          <a:p>
            <a:pPr marL="440690">
              <a:lnSpc>
                <a:spcPct val="100000"/>
              </a:lnSpc>
            </a:pPr>
            <a:r>
              <a:rPr sz="1800" spc="-10" dirty="0">
                <a:solidFill>
                  <a:srgbClr val="003366"/>
                </a:solidFill>
                <a:latin typeface="Tahoma"/>
                <a:cs typeface="Tahoma"/>
              </a:rPr>
              <a:t>return 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&lt;Giá</a:t>
            </a:r>
            <a:r>
              <a:rPr sz="1800" spc="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800" spc="-315" dirty="0">
                <a:solidFill>
                  <a:srgbClr val="003366"/>
                </a:solidFill>
                <a:latin typeface="Tahoma"/>
                <a:cs typeface="Tahoma"/>
              </a:rPr>
              <a:t>Trị&gt;;</a:t>
            </a:r>
            <a:endParaRPr sz="1800" dirty="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}</a:t>
            </a:r>
            <a:endParaRPr sz="1800" dirty="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… 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Vòng </a:t>
            </a:r>
            <a:r>
              <a:rPr sz="1800" spc="-290" dirty="0">
                <a:solidFill>
                  <a:srgbClr val="003366"/>
                </a:solidFill>
                <a:latin typeface="Tahoma"/>
                <a:cs typeface="Tahoma"/>
              </a:rPr>
              <a:t>lặp</a:t>
            </a:r>
            <a:r>
              <a:rPr sz="1800" spc="-27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{</a:t>
            </a:r>
            <a:endParaRPr sz="1800" dirty="0">
              <a:latin typeface="Tahoma"/>
              <a:cs typeface="Tahoma"/>
            </a:endParaRPr>
          </a:p>
          <a:p>
            <a:pPr marL="44069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…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TênHàm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(&lt;TS&gt;);</a:t>
            </a:r>
            <a:r>
              <a:rPr sz="1800" spc="-1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…</a:t>
            </a:r>
            <a:endParaRPr sz="1800" dirty="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}</a:t>
            </a:r>
            <a:endParaRPr sz="1800" dirty="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…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}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35452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Đệ </a:t>
            </a:r>
            <a:r>
              <a:rPr spc="-5" dirty="0"/>
              <a:t>quy phi</a:t>
            </a:r>
            <a:r>
              <a:rPr spc="-60" dirty="0"/>
              <a:t> </a:t>
            </a:r>
            <a:r>
              <a:rPr spc="-5" dirty="0"/>
              <a:t>tuyến</a:t>
            </a:r>
          </a:p>
        </p:txBody>
      </p:sp>
      <p:sp>
        <p:nvSpPr>
          <p:cNvPr id="18" name="object 18"/>
          <p:cNvSpPr/>
          <p:nvPr/>
        </p:nvSpPr>
        <p:spPr>
          <a:xfrm>
            <a:off x="4570476" y="1979676"/>
            <a:ext cx="3662172" cy="45003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8961" y="2058161"/>
            <a:ext cx="3505200" cy="4343400"/>
          </a:xfrm>
          <a:custGeom>
            <a:avLst/>
            <a:gdLst/>
            <a:ahLst/>
            <a:cxnLst/>
            <a:rect l="l" t="t" r="r" b="b"/>
            <a:pathLst>
              <a:path w="3505200" h="4343400">
                <a:moveTo>
                  <a:pt x="0" y="4343400"/>
                </a:moveTo>
                <a:lnTo>
                  <a:pt x="3505199" y="4343400"/>
                </a:lnTo>
                <a:lnTo>
                  <a:pt x="3505199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25908">
            <a:solidFill>
              <a:srgbClr val="5085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4379" y="1517903"/>
            <a:ext cx="3666744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15255" y="1548383"/>
            <a:ext cx="3390900" cy="647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316355">
              <a:lnSpc>
                <a:spcPct val="100000"/>
              </a:lnSpc>
              <a:spcBef>
                <a:spcPts val="1410"/>
              </a:spcBef>
            </a:pPr>
            <a:r>
              <a:rPr dirty="0"/>
              <a:t>Ví</a:t>
            </a:r>
            <a:r>
              <a:rPr spc="-20" dirty="0"/>
              <a:t> </a:t>
            </a:r>
            <a:r>
              <a:rPr spc="-5" dirty="0"/>
              <a:t>dụ</a:t>
            </a:r>
          </a:p>
          <a:p>
            <a:pPr marL="12700" marR="304165">
              <a:lnSpc>
                <a:spcPct val="100000"/>
              </a:lnSpc>
              <a:spcBef>
                <a:spcPts val="980"/>
              </a:spcBef>
            </a:pP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Tính </a:t>
            </a:r>
            <a:r>
              <a:rPr sz="1800" spc="-415" dirty="0">
                <a:solidFill>
                  <a:srgbClr val="FF0000"/>
                </a:solidFill>
                <a:latin typeface="Tahoma"/>
                <a:cs typeface="Tahoma"/>
              </a:rPr>
              <a:t>số </a:t>
            </a:r>
            <a:r>
              <a:rPr sz="1800" spc="-215" dirty="0">
                <a:solidFill>
                  <a:srgbClr val="FF0000"/>
                </a:solidFill>
                <a:latin typeface="Tahoma"/>
                <a:cs typeface="Tahoma"/>
              </a:rPr>
              <a:t>hạng </a:t>
            </a:r>
            <a:r>
              <a:rPr sz="1800" spc="-240" dirty="0">
                <a:solidFill>
                  <a:srgbClr val="FF0000"/>
                </a:solidFill>
                <a:latin typeface="Tahoma"/>
                <a:cs typeface="Tahoma"/>
              </a:rPr>
              <a:t>thứ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n </a:t>
            </a:r>
            <a:r>
              <a:rPr sz="1800" spc="-270" dirty="0">
                <a:solidFill>
                  <a:srgbClr val="FF0000"/>
                </a:solidFill>
                <a:latin typeface="Tahoma"/>
                <a:cs typeface="Tahoma"/>
              </a:rPr>
              <a:t>của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dãy</a:t>
            </a: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:  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x(0) =</a:t>
            </a: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 1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x(n) = n</a:t>
            </a:r>
            <a:r>
              <a:rPr sz="1800" spc="-7" baseline="25462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x(0) + (n-1)</a:t>
            </a:r>
            <a:r>
              <a:rPr sz="1800" spc="-7" baseline="25462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x(1) +</a:t>
            </a:r>
            <a:r>
              <a:rPr sz="1800" spc="-5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…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+ 2</a:t>
            </a:r>
            <a:r>
              <a:rPr sz="1800" spc="-7" baseline="25462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x(n </a:t>
            </a: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– 2) 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+ 1</a:t>
            </a:r>
            <a:r>
              <a:rPr sz="1800" spc="-7" baseline="25462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x(n </a:t>
            </a: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–</a:t>
            </a:r>
            <a:r>
              <a:rPr sz="18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1)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15" dirty="0">
                <a:solidFill>
                  <a:srgbClr val="FF0000"/>
                </a:solidFill>
                <a:latin typeface="Tahoma"/>
                <a:cs typeface="Tahoma"/>
              </a:rPr>
              <a:t>ĐK </a:t>
            </a:r>
            <a:r>
              <a:rPr sz="1800" spc="-145" dirty="0">
                <a:solidFill>
                  <a:srgbClr val="FF0000"/>
                </a:solidFill>
                <a:latin typeface="Tahoma"/>
                <a:cs typeface="Tahoma"/>
              </a:rPr>
              <a:t>dừng</a:t>
            </a:r>
            <a:r>
              <a:rPr sz="1800" spc="-145" dirty="0">
                <a:solidFill>
                  <a:srgbClr val="003366"/>
                </a:solidFill>
                <a:latin typeface="Tahoma"/>
                <a:cs typeface="Tahoma"/>
              </a:rPr>
              <a:t>: 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x(0) </a:t>
            </a: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=</a:t>
            </a:r>
            <a:r>
              <a:rPr sz="1800" spc="-29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619760" indent="778510">
              <a:lnSpc>
                <a:spcPct val="100000"/>
              </a:lnSpc>
            </a:pP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.: </a:t>
            </a:r>
            <a:r>
              <a:rPr sz="1800" spc="-250" dirty="0">
                <a:solidFill>
                  <a:srgbClr val="003366"/>
                </a:solidFill>
                <a:latin typeface="Tahoma"/>
                <a:cs typeface="Tahoma"/>
              </a:rPr>
              <a:t>Chương 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trình :.  long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xn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(int</a:t>
            </a:r>
            <a:r>
              <a:rPr sz="1800" spc="-1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n)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{</a:t>
            </a:r>
            <a:endParaRPr sz="1800" dirty="0">
              <a:latin typeface="Tahoma"/>
              <a:cs typeface="Tahoma"/>
            </a:endParaRPr>
          </a:p>
          <a:p>
            <a:pPr marL="227329" marR="883919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if </a:t>
            </a:r>
            <a:r>
              <a:rPr sz="1800" spc="-10" dirty="0">
                <a:solidFill>
                  <a:srgbClr val="003366"/>
                </a:solidFill>
                <a:latin typeface="Tahoma"/>
                <a:cs typeface="Tahoma"/>
              </a:rPr>
              <a:t>(n 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== </a:t>
            </a: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0) </a:t>
            </a:r>
            <a:r>
              <a:rPr sz="1800" spc="-10" dirty="0">
                <a:solidFill>
                  <a:srgbClr val="003366"/>
                </a:solidFill>
                <a:latin typeface="Tahoma"/>
                <a:cs typeface="Tahoma"/>
              </a:rPr>
              <a:t>return 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1;  long </a:t>
            </a: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s 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=</a:t>
            </a:r>
            <a:r>
              <a:rPr sz="1800" spc="-1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0;</a:t>
            </a:r>
            <a:endParaRPr sz="1800" dirty="0">
              <a:latin typeface="Tahoma"/>
              <a:cs typeface="Tahoma"/>
            </a:endParaRPr>
          </a:p>
          <a:p>
            <a:pPr marL="440690" marR="549910" indent="-21336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for (int i=1; i&lt;=n; i++)  </a:t>
            </a: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s 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= </a:t>
            </a: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s 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+</a:t>
            </a:r>
            <a:r>
              <a:rPr sz="1800" spc="-4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i*i*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xn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(n–i);</a:t>
            </a:r>
            <a:endParaRPr sz="1800" dirty="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</a:pPr>
            <a:r>
              <a:rPr sz="1800" spc="-10" dirty="0">
                <a:solidFill>
                  <a:srgbClr val="003366"/>
                </a:solidFill>
                <a:latin typeface="Tahoma"/>
                <a:cs typeface="Tahoma"/>
              </a:rPr>
              <a:t>return </a:t>
            </a:r>
            <a:r>
              <a:rPr sz="1800" spc="-5" dirty="0">
                <a:solidFill>
                  <a:srgbClr val="003366"/>
                </a:solidFill>
                <a:latin typeface="Tahoma"/>
                <a:cs typeface="Tahoma"/>
              </a:rPr>
              <a:t>s;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Tahoma"/>
                <a:cs typeface="Tahoma"/>
              </a:rPr>
              <a:t>}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04900" y="1296161"/>
            <a:ext cx="2668162" cy="15643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395334" y="6402504"/>
            <a:ext cx="2774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12</a:t>
            </a:fld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347472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40">
                <a:moveTo>
                  <a:pt x="0" y="624839"/>
                </a:moveTo>
                <a:lnTo>
                  <a:pt x="990600" y="624839"/>
                </a:lnTo>
                <a:lnTo>
                  <a:pt x="9906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4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595" y="487680"/>
            <a:ext cx="519684" cy="429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348233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3" y="419100"/>
                </a:lnTo>
                <a:lnTo>
                  <a:pt x="473964" y="209550"/>
                </a:lnTo>
                <a:lnTo>
                  <a:pt x="348233" y="0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0" y="209550"/>
                </a:moveTo>
                <a:lnTo>
                  <a:pt x="125730" y="0"/>
                </a:lnTo>
                <a:lnTo>
                  <a:pt x="348233" y="0"/>
                </a:lnTo>
                <a:lnTo>
                  <a:pt x="473964" y="209550"/>
                </a:lnTo>
                <a:lnTo>
                  <a:pt x="348233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65087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Các </a:t>
            </a:r>
            <a:r>
              <a:rPr dirty="0"/>
              <a:t>bước xây </a:t>
            </a:r>
            <a:r>
              <a:rPr spc="-5" dirty="0"/>
              <a:t>dựng </a:t>
            </a:r>
            <a:r>
              <a:rPr dirty="0"/>
              <a:t>hàm </a:t>
            </a:r>
            <a:r>
              <a:rPr spc="-5" dirty="0"/>
              <a:t>đệ</a:t>
            </a:r>
            <a:r>
              <a:rPr spc="-30" dirty="0"/>
              <a:t> </a:t>
            </a:r>
            <a:r>
              <a:rPr spc="-5" dirty="0"/>
              <a:t>quy</a:t>
            </a:r>
          </a:p>
        </p:txBody>
      </p:sp>
      <p:sp>
        <p:nvSpPr>
          <p:cNvPr id="21" name="object 21"/>
          <p:cNvSpPr/>
          <p:nvPr/>
        </p:nvSpPr>
        <p:spPr>
          <a:xfrm>
            <a:off x="1066800" y="1981200"/>
            <a:ext cx="2295144" cy="4189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42771" y="5249417"/>
            <a:ext cx="1938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25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Tìm các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trường  hợp suy biến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(neo)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89375" y="2313558"/>
            <a:ext cx="3335020" cy="955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0" marR="5080" indent="-1778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91135" algn="l"/>
              </a:tabLst>
            </a:pPr>
            <a:r>
              <a:rPr sz="1400" spc="-5" dirty="0">
                <a:latin typeface="Arial"/>
                <a:cs typeface="Arial"/>
              </a:rPr>
              <a:t>Tổng quát hóa bài toán </a:t>
            </a:r>
            <a:r>
              <a:rPr sz="1400" dirty="0">
                <a:latin typeface="Arial"/>
                <a:cs typeface="Arial"/>
              </a:rPr>
              <a:t>cụ thể </a:t>
            </a:r>
            <a:r>
              <a:rPr sz="1400" spc="-5" dirty="0">
                <a:latin typeface="Arial"/>
                <a:cs typeface="Arial"/>
              </a:rPr>
              <a:t>thành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bài  toán tổng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quát.</a:t>
            </a:r>
            <a:endParaRPr sz="14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191135" algn="l"/>
              </a:tabLst>
            </a:pPr>
            <a:r>
              <a:rPr sz="1400" spc="-5" dirty="0">
                <a:latin typeface="Arial"/>
                <a:cs typeface="Arial"/>
              </a:rPr>
              <a:t>Thông </a:t>
            </a:r>
            <a:r>
              <a:rPr sz="1400" dirty="0">
                <a:latin typeface="Arial"/>
                <a:cs typeface="Arial"/>
              </a:rPr>
              <a:t>số </a:t>
            </a:r>
            <a:r>
              <a:rPr sz="1400" spc="-5" dirty="0">
                <a:latin typeface="Arial"/>
                <a:cs typeface="Arial"/>
              </a:rPr>
              <a:t>hóa </a:t>
            </a:r>
            <a:r>
              <a:rPr sz="1400" dirty="0">
                <a:latin typeface="Arial"/>
                <a:cs typeface="Arial"/>
              </a:rPr>
              <a:t>cho </a:t>
            </a:r>
            <a:r>
              <a:rPr sz="1400" spc="-5" dirty="0">
                <a:latin typeface="Arial"/>
                <a:cs typeface="Arial"/>
              </a:rPr>
              <a:t>bài toán tổng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quát</a:t>
            </a:r>
            <a:endParaRPr sz="14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295"/>
              </a:spcBef>
              <a:buFont typeface="Wingdings"/>
              <a:buChar char=""/>
              <a:tabLst>
                <a:tab pos="191135" algn="l"/>
              </a:tabLst>
            </a:pPr>
            <a:r>
              <a:rPr sz="1400" spc="-5" dirty="0">
                <a:latin typeface="Arial"/>
                <a:cs typeface="Arial"/>
              </a:rPr>
              <a:t>VD: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400" dirty="0">
                <a:latin typeface="Arial"/>
                <a:cs typeface="Arial"/>
              </a:rPr>
              <a:t>trong </a:t>
            </a:r>
            <a:r>
              <a:rPr sz="1400" spc="-5" dirty="0">
                <a:latin typeface="Arial"/>
                <a:cs typeface="Arial"/>
              </a:rPr>
              <a:t>hàm </a:t>
            </a:r>
            <a:r>
              <a:rPr sz="1400" dirty="0">
                <a:latin typeface="Arial"/>
                <a:cs typeface="Arial"/>
              </a:rPr>
              <a:t>tính </a:t>
            </a:r>
            <a:r>
              <a:rPr sz="1400" spc="-5" dirty="0">
                <a:latin typeface="Arial"/>
                <a:cs typeface="Arial"/>
              </a:rPr>
              <a:t>tổng </a:t>
            </a:r>
            <a:r>
              <a:rPr sz="1400" dirty="0">
                <a:latin typeface="Arial"/>
                <a:cs typeface="Arial"/>
              </a:rPr>
              <a:t>S(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),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57600" y="2209800"/>
            <a:ext cx="3733800" cy="1219200"/>
          </a:xfrm>
          <a:custGeom>
            <a:avLst/>
            <a:gdLst/>
            <a:ahLst/>
            <a:cxnLst/>
            <a:rect l="l" t="t" r="r" b="b"/>
            <a:pathLst>
              <a:path w="3733800" h="1219200">
                <a:moveTo>
                  <a:pt x="3593592" y="0"/>
                </a:moveTo>
                <a:lnTo>
                  <a:pt x="140208" y="0"/>
                </a:ln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8"/>
                </a:lnTo>
                <a:lnTo>
                  <a:pt x="0" y="1078991"/>
                </a:lnTo>
                <a:lnTo>
                  <a:pt x="7144" y="1123273"/>
                </a:lnTo>
                <a:lnTo>
                  <a:pt x="27041" y="1161757"/>
                </a:lnTo>
                <a:lnTo>
                  <a:pt x="57387" y="1192121"/>
                </a:lnTo>
                <a:lnTo>
                  <a:pt x="95877" y="1212043"/>
                </a:lnTo>
                <a:lnTo>
                  <a:pt x="140208" y="1219200"/>
                </a:lnTo>
                <a:lnTo>
                  <a:pt x="3593592" y="1219200"/>
                </a:lnTo>
                <a:lnTo>
                  <a:pt x="3637873" y="1212043"/>
                </a:lnTo>
                <a:lnTo>
                  <a:pt x="3676357" y="1192121"/>
                </a:lnTo>
                <a:lnTo>
                  <a:pt x="3706721" y="1161757"/>
                </a:lnTo>
                <a:lnTo>
                  <a:pt x="3726643" y="1123273"/>
                </a:lnTo>
                <a:lnTo>
                  <a:pt x="3733800" y="1078991"/>
                </a:lnTo>
                <a:lnTo>
                  <a:pt x="3733800" y="140208"/>
                </a:lnTo>
                <a:lnTo>
                  <a:pt x="3726643" y="95877"/>
                </a:lnTo>
                <a:lnTo>
                  <a:pt x="3706721" y="57387"/>
                </a:lnTo>
                <a:lnTo>
                  <a:pt x="3676357" y="27041"/>
                </a:lnTo>
                <a:lnTo>
                  <a:pt x="3637873" y="7144"/>
                </a:lnTo>
                <a:lnTo>
                  <a:pt x="3593592" y="0"/>
                </a:lnTo>
                <a:close/>
              </a:path>
            </a:pathLst>
          </a:custGeom>
          <a:solidFill>
            <a:srgbClr val="4D4D4D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57600" y="2209800"/>
            <a:ext cx="3733800" cy="1219200"/>
          </a:xfrm>
          <a:custGeom>
            <a:avLst/>
            <a:gdLst/>
            <a:ahLst/>
            <a:cxnLst/>
            <a:rect l="l" t="t" r="r" b="b"/>
            <a:pathLst>
              <a:path w="3733800" h="1219200">
                <a:moveTo>
                  <a:pt x="0" y="140208"/>
                </a:move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  <a:lnTo>
                  <a:pt x="3593592" y="0"/>
                </a:lnTo>
                <a:lnTo>
                  <a:pt x="3637873" y="7144"/>
                </a:lnTo>
                <a:lnTo>
                  <a:pt x="3676357" y="27041"/>
                </a:lnTo>
                <a:lnTo>
                  <a:pt x="3706721" y="57387"/>
                </a:lnTo>
                <a:lnTo>
                  <a:pt x="3726643" y="95877"/>
                </a:lnTo>
                <a:lnTo>
                  <a:pt x="3733800" y="140208"/>
                </a:lnTo>
                <a:lnTo>
                  <a:pt x="3733800" y="1078991"/>
                </a:lnTo>
                <a:lnTo>
                  <a:pt x="3726643" y="1123273"/>
                </a:lnTo>
                <a:lnTo>
                  <a:pt x="3706721" y="1161757"/>
                </a:lnTo>
                <a:lnTo>
                  <a:pt x="3676357" y="1192121"/>
                </a:lnTo>
                <a:lnTo>
                  <a:pt x="3637873" y="1212043"/>
                </a:lnTo>
                <a:lnTo>
                  <a:pt x="3593592" y="1219200"/>
                </a:lnTo>
                <a:lnTo>
                  <a:pt x="140208" y="1219200"/>
                </a:lnTo>
                <a:lnTo>
                  <a:pt x="95877" y="1212043"/>
                </a:lnTo>
                <a:lnTo>
                  <a:pt x="57387" y="1192121"/>
                </a:lnTo>
                <a:lnTo>
                  <a:pt x="27041" y="1161757"/>
                </a:lnTo>
                <a:lnTo>
                  <a:pt x="7144" y="1123273"/>
                </a:lnTo>
                <a:lnTo>
                  <a:pt x="0" y="1078991"/>
                </a:lnTo>
                <a:lnTo>
                  <a:pt x="0" y="140208"/>
                </a:lnTo>
                <a:close/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56076" y="2590926"/>
            <a:ext cx="211454" cy="422275"/>
          </a:xfrm>
          <a:custGeom>
            <a:avLst/>
            <a:gdLst/>
            <a:ahLst/>
            <a:cxnLst/>
            <a:rect l="l" t="t" r="r" b="b"/>
            <a:pathLst>
              <a:path w="211454" h="422275">
                <a:moveTo>
                  <a:pt x="0" y="0"/>
                </a:moveTo>
                <a:lnTo>
                  <a:pt x="0" y="422021"/>
                </a:lnTo>
                <a:lnTo>
                  <a:pt x="210947" y="211074"/>
                </a:lnTo>
                <a:lnTo>
                  <a:pt x="0" y="0"/>
                </a:lnTo>
                <a:close/>
              </a:path>
            </a:pathLst>
          </a:custGeom>
          <a:solidFill>
            <a:srgbClr val="E684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889375" y="3582161"/>
            <a:ext cx="303911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91135" algn="l"/>
              </a:tabLst>
            </a:pPr>
            <a:r>
              <a:rPr sz="1400" spc="-5" dirty="0">
                <a:latin typeface="Arial"/>
                <a:cs typeface="Arial"/>
              </a:rPr>
              <a:t>Chia bài toán tổng quát </a:t>
            </a:r>
            <a:r>
              <a:rPr sz="1400" dirty="0">
                <a:latin typeface="Arial"/>
                <a:cs typeface="Arial"/>
              </a:rPr>
              <a:t>ra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thành:</a:t>
            </a:r>
            <a:endParaRPr sz="1400">
              <a:latin typeface="Arial"/>
              <a:cs typeface="Arial"/>
            </a:endParaRPr>
          </a:p>
          <a:p>
            <a:pPr marL="648335" lvl="1" indent="-178435">
              <a:lnSpc>
                <a:spcPct val="100000"/>
              </a:lnSpc>
              <a:buFont typeface="Wingdings"/>
              <a:buChar char=""/>
              <a:tabLst>
                <a:tab pos="648970" algn="l"/>
              </a:tabLst>
            </a:pPr>
            <a:r>
              <a:rPr sz="1400" dirty="0">
                <a:latin typeface="Arial"/>
                <a:cs typeface="Arial"/>
              </a:rPr>
              <a:t>Phần </a:t>
            </a:r>
            <a:r>
              <a:rPr sz="1400" spc="-5" dirty="0">
                <a:latin typeface="Arial"/>
                <a:cs typeface="Arial"/>
              </a:rPr>
              <a:t>không đệ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quy.</a:t>
            </a:r>
            <a:endParaRPr sz="1400">
              <a:latin typeface="Arial"/>
              <a:cs typeface="Arial"/>
            </a:endParaRPr>
          </a:p>
          <a:p>
            <a:pPr marL="648335" marR="5080" lvl="1" indent="-178435">
              <a:lnSpc>
                <a:spcPct val="100000"/>
              </a:lnSpc>
              <a:buFont typeface="Wingdings"/>
              <a:buChar char=""/>
              <a:tabLst>
                <a:tab pos="648970" algn="l"/>
              </a:tabLst>
            </a:pPr>
            <a:r>
              <a:rPr sz="1400" dirty="0">
                <a:latin typeface="Arial"/>
                <a:cs typeface="Arial"/>
              </a:rPr>
              <a:t>Phần </a:t>
            </a:r>
            <a:r>
              <a:rPr sz="1400" spc="-5" dirty="0">
                <a:latin typeface="Arial"/>
                <a:cs typeface="Arial"/>
              </a:rPr>
              <a:t>như </a:t>
            </a:r>
            <a:r>
              <a:rPr sz="1400" dirty="0">
                <a:latin typeface="Arial"/>
                <a:cs typeface="Arial"/>
              </a:rPr>
              <a:t>bài toán trên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nhưng  </a:t>
            </a:r>
            <a:r>
              <a:rPr sz="1400" dirty="0">
                <a:latin typeface="Arial"/>
                <a:cs typeface="Arial"/>
              </a:rPr>
              <a:t>kích thước </a:t>
            </a:r>
            <a:r>
              <a:rPr sz="1400" spc="-5" dirty="0">
                <a:latin typeface="Arial"/>
                <a:cs typeface="Arial"/>
              </a:rPr>
              <a:t>nhỏ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hơn.</a:t>
            </a:r>
            <a:endParaRPr sz="14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buFont typeface="Wingdings"/>
              <a:buChar char=""/>
              <a:tabLst>
                <a:tab pos="191135" algn="l"/>
              </a:tabLst>
            </a:pPr>
            <a:r>
              <a:rPr sz="1400" spc="-5" dirty="0">
                <a:latin typeface="Arial"/>
                <a:cs typeface="Arial"/>
              </a:rPr>
              <a:t>VD: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S(n) </a:t>
            </a:r>
            <a:r>
              <a:rPr sz="1400" dirty="0">
                <a:latin typeface="Arial"/>
                <a:cs typeface="Arial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S(n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1) </a:t>
            </a:r>
            <a:r>
              <a:rPr sz="1400" dirty="0">
                <a:latin typeface="Arial"/>
                <a:cs typeface="Arial"/>
              </a:rPr>
              <a:t>+ </a:t>
            </a:r>
            <a:r>
              <a:rPr sz="1400" spc="-5" dirty="0">
                <a:latin typeface="Arial"/>
                <a:cs typeface="Arial"/>
              </a:rPr>
              <a:t>n,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57600" y="3505200"/>
            <a:ext cx="3733800" cy="1219200"/>
          </a:xfrm>
          <a:custGeom>
            <a:avLst/>
            <a:gdLst/>
            <a:ahLst/>
            <a:cxnLst/>
            <a:rect l="l" t="t" r="r" b="b"/>
            <a:pathLst>
              <a:path w="3733800" h="1219200">
                <a:moveTo>
                  <a:pt x="3593592" y="0"/>
                </a:moveTo>
                <a:lnTo>
                  <a:pt x="140208" y="0"/>
                </a:ln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0" y="1078992"/>
                </a:lnTo>
                <a:lnTo>
                  <a:pt x="7144" y="1123273"/>
                </a:lnTo>
                <a:lnTo>
                  <a:pt x="27041" y="1161757"/>
                </a:lnTo>
                <a:lnTo>
                  <a:pt x="57387" y="1192121"/>
                </a:lnTo>
                <a:lnTo>
                  <a:pt x="95877" y="1212043"/>
                </a:lnTo>
                <a:lnTo>
                  <a:pt x="140208" y="1219200"/>
                </a:lnTo>
                <a:lnTo>
                  <a:pt x="3593592" y="1219200"/>
                </a:lnTo>
                <a:lnTo>
                  <a:pt x="3637873" y="1212043"/>
                </a:lnTo>
                <a:lnTo>
                  <a:pt x="3676357" y="1192121"/>
                </a:lnTo>
                <a:lnTo>
                  <a:pt x="3706721" y="1161757"/>
                </a:lnTo>
                <a:lnTo>
                  <a:pt x="3726643" y="1123273"/>
                </a:lnTo>
                <a:lnTo>
                  <a:pt x="3733800" y="1078992"/>
                </a:lnTo>
                <a:lnTo>
                  <a:pt x="3733800" y="140207"/>
                </a:lnTo>
                <a:lnTo>
                  <a:pt x="3726643" y="95877"/>
                </a:lnTo>
                <a:lnTo>
                  <a:pt x="3706721" y="57387"/>
                </a:lnTo>
                <a:lnTo>
                  <a:pt x="3676357" y="27041"/>
                </a:lnTo>
                <a:lnTo>
                  <a:pt x="3637873" y="7144"/>
                </a:lnTo>
                <a:lnTo>
                  <a:pt x="3593592" y="0"/>
                </a:lnTo>
                <a:close/>
              </a:path>
            </a:pathLst>
          </a:custGeom>
          <a:solidFill>
            <a:srgbClr val="4D4D4D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7600" y="3505200"/>
            <a:ext cx="3733800" cy="1219200"/>
          </a:xfrm>
          <a:custGeom>
            <a:avLst/>
            <a:gdLst/>
            <a:ahLst/>
            <a:cxnLst/>
            <a:rect l="l" t="t" r="r" b="b"/>
            <a:pathLst>
              <a:path w="3733800" h="1219200">
                <a:moveTo>
                  <a:pt x="0" y="140207"/>
                </a:move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  <a:lnTo>
                  <a:pt x="3593592" y="0"/>
                </a:lnTo>
                <a:lnTo>
                  <a:pt x="3637873" y="7144"/>
                </a:lnTo>
                <a:lnTo>
                  <a:pt x="3676357" y="27041"/>
                </a:lnTo>
                <a:lnTo>
                  <a:pt x="3706721" y="57387"/>
                </a:lnTo>
                <a:lnTo>
                  <a:pt x="3726643" y="95877"/>
                </a:lnTo>
                <a:lnTo>
                  <a:pt x="3733800" y="140207"/>
                </a:lnTo>
                <a:lnTo>
                  <a:pt x="3733800" y="1078992"/>
                </a:lnTo>
                <a:lnTo>
                  <a:pt x="3726643" y="1123273"/>
                </a:lnTo>
                <a:lnTo>
                  <a:pt x="3706721" y="1161757"/>
                </a:lnTo>
                <a:lnTo>
                  <a:pt x="3676357" y="1192121"/>
                </a:lnTo>
                <a:lnTo>
                  <a:pt x="3637873" y="1212043"/>
                </a:lnTo>
                <a:lnTo>
                  <a:pt x="3593592" y="1219200"/>
                </a:lnTo>
                <a:lnTo>
                  <a:pt x="140208" y="1219200"/>
                </a:lnTo>
                <a:lnTo>
                  <a:pt x="95877" y="1212043"/>
                </a:lnTo>
                <a:lnTo>
                  <a:pt x="57387" y="1192121"/>
                </a:lnTo>
                <a:lnTo>
                  <a:pt x="27041" y="1161757"/>
                </a:lnTo>
                <a:lnTo>
                  <a:pt x="7144" y="1123273"/>
                </a:lnTo>
                <a:lnTo>
                  <a:pt x="0" y="1078992"/>
                </a:lnTo>
                <a:lnTo>
                  <a:pt x="0" y="140207"/>
                </a:lnTo>
                <a:close/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63950" y="3911727"/>
            <a:ext cx="211454" cy="422275"/>
          </a:xfrm>
          <a:custGeom>
            <a:avLst/>
            <a:gdLst/>
            <a:ahLst/>
            <a:cxnLst/>
            <a:rect l="l" t="t" r="r" b="b"/>
            <a:pathLst>
              <a:path w="211454" h="422275">
                <a:moveTo>
                  <a:pt x="0" y="0"/>
                </a:moveTo>
                <a:lnTo>
                  <a:pt x="0" y="422021"/>
                </a:lnTo>
                <a:lnTo>
                  <a:pt x="211074" y="211074"/>
                </a:lnTo>
                <a:lnTo>
                  <a:pt x="0" y="0"/>
                </a:lnTo>
                <a:close/>
              </a:path>
            </a:pathLst>
          </a:custGeom>
          <a:solidFill>
            <a:srgbClr val="7D8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57600" y="4800600"/>
            <a:ext cx="3733800" cy="1231900"/>
          </a:xfrm>
          <a:custGeom>
            <a:avLst/>
            <a:gdLst/>
            <a:ahLst/>
            <a:cxnLst/>
            <a:rect l="l" t="t" r="r" b="b"/>
            <a:pathLst>
              <a:path w="3733800" h="1231900">
                <a:moveTo>
                  <a:pt x="3592068" y="0"/>
                </a:moveTo>
                <a:lnTo>
                  <a:pt x="141732" y="0"/>
                </a:lnTo>
                <a:lnTo>
                  <a:pt x="96902" y="7217"/>
                </a:lnTo>
                <a:lnTo>
                  <a:pt x="57991" y="27322"/>
                </a:lnTo>
                <a:lnTo>
                  <a:pt x="27322" y="57991"/>
                </a:lnTo>
                <a:lnTo>
                  <a:pt x="7217" y="96902"/>
                </a:lnTo>
                <a:lnTo>
                  <a:pt x="0" y="141731"/>
                </a:lnTo>
                <a:lnTo>
                  <a:pt x="0" y="1089723"/>
                </a:lnTo>
                <a:lnTo>
                  <a:pt x="7217" y="1134502"/>
                </a:lnTo>
                <a:lnTo>
                  <a:pt x="27322" y="1173392"/>
                </a:lnTo>
                <a:lnTo>
                  <a:pt x="57991" y="1204059"/>
                </a:lnTo>
                <a:lnTo>
                  <a:pt x="96902" y="1224169"/>
                </a:lnTo>
                <a:lnTo>
                  <a:pt x="141732" y="1231392"/>
                </a:lnTo>
                <a:lnTo>
                  <a:pt x="3592068" y="1231392"/>
                </a:lnTo>
                <a:lnTo>
                  <a:pt x="3636897" y="1224169"/>
                </a:lnTo>
                <a:lnTo>
                  <a:pt x="3675808" y="1204059"/>
                </a:lnTo>
                <a:lnTo>
                  <a:pt x="3706477" y="1173392"/>
                </a:lnTo>
                <a:lnTo>
                  <a:pt x="3726582" y="1134502"/>
                </a:lnTo>
                <a:lnTo>
                  <a:pt x="3733800" y="1089723"/>
                </a:lnTo>
                <a:lnTo>
                  <a:pt x="3733800" y="141731"/>
                </a:lnTo>
                <a:lnTo>
                  <a:pt x="3726582" y="96902"/>
                </a:lnTo>
                <a:lnTo>
                  <a:pt x="3706477" y="57991"/>
                </a:lnTo>
                <a:lnTo>
                  <a:pt x="3675808" y="27322"/>
                </a:lnTo>
                <a:lnTo>
                  <a:pt x="3636897" y="7217"/>
                </a:lnTo>
                <a:lnTo>
                  <a:pt x="3592068" y="0"/>
                </a:lnTo>
                <a:close/>
              </a:path>
            </a:pathLst>
          </a:custGeom>
          <a:solidFill>
            <a:srgbClr val="4D4D4D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7600" y="4800600"/>
            <a:ext cx="3733800" cy="1231900"/>
          </a:xfrm>
          <a:custGeom>
            <a:avLst/>
            <a:gdLst/>
            <a:ahLst/>
            <a:cxnLst/>
            <a:rect l="l" t="t" r="r" b="b"/>
            <a:pathLst>
              <a:path w="3733800" h="1231900">
                <a:moveTo>
                  <a:pt x="0" y="141731"/>
                </a:moveTo>
                <a:lnTo>
                  <a:pt x="7217" y="96902"/>
                </a:lnTo>
                <a:lnTo>
                  <a:pt x="27322" y="57991"/>
                </a:lnTo>
                <a:lnTo>
                  <a:pt x="57991" y="27322"/>
                </a:lnTo>
                <a:lnTo>
                  <a:pt x="96902" y="7217"/>
                </a:lnTo>
                <a:lnTo>
                  <a:pt x="141732" y="0"/>
                </a:lnTo>
                <a:lnTo>
                  <a:pt x="3592068" y="0"/>
                </a:lnTo>
                <a:lnTo>
                  <a:pt x="3636897" y="7217"/>
                </a:lnTo>
                <a:lnTo>
                  <a:pt x="3675808" y="27322"/>
                </a:lnTo>
                <a:lnTo>
                  <a:pt x="3706477" y="57991"/>
                </a:lnTo>
                <a:lnTo>
                  <a:pt x="3726582" y="96902"/>
                </a:lnTo>
                <a:lnTo>
                  <a:pt x="3733800" y="141731"/>
                </a:lnTo>
                <a:lnTo>
                  <a:pt x="3733800" y="1089723"/>
                </a:lnTo>
                <a:lnTo>
                  <a:pt x="3726582" y="1134502"/>
                </a:lnTo>
                <a:lnTo>
                  <a:pt x="3706477" y="1173392"/>
                </a:lnTo>
                <a:lnTo>
                  <a:pt x="3675808" y="1204059"/>
                </a:lnTo>
                <a:lnTo>
                  <a:pt x="3636897" y="1224169"/>
                </a:lnTo>
                <a:lnTo>
                  <a:pt x="3592068" y="1231392"/>
                </a:lnTo>
                <a:lnTo>
                  <a:pt x="141732" y="1231392"/>
                </a:lnTo>
                <a:lnTo>
                  <a:pt x="96902" y="1224169"/>
                </a:lnTo>
                <a:lnTo>
                  <a:pt x="57991" y="1204059"/>
                </a:lnTo>
                <a:lnTo>
                  <a:pt x="27322" y="1173392"/>
                </a:lnTo>
                <a:lnTo>
                  <a:pt x="7217" y="1134502"/>
                </a:lnTo>
                <a:lnTo>
                  <a:pt x="0" y="1089723"/>
                </a:lnTo>
                <a:lnTo>
                  <a:pt x="0" y="141731"/>
                </a:lnTo>
                <a:close/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6076" y="5216652"/>
            <a:ext cx="211454" cy="422275"/>
          </a:xfrm>
          <a:custGeom>
            <a:avLst/>
            <a:gdLst/>
            <a:ahLst/>
            <a:cxnLst/>
            <a:rect l="l" t="t" r="r" b="b"/>
            <a:pathLst>
              <a:path w="211454" h="422275">
                <a:moveTo>
                  <a:pt x="0" y="0"/>
                </a:moveTo>
                <a:lnTo>
                  <a:pt x="0" y="422046"/>
                </a:lnTo>
                <a:lnTo>
                  <a:pt x="210947" y="211074"/>
                </a:lnTo>
                <a:lnTo>
                  <a:pt x="0" y="0"/>
                </a:lnTo>
                <a:close/>
              </a:path>
            </a:pathLst>
          </a:custGeom>
          <a:solidFill>
            <a:srgbClr val="92C3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889375" y="4981194"/>
            <a:ext cx="324612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1135" algn="l"/>
              </a:tabLst>
            </a:pPr>
            <a:r>
              <a:rPr sz="1400" spc="-5" dirty="0">
                <a:latin typeface="Arial"/>
                <a:cs typeface="Arial"/>
              </a:rPr>
              <a:t>Các </a:t>
            </a:r>
            <a:r>
              <a:rPr sz="1400" dirty="0">
                <a:latin typeface="Arial"/>
                <a:cs typeface="Arial"/>
              </a:rPr>
              <a:t>trường </a:t>
            </a:r>
            <a:r>
              <a:rPr sz="1400" spc="-5" dirty="0">
                <a:latin typeface="Arial"/>
                <a:cs typeface="Arial"/>
              </a:rPr>
              <a:t>hợp </a:t>
            </a:r>
            <a:r>
              <a:rPr sz="1400" dirty="0">
                <a:latin typeface="Arial"/>
                <a:cs typeface="Arial"/>
              </a:rPr>
              <a:t>suy </a:t>
            </a:r>
            <a:r>
              <a:rPr sz="1400" spc="-5" dirty="0">
                <a:latin typeface="Arial"/>
                <a:cs typeface="Arial"/>
              </a:rPr>
              <a:t>biến </a:t>
            </a:r>
            <a:r>
              <a:rPr sz="1400" dirty="0">
                <a:latin typeface="Arial"/>
                <a:cs typeface="Arial"/>
              </a:rPr>
              <a:t>của </a:t>
            </a:r>
            <a:r>
              <a:rPr sz="1400" spc="-5" dirty="0">
                <a:latin typeface="Arial"/>
                <a:cs typeface="Arial"/>
              </a:rPr>
              <a:t>bài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toán.</a:t>
            </a:r>
            <a:endParaRPr sz="1400" dirty="0">
              <a:latin typeface="Arial"/>
              <a:cs typeface="Arial"/>
            </a:endParaRPr>
          </a:p>
          <a:p>
            <a:pPr marL="190500" marR="85725" indent="-1778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91135" algn="l"/>
              </a:tabLst>
            </a:pPr>
            <a:r>
              <a:rPr sz="1400" dirty="0">
                <a:latin typeface="Arial"/>
                <a:cs typeface="Arial"/>
              </a:rPr>
              <a:t>Kích thước bài toán trong trường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hợp  này là nhỏ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nhất.</a:t>
            </a:r>
            <a:endParaRPr sz="1400" dirty="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buFont typeface="Wingdings"/>
              <a:buChar char=""/>
              <a:tabLst>
                <a:tab pos="191135" algn="l"/>
              </a:tabLst>
            </a:pPr>
            <a:r>
              <a:rPr sz="1400" spc="-5" dirty="0">
                <a:latin typeface="Arial"/>
                <a:cs typeface="Arial"/>
              </a:rPr>
              <a:t>VD: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S(0) =</a:t>
            </a:r>
            <a:r>
              <a:rPr sz="1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95334" y="6402504"/>
            <a:ext cx="2774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13</a:t>
            </a:fld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509522" y="3937761"/>
            <a:ext cx="1409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5080" indent="-2165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Tìm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thuật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giải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tổng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quát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35430" y="2618359"/>
            <a:ext cx="1421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5080" indent="-259079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Thông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số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hóa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bài toán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347472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40">
                <a:moveTo>
                  <a:pt x="0" y="624839"/>
                </a:moveTo>
                <a:lnTo>
                  <a:pt x="990600" y="624839"/>
                </a:lnTo>
                <a:lnTo>
                  <a:pt x="9906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4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595" y="487680"/>
            <a:ext cx="519684" cy="429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348233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3" y="419100"/>
                </a:lnTo>
                <a:lnTo>
                  <a:pt x="473964" y="209550"/>
                </a:lnTo>
                <a:lnTo>
                  <a:pt x="348233" y="0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0" y="209550"/>
                </a:moveTo>
                <a:lnTo>
                  <a:pt x="125730" y="0"/>
                </a:lnTo>
                <a:lnTo>
                  <a:pt x="348233" y="0"/>
                </a:lnTo>
                <a:lnTo>
                  <a:pt x="473964" y="209550"/>
                </a:lnTo>
                <a:lnTo>
                  <a:pt x="348233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53492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Cơ </a:t>
            </a:r>
            <a:r>
              <a:rPr dirty="0"/>
              <a:t>chế </a:t>
            </a:r>
            <a:r>
              <a:rPr spc="-5" dirty="0"/>
              <a:t>gọi hàm và</a:t>
            </a:r>
            <a:r>
              <a:rPr spc="-45" dirty="0"/>
              <a:t> </a:t>
            </a:r>
            <a:r>
              <a:rPr dirty="0"/>
              <a:t>STACK</a:t>
            </a:r>
          </a:p>
        </p:txBody>
      </p:sp>
      <p:sp>
        <p:nvSpPr>
          <p:cNvPr id="21" name="object 21"/>
          <p:cNvSpPr/>
          <p:nvPr/>
        </p:nvSpPr>
        <p:spPr>
          <a:xfrm>
            <a:off x="638555" y="2055876"/>
            <a:ext cx="1269492" cy="1757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7041" y="2134361"/>
            <a:ext cx="1112520" cy="1600200"/>
          </a:xfrm>
          <a:custGeom>
            <a:avLst/>
            <a:gdLst/>
            <a:ahLst/>
            <a:cxnLst/>
            <a:rect l="l" t="t" r="r" b="b"/>
            <a:pathLst>
              <a:path w="1112520" h="1600200">
                <a:moveTo>
                  <a:pt x="0" y="1600200"/>
                </a:moveTo>
                <a:lnTo>
                  <a:pt x="1112520" y="1600200"/>
                </a:lnTo>
                <a:lnTo>
                  <a:pt x="111252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25908">
            <a:solidFill>
              <a:srgbClr val="5085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83919" y="2178343"/>
            <a:ext cx="85725" cy="215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{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37336" y="2379091"/>
            <a:ext cx="2349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…;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50036" y="2605063"/>
            <a:ext cx="307340" cy="215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A();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50036" y="2818423"/>
            <a:ext cx="209550" cy="215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…;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50036" y="3031783"/>
            <a:ext cx="320675" cy="215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985FF"/>
                </a:solidFill>
                <a:latin typeface="Tahoma"/>
                <a:cs typeface="Tahoma"/>
              </a:rPr>
              <a:t>D(</a:t>
            </a: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);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50036" y="3245143"/>
            <a:ext cx="209550" cy="215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…;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3919" y="3458757"/>
            <a:ext cx="85725" cy="215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}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9223" y="1740407"/>
            <a:ext cx="1267968" cy="4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1227" y="1748027"/>
            <a:ext cx="1176528" cy="4907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21816" y="1779473"/>
            <a:ext cx="671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38555" y="4189476"/>
            <a:ext cx="1269492" cy="1757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7041" y="4267961"/>
            <a:ext cx="1112520" cy="1600200"/>
          </a:xfrm>
          <a:custGeom>
            <a:avLst/>
            <a:gdLst/>
            <a:ahLst/>
            <a:cxnLst/>
            <a:rect l="l" t="t" r="r" b="b"/>
            <a:pathLst>
              <a:path w="1112520" h="1600200">
                <a:moveTo>
                  <a:pt x="0" y="1600200"/>
                </a:moveTo>
                <a:lnTo>
                  <a:pt x="1112520" y="1600200"/>
                </a:lnTo>
                <a:lnTo>
                  <a:pt x="111252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25908">
            <a:solidFill>
              <a:srgbClr val="5085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83919" y="4312198"/>
            <a:ext cx="85725" cy="215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{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37336" y="4512945"/>
            <a:ext cx="234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…;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50036" y="4738918"/>
            <a:ext cx="305435" cy="215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985FF"/>
                </a:solidFill>
                <a:latin typeface="Tahoma"/>
                <a:cs typeface="Tahoma"/>
              </a:rPr>
              <a:t>B(</a:t>
            </a:r>
            <a:r>
              <a:rPr sz="1400" spc="5" dirty="0">
                <a:solidFill>
                  <a:srgbClr val="0985FF"/>
                </a:solidFill>
                <a:latin typeface="Tahoma"/>
                <a:cs typeface="Tahoma"/>
              </a:rPr>
              <a:t>)</a:t>
            </a: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0036" y="4952658"/>
            <a:ext cx="209550" cy="215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…;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50036" y="5166018"/>
            <a:ext cx="307340" cy="215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C();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50036" y="5379379"/>
            <a:ext cx="209550" cy="215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…;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83919" y="5592688"/>
            <a:ext cx="85725" cy="215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}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9223" y="3874008"/>
            <a:ext cx="1267968" cy="4632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227" y="3883152"/>
            <a:ext cx="1176528" cy="489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92504" y="3914013"/>
            <a:ext cx="33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933955" y="3732276"/>
            <a:ext cx="1269492" cy="9189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12442" y="3810761"/>
            <a:ext cx="1112520" cy="762000"/>
          </a:xfrm>
          <a:custGeom>
            <a:avLst/>
            <a:gdLst/>
            <a:ahLst/>
            <a:cxnLst/>
            <a:rect l="l" t="t" r="r" b="b"/>
            <a:pathLst>
              <a:path w="1112520" h="762000">
                <a:moveTo>
                  <a:pt x="0" y="762000"/>
                </a:moveTo>
                <a:lnTo>
                  <a:pt x="1112520" y="762000"/>
                </a:lnTo>
                <a:lnTo>
                  <a:pt x="111252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908">
            <a:solidFill>
              <a:srgbClr val="5085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179320" y="3854998"/>
            <a:ext cx="85725" cy="215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{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332735" y="4055745"/>
            <a:ext cx="234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…;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179320" y="4281718"/>
            <a:ext cx="85725" cy="215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}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944623" y="3416808"/>
            <a:ext cx="1267968" cy="4632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78151" y="3425952"/>
            <a:ext cx="1175003" cy="4892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382139" y="3456813"/>
            <a:ext cx="34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933955" y="2055876"/>
            <a:ext cx="1269492" cy="12999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12442" y="2134361"/>
            <a:ext cx="1112520" cy="1143000"/>
          </a:xfrm>
          <a:custGeom>
            <a:avLst/>
            <a:gdLst/>
            <a:ahLst/>
            <a:cxnLst/>
            <a:rect l="l" t="t" r="r" b="b"/>
            <a:pathLst>
              <a:path w="1112520" h="1143000">
                <a:moveTo>
                  <a:pt x="0" y="1143000"/>
                </a:moveTo>
                <a:lnTo>
                  <a:pt x="1112520" y="1143000"/>
                </a:lnTo>
                <a:lnTo>
                  <a:pt x="111252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25908">
            <a:solidFill>
              <a:srgbClr val="5085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79320" y="2178343"/>
            <a:ext cx="85725" cy="215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{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32735" y="2379091"/>
            <a:ext cx="2349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…;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45435" y="2605063"/>
            <a:ext cx="320675" cy="215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985FF"/>
                </a:solidFill>
                <a:latin typeface="Tahoma"/>
                <a:cs typeface="Tahoma"/>
              </a:rPr>
              <a:t>D(</a:t>
            </a: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);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45435" y="2818423"/>
            <a:ext cx="209550" cy="215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…;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179320" y="3031783"/>
            <a:ext cx="85725" cy="215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}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944623" y="1740407"/>
            <a:ext cx="1267968" cy="4632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78151" y="1748027"/>
            <a:ext cx="1175003" cy="4907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388235" y="1779473"/>
            <a:ext cx="330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933955" y="5027676"/>
            <a:ext cx="1269492" cy="9189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12442" y="5106161"/>
            <a:ext cx="1112520" cy="762000"/>
          </a:xfrm>
          <a:custGeom>
            <a:avLst/>
            <a:gdLst/>
            <a:ahLst/>
            <a:cxnLst/>
            <a:rect l="l" t="t" r="r" b="b"/>
            <a:pathLst>
              <a:path w="1112520" h="762000">
                <a:moveTo>
                  <a:pt x="0" y="762000"/>
                </a:moveTo>
                <a:lnTo>
                  <a:pt x="1112520" y="762000"/>
                </a:lnTo>
                <a:lnTo>
                  <a:pt x="111252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908">
            <a:solidFill>
              <a:srgbClr val="5085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179320" y="5150779"/>
            <a:ext cx="85725" cy="215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{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332735" y="5351526"/>
            <a:ext cx="234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…;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179320" y="5577448"/>
            <a:ext cx="85725" cy="215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985FF"/>
                </a:solidFill>
                <a:latin typeface="Tahoma"/>
                <a:cs typeface="Tahoma"/>
              </a:rPr>
              <a:t>}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944623" y="4712208"/>
            <a:ext cx="1267968" cy="4632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78151" y="4721352"/>
            <a:ext cx="1175003" cy="4892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382139" y="4751908"/>
            <a:ext cx="342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892040" y="2270760"/>
            <a:ext cx="594360" cy="1645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23459" y="1676400"/>
            <a:ext cx="723900" cy="6995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23459" y="1676400"/>
            <a:ext cx="717803" cy="7010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84445" y="2183383"/>
            <a:ext cx="321310" cy="152400"/>
          </a:xfrm>
          <a:custGeom>
            <a:avLst/>
            <a:gdLst/>
            <a:ahLst/>
            <a:cxnLst/>
            <a:rect l="l" t="t" r="r" b="b"/>
            <a:pathLst>
              <a:path w="321310" h="152400">
                <a:moveTo>
                  <a:pt x="0" y="114935"/>
                </a:moveTo>
                <a:lnTo>
                  <a:pt x="23205" y="140051"/>
                </a:lnTo>
                <a:lnTo>
                  <a:pt x="66293" y="151939"/>
                </a:lnTo>
                <a:lnTo>
                  <a:pt x="123193" y="149992"/>
                </a:lnTo>
                <a:lnTo>
                  <a:pt x="187832" y="133603"/>
                </a:lnTo>
                <a:lnTo>
                  <a:pt x="217409" y="119720"/>
                </a:lnTo>
                <a:lnTo>
                  <a:pt x="44015" y="119720"/>
                </a:lnTo>
                <a:lnTo>
                  <a:pt x="0" y="114935"/>
                </a:lnTo>
                <a:close/>
              </a:path>
              <a:path w="321310" h="152400">
                <a:moveTo>
                  <a:pt x="321182" y="0"/>
                </a:moveTo>
                <a:lnTo>
                  <a:pt x="287146" y="34162"/>
                </a:lnTo>
                <a:lnTo>
                  <a:pt x="244560" y="63297"/>
                </a:lnTo>
                <a:lnTo>
                  <a:pt x="196219" y="87192"/>
                </a:lnTo>
                <a:lnTo>
                  <a:pt x="144859" y="105076"/>
                </a:lnTo>
                <a:lnTo>
                  <a:pt x="93213" y="116176"/>
                </a:lnTo>
                <a:lnTo>
                  <a:pt x="44015" y="119720"/>
                </a:lnTo>
                <a:lnTo>
                  <a:pt x="217409" y="119720"/>
                </a:lnTo>
                <a:lnTo>
                  <a:pt x="248245" y="105245"/>
                </a:lnTo>
                <a:lnTo>
                  <a:pt x="293465" y="70659"/>
                </a:lnTo>
                <a:lnTo>
                  <a:pt x="319206" y="34145"/>
                </a:lnTo>
                <a:lnTo>
                  <a:pt x="321182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32121" y="2237867"/>
            <a:ext cx="338455" cy="99695"/>
          </a:xfrm>
          <a:custGeom>
            <a:avLst/>
            <a:gdLst/>
            <a:ahLst/>
            <a:cxnLst/>
            <a:rect l="l" t="t" r="r" b="b"/>
            <a:pathLst>
              <a:path w="338454" h="99694">
                <a:moveTo>
                  <a:pt x="0" y="36195"/>
                </a:moveTo>
                <a:lnTo>
                  <a:pt x="16597" y="66101"/>
                </a:lnTo>
                <a:lnTo>
                  <a:pt x="55530" y="87804"/>
                </a:lnTo>
                <a:lnTo>
                  <a:pt x="111085" y="99292"/>
                </a:lnTo>
                <a:lnTo>
                  <a:pt x="177545" y="98552"/>
                </a:lnTo>
                <a:lnTo>
                  <a:pt x="242649" y="85171"/>
                </a:lnTo>
                <a:lnTo>
                  <a:pt x="294512" y="62182"/>
                </a:lnTo>
                <a:lnTo>
                  <a:pt x="296155" y="60737"/>
                </a:lnTo>
                <a:lnTo>
                  <a:pt x="142605" y="60737"/>
                </a:lnTo>
                <a:lnTo>
                  <a:pt x="89991" y="59356"/>
                </a:lnTo>
                <a:lnTo>
                  <a:pt x="41511" y="51208"/>
                </a:lnTo>
                <a:lnTo>
                  <a:pt x="0" y="36195"/>
                </a:lnTo>
                <a:close/>
              </a:path>
              <a:path w="338454" h="99694">
                <a:moveTo>
                  <a:pt x="337946" y="0"/>
                </a:moveTo>
                <a:lnTo>
                  <a:pt x="296925" y="25273"/>
                </a:lnTo>
                <a:lnTo>
                  <a:pt x="248905" y="43597"/>
                </a:lnTo>
                <a:lnTo>
                  <a:pt x="196520" y="55451"/>
                </a:lnTo>
                <a:lnTo>
                  <a:pt x="142605" y="60737"/>
                </a:lnTo>
                <a:lnTo>
                  <a:pt x="296155" y="60737"/>
                </a:lnTo>
                <a:lnTo>
                  <a:pt x="327993" y="32740"/>
                </a:lnTo>
                <a:lnTo>
                  <a:pt x="337946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01259" y="2252217"/>
            <a:ext cx="340360" cy="84455"/>
          </a:xfrm>
          <a:custGeom>
            <a:avLst/>
            <a:gdLst/>
            <a:ahLst/>
            <a:cxnLst/>
            <a:rect l="l" t="t" r="r" b="b"/>
            <a:pathLst>
              <a:path w="340360" h="84455">
                <a:moveTo>
                  <a:pt x="0" y="6985"/>
                </a:moveTo>
                <a:lnTo>
                  <a:pt x="14039" y="38215"/>
                </a:lnTo>
                <a:lnTo>
                  <a:pt x="50974" y="63182"/>
                </a:lnTo>
                <a:lnTo>
                  <a:pt x="105316" y="79386"/>
                </a:lnTo>
                <a:lnTo>
                  <a:pt x="171576" y="84328"/>
                </a:lnTo>
                <a:lnTo>
                  <a:pt x="237607" y="76634"/>
                </a:lnTo>
                <a:lnTo>
                  <a:pt x="291290" y="58213"/>
                </a:lnTo>
                <a:lnTo>
                  <a:pt x="310963" y="43719"/>
                </a:lnTo>
                <a:lnTo>
                  <a:pt x="140081" y="43719"/>
                </a:lnTo>
                <a:lnTo>
                  <a:pt x="87761" y="37836"/>
                </a:lnTo>
                <a:lnTo>
                  <a:pt x="40127" y="25546"/>
                </a:lnTo>
                <a:lnTo>
                  <a:pt x="0" y="6985"/>
                </a:lnTo>
                <a:close/>
              </a:path>
              <a:path w="340360" h="84455">
                <a:moveTo>
                  <a:pt x="339851" y="0"/>
                </a:moveTo>
                <a:lnTo>
                  <a:pt x="296925" y="21590"/>
                </a:lnTo>
                <a:lnTo>
                  <a:pt x="247485" y="35730"/>
                </a:lnTo>
                <a:lnTo>
                  <a:pt x="194262" y="43062"/>
                </a:lnTo>
                <a:lnTo>
                  <a:pt x="140081" y="43719"/>
                </a:lnTo>
                <a:lnTo>
                  <a:pt x="310963" y="43719"/>
                </a:lnTo>
                <a:lnTo>
                  <a:pt x="327185" y="31767"/>
                </a:lnTo>
                <a:lnTo>
                  <a:pt x="33985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68113" y="2233295"/>
            <a:ext cx="338455" cy="106045"/>
          </a:xfrm>
          <a:custGeom>
            <a:avLst/>
            <a:gdLst/>
            <a:ahLst/>
            <a:cxnLst/>
            <a:rect l="l" t="t" r="r" b="b"/>
            <a:pathLst>
              <a:path w="338454" h="106044">
                <a:moveTo>
                  <a:pt x="0" y="0"/>
                </a:moveTo>
                <a:lnTo>
                  <a:pt x="41878" y="63309"/>
                </a:lnTo>
                <a:lnTo>
                  <a:pt x="93297" y="87760"/>
                </a:lnTo>
                <a:lnTo>
                  <a:pt x="158241" y="102996"/>
                </a:lnTo>
                <a:lnTo>
                  <a:pt x="224881" y="105564"/>
                </a:lnTo>
                <a:lnTo>
                  <a:pt x="280924" y="95630"/>
                </a:lnTo>
                <a:lnTo>
                  <a:pt x="320583" y="75029"/>
                </a:lnTo>
                <a:lnTo>
                  <a:pt x="325572" y="66633"/>
                </a:lnTo>
                <a:lnTo>
                  <a:pt x="240917" y="66633"/>
                </a:lnTo>
                <a:lnTo>
                  <a:pt x="187019" y="65626"/>
                </a:lnTo>
                <a:lnTo>
                  <a:pt x="133191" y="57880"/>
                </a:lnTo>
                <a:lnTo>
                  <a:pt x="82220" y="43974"/>
                </a:lnTo>
                <a:lnTo>
                  <a:pt x="36894" y="24488"/>
                </a:lnTo>
                <a:lnTo>
                  <a:pt x="0" y="0"/>
                </a:lnTo>
                <a:close/>
              </a:path>
              <a:path w="338454" h="106044">
                <a:moveTo>
                  <a:pt x="338074" y="45592"/>
                </a:moveTo>
                <a:lnTo>
                  <a:pt x="292100" y="60325"/>
                </a:lnTo>
                <a:lnTo>
                  <a:pt x="240917" y="66633"/>
                </a:lnTo>
                <a:lnTo>
                  <a:pt x="325572" y="66633"/>
                </a:lnTo>
                <a:lnTo>
                  <a:pt x="338074" y="45592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991734" y="2256789"/>
            <a:ext cx="340995" cy="92710"/>
          </a:xfrm>
          <a:custGeom>
            <a:avLst/>
            <a:gdLst/>
            <a:ahLst/>
            <a:cxnLst/>
            <a:rect l="l" t="t" r="r" b="b"/>
            <a:pathLst>
              <a:path w="340995" h="92710">
                <a:moveTo>
                  <a:pt x="0" y="0"/>
                </a:moveTo>
                <a:lnTo>
                  <a:pt x="11777" y="33414"/>
                </a:lnTo>
                <a:lnTo>
                  <a:pt x="46974" y="61960"/>
                </a:lnTo>
                <a:lnTo>
                  <a:pt x="100244" y="82671"/>
                </a:lnTo>
                <a:lnTo>
                  <a:pt x="166242" y="92583"/>
                </a:lnTo>
                <a:lnTo>
                  <a:pt x="232961" y="89294"/>
                </a:lnTo>
                <a:lnTo>
                  <a:pt x="288035" y="73993"/>
                </a:lnTo>
                <a:lnTo>
                  <a:pt x="322579" y="51260"/>
                </a:lnTo>
                <a:lnTo>
                  <a:pt x="191929" y="51260"/>
                </a:lnTo>
                <a:lnTo>
                  <a:pt x="137620" y="48069"/>
                </a:lnTo>
                <a:lnTo>
                  <a:pt x="85649" y="38231"/>
                </a:lnTo>
                <a:lnTo>
                  <a:pt x="38836" y="22093"/>
                </a:lnTo>
                <a:lnTo>
                  <a:pt x="0" y="0"/>
                </a:lnTo>
                <a:close/>
              </a:path>
              <a:path w="340995" h="92710">
                <a:moveTo>
                  <a:pt x="340867" y="17018"/>
                </a:moveTo>
                <a:lnTo>
                  <a:pt x="296290" y="36322"/>
                </a:lnTo>
                <a:lnTo>
                  <a:pt x="245759" y="47460"/>
                </a:lnTo>
                <a:lnTo>
                  <a:pt x="191929" y="51260"/>
                </a:lnTo>
                <a:lnTo>
                  <a:pt x="322579" y="51260"/>
                </a:lnTo>
                <a:lnTo>
                  <a:pt x="325870" y="49095"/>
                </a:lnTo>
                <a:lnTo>
                  <a:pt x="340867" y="1701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953000" y="2214245"/>
            <a:ext cx="325755" cy="141605"/>
          </a:xfrm>
          <a:custGeom>
            <a:avLst/>
            <a:gdLst/>
            <a:ahLst/>
            <a:cxnLst/>
            <a:rect l="l" t="t" r="r" b="b"/>
            <a:pathLst>
              <a:path w="325754" h="141605">
                <a:moveTo>
                  <a:pt x="0" y="0"/>
                </a:moveTo>
                <a:lnTo>
                  <a:pt x="30813" y="71151"/>
                </a:lnTo>
                <a:lnTo>
                  <a:pt x="77491" y="103727"/>
                </a:lnTo>
                <a:lnTo>
                  <a:pt x="139064" y="128777"/>
                </a:lnTo>
                <a:lnTo>
                  <a:pt x="204311" y="141144"/>
                </a:lnTo>
                <a:lnTo>
                  <a:pt x="261175" y="139128"/>
                </a:lnTo>
                <a:lnTo>
                  <a:pt x="303656" y="123777"/>
                </a:lnTo>
                <a:lnTo>
                  <a:pt x="319053" y="104520"/>
                </a:lnTo>
                <a:lnTo>
                  <a:pt x="278002" y="104520"/>
                </a:lnTo>
                <a:lnTo>
                  <a:pt x="226480" y="103543"/>
                </a:lnTo>
                <a:lnTo>
                  <a:pt x="173500" y="94666"/>
                </a:lnTo>
                <a:lnTo>
                  <a:pt x="121713" y="78882"/>
                </a:lnTo>
                <a:lnTo>
                  <a:pt x="73768" y="57182"/>
                </a:lnTo>
                <a:lnTo>
                  <a:pt x="32313" y="30558"/>
                </a:lnTo>
                <a:lnTo>
                  <a:pt x="0" y="0"/>
                </a:lnTo>
                <a:close/>
              </a:path>
              <a:path w="325754" h="141605">
                <a:moveTo>
                  <a:pt x="325754" y="96138"/>
                </a:moveTo>
                <a:lnTo>
                  <a:pt x="314811" y="99091"/>
                </a:lnTo>
                <a:lnTo>
                  <a:pt x="303164" y="101473"/>
                </a:lnTo>
                <a:lnTo>
                  <a:pt x="290875" y="103282"/>
                </a:lnTo>
                <a:lnTo>
                  <a:pt x="278002" y="104520"/>
                </a:lnTo>
                <a:lnTo>
                  <a:pt x="319053" y="104520"/>
                </a:lnTo>
                <a:lnTo>
                  <a:pt x="325754" y="9613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29378" y="2190750"/>
            <a:ext cx="314960" cy="160655"/>
          </a:xfrm>
          <a:custGeom>
            <a:avLst/>
            <a:gdLst/>
            <a:ahLst/>
            <a:cxnLst/>
            <a:rect l="l" t="t" r="r" b="b"/>
            <a:pathLst>
              <a:path w="314960" h="160655">
                <a:moveTo>
                  <a:pt x="0" y="0"/>
                </a:moveTo>
                <a:lnTo>
                  <a:pt x="24352" y="73501"/>
                </a:lnTo>
                <a:lnTo>
                  <a:pt x="67794" y="109870"/>
                </a:lnTo>
                <a:lnTo>
                  <a:pt x="126619" y="139953"/>
                </a:lnTo>
                <a:lnTo>
                  <a:pt x="190315" y="157783"/>
                </a:lnTo>
                <a:lnTo>
                  <a:pt x="246903" y="160575"/>
                </a:lnTo>
                <a:lnTo>
                  <a:pt x="290371" y="148865"/>
                </a:lnTo>
                <a:lnTo>
                  <a:pt x="310613" y="127508"/>
                </a:lnTo>
                <a:lnTo>
                  <a:pt x="266573" y="127508"/>
                </a:lnTo>
                <a:lnTo>
                  <a:pt x="215614" y="122208"/>
                </a:lnTo>
                <a:lnTo>
                  <a:pt x="163877" y="108900"/>
                </a:lnTo>
                <a:lnTo>
                  <a:pt x="113903" y="88804"/>
                </a:lnTo>
                <a:lnTo>
                  <a:pt x="68236" y="63142"/>
                </a:lnTo>
                <a:lnTo>
                  <a:pt x="29421" y="33134"/>
                </a:lnTo>
                <a:lnTo>
                  <a:pt x="0" y="0"/>
                </a:lnTo>
                <a:close/>
              </a:path>
              <a:path w="314960" h="160655">
                <a:moveTo>
                  <a:pt x="314706" y="123189"/>
                </a:moveTo>
                <a:lnTo>
                  <a:pt x="303595" y="125239"/>
                </a:lnTo>
                <a:lnTo>
                  <a:pt x="291830" y="126634"/>
                </a:lnTo>
                <a:lnTo>
                  <a:pt x="279469" y="127386"/>
                </a:lnTo>
                <a:lnTo>
                  <a:pt x="266573" y="127508"/>
                </a:lnTo>
                <a:lnTo>
                  <a:pt x="310613" y="127508"/>
                </a:lnTo>
                <a:lnTo>
                  <a:pt x="314706" y="123189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04859" y="2155189"/>
            <a:ext cx="298450" cy="198120"/>
          </a:xfrm>
          <a:custGeom>
            <a:avLst/>
            <a:gdLst/>
            <a:ahLst/>
            <a:cxnLst/>
            <a:rect l="l" t="t" r="r" b="b"/>
            <a:pathLst>
              <a:path w="298450" h="198119">
                <a:moveTo>
                  <a:pt x="4960" y="0"/>
                </a:moveTo>
                <a:lnTo>
                  <a:pt x="17946" y="76565"/>
                </a:lnTo>
                <a:lnTo>
                  <a:pt x="55467" y="119354"/>
                </a:lnTo>
                <a:lnTo>
                  <a:pt x="109227" y="158369"/>
                </a:lnTo>
                <a:lnTo>
                  <a:pt x="169671" y="185945"/>
                </a:lnTo>
                <a:lnTo>
                  <a:pt x="225401" y="197532"/>
                </a:lnTo>
                <a:lnTo>
                  <a:pt x="270319" y="192712"/>
                </a:lnTo>
                <a:lnTo>
                  <a:pt x="297932" y="171376"/>
                </a:lnTo>
                <a:lnTo>
                  <a:pt x="287004" y="171376"/>
                </a:lnTo>
                <a:lnTo>
                  <a:pt x="275153" y="170957"/>
                </a:lnTo>
                <a:lnTo>
                  <a:pt x="200261" y="154646"/>
                </a:lnTo>
                <a:lnTo>
                  <a:pt x="150935" y="133368"/>
                </a:lnTo>
                <a:lnTo>
                  <a:pt x="104417" y="105664"/>
                </a:lnTo>
                <a:lnTo>
                  <a:pt x="63032" y="73133"/>
                </a:lnTo>
                <a:lnTo>
                  <a:pt x="29105" y="37377"/>
                </a:lnTo>
                <a:lnTo>
                  <a:pt x="4960" y="0"/>
                </a:lnTo>
                <a:close/>
              </a:path>
              <a:path w="298450" h="198119">
                <a:moveTo>
                  <a:pt x="298330" y="171069"/>
                </a:moveTo>
                <a:lnTo>
                  <a:pt x="287004" y="171376"/>
                </a:lnTo>
                <a:lnTo>
                  <a:pt x="297932" y="171376"/>
                </a:lnTo>
                <a:lnTo>
                  <a:pt x="298330" y="171069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890008" y="1830705"/>
            <a:ext cx="577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main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206240" y="3413759"/>
            <a:ext cx="594360" cy="1645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37659" y="2819400"/>
            <a:ext cx="723900" cy="6995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37659" y="2819400"/>
            <a:ext cx="717803" cy="7010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90516" y="3312033"/>
            <a:ext cx="321310" cy="153670"/>
          </a:xfrm>
          <a:custGeom>
            <a:avLst/>
            <a:gdLst/>
            <a:ahLst/>
            <a:cxnLst/>
            <a:rect l="l" t="t" r="r" b="b"/>
            <a:pathLst>
              <a:path w="321310" h="153670">
                <a:moveTo>
                  <a:pt x="0" y="115062"/>
                </a:moveTo>
                <a:lnTo>
                  <a:pt x="23445" y="140717"/>
                </a:lnTo>
                <a:lnTo>
                  <a:pt x="66690" y="153050"/>
                </a:lnTo>
                <a:lnTo>
                  <a:pt x="123676" y="151405"/>
                </a:lnTo>
                <a:lnTo>
                  <a:pt x="188341" y="135127"/>
                </a:lnTo>
                <a:lnTo>
                  <a:pt x="220045" y="120174"/>
                </a:lnTo>
                <a:lnTo>
                  <a:pt x="44174" y="120174"/>
                </a:lnTo>
                <a:lnTo>
                  <a:pt x="0" y="115062"/>
                </a:lnTo>
                <a:close/>
              </a:path>
              <a:path w="321310" h="153670">
                <a:moveTo>
                  <a:pt x="321183" y="0"/>
                </a:moveTo>
                <a:lnTo>
                  <a:pt x="287274" y="34543"/>
                </a:lnTo>
                <a:lnTo>
                  <a:pt x="244792" y="63932"/>
                </a:lnTo>
                <a:lnTo>
                  <a:pt x="196511" y="87959"/>
                </a:lnTo>
                <a:lnTo>
                  <a:pt x="145161" y="105854"/>
                </a:lnTo>
                <a:lnTo>
                  <a:pt x="93472" y="116849"/>
                </a:lnTo>
                <a:lnTo>
                  <a:pt x="44174" y="120174"/>
                </a:lnTo>
                <a:lnTo>
                  <a:pt x="220045" y="120174"/>
                </a:lnTo>
                <a:lnTo>
                  <a:pt x="248709" y="106656"/>
                </a:lnTo>
                <a:lnTo>
                  <a:pt x="293814" y="71754"/>
                </a:lnTo>
                <a:lnTo>
                  <a:pt x="319393" y="34758"/>
                </a:lnTo>
                <a:lnTo>
                  <a:pt x="321183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40225" y="3368294"/>
            <a:ext cx="337820" cy="99695"/>
          </a:xfrm>
          <a:custGeom>
            <a:avLst/>
            <a:gdLst/>
            <a:ahLst/>
            <a:cxnLst/>
            <a:rect l="l" t="t" r="r" b="b"/>
            <a:pathLst>
              <a:path w="337820" h="99695">
                <a:moveTo>
                  <a:pt x="0" y="36194"/>
                </a:moveTo>
                <a:lnTo>
                  <a:pt x="16595" y="66028"/>
                </a:lnTo>
                <a:lnTo>
                  <a:pt x="55514" y="87693"/>
                </a:lnTo>
                <a:lnTo>
                  <a:pt x="111031" y="99167"/>
                </a:lnTo>
                <a:lnTo>
                  <a:pt x="177419" y="98425"/>
                </a:lnTo>
                <a:lnTo>
                  <a:pt x="242446" y="85117"/>
                </a:lnTo>
                <a:lnTo>
                  <a:pt x="294259" y="62166"/>
                </a:lnTo>
                <a:lnTo>
                  <a:pt x="295954" y="60674"/>
                </a:lnTo>
                <a:lnTo>
                  <a:pt x="142525" y="60674"/>
                </a:lnTo>
                <a:lnTo>
                  <a:pt x="89953" y="59323"/>
                </a:lnTo>
                <a:lnTo>
                  <a:pt x="41501" y="51198"/>
                </a:lnTo>
                <a:lnTo>
                  <a:pt x="0" y="36194"/>
                </a:lnTo>
                <a:close/>
              </a:path>
              <a:path w="337820" h="99695">
                <a:moveTo>
                  <a:pt x="337565" y="0"/>
                </a:moveTo>
                <a:lnTo>
                  <a:pt x="296672" y="25145"/>
                </a:lnTo>
                <a:lnTo>
                  <a:pt x="248714" y="43479"/>
                </a:lnTo>
                <a:lnTo>
                  <a:pt x="196389" y="55357"/>
                </a:lnTo>
                <a:lnTo>
                  <a:pt x="142525" y="60674"/>
                </a:lnTo>
                <a:lnTo>
                  <a:pt x="295954" y="60674"/>
                </a:lnTo>
                <a:lnTo>
                  <a:pt x="327687" y="32738"/>
                </a:lnTo>
                <a:lnTo>
                  <a:pt x="337565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09617" y="3381121"/>
            <a:ext cx="339725" cy="86360"/>
          </a:xfrm>
          <a:custGeom>
            <a:avLst/>
            <a:gdLst/>
            <a:ahLst/>
            <a:cxnLst/>
            <a:rect l="l" t="t" r="r" b="b"/>
            <a:pathLst>
              <a:path w="339725" h="86360">
                <a:moveTo>
                  <a:pt x="0" y="7112"/>
                </a:moveTo>
                <a:lnTo>
                  <a:pt x="14037" y="38883"/>
                </a:lnTo>
                <a:lnTo>
                  <a:pt x="50958" y="64309"/>
                </a:lnTo>
                <a:lnTo>
                  <a:pt x="105263" y="80853"/>
                </a:lnTo>
                <a:lnTo>
                  <a:pt x="171450" y="85978"/>
                </a:lnTo>
                <a:lnTo>
                  <a:pt x="237386" y="78081"/>
                </a:lnTo>
                <a:lnTo>
                  <a:pt x="290988" y="59277"/>
                </a:lnTo>
                <a:lnTo>
                  <a:pt x="310707" y="44450"/>
                </a:lnTo>
                <a:lnTo>
                  <a:pt x="139890" y="44450"/>
                </a:lnTo>
                <a:lnTo>
                  <a:pt x="87634" y="38452"/>
                </a:lnTo>
                <a:lnTo>
                  <a:pt x="40063" y="25957"/>
                </a:lnTo>
                <a:lnTo>
                  <a:pt x="0" y="7112"/>
                </a:lnTo>
                <a:close/>
              </a:path>
              <a:path w="339725" h="86360">
                <a:moveTo>
                  <a:pt x="339471" y="0"/>
                </a:moveTo>
                <a:lnTo>
                  <a:pt x="296545" y="21970"/>
                </a:lnTo>
                <a:lnTo>
                  <a:pt x="247167" y="36357"/>
                </a:lnTo>
                <a:lnTo>
                  <a:pt x="194008" y="43800"/>
                </a:lnTo>
                <a:lnTo>
                  <a:pt x="139890" y="44450"/>
                </a:lnTo>
                <a:lnTo>
                  <a:pt x="310707" y="44450"/>
                </a:lnTo>
                <a:lnTo>
                  <a:pt x="326826" y="32329"/>
                </a:lnTo>
                <a:lnTo>
                  <a:pt x="33947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275963" y="3362325"/>
            <a:ext cx="338455" cy="107314"/>
          </a:xfrm>
          <a:custGeom>
            <a:avLst/>
            <a:gdLst/>
            <a:ahLst/>
            <a:cxnLst/>
            <a:rect l="l" t="t" r="r" b="b"/>
            <a:pathLst>
              <a:path w="338454" h="107314">
                <a:moveTo>
                  <a:pt x="0" y="0"/>
                </a:moveTo>
                <a:lnTo>
                  <a:pt x="41703" y="64404"/>
                </a:lnTo>
                <a:lnTo>
                  <a:pt x="93065" y="89171"/>
                </a:lnTo>
                <a:lnTo>
                  <a:pt x="157987" y="104521"/>
                </a:lnTo>
                <a:lnTo>
                  <a:pt x="224702" y="106957"/>
                </a:lnTo>
                <a:lnTo>
                  <a:pt x="280797" y="96678"/>
                </a:lnTo>
                <a:lnTo>
                  <a:pt x="320508" y="75588"/>
                </a:lnTo>
                <a:lnTo>
                  <a:pt x="325380" y="67268"/>
                </a:lnTo>
                <a:lnTo>
                  <a:pt x="240864" y="67268"/>
                </a:lnTo>
                <a:lnTo>
                  <a:pt x="186934" y="66388"/>
                </a:lnTo>
                <a:lnTo>
                  <a:pt x="133096" y="58642"/>
                </a:lnTo>
                <a:lnTo>
                  <a:pt x="82136" y="44609"/>
                </a:lnTo>
                <a:lnTo>
                  <a:pt x="36841" y="24869"/>
                </a:lnTo>
                <a:lnTo>
                  <a:pt x="0" y="0"/>
                </a:lnTo>
                <a:close/>
              </a:path>
              <a:path w="338454" h="107314">
                <a:moveTo>
                  <a:pt x="338074" y="45592"/>
                </a:moveTo>
                <a:lnTo>
                  <a:pt x="292100" y="60705"/>
                </a:lnTo>
                <a:lnTo>
                  <a:pt x="240864" y="67268"/>
                </a:lnTo>
                <a:lnTo>
                  <a:pt x="325380" y="67268"/>
                </a:lnTo>
                <a:lnTo>
                  <a:pt x="338074" y="45592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301363" y="3382517"/>
            <a:ext cx="340995" cy="94615"/>
          </a:xfrm>
          <a:custGeom>
            <a:avLst/>
            <a:gdLst/>
            <a:ahLst/>
            <a:cxnLst/>
            <a:rect l="l" t="t" r="r" b="b"/>
            <a:pathLst>
              <a:path w="340995" h="94614">
                <a:moveTo>
                  <a:pt x="0" y="0"/>
                </a:moveTo>
                <a:lnTo>
                  <a:pt x="11703" y="33994"/>
                </a:lnTo>
                <a:lnTo>
                  <a:pt x="46862" y="63071"/>
                </a:lnTo>
                <a:lnTo>
                  <a:pt x="100119" y="84171"/>
                </a:lnTo>
                <a:lnTo>
                  <a:pt x="166115" y="94234"/>
                </a:lnTo>
                <a:lnTo>
                  <a:pt x="232854" y="90812"/>
                </a:lnTo>
                <a:lnTo>
                  <a:pt x="287972" y="75152"/>
                </a:lnTo>
                <a:lnTo>
                  <a:pt x="322347" y="52079"/>
                </a:lnTo>
                <a:lnTo>
                  <a:pt x="191845" y="52079"/>
                </a:lnTo>
                <a:lnTo>
                  <a:pt x="137525" y="48879"/>
                </a:lnTo>
                <a:lnTo>
                  <a:pt x="85565" y="38894"/>
                </a:lnTo>
                <a:lnTo>
                  <a:pt x="38783" y="22483"/>
                </a:lnTo>
                <a:lnTo>
                  <a:pt x="0" y="0"/>
                </a:lnTo>
                <a:close/>
              </a:path>
              <a:path w="340995" h="94614">
                <a:moveTo>
                  <a:pt x="340867" y="17018"/>
                </a:moveTo>
                <a:lnTo>
                  <a:pt x="296290" y="36703"/>
                </a:lnTo>
                <a:lnTo>
                  <a:pt x="245706" y="48139"/>
                </a:lnTo>
                <a:lnTo>
                  <a:pt x="191845" y="52079"/>
                </a:lnTo>
                <a:lnTo>
                  <a:pt x="322347" y="52079"/>
                </a:lnTo>
                <a:lnTo>
                  <a:pt x="325850" y="49728"/>
                </a:lnTo>
                <a:lnTo>
                  <a:pt x="340867" y="1701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261992" y="3341370"/>
            <a:ext cx="325755" cy="141605"/>
          </a:xfrm>
          <a:custGeom>
            <a:avLst/>
            <a:gdLst/>
            <a:ahLst/>
            <a:cxnLst/>
            <a:rect l="l" t="t" r="r" b="b"/>
            <a:pathLst>
              <a:path w="325754" h="141604">
                <a:moveTo>
                  <a:pt x="0" y="0"/>
                </a:moveTo>
                <a:lnTo>
                  <a:pt x="30908" y="71262"/>
                </a:lnTo>
                <a:lnTo>
                  <a:pt x="77563" y="103852"/>
                </a:lnTo>
                <a:lnTo>
                  <a:pt x="139065" y="128904"/>
                </a:lnTo>
                <a:lnTo>
                  <a:pt x="204329" y="141269"/>
                </a:lnTo>
                <a:lnTo>
                  <a:pt x="261223" y="139239"/>
                </a:lnTo>
                <a:lnTo>
                  <a:pt x="303710" y="123850"/>
                </a:lnTo>
                <a:lnTo>
                  <a:pt x="319087" y="104520"/>
                </a:lnTo>
                <a:lnTo>
                  <a:pt x="278003" y="104520"/>
                </a:lnTo>
                <a:lnTo>
                  <a:pt x="226533" y="103587"/>
                </a:lnTo>
                <a:lnTo>
                  <a:pt x="173585" y="94723"/>
                </a:lnTo>
                <a:lnTo>
                  <a:pt x="121808" y="78930"/>
                </a:lnTo>
                <a:lnTo>
                  <a:pt x="73852" y="57211"/>
                </a:lnTo>
                <a:lnTo>
                  <a:pt x="32366" y="30567"/>
                </a:lnTo>
                <a:lnTo>
                  <a:pt x="0" y="0"/>
                </a:lnTo>
                <a:close/>
              </a:path>
              <a:path w="325754" h="141604">
                <a:moveTo>
                  <a:pt x="325755" y="96138"/>
                </a:moveTo>
                <a:lnTo>
                  <a:pt x="314829" y="99163"/>
                </a:lnTo>
                <a:lnTo>
                  <a:pt x="303212" y="101568"/>
                </a:lnTo>
                <a:lnTo>
                  <a:pt x="290929" y="103354"/>
                </a:lnTo>
                <a:lnTo>
                  <a:pt x="278003" y="104520"/>
                </a:lnTo>
                <a:lnTo>
                  <a:pt x="319087" y="104520"/>
                </a:lnTo>
                <a:lnTo>
                  <a:pt x="325755" y="9613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238752" y="3316351"/>
            <a:ext cx="314960" cy="161925"/>
          </a:xfrm>
          <a:custGeom>
            <a:avLst/>
            <a:gdLst/>
            <a:ahLst/>
            <a:cxnLst/>
            <a:rect l="l" t="t" r="r" b="b"/>
            <a:pathLst>
              <a:path w="314960" h="161925">
                <a:moveTo>
                  <a:pt x="0" y="0"/>
                </a:moveTo>
                <a:lnTo>
                  <a:pt x="24002" y="74501"/>
                </a:lnTo>
                <a:lnTo>
                  <a:pt x="67329" y="111210"/>
                </a:lnTo>
                <a:lnTo>
                  <a:pt x="126111" y="141477"/>
                </a:lnTo>
                <a:lnTo>
                  <a:pt x="189797" y="159176"/>
                </a:lnTo>
                <a:lnTo>
                  <a:pt x="246507" y="161623"/>
                </a:lnTo>
                <a:lnTo>
                  <a:pt x="290167" y="149425"/>
                </a:lnTo>
                <a:lnTo>
                  <a:pt x="310310" y="127888"/>
                </a:lnTo>
                <a:lnTo>
                  <a:pt x="266573" y="127888"/>
                </a:lnTo>
                <a:lnTo>
                  <a:pt x="215464" y="122799"/>
                </a:lnTo>
                <a:lnTo>
                  <a:pt x="163651" y="109605"/>
                </a:lnTo>
                <a:lnTo>
                  <a:pt x="113664" y="89519"/>
                </a:lnTo>
                <a:lnTo>
                  <a:pt x="68039" y="63749"/>
                </a:lnTo>
                <a:lnTo>
                  <a:pt x="29306" y="33506"/>
                </a:lnTo>
                <a:lnTo>
                  <a:pt x="0" y="0"/>
                </a:lnTo>
                <a:close/>
              </a:path>
              <a:path w="314960" h="161925">
                <a:moveTo>
                  <a:pt x="314706" y="123189"/>
                </a:moveTo>
                <a:lnTo>
                  <a:pt x="303595" y="125335"/>
                </a:lnTo>
                <a:lnTo>
                  <a:pt x="291830" y="126825"/>
                </a:lnTo>
                <a:lnTo>
                  <a:pt x="279469" y="127672"/>
                </a:lnTo>
                <a:lnTo>
                  <a:pt x="266573" y="127888"/>
                </a:lnTo>
                <a:lnTo>
                  <a:pt x="310310" y="127888"/>
                </a:lnTo>
                <a:lnTo>
                  <a:pt x="314706" y="123189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214433" y="3280917"/>
            <a:ext cx="299085" cy="198120"/>
          </a:xfrm>
          <a:custGeom>
            <a:avLst/>
            <a:gdLst/>
            <a:ahLst/>
            <a:cxnLst/>
            <a:rect l="l" t="t" r="r" b="b"/>
            <a:pathLst>
              <a:path w="299085" h="198120">
                <a:moveTo>
                  <a:pt x="5014" y="0"/>
                </a:moveTo>
                <a:lnTo>
                  <a:pt x="17952" y="76565"/>
                </a:lnTo>
                <a:lnTo>
                  <a:pt x="55502" y="119354"/>
                </a:lnTo>
                <a:lnTo>
                  <a:pt x="109281" y="158369"/>
                </a:lnTo>
                <a:lnTo>
                  <a:pt x="169727" y="185945"/>
                </a:lnTo>
                <a:lnTo>
                  <a:pt x="225470" y="197532"/>
                </a:lnTo>
                <a:lnTo>
                  <a:pt x="270426" y="192712"/>
                </a:lnTo>
                <a:lnTo>
                  <a:pt x="298112" y="171376"/>
                </a:lnTo>
                <a:lnTo>
                  <a:pt x="287111" y="171376"/>
                </a:lnTo>
                <a:lnTo>
                  <a:pt x="275222" y="170957"/>
                </a:lnTo>
                <a:lnTo>
                  <a:pt x="200306" y="154654"/>
                </a:lnTo>
                <a:lnTo>
                  <a:pt x="150961" y="133397"/>
                </a:lnTo>
                <a:lnTo>
                  <a:pt x="104423" y="105711"/>
                </a:lnTo>
                <a:lnTo>
                  <a:pt x="63029" y="73189"/>
                </a:lnTo>
                <a:lnTo>
                  <a:pt x="29115" y="37422"/>
                </a:lnTo>
                <a:lnTo>
                  <a:pt x="5014" y="0"/>
                </a:lnTo>
                <a:close/>
              </a:path>
              <a:path w="299085" h="198120">
                <a:moveTo>
                  <a:pt x="298511" y="171069"/>
                </a:moveTo>
                <a:lnTo>
                  <a:pt x="287111" y="171376"/>
                </a:lnTo>
                <a:lnTo>
                  <a:pt x="298112" y="171376"/>
                </a:lnTo>
                <a:lnTo>
                  <a:pt x="298511" y="171069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4396232" y="2974086"/>
            <a:ext cx="19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596640" y="4559808"/>
            <a:ext cx="594360" cy="1645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528059" y="3965447"/>
            <a:ext cx="723900" cy="6995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528059" y="3965447"/>
            <a:ext cx="717803" cy="7010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780916" y="4458208"/>
            <a:ext cx="321310" cy="153670"/>
          </a:xfrm>
          <a:custGeom>
            <a:avLst/>
            <a:gdLst/>
            <a:ahLst/>
            <a:cxnLst/>
            <a:rect l="l" t="t" r="r" b="b"/>
            <a:pathLst>
              <a:path w="321310" h="153670">
                <a:moveTo>
                  <a:pt x="0" y="115062"/>
                </a:moveTo>
                <a:lnTo>
                  <a:pt x="23445" y="140717"/>
                </a:lnTo>
                <a:lnTo>
                  <a:pt x="66690" y="153050"/>
                </a:lnTo>
                <a:lnTo>
                  <a:pt x="123676" y="151405"/>
                </a:lnTo>
                <a:lnTo>
                  <a:pt x="188341" y="135128"/>
                </a:lnTo>
                <a:lnTo>
                  <a:pt x="220045" y="120174"/>
                </a:lnTo>
                <a:lnTo>
                  <a:pt x="44174" y="120174"/>
                </a:lnTo>
                <a:lnTo>
                  <a:pt x="0" y="115062"/>
                </a:lnTo>
                <a:close/>
              </a:path>
              <a:path w="321310" h="153670">
                <a:moveTo>
                  <a:pt x="321183" y="0"/>
                </a:moveTo>
                <a:lnTo>
                  <a:pt x="287274" y="34544"/>
                </a:lnTo>
                <a:lnTo>
                  <a:pt x="244792" y="63932"/>
                </a:lnTo>
                <a:lnTo>
                  <a:pt x="196511" y="87959"/>
                </a:lnTo>
                <a:lnTo>
                  <a:pt x="145161" y="105854"/>
                </a:lnTo>
                <a:lnTo>
                  <a:pt x="93472" y="116849"/>
                </a:lnTo>
                <a:lnTo>
                  <a:pt x="44174" y="120174"/>
                </a:lnTo>
                <a:lnTo>
                  <a:pt x="220045" y="120174"/>
                </a:lnTo>
                <a:lnTo>
                  <a:pt x="248709" y="106656"/>
                </a:lnTo>
                <a:lnTo>
                  <a:pt x="293814" y="71755"/>
                </a:lnTo>
                <a:lnTo>
                  <a:pt x="319393" y="34758"/>
                </a:lnTo>
                <a:lnTo>
                  <a:pt x="321183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30625" y="4514469"/>
            <a:ext cx="337820" cy="99695"/>
          </a:xfrm>
          <a:custGeom>
            <a:avLst/>
            <a:gdLst/>
            <a:ahLst/>
            <a:cxnLst/>
            <a:rect l="l" t="t" r="r" b="b"/>
            <a:pathLst>
              <a:path w="337820" h="99695">
                <a:moveTo>
                  <a:pt x="0" y="36194"/>
                </a:moveTo>
                <a:lnTo>
                  <a:pt x="16595" y="66028"/>
                </a:lnTo>
                <a:lnTo>
                  <a:pt x="55514" y="87693"/>
                </a:lnTo>
                <a:lnTo>
                  <a:pt x="111031" y="99167"/>
                </a:lnTo>
                <a:lnTo>
                  <a:pt x="177419" y="98424"/>
                </a:lnTo>
                <a:lnTo>
                  <a:pt x="242446" y="85117"/>
                </a:lnTo>
                <a:lnTo>
                  <a:pt x="294259" y="62166"/>
                </a:lnTo>
                <a:lnTo>
                  <a:pt x="295954" y="60674"/>
                </a:lnTo>
                <a:lnTo>
                  <a:pt x="142525" y="60674"/>
                </a:lnTo>
                <a:lnTo>
                  <a:pt x="89953" y="59323"/>
                </a:lnTo>
                <a:lnTo>
                  <a:pt x="41501" y="51198"/>
                </a:lnTo>
                <a:lnTo>
                  <a:pt x="0" y="36194"/>
                </a:lnTo>
                <a:close/>
              </a:path>
              <a:path w="337820" h="99695">
                <a:moveTo>
                  <a:pt x="337565" y="0"/>
                </a:moveTo>
                <a:lnTo>
                  <a:pt x="296672" y="25145"/>
                </a:lnTo>
                <a:lnTo>
                  <a:pt x="248714" y="43479"/>
                </a:lnTo>
                <a:lnTo>
                  <a:pt x="196389" y="55357"/>
                </a:lnTo>
                <a:lnTo>
                  <a:pt x="142525" y="60674"/>
                </a:lnTo>
                <a:lnTo>
                  <a:pt x="295954" y="60674"/>
                </a:lnTo>
                <a:lnTo>
                  <a:pt x="327687" y="32738"/>
                </a:lnTo>
                <a:lnTo>
                  <a:pt x="337565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00017" y="4527296"/>
            <a:ext cx="339725" cy="86360"/>
          </a:xfrm>
          <a:custGeom>
            <a:avLst/>
            <a:gdLst/>
            <a:ahLst/>
            <a:cxnLst/>
            <a:rect l="l" t="t" r="r" b="b"/>
            <a:pathLst>
              <a:path w="339725" h="86360">
                <a:moveTo>
                  <a:pt x="0" y="7111"/>
                </a:moveTo>
                <a:lnTo>
                  <a:pt x="14037" y="38883"/>
                </a:lnTo>
                <a:lnTo>
                  <a:pt x="50958" y="64309"/>
                </a:lnTo>
                <a:lnTo>
                  <a:pt x="105263" y="80853"/>
                </a:lnTo>
                <a:lnTo>
                  <a:pt x="171450" y="85978"/>
                </a:lnTo>
                <a:lnTo>
                  <a:pt x="237386" y="78081"/>
                </a:lnTo>
                <a:lnTo>
                  <a:pt x="290988" y="59277"/>
                </a:lnTo>
                <a:lnTo>
                  <a:pt x="310707" y="44449"/>
                </a:lnTo>
                <a:lnTo>
                  <a:pt x="139890" y="44449"/>
                </a:lnTo>
                <a:lnTo>
                  <a:pt x="87634" y="38452"/>
                </a:lnTo>
                <a:lnTo>
                  <a:pt x="40063" y="25957"/>
                </a:lnTo>
                <a:lnTo>
                  <a:pt x="0" y="7111"/>
                </a:lnTo>
                <a:close/>
              </a:path>
              <a:path w="339725" h="86360">
                <a:moveTo>
                  <a:pt x="339471" y="0"/>
                </a:moveTo>
                <a:lnTo>
                  <a:pt x="296545" y="21970"/>
                </a:lnTo>
                <a:lnTo>
                  <a:pt x="247167" y="36357"/>
                </a:lnTo>
                <a:lnTo>
                  <a:pt x="194008" y="43800"/>
                </a:lnTo>
                <a:lnTo>
                  <a:pt x="139890" y="44449"/>
                </a:lnTo>
                <a:lnTo>
                  <a:pt x="310707" y="44449"/>
                </a:lnTo>
                <a:lnTo>
                  <a:pt x="326826" y="32329"/>
                </a:lnTo>
                <a:lnTo>
                  <a:pt x="33947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66363" y="4508500"/>
            <a:ext cx="338455" cy="107314"/>
          </a:xfrm>
          <a:custGeom>
            <a:avLst/>
            <a:gdLst/>
            <a:ahLst/>
            <a:cxnLst/>
            <a:rect l="l" t="t" r="r" b="b"/>
            <a:pathLst>
              <a:path w="338454" h="107314">
                <a:moveTo>
                  <a:pt x="0" y="0"/>
                </a:moveTo>
                <a:lnTo>
                  <a:pt x="41703" y="64404"/>
                </a:lnTo>
                <a:lnTo>
                  <a:pt x="93065" y="89171"/>
                </a:lnTo>
                <a:lnTo>
                  <a:pt x="157987" y="104520"/>
                </a:lnTo>
                <a:lnTo>
                  <a:pt x="224702" y="106957"/>
                </a:lnTo>
                <a:lnTo>
                  <a:pt x="280797" y="96678"/>
                </a:lnTo>
                <a:lnTo>
                  <a:pt x="320508" y="75588"/>
                </a:lnTo>
                <a:lnTo>
                  <a:pt x="325380" y="67268"/>
                </a:lnTo>
                <a:lnTo>
                  <a:pt x="240864" y="67268"/>
                </a:lnTo>
                <a:lnTo>
                  <a:pt x="186934" y="66388"/>
                </a:lnTo>
                <a:lnTo>
                  <a:pt x="133096" y="58642"/>
                </a:lnTo>
                <a:lnTo>
                  <a:pt x="82136" y="44609"/>
                </a:lnTo>
                <a:lnTo>
                  <a:pt x="36841" y="24869"/>
                </a:lnTo>
                <a:lnTo>
                  <a:pt x="0" y="0"/>
                </a:lnTo>
                <a:close/>
              </a:path>
              <a:path w="338454" h="107314">
                <a:moveTo>
                  <a:pt x="338074" y="45593"/>
                </a:moveTo>
                <a:lnTo>
                  <a:pt x="292100" y="60706"/>
                </a:lnTo>
                <a:lnTo>
                  <a:pt x="240864" y="67268"/>
                </a:lnTo>
                <a:lnTo>
                  <a:pt x="325380" y="67268"/>
                </a:lnTo>
                <a:lnTo>
                  <a:pt x="338074" y="45593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691763" y="4528692"/>
            <a:ext cx="340995" cy="94615"/>
          </a:xfrm>
          <a:custGeom>
            <a:avLst/>
            <a:gdLst/>
            <a:ahLst/>
            <a:cxnLst/>
            <a:rect l="l" t="t" r="r" b="b"/>
            <a:pathLst>
              <a:path w="340995" h="94614">
                <a:moveTo>
                  <a:pt x="0" y="0"/>
                </a:moveTo>
                <a:lnTo>
                  <a:pt x="11703" y="33994"/>
                </a:lnTo>
                <a:lnTo>
                  <a:pt x="46862" y="63071"/>
                </a:lnTo>
                <a:lnTo>
                  <a:pt x="100119" y="84171"/>
                </a:lnTo>
                <a:lnTo>
                  <a:pt x="166115" y="94233"/>
                </a:lnTo>
                <a:lnTo>
                  <a:pt x="232854" y="90812"/>
                </a:lnTo>
                <a:lnTo>
                  <a:pt x="287972" y="75152"/>
                </a:lnTo>
                <a:lnTo>
                  <a:pt x="322347" y="52079"/>
                </a:lnTo>
                <a:lnTo>
                  <a:pt x="191845" y="52079"/>
                </a:lnTo>
                <a:lnTo>
                  <a:pt x="137525" y="48879"/>
                </a:lnTo>
                <a:lnTo>
                  <a:pt x="85565" y="38894"/>
                </a:lnTo>
                <a:lnTo>
                  <a:pt x="38783" y="22483"/>
                </a:lnTo>
                <a:lnTo>
                  <a:pt x="0" y="0"/>
                </a:lnTo>
                <a:close/>
              </a:path>
              <a:path w="340995" h="94614">
                <a:moveTo>
                  <a:pt x="340867" y="17017"/>
                </a:moveTo>
                <a:lnTo>
                  <a:pt x="296290" y="36702"/>
                </a:lnTo>
                <a:lnTo>
                  <a:pt x="245706" y="48139"/>
                </a:lnTo>
                <a:lnTo>
                  <a:pt x="191845" y="52079"/>
                </a:lnTo>
                <a:lnTo>
                  <a:pt x="322347" y="52079"/>
                </a:lnTo>
                <a:lnTo>
                  <a:pt x="325850" y="49728"/>
                </a:lnTo>
                <a:lnTo>
                  <a:pt x="340867" y="1701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652392" y="4487545"/>
            <a:ext cx="325755" cy="141605"/>
          </a:xfrm>
          <a:custGeom>
            <a:avLst/>
            <a:gdLst/>
            <a:ahLst/>
            <a:cxnLst/>
            <a:rect l="l" t="t" r="r" b="b"/>
            <a:pathLst>
              <a:path w="325754" h="141604">
                <a:moveTo>
                  <a:pt x="0" y="0"/>
                </a:moveTo>
                <a:lnTo>
                  <a:pt x="30908" y="71262"/>
                </a:lnTo>
                <a:lnTo>
                  <a:pt x="77563" y="103852"/>
                </a:lnTo>
                <a:lnTo>
                  <a:pt x="139065" y="128904"/>
                </a:lnTo>
                <a:lnTo>
                  <a:pt x="204329" y="141269"/>
                </a:lnTo>
                <a:lnTo>
                  <a:pt x="261223" y="139239"/>
                </a:lnTo>
                <a:lnTo>
                  <a:pt x="303710" y="123850"/>
                </a:lnTo>
                <a:lnTo>
                  <a:pt x="319087" y="104520"/>
                </a:lnTo>
                <a:lnTo>
                  <a:pt x="278003" y="104520"/>
                </a:lnTo>
                <a:lnTo>
                  <a:pt x="226533" y="103587"/>
                </a:lnTo>
                <a:lnTo>
                  <a:pt x="173585" y="94723"/>
                </a:lnTo>
                <a:lnTo>
                  <a:pt x="121808" y="78930"/>
                </a:lnTo>
                <a:lnTo>
                  <a:pt x="73852" y="57211"/>
                </a:lnTo>
                <a:lnTo>
                  <a:pt x="32366" y="30567"/>
                </a:lnTo>
                <a:lnTo>
                  <a:pt x="0" y="0"/>
                </a:lnTo>
                <a:close/>
              </a:path>
              <a:path w="325754" h="141604">
                <a:moveTo>
                  <a:pt x="325755" y="96138"/>
                </a:moveTo>
                <a:lnTo>
                  <a:pt x="314829" y="99163"/>
                </a:lnTo>
                <a:lnTo>
                  <a:pt x="303212" y="101568"/>
                </a:lnTo>
                <a:lnTo>
                  <a:pt x="290929" y="103354"/>
                </a:lnTo>
                <a:lnTo>
                  <a:pt x="278003" y="104520"/>
                </a:lnTo>
                <a:lnTo>
                  <a:pt x="319087" y="104520"/>
                </a:lnTo>
                <a:lnTo>
                  <a:pt x="325755" y="9613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29152" y="4462526"/>
            <a:ext cx="314960" cy="161925"/>
          </a:xfrm>
          <a:custGeom>
            <a:avLst/>
            <a:gdLst/>
            <a:ahLst/>
            <a:cxnLst/>
            <a:rect l="l" t="t" r="r" b="b"/>
            <a:pathLst>
              <a:path w="314960" h="161925">
                <a:moveTo>
                  <a:pt x="0" y="0"/>
                </a:moveTo>
                <a:lnTo>
                  <a:pt x="24002" y="74501"/>
                </a:lnTo>
                <a:lnTo>
                  <a:pt x="67329" y="111210"/>
                </a:lnTo>
                <a:lnTo>
                  <a:pt x="126111" y="141478"/>
                </a:lnTo>
                <a:lnTo>
                  <a:pt x="189797" y="159176"/>
                </a:lnTo>
                <a:lnTo>
                  <a:pt x="246507" y="161623"/>
                </a:lnTo>
                <a:lnTo>
                  <a:pt x="290167" y="149425"/>
                </a:lnTo>
                <a:lnTo>
                  <a:pt x="310310" y="127888"/>
                </a:lnTo>
                <a:lnTo>
                  <a:pt x="266573" y="127888"/>
                </a:lnTo>
                <a:lnTo>
                  <a:pt x="215464" y="122799"/>
                </a:lnTo>
                <a:lnTo>
                  <a:pt x="163651" y="109605"/>
                </a:lnTo>
                <a:lnTo>
                  <a:pt x="113664" y="89519"/>
                </a:lnTo>
                <a:lnTo>
                  <a:pt x="68039" y="63749"/>
                </a:lnTo>
                <a:lnTo>
                  <a:pt x="29306" y="33506"/>
                </a:lnTo>
                <a:lnTo>
                  <a:pt x="0" y="0"/>
                </a:lnTo>
                <a:close/>
              </a:path>
              <a:path w="314960" h="161925">
                <a:moveTo>
                  <a:pt x="314706" y="123190"/>
                </a:moveTo>
                <a:lnTo>
                  <a:pt x="303595" y="125335"/>
                </a:lnTo>
                <a:lnTo>
                  <a:pt x="291830" y="126825"/>
                </a:lnTo>
                <a:lnTo>
                  <a:pt x="279469" y="127672"/>
                </a:lnTo>
                <a:lnTo>
                  <a:pt x="266573" y="127888"/>
                </a:lnTo>
                <a:lnTo>
                  <a:pt x="310310" y="127888"/>
                </a:lnTo>
                <a:lnTo>
                  <a:pt x="314706" y="12319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604833" y="4427092"/>
            <a:ext cx="299085" cy="198120"/>
          </a:xfrm>
          <a:custGeom>
            <a:avLst/>
            <a:gdLst/>
            <a:ahLst/>
            <a:cxnLst/>
            <a:rect l="l" t="t" r="r" b="b"/>
            <a:pathLst>
              <a:path w="299085" h="198120">
                <a:moveTo>
                  <a:pt x="5014" y="0"/>
                </a:moveTo>
                <a:lnTo>
                  <a:pt x="17952" y="76565"/>
                </a:lnTo>
                <a:lnTo>
                  <a:pt x="55502" y="119354"/>
                </a:lnTo>
                <a:lnTo>
                  <a:pt x="109281" y="158368"/>
                </a:lnTo>
                <a:lnTo>
                  <a:pt x="169727" y="185945"/>
                </a:lnTo>
                <a:lnTo>
                  <a:pt x="225470" y="197532"/>
                </a:lnTo>
                <a:lnTo>
                  <a:pt x="270426" y="192712"/>
                </a:lnTo>
                <a:lnTo>
                  <a:pt x="298112" y="171376"/>
                </a:lnTo>
                <a:lnTo>
                  <a:pt x="287111" y="171376"/>
                </a:lnTo>
                <a:lnTo>
                  <a:pt x="275222" y="170957"/>
                </a:lnTo>
                <a:lnTo>
                  <a:pt x="200306" y="154654"/>
                </a:lnTo>
                <a:lnTo>
                  <a:pt x="150961" y="133397"/>
                </a:lnTo>
                <a:lnTo>
                  <a:pt x="104423" y="105711"/>
                </a:lnTo>
                <a:lnTo>
                  <a:pt x="63029" y="73189"/>
                </a:lnTo>
                <a:lnTo>
                  <a:pt x="29115" y="37422"/>
                </a:lnTo>
                <a:lnTo>
                  <a:pt x="5014" y="0"/>
                </a:lnTo>
                <a:close/>
              </a:path>
              <a:path w="299085" h="198120">
                <a:moveTo>
                  <a:pt x="298511" y="171068"/>
                </a:moveTo>
                <a:lnTo>
                  <a:pt x="287111" y="171376"/>
                </a:lnTo>
                <a:lnTo>
                  <a:pt x="298112" y="171376"/>
                </a:lnTo>
                <a:lnTo>
                  <a:pt x="298511" y="17106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3786378" y="4120388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892040" y="4556759"/>
            <a:ext cx="594360" cy="1645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23459" y="3962400"/>
            <a:ext cx="723900" cy="6995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23459" y="3962400"/>
            <a:ext cx="717803" cy="7010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076316" y="4455033"/>
            <a:ext cx="321310" cy="153670"/>
          </a:xfrm>
          <a:custGeom>
            <a:avLst/>
            <a:gdLst/>
            <a:ahLst/>
            <a:cxnLst/>
            <a:rect l="l" t="t" r="r" b="b"/>
            <a:pathLst>
              <a:path w="321310" h="153670">
                <a:moveTo>
                  <a:pt x="0" y="115062"/>
                </a:moveTo>
                <a:lnTo>
                  <a:pt x="23445" y="140717"/>
                </a:lnTo>
                <a:lnTo>
                  <a:pt x="66690" y="153050"/>
                </a:lnTo>
                <a:lnTo>
                  <a:pt x="123676" y="151405"/>
                </a:lnTo>
                <a:lnTo>
                  <a:pt x="188341" y="135128"/>
                </a:lnTo>
                <a:lnTo>
                  <a:pt x="220045" y="120174"/>
                </a:lnTo>
                <a:lnTo>
                  <a:pt x="44174" y="120174"/>
                </a:lnTo>
                <a:lnTo>
                  <a:pt x="0" y="115062"/>
                </a:lnTo>
                <a:close/>
              </a:path>
              <a:path w="321310" h="153670">
                <a:moveTo>
                  <a:pt x="321183" y="0"/>
                </a:moveTo>
                <a:lnTo>
                  <a:pt x="287274" y="34544"/>
                </a:lnTo>
                <a:lnTo>
                  <a:pt x="244792" y="63932"/>
                </a:lnTo>
                <a:lnTo>
                  <a:pt x="196511" y="87959"/>
                </a:lnTo>
                <a:lnTo>
                  <a:pt x="145161" y="105854"/>
                </a:lnTo>
                <a:lnTo>
                  <a:pt x="93472" y="116849"/>
                </a:lnTo>
                <a:lnTo>
                  <a:pt x="44174" y="120174"/>
                </a:lnTo>
                <a:lnTo>
                  <a:pt x="220045" y="120174"/>
                </a:lnTo>
                <a:lnTo>
                  <a:pt x="248709" y="106656"/>
                </a:lnTo>
                <a:lnTo>
                  <a:pt x="293814" y="71755"/>
                </a:lnTo>
                <a:lnTo>
                  <a:pt x="319393" y="34758"/>
                </a:lnTo>
                <a:lnTo>
                  <a:pt x="321183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026025" y="4511294"/>
            <a:ext cx="337820" cy="99695"/>
          </a:xfrm>
          <a:custGeom>
            <a:avLst/>
            <a:gdLst/>
            <a:ahLst/>
            <a:cxnLst/>
            <a:rect l="l" t="t" r="r" b="b"/>
            <a:pathLst>
              <a:path w="337820" h="99695">
                <a:moveTo>
                  <a:pt x="0" y="36194"/>
                </a:moveTo>
                <a:lnTo>
                  <a:pt x="16595" y="66028"/>
                </a:lnTo>
                <a:lnTo>
                  <a:pt x="55514" y="87693"/>
                </a:lnTo>
                <a:lnTo>
                  <a:pt x="111031" y="99167"/>
                </a:lnTo>
                <a:lnTo>
                  <a:pt x="177419" y="98424"/>
                </a:lnTo>
                <a:lnTo>
                  <a:pt x="242446" y="85117"/>
                </a:lnTo>
                <a:lnTo>
                  <a:pt x="294259" y="62166"/>
                </a:lnTo>
                <a:lnTo>
                  <a:pt x="295954" y="60674"/>
                </a:lnTo>
                <a:lnTo>
                  <a:pt x="142525" y="60674"/>
                </a:lnTo>
                <a:lnTo>
                  <a:pt x="89953" y="59323"/>
                </a:lnTo>
                <a:lnTo>
                  <a:pt x="41501" y="51198"/>
                </a:lnTo>
                <a:lnTo>
                  <a:pt x="0" y="36194"/>
                </a:lnTo>
                <a:close/>
              </a:path>
              <a:path w="337820" h="99695">
                <a:moveTo>
                  <a:pt x="337565" y="0"/>
                </a:moveTo>
                <a:lnTo>
                  <a:pt x="296672" y="25145"/>
                </a:lnTo>
                <a:lnTo>
                  <a:pt x="248714" y="43479"/>
                </a:lnTo>
                <a:lnTo>
                  <a:pt x="196389" y="55357"/>
                </a:lnTo>
                <a:lnTo>
                  <a:pt x="142525" y="60674"/>
                </a:lnTo>
                <a:lnTo>
                  <a:pt x="295954" y="60674"/>
                </a:lnTo>
                <a:lnTo>
                  <a:pt x="327687" y="32738"/>
                </a:lnTo>
                <a:lnTo>
                  <a:pt x="337565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995417" y="4524121"/>
            <a:ext cx="339725" cy="86360"/>
          </a:xfrm>
          <a:custGeom>
            <a:avLst/>
            <a:gdLst/>
            <a:ahLst/>
            <a:cxnLst/>
            <a:rect l="l" t="t" r="r" b="b"/>
            <a:pathLst>
              <a:path w="339725" h="86360">
                <a:moveTo>
                  <a:pt x="0" y="7111"/>
                </a:moveTo>
                <a:lnTo>
                  <a:pt x="14037" y="38883"/>
                </a:lnTo>
                <a:lnTo>
                  <a:pt x="50958" y="64309"/>
                </a:lnTo>
                <a:lnTo>
                  <a:pt x="105263" y="80853"/>
                </a:lnTo>
                <a:lnTo>
                  <a:pt x="171450" y="85978"/>
                </a:lnTo>
                <a:lnTo>
                  <a:pt x="237386" y="78081"/>
                </a:lnTo>
                <a:lnTo>
                  <a:pt x="290988" y="59277"/>
                </a:lnTo>
                <a:lnTo>
                  <a:pt x="310707" y="44449"/>
                </a:lnTo>
                <a:lnTo>
                  <a:pt x="139890" y="44449"/>
                </a:lnTo>
                <a:lnTo>
                  <a:pt x="87634" y="38452"/>
                </a:lnTo>
                <a:lnTo>
                  <a:pt x="40063" y="25957"/>
                </a:lnTo>
                <a:lnTo>
                  <a:pt x="0" y="7111"/>
                </a:lnTo>
                <a:close/>
              </a:path>
              <a:path w="339725" h="86360">
                <a:moveTo>
                  <a:pt x="339471" y="0"/>
                </a:moveTo>
                <a:lnTo>
                  <a:pt x="296545" y="21970"/>
                </a:lnTo>
                <a:lnTo>
                  <a:pt x="247167" y="36357"/>
                </a:lnTo>
                <a:lnTo>
                  <a:pt x="194008" y="43800"/>
                </a:lnTo>
                <a:lnTo>
                  <a:pt x="139890" y="44449"/>
                </a:lnTo>
                <a:lnTo>
                  <a:pt x="310707" y="44449"/>
                </a:lnTo>
                <a:lnTo>
                  <a:pt x="326826" y="32329"/>
                </a:lnTo>
                <a:lnTo>
                  <a:pt x="33947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961763" y="4505325"/>
            <a:ext cx="338455" cy="107314"/>
          </a:xfrm>
          <a:custGeom>
            <a:avLst/>
            <a:gdLst/>
            <a:ahLst/>
            <a:cxnLst/>
            <a:rect l="l" t="t" r="r" b="b"/>
            <a:pathLst>
              <a:path w="338454" h="107314">
                <a:moveTo>
                  <a:pt x="0" y="0"/>
                </a:moveTo>
                <a:lnTo>
                  <a:pt x="41703" y="64404"/>
                </a:lnTo>
                <a:lnTo>
                  <a:pt x="93065" y="89171"/>
                </a:lnTo>
                <a:lnTo>
                  <a:pt x="157987" y="104520"/>
                </a:lnTo>
                <a:lnTo>
                  <a:pt x="224702" y="106957"/>
                </a:lnTo>
                <a:lnTo>
                  <a:pt x="280797" y="96678"/>
                </a:lnTo>
                <a:lnTo>
                  <a:pt x="320508" y="75588"/>
                </a:lnTo>
                <a:lnTo>
                  <a:pt x="325380" y="67268"/>
                </a:lnTo>
                <a:lnTo>
                  <a:pt x="240864" y="67268"/>
                </a:lnTo>
                <a:lnTo>
                  <a:pt x="186934" y="66388"/>
                </a:lnTo>
                <a:lnTo>
                  <a:pt x="133096" y="58642"/>
                </a:lnTo>
                <a:lnTo>
                  <a:pt x="82136" y="44609"/>
                </a:lnTo>
                <a:lnTo>
                  <a:pt x="36841" y="24869"/>
                </a:lnTo>
                <a:lnTo>
                  <a:pt x="0" y="0"/>
                </a:lnTo>
                <a:close/>
              </a:path>
              <a:path w="338454" h="107314">
                <a:moveTo>
                  <a:pt x="338074" y="45593"/>
                </a:moveTo>
                <a:lnTo>
                  <a:pt x="292100" y="60706"/>
                </a:lnTo>
                <a:lnTo>
                  <a:pt x="240864" y="67268"/>
                </a:lnTo>
                <a:lnTo>
                  <a:pt x="325380" y="67268"/>
                </a:lnTo>
                <a:lnTo>
                  <a:pt x="338074" y="45593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987163" y="4525517"/>
            <a:ext cx="340995" cy="94615"/>
          </a:xfrm>
          <a:custGeom>
            <a:avLst/>
            <a:gdLst/>
            <a:ahLst/>
            <a:cxnLst/>
            <a:rect l="l" t="t" r="r" b="b"/>
            <a:pathLst>
              <a:path w="340995" h="94614">
                <a:moveTo>
                  <a:pt x="0" y="0"/>
                </a:moveTo>
                <a:lnTo>
                  <a:pt x="11703" y="33994"/>
                </a:lnTo>
                <a:lnTo>
                  <a:pt x="46862" y="63071"/>
                </a:lnTo>
                <a:lnTo>
                  <a:pt x="100119" y="84171"/>
                </a:lnTo>
                <a:lnTo>
                  <a:pt x="166115" y="94233"/>
                </a:lnTo>
                <a:lnTo>
                  <a:pt x="232854" y="90812"/>
                </a:lnTo>
                <a:lnTo>
                  <a:pt x="287972" y="75152"/>
                </a:lnTo>
                <a:lnTo>
                  <a:pt x="322347" y="52079"/>
                </a:lnTo>
                <a:lnTo>
                  <a:pt x="191845" y="52079"/>
                </a:lnTo>
                <a:lnTo>
                  <a:pt x="137525" y="48879"/>
                </a:lnTo>
                <a:lnTo>
                  <a:pt x="85565" y="38894"/>
                </a:lnTo>
                <a:lnTo>
                  <a:pt x="38783" y="22483"/>
                </a:lnTo>
                <a:lnTo>
                  <a:pt x="0" y="0"/>
                </a:lnTo>
                <a:close/>
              </a:path>
              <a:path w="340995" h="94614">
                <a:moveTo>
                  <a:pt x="340867" y="17017"/>
                </a:moveTo>
                <a:lnTo>
                  <a:pt x="296290" y="36702"/>
                </a:lnTo>
                <a:lnTo>
                  <a:pt x="245706" y="48139"/>
                </a:lnTo>
                <a:lnTo>
                  <a:pt x="191845" y="52079"/>
                </a:lnTo>
                <a:lnTo>
                  <a:pt x="322347" y="52079"/>
                </a:lnTo>
                <a:lnTo>
                  <a:pt x="325850" y="49728"/>
                </a:lnTo>
                <a:lnTo>
                  <a:pt x="340867" y="1701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947792" y="4484370"/>
            <a:ext cx="325755" cy="141605"/>
          </a:xfrm>
          <a:custGeom>
            <a:avLst/>
            <a:gdLst/>
            <a:ahLst/>
            <a:cxnLst/>
            <a:rect l="l" t="t" r="r" b="b"/>
            <a:pathLst>
              <a:path w="325754" h="141604">
                <a:moveTo>
                  <a:pt x="0" y="0"/>
                </a:moveTo>
                <a:lnTo>
                  <a:pt x="30908" y="71262"/>
                </a:lnTo>
                <a:lnTo>
                  <a:pt x="77563" y="103852"/>
                </a:lnTo>
                <a:lnTo>
                  <a:pt x="139065" y="128904"/>
                </a:lnTo>
                <a:lnTo>
                  <a:pt x="204329" y="141269"/>
                </a:lnTo>
                <a:lnTo>
                  <a:pt x="261223" y="139239"/>
                </a:lnTo>
                <a:lnTo>
                  <a:pt x="303710" y="123850"/>
                </a:lnTo>
                <a:lnTo>
                  <a:pt x="319087" y="104520"/>
                </a:lnTo>
                <a:lnTo>
                  <a:pt x="278003" y="104520"/>
                </a:lnTo>
                <a:lnTo>
                  <a:pt x="226533" y="103587"/>
                </a:lnTo>
                <a:lnTo>
                  <a:pt x="173585" y="94723"/>
                </a:lnTo>
                <a:lnTo>
                  <a:pt x="121808" y="78930"/>
                </a:lnTo>
                <a:lnTo>
                  <a:pt x="73852" y="57211"/>
                </a:lnTo>
                <a:lnTo>
                  <a:pt x="32366" y="30567"/>
                </a:lnTo>
                <a:lnTo>
                  <a:pt x="0" y="0"/>
                </a:lnTo>
                <a:close/>
              </a:path>
              <a:path w="325754" h="141604">
                <a:moveTo>
                  <a:pt x="325755" y="96138"/>
                </a:moveTo>
                <a:lnTo>
                  <a:pt x="314829" y="99163"/>
                </a:lnTo>
                <a:lnTo>
                  <a:pt x="303212" y="101568"/>
                </a:lnTo>
                <a:lnTo>
                  <a:pt x="290929" y="103354"/>
                </a:lnTo>
                <a:lnTo>
                  <a:pt x="278003" y="104520"/>
                </a:lnTo>
                <a:lnTo>
                  <a:pt x="319087" y="104520"/>
                </a:lnTo>
                <a:lnTo>
                  <a:pt x="325755" y="9613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924552" y="4459351"/>
            <a:ext cx="314960" cy="161925"/>
          </a:xfrm>
          <a:custGeom>
            <a:avLst/>
            <a:gdLst/>
            <a:ahLst/>
            <a:cxnLst/>
            <a:rect l="l" t="t" r="r" b="b"/>
            <a:pathLst>
              <a:path w="314960" h="161925">
                <a:moveTo>
                  <a:pt x="0" y="0"/>
                </a:moveTo>
                <a:lnTo>
                  <a:pt x="24002" y="74501"/>
                </a:lnTo>
                <a:lnTo>
                  <a:pt x="67329" y="111210"/>
                </a:lnTo>
                <a:lnTo>
                  <a:pt x="126111" y="141478"/>
                </a:lnTo>
                <a:lnTo>
                  <a:pt x="189797" y="159176"/>
                </a:lnTo>
                <a:lnTo>
                  <a:pt x="246507" y="161623"/>
                </a:lnTo>
                <a:lnTo>
                  <a:pt x="290167" y="149425"/>
                </a:lnTo>
                <a:lnTo>
                  <a:pt x="310310" y="127888"/>
                </a:lnTo>
                <a:lnTo>
                  <a:pt x="266573" y="127888"/>
                </a:lnTo>
                <a:lnTo>
                  <a:pt x="215464" y="122799"/>
                </a:lnTo>
                <a:lnTo>
                  <a:pt x="163651" y="109605"/>
                </a:lnTo>
                <a:lnTo>
                  <a:pt x="113664" y="89519"/>
                </a:lnTo>
                <a:lnTo>
                  <a:pt x="68039" y="63749"/>
                </a:lnTo>
                <a:lnTo>
                  <a:pt x="29306" y="33506"/>
                </a:lnTo>
                <a:lnTo>
                  <a:pt x="0" y="0"/>
                </a:lnTo>
                <a:close/>
              </a:path>
              <a:path w="314960" h="161925">
                <a:moveTo>
                  <a:pt x="314706" y="123190"/>
                </a:moveTo>
                <a:lnTo>
                  <a:pt x="303595" y="125335"/>
                </a:lnTo>
                <a:lnTo>
                  <a:pt x="291830" y="126825"/>
                </a:lnTo>
                <a:lnTo>
                  <a:pt x="279469" y="127672"/>
                </a:lnTo>
                <a:lnTo>
                  <a:pt x="266573" y="127888"/>
                </a:lnTo>
                <a:lnTo>
                  <a:pt x="310310" y="127888"/>
                </a:lnTo>
                <a:lnTo>
                  <a:pt x="314706" y="12319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900233" y="4423917"/>
            <a:ext cx="299085" cy="198120"/>
          </a:xfrm>
          <a:custGeom>
            <a:avLst/>
            <a:gdLst/>
            <a:ahLst/>
            <a:cxnLst/>
            <a:rect l="l" t="t" r="r" b="b"/>
            <a:pathLst>
              <a:path w="299085" h="198120">
                <a:moveTo>
                  <a:pt x="5014" y="0"/>
                </a:moveTo>
                <a:lnTo>
                  <a:pt x="17952" y="76565"/>
                </a:lnTo>
                <a:lnTo>
                  <a:pt x="55502" y="119354"/>
                </a:lnTo>
                <a:lnTo>
                  <a:pt x="109281" y="158368"/>
                </a:lnTo>
                <a:lnTo>
                  <a:pt x="169727" y="185945"/>
                </a:lnTo>
                <a:lnTo>
                  <a:pt x="225470" y="197532"/>
                </a:lnTo>
                <a:lnTo>
                  <a:pt x="270426" y="192712"/>
                </a:lnTo>
                <a:lnTo>
                  <a:pt x="298112" y="171376"/>
                </a:lnTo>
                <a:lnTo>
                  <a:pt x="287111" y="171376"/>
                </a:lnTo>
                <a:lnTo>
                  <a:pt x="275222" y="170957"/>
                </a:lnTo>
                <a:lnTo>
                  <a:pt x="200306" y="154654"/>
                </a:lnTo>
                <a:lnTo>
                  <a:pt x="150961" y="133397"/>
                </a:lnTo>
                <a:lnTo>
                  <a:pt x="104423" y="105711"/>
                </a:lnTo>
                <a:lnTo>
                  <a:pt x="63029" y="73189"/>
                </a:lnTo>
                <a:lnTo>
                  <a:pt x="29115" y="37422"/>
                </a:lnTo>
                <a:lnTo>
                  <a:pt x="5014" y="0"/>
                </a:lnTo>
                <a:close/>
              </a:path>
              <a:path w="299085" h="198120">
                <a:moveTo>
                  <a:pt x="298511" y="171068"/>
                </a:moveTo>
                <a:lnTo>
                  <a:pt x="287111" y="171376"/>
                </a:lnTo>
                <a:lnTo>
                  <a:pt x="298112" y="171376"/>
                </a:lnTo>
                <a:lnTo>
                  <a:pt x="298511" y="17106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5074411" y="4117340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3596640" y="5775959"/>
            <a:ext cx="594360" cy="1645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28059" y="5181600"/>
            <a:ext cx="723900" cy="6995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528059" y="5181600"/>
            <a:ext cx="717803" cy="7010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780916" y="5674271"/>
            <a:ext cx="321310" cy="153035"/>
          </a:xfrm>
          <a:custGeom>
            <a:avLst/>
            <a:gdLst/>
            <a:ahLst/>
            <a:cxnLst/>
            <a:rect l="l" t="t" r="r" b="b"/>
            <a:pathLst>
              <a:path w="321310" h="153035">
                <a:moveTo>
                  <a:pt x="0" y="115011"/>
                </a:moveTo>
                <a:lnTo>
                  <a:pt x="23445" y="140690"/>
                </a:lnTo>
                <a:lnTo>
                  <a:pt x="66690" y="153025"/>
                </a:lnTo>
                <a:lnTo>
                  <a:pt x="123676" y="151372"/>
                </a:lnTo>
                <a:lnTo>
                  <a:pt x="188341" y="135089"/>
                </a:lnTo>
                <a:lnTo>
                  <a:pt x="220031" y="120137"/>
                </a:lnTo>
                <a:lnTo>
                  <a:pt x="44174" y="120137"/>
                </a:lnTo>
                <a:lnTo>
                  <a:pt x="0" y="115011"/>
                </a:lnTo>
                <a:close/>
              </a:path>
              <a:path w="321310" h="153035">
                <a:moveTo>
                  <a:pt x="321183" y="0"/>
                </a:moveTo>
                <a:lnTo>
                  <a:pt x="287274" y="34531"/>
                </a:lnTo>
                <a:lnTo>
                  <a:pt x="244792" y="63927"/>
                </a:lnTo>
                <a:lnTo>
                  <a:pt x="196511" y="87953"/>
                </a:lnTo>
                <a:lnTo>
                  <a:pt x="145161" y="105841"/>
                </a:lnTo>
                <a:lnTo>
                  <a:pt x="93472" y="116825"/>
                </a:lnTo>
                <a:lnTo>
                  <a:pt x="44174" y="120137"/>
                </a:lnTo>
                <a:lnTo>
                  <a:pt x="220031" y="120137"/>
                </a:lnTo>
                <a:lnTo>
                  <a:pt x="248709" y="106606"/>
                </a:lnTo>
                <a:lnTo>
                  <a:pt x="293814" y="71697"/>
                </a:lnTo>
                <a:lnTo>
                  <a:pt x="319393" y="34713"/>
                </a:lnTo>
                <a:lnTo>
                  <a:pt x="321183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730625" y="5730468"/>
            <a:ext cx="337820" cy="99695"/>
          </a:xfrm>
          <a:custGeom>
            <a:avLst/>
            <a:gdLst/>
            <a:ahLst/>
            <a:cxnLst/>
            <a:rect l="l" t="t" r="r" b="b"/>
            <a:pathLst>
              <a:path w="337820" h="99695">
                <a:moveTo>
                  <a:pt x="0" y="36156"/>
                </a:moveTo>
                <a:lnTo>
                  <a:pt x="16595" y="66045"/>
                </a:lnTo>
                <a:lnTo>
                  <a:pt x="55514" y="87737"/>
                </a:lnTo>
                <a:lnTo>
                  <a:pt x="111031" y="99229"/>
                </a:lnTo>
                <a:lnTo>
                  <a:pt x="177419" y="98513"/>
                </a:lnTo>
                <a:lnTo>
                  <a:pt x="242446" y="85157"/>
                </a:lnTo>
                <a:lnTo>
                  <a:pt x="294259" y="62172"/>
                </a:lnTo>
                <a:lnTo>
                  <a:pt x="295944" y="60688"/>
                </a:lnTo>
                <a:lnTo>
                  <a:pt x="142525" y="60688"/>
                </a:lnTo>
                <a:lnTo>
                  <a:pt x="89953" y="59321"/>
                </a:lnTo>
                <a:lnTo>
                  <a:pt x="41501" y="51179"/>
                </a:lnTo>
                <a:lnTo>
                  <a:pt x="0" y="36156"/>
                </a:lnTo>
                <a:close/>
              </a:path>
              <a:path w="337820" h="99695">
                <a:moveTo>
                  <a:pt x="337565" y="0"/>
                </a:moveTo>
                <a:lnTo>
                  <a:pt x="296672" y="25184"/>
                </a:lnTo>
                <a:lnTo>
                  <a:pt x="248714" y="43514"/>
                </a:lnTo>
                <a:lnTo>
                  <a:pt x="196389" y="55384"/>
                </a:lnTo>
                <a:lnTo>
                  <a:pt x="142525" y="60688"/>
                </a:lnTo>
                <a:lnTo>
                  <a:pt x="295944" y="60688"/>
                </a:lnTo>
                <a:lnTo>
                  <a:pt x="327687" y="32730"/>
                </a:lnTo>
                <a:lnTo>
                  <a:pt x="337565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700017" y="5743346"/>
            <a:ext cx="339725" cy="86360"/>
          </a:xfrm>
          <a:custGeom>
            <a:avLst/>
            <a:gdLst/>
            <a:ahLst/>
            <a:cxnLst/>
            <a:rect l="l" t="t" r="r" b="b"/>
            <a:pathLst>
              <a:path w="339725" h="86360">
                <a:moveTo>
                  <a:pt x="0" y="7023"/>
                </a:moveTo>
                <a:lnTo>
                  <a:pt x="14037" y="38818"/>
                </a:lnTo>
                <a:lnTo>
                  <a:pt x="50958" y="64255"/>
                </a:lnTo>
                <a:lnTo>
                  <a:pt x="105263" y="80796"/>
                </a:lnTo>
                <a:lnTo>
                  <a:pt x="171450" y="85902"/>
                </a:lnTo>
                <a:lnTo>
                  <a:pt x="237386" y="78059"/>
                </a:lnTo>
                <a:lnTo>
                  <a:pt x="290988" y="59286"/>
                </a:lnTo>
                <a:lnTo>
                  <a:pt x="310735" y="44442"/>
                </a:lnTo>
                <a:lnTo>
                  <a:pt x="139890" y="44442"/>
                </a:lnTo>
                <a:lnTo>
                  <a:pt x="87634" y="38434"/>
                </a:lnTo>
                <a:lnTo>
                  <a:pt x="40063" y="25913"/>
                </a:lnTo>
                <a:lnTo>
                  <a:pt x="0" y="7023"/>
                </a:lnTo>
                <a:close/>
              </a:path>
              <a:path w="339725" h="86360">
                <a:moveTo>
                  <a:pt x="339471" y="0"/>
                </a:moveTo>
                <a:lnTo>
                  <a:pt x="296545" y="21958"/>
                </a:lnTo>
                <a:lnTo>
                  <a:pt x="247167" y="36346"/>
                </a:lnTo>
                <a:lnTo>
                  <a:pt x="194008" y="43793"/>
                </a:lnTo>
                <a:lnTo>
                  <a:pt x="139890" y="44442"/>
                </a:lnTo>
                <a:lnTo>
                  <a:pt x="310735" y="44442"/>
                </a:lnTo>
                <a:lnTo>
                  <a:pt x="326826" y="32346"/>
                </a:lnTo>
                <a:lnTo>
                  <a:pt x="33947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666363" y="5724499"/>
            <a:ext cx="338455" cy="107314"/>
          </a:xfrm>
          <a:custGeom>
            <a:avLst/>
            <a:gdLst/>
            <a:ahLst/>
            <a:cxnLst/>
            <a:rect l="l" t="t" r="r" b="b"/>
            <a:pathLst>
              <a:path w="338454" h="107314">
                <a:moveTo>
                  <a:pt x="0" y="0"/>
                </a:moveTo>
                <a:lnTo>
                  <a:pt x="41703" y="64428"/>
                </a:lnTo>
                <a:lnTo>
                  <a:pt x="93065" y="89184"/>
                </a:lnTo>
                <a:lnTo>
                  <a:pt x="157987" y="104482"/>
                </a:lnTo>
                <a:lnTo>
                  <a:pt x="224702" y="106951"/>
                </a:lnTo>
                <a:lnTo>
                  <a:pt x="280797" y="96704"/>
                </a:lnTo>
                <a:lnTo>
                  <a:pt x="320508" y="75636"/>
                </a:lnTo>
                <a:lnTo>
                  <a:pt x="325415" y="67257"/>
                </a:lnTo>
                <a:lnTo>
                  <a:pt x="240864" y="67257"/>
                </a:lnTo>
                <a:lnTo>
                  <a:pt x="186934" y="66378"/>
                </a:lnTo>
                <a:lnTo>
                  <a:pt x="133096" y="58635"/>
                </a:lnTo>
                <a:lnTo>
                  <a:pt x="82136" y="44606"/>
                </a:lnTo>
                <a:lnTo>
                  <a:pt x="36841" y="24868"/>
                </a:lnTo>
                <a:lnTo>
                  <a:pt x="0" y="0"/>
                </a:lnTo>
                <a:close/>
              </a:path>
              <a:path w="338454" h="107314">
                <a:moveTo>
                  <a:pt x="338074" y="45643"/>
                </a:moveTo>
                <a:lnTo>
                  <a:pt x="292100" y="60693"/>
                </a:lnTo>
                <a:lnTo>
                  <a:pt x="240864" y="67257"/>
                </a:lnTo>
                <a:lnTo>
                  <a:pt x="325415" y="67257"/>
                </a:lnTo>
                <a:lnTo>
                  <a:pt x="338074" y="45643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691763" y="5744692"/>
            <a:ext cx="340995" cy="94615"/>
          </a:xfrm>
          <a:custGeom>
            <a:avLst/>
            <a:gdLst/>
            <a:ahLst/>
            <a:cxnLst/>
            <a:rect l="l" t="t" r="r" b="b"/>
            <a:pathLst>
              <a:path w="340995" h="94614">
                <a:moveTo>
                  <a:pt x="0" y="0"/>
                </a:moveTo>
                <a:lnTo>
                  <a:pt x="11703" y="34027"/>
                </a:lnTo>
                <a:lnTo>
                  <a:pt x="46862" y="63092"/>
                </a:lnTo>
                <a:lnTo>
                  <a:pt x="100119" y="84162"/>
                </a:lnTo>
                <a:lnTo>
                  <a:pt x="166115" y="94208"/>
                </a:lnTo>
                <a:lnTo>
                  <a:pt x="232854" y="90793"/>
                </a:lnTo>
                <a:lnTo>
                  <a:pt x="287972" y="75136"/>
                </a:lnTo>
                <a:lnTo>
                  <a:pt x="322315" y="52092"/>
                </a:lnTo>
                <a:lnTo>
                  <a:pt x="191845" y="52092"/>
                </a:lnTo>
                <a:lnTo>
                  <a:pt x="137525" y="48887"/>
                </a:lnTo>
                <a:lnTo>
                  <a:pt x="85565" y="38902"/>
                </a:lnTo>
                <a:lnTo>
                  <a:pt x="38783" y="22490"/>
                </a:lnTo>
                <a:lnTo>
                  <a:pt x="0" y="0"/>
                </a:lnTo>
                <a:close/>
              </a:path>
              <a:path w="340995" h="94614">
                <a:moveTo>
                  <a:pt x="340867" y="17030"/>
                </a:moveTo>
                <a:lnTo>
                  <a:pt x="296290" y="36766"/>
                </a:lnTo>
                <a:lnTo>
                  <a:pt x="245706" y="48169"/>
                </a:lnTo>
                <a:lnTo>
                  <a:pt x="191845" y="52092"/>
                </a:lnTo>
                <a:lnTo>
                  <a:pt x="322315" y="52092"/>
                </a:lnTo>
                <a:lnTo>
                  <a:pt x="325850" y="49720"/>
                </a:lnTo>
                <a:lnTo>
                  <a:pt x="340867" y="1703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652392" y="5703595"/>
            <a:ext cx="325755" cy="141605"/>
          </a:xfrm>
          <a:custGeom>
            <a:avLst/>
            <a:gdLst/>
            <a:ahLst/>
            <a:cxnLst/>
            <a:rect l="l" t="t" r="r" b="b"/>
            <a:pathLst>
              <a:path w="325754" h="141604">
                <a:moveTo>
                  <a:pt x="0" y="0"/>
                </a:moveTo>
                <a:lnTo>
                  <a:pt x="30908" y="71240"/>
                </a:lnTo>
                <a:lnTo>
                  <a:pt x="77563" y="103848"/>
                </a:lnTo>
                <a:lnTo>
                  <a:pt x="139065" y="128917"/>
                </a:lnTo>
                <a:lnTo>
                  <a:pt x="204329" y="141280"/>
                </a:lnTo>
                <a:lnTo>
                  <a:pt x="261223" y="139238"/>
                </a:lnTo>
                <a:lnTo>
                  <a:pt x="303710" y="123843"/>
                </a:lnTo>
                <a:lnTo>
                  <a:pt x="319082" y="104533"/>
                </a:lnTo>
                <a:lnTo>
                  <a:pt x="278003" y="104533"/>
                </a:lnTo>
                <a:lnTo>
                  <a:pt x="226533" y="103583"/>
                </a:lnTo>
                <a:lnTo>
                  <a:pt x="173585" y="94715"/>
                </a:lnTo>
                <a:lnTo>
                  <a:pt x="121808" y="78927"/>
                </a:lnTo>
                <a:lnTo>
                  <a:pt x="73852" y="57214"/>
                </a:lnTo>
                <a:lnTo>
                  <a:pt x="32366" y="30573"/>
                </a:lnTo>
                <a:lnTo>
                  <a:pt x="0" y="0"/>
                </a:lnTo>
                <a:close/>
              </a:path>
              <a:path w="325754" h="141604">
                <a:moveTo>
                  <a:pt x="325755" y="96151"/>
                </a:moveTo>
                <a:lnTo>
                  <a:pt x="314829" y="99143"/>
                </a:lnTo>
                <a:lnTo>
                  <a:pt x="303212" y="101542"/>
                </a:lnTo>
                <a:lnTo>
                  <a:pt x="290929" y="103341"/>
                </a:lnTo>
                <a:lnTo>
                  <a:pt x="278003" y="104533"/>
                </a:lnTo>
                <a:lnTo>
                  <a:pt x="319082" y="104533"/>
                </a:lnTo>
                <a:lnTo>
                  <a:pt x="325755" y="96151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629152" y="5678525"/>
            <a:ext cx="314960" cy="161925"/>
          </a:xfrm>
          <a:custGeom>
            <a:avLst/>
            <a:gdLst/>
            <a:ahLst/>
            <a:cxnLst/>
            <a:rect l="l" t="t" r="r" b="b"/>
            <a:pathLst>
              <a:path w="314960" h="161925">
                <a:moveTo>
                  <a:pt x="0" y="0"/>
                </a:moveTo>
                <a:lnTo>
                  <a:pt x="24002" y="74536"/>
                </a:lnTo>
                <a:lnTo>
                  <a:pt x="67329" y="111238"/>
                </a:lnTo>
                <a:lnTo>
                  <a:pt x="126111" y="141490"/>
                </a:lnTo>
                <a:lnTo>
                  <a:pt x="189797" y="159183"/>
                </a:lnTo>
                <a:lnTo>
                  <a:pt x="246507" y="161637"/>
                </a:lnTo>
                <a:lnTo>
                  <a:pt x="290167" y="149439"/>
                </a:lnTo>
                <a:lnTo>
                  <a:pt x="310327" y="127863"/>
                </a:lnTo>
                <a:lnTo>
                  <a:pt x="266573" y="127863"/>
                </a:lnTo>
                <a:lnTo>
                  <a:pt x="215464" y="122809"/>
                </a:lnTo>
                <a:lnTo>
                  <a:pt x="163651" y="109626"/>
                </a:lnTo>
                <a:lnTo>
                  <a:pt x="113664" y="89535"/>
                </a:lnTo>
                <a:lnTo>
                  <a:pt x="68039" y="63754"/>
                </a:lnTo>
                <a:lnTo>
                  <a:pt x="29306" y="33502"/>
                </a:lnTo>
                <a:lnTo>
                  <a:pt x="0" y="0"/>
                </a:lnTo>
                <a:close/>
              </a:path>
              <a:path w="314960" h="161925">
                <a:moveTo>
                  <a:pt x="314706" y="123177"/>
                </a:moveTo>
                <a:lnTo>
                  <a:pt x="303595" y="125336"/>
                </a:lnTo>
                <a:lnTo>
                  <a:pt x="291830" y="126839"/>
                </a:lnTo>
                <a:lnTo>
                  <a:pt x="279469" y="127683"/>
                </a:lnTo>
                <a:lnTo>
                  <a:pt x="266573" y="127863"/>
                </a:lnTo>
                <a:lnTo>
                  <a:pt x="310327" y="127863"/>
                </a:lnTo>
                <a:lnTo>
                  <a:pt x="314706" y="12317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604833" y="5643143"/>
            <a:ext cx="299085" cy="198120"/>
          </a:xfrm>
          <a:custGeom>
            <a:avLst/>
            <a:gdLst/>
            <a:ahLst/>
            <a:cxnLst/>
            <a:rect l="l" t="t" r="r" b="b"/>
            <a:pathLst>
              <a:path w="299085" h="198120">
                <a:moveTo>
                  <a:pt x="5014" y="0"/>
                </a:moveTo>
                <a:lnTo>
                  <a:pt x="17952" y="76539"/>
                </a:lnTo>
                <a:lnTo>
                  <a:pt x="55502" y="119336"/>
                </a:lnTo>
                <a:lnTo>
                  <a:pt x="109281" y="158356"/>
                </a:lnTo>
                <a:lnTo>
                  <a:pt x="169727" y="185939"/>
                </a:lnTo>
                <a:lnTo>
                  <a:pt x="225470" y="197529"/>
                </a:lnTo>
                <a:lnTo>
                  <a:pt x="270426" y="192717"/>
                </a:lnTo>
                <a:lnTo>
                  <a:pt x="298127" y="171390"/>
                </a:lnTo>
                <a:lnTo>
                  <a:pt x="287111" y="171390"/>
                </a:lnTo>
                <a:lnTo>
                  <a:pt x="275222" y="170945"/>
                </a:lnTo>
                <a:lnTo>
                  <a:pt x="200306" y="154630"/>
                </a:lnTo>
                <a:lnTo>
                  <a:pt x="150961" y="133381"/>
                </a:lnTo>
                <a:lnTo>
                  <a:pt x="104423" y="105695"/>
                </a:lnTo>
                <a:lnTo>
                  <a:pt x="63029" y="73170"/>
                </a:lnTo>
                <a:lnTo>
                  <a:pt x="29115" y="37405"/>
                </a:lnTo>
                <a:lnTo>
                  <a:pt x="5014" y="0"/>
                </a:lnTo>
                <a:close/>
              </a:path>
              <a:path w="299085" h="198120">
                <a:moveTo>
                  <a:pt x="298511" y="171094"/>
                </a:moveTo>
                <a:lnTo>
                  <a:pt x="287111" y="171390"/>
                </a:lnTo>
                <a:lnTo>
                  <a:pt x="298127" y="171390"/>
                </a:lnTo>
                <a:lnTo>
                  <a:pt x="298511" y="171094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3778758" y="5336844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5583935" y="3337559"/>
            <a:ext cx="595884" cy="1645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515355" y="2743200"/>
            <a:ext cx="723900" cy="6995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515355" y="2743200"/>
            <a:ext cx="719328" cy="70103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768466" y="3235832"/>
            <a:ext cx="321310" cy="153670"/>
          </a:xfrm>
          <a:custGeom>
            <a:avLst/>
            <a:gdLst/>
            <a:ahLst/>
            <a:cxnLst/>
            <a:rect l="l" t="t" r="r" b="b"/>
            <a:pathLst>
              <a:path w="321310" h="153670">
                <a:moveTo>
                  <a:pt x="0" y="115062"/>
                </a:moveTo>
                <a:lnTo>
                  <a:pt x="23445" y="140717"/>
                </a:lnTo>
                <a:lnTo>
                  <a:pt x="66690" y="153050"/>
                </a:lnTo>
                <a:lnTo>
                  <a:pt x="123676" y="151405"/>
                </a:lnTo>
                <a:lnTo>
                  <a:pt x="188341" y="135127"/>
                </a:lnTo>
                <a:lnTo>
                  <a:pt x="220045" y="120174"/>
                </a:lnTo>
                <a:lnTo>
                  <a:pt x="44174" y="120174"/>
                </a:lnTo>
                <a:lnTo>
                  <a:pt x="0" y="115062"/>
                </a:lnTo>
                <a:close/>
              </a:path>
              <a:path w="321310" h="153670">
                <a:moveTo>
                  <a:pt x="321183" y="0"/>
                </a:moveTo>
                <a:lnTo>
                  <a:pt x="287274" y="34543"/>
                </a:lnTo>
                <a:lnTo>
                  <a:pt x="244792" y="63932"/>
                </a:lnTo>
                <a:lnTo>
                  <a:pt x="196511" y="87959"/>
                </a:lnTo>
                <a:lnTo>
                  <a:pt x="145161" y="105854"/>
                </a:lnTo>
                <a:lnTo>
                  <a:pt x="93472" y="116849"/>
                </a:lnTo>
                <a:lnTo>
                  <a:pt x="44174" y="120174"/>
                </a:lnTo>
                <a:lnTo>
                  <a:pt x="220045" y="120174"/>
                </a:lnTo>
                <a:lnTo>
                  <a:pt x="248709" y="106656"/>
                </a:lnTo>
                <a:lnTo>
                  <a:pt x="293814" y="71754"/>
                </a:lnTo>
                <a:lnTo>
                  <a:pt x="319393" y="34758"/>
                </a:lnTo>
                <a:lnTo>
                  <a:pt x="321183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718175" y="3292094"/>
            <a:ext cx="337820" cy="99695"/>
          </a:xfrm>
          <a:custGeom>
            <a:avLst/>
            <a:gdLst/>
            <a:ahLst/>
            <a:cxnLst/>
            <a:rect l="l" t="t" r="r" b="b"/>
            <a:pathLst>
              <a:path w="337820" h="99695">
                <a:moveTo>
                  <a:pt x="0" y="36194"/>
                </a:moveTo>
                <a:lnTo>
                  <a:pt x="16595" y="66028"/>
                </a:lnTo>
                <a:lnTo>
                  <a:pt x="55514" y="87693"/>
                </a:lnTo>
                <a:lnTo>
                  <a:pt x="111031" y="99167"/>
                </a:lnTo>
                <a:lnTo>
                  <a:pt x="177419" y="98425"/>
                </a:lnTo>
                <a:lnTo>
                  <a:pt x="242446" y="85117"/>
                </a:lnTo>
                <a:lnTo>
                  <a:pt x="294259" y="62166"/>
                </a:lnTo>
                <a:lnTo>
                  <a:pt x="295954" y="60674"/>
                </a:lnTo>
                <a:lnTo>
                  <a:pt x="142525" y="60674"/>
                </a:lnTo>
                <a:lnTo>
                  <a:pt x="89953" y="59323"/>
                </a:lnTo>
                <a:lnTo>
                  <a:pt x="41501" y="51198"/>
                </a:lnTo>
                <a:lnTo>
                  <a:pt x="0" y="36194"/>
                </a:lnTo>
                <a:close/>
              </a:path>
              <a:path w="337820" h="99695">
                <a:moveTo>
                  <a:pt x="337565" y="0"/>
                </a:moveTo>
                <a:lnTo>
                  <a:pt x="296672" y="25145"/>
                </a:lnTo>
                <a:lnTo>
                  <a:pt x="248714" y="43479"/>
                </a:lnTo>
                <a:lnTo>
                  <a:pt x="196389" y="55357"/>
                </a:lnTo>
                <a:lnTo>
                  <a:pt x="142525" y="60674"/>
                </a:lnTo>
                <a:lnTo>
                  <a:pt x="295954" y="60674"/>
                </a:lnTo>
                <a:lnTo>
                  <a:pt x="327687" y="32738"/>
                </a:lnTo>
                <a:lnTo>
                  <a:pt x="337565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687567" y="3304921"/>
            <a:ext cx="339725" cy="86360"/>
          </a:xfrm>
          <a:custGeom>
            <a:avLst/>
            <a:gdLst/>
            <a:ahLst/>
            <a:cxnLst/>
            <a:rect l="l" t="t" r="r" b="b"/>
            <a:pathLst>
              <a:path w="339725" h="86360">
                <a:moveTo>
                  <a:pt x="0" y="7112"/>
                </a:moveTo>
                <a:lnTo>
                  <a:pt x="14037" y="38883"/>
                </a:lnTo>
                <a:lnTo>
                  <a:pt x="50958" y="64309"/>
                </a:lnTo>
                <a:lnTo>
                  <a:pt x="105263" y="80853"/>
                </a:lnTo>
                <a:lnTo>
                  <a:pt x="171450" y="85978"/>
                </a:lnTo>
                <a:lnTo>
                  <a:pt x="237386" y="78081"/>
                </a:lnTo>
                <a:lnTo>
                  <a:pt x="290988" y="59277"/>
                </a:lnTo>
                <a:lnTo>
                  <a:pt x="310707" y="44450"/>
                </a:lnTo>
                <a:lnTo>
                  <a:pt x="139890" y="44450"/>
                </a:lnTo>
                <a:lnTo>
                  <a:pt x="87634" y="38452"/>
                </a:lnTo>
                <a:lnTo>
                  <a:pt x="40063" y="25957"/>
                </a:lnTo>
                <a:lnTo>
                  <a:pt x="0" y="7112"/>
                </a:lnTo>
                <a:close/>
              </a:path>
              <a:path w="339725" h="86360">
                <a:moveTo>
                  <a:pt x="339471" y="0"/>
                </a:moveTo>
                <a:lnTo>
                  <a:pt x="296545" y="21970"/>
                </a:lnTo>
                <a:lnTo>
                  <a:pt x="247167" y="36357"/>
                </a:lnTo>
                <a:lnTo>
                  <a:pt x="194008" y="43800"/>
                </a:lnTo>
                <a:lnTo>
                  <a:pt x="139890" y="44450"/>
                </a:lnTo>
                <a:lnTo>
                  <a:pt x="310707" y="44450"/>
                </a:lnTo>
                <a:lnTo>
                  <a:pt x="326826" y="32329"/>
                </a:lnTo>
                <a:lnTo>
                  <a:pt x="33947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653913" y="3286125"/>
            <a:ext cx="338455" cy="107314"/>
          </a:xfrm>
          <a:custGeom>
            <a:avLst/>
            <a:gdLst/>
            <a:ahLst/>
            <a:cxnLst/>
            <a:rect l="l" t="t" r="r" b="b"/>
            <a:pathLst>
              <a:path w="338454" h="107314">
                <a:moveTo>
                  <a:pt x="0" y="0"/>
                </a:moveTo>
                <a:lnTo>
                  <a:pt x="41703" y="64404"/>
                </a:lnTo>
                <a:lnTo>
                  <a:pt x="93065" y="89171"/>
                </a:lnTo>
                <a:lnTo>
                  <a:pt x="157987" y="104521"/>
                </a:lnTo>
                <a:lnTo>
                  <a:pt x="224702" y="106957"/>
                </a:lnTo>
                <a:lnTo>
                  <a:pt x="280797" y="96678"/>
                </a:lnTo>
                <a:lnTo>
                  <a:pt x="320508" y="75588"/>
                </a:lnTo>
                <a:lnTo>
                  <a:pt x="325380" y="67268"/>
                </a:lnTo>
                <a:lnTo>
                  <a:pt x="240864" y="67268"/>
                </a:lnTo>
                <a:lnTo>
                  <a:pt x="186934" y="66388"/>
                </a:lnTo>
                <a:lnTo>
                  <a:pt x="133096" y="58642"/>
                </a:lnTo>
                <a:lnTo>
                  <a:pt x="82136" y="44609"/>
                </a:lnTo>
                <a:lnTo>
                  <a:pt x="36841" y="24869"/>
                </a:lnTo>
                <a:lnTo>
                  <a:pt x="0" y="0"/>
                </a:lnTo>
                <a:close/>
              </a:path>
              <a:path w="338454" h="107314">
                <a:moveTo>
                  <a:pt x="338074" y="45592"/>
                </a:moveTo>
                <a:lnTo>
                  <a:pt x="292100" y="60705"/>
                </a:lnTo>
                <a:lnTo>
                  <a:pt x="240864" y="67268"/>
                </a:lnTo>
                <a:lnTo>
                  <a:pt x="325380" y="67268"/>
                </a:lnTo>
                <a:lnTo>
                  <a:pt x="338074" y="45592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679313" y="3306317"/>
            <a:ext cx="340995" cy="94615"/>
          </a:xfrm>
          <a:custGeom>
            <a:avLst/>
            <a:gdLst/>
            <a:ahLst/>
            <a:cxnLst/>
            <a:rect l="l" t="t" r="r" b="b"/>
            <a:pathLst>
              <a:path w="340995" h="94614">
                <a:moveTo>
                  <a:pt x="0" y="0"/>
                </a:moveTo>
                <a:lnTo>
                  <a:pt x="11703" y="33994"/>
                </a:lnTo>
                <a:lnTo>
                  <a:pt x="46862" y="63071"/>
                </a:lnTo>
                <a:lnTo>
                  <a:pt x="100119" y="84171"/>
                </a:lnTo>
                <a:lnTo>
                  <a:pt x="166115" y="94234"/>
                </a:lnTo>
                <a:lnTo>
                  <a:pt x="232854" y="90812"/>
                </a:lnTo>
                <a:lnTo>
                  <a:pt x="287972" y="75152"/>
                </a:lnTo>
                <a:lnTo>
                  <a:pt x="322347" y="52079"/>
                </a:lnTo>
                <a:lnTo>
                  <a:pt x="191845" y="52079"/>
                </a:lnTo>
                <a:lnTo>
                  <a:pt x="137525" y="48879"/>
                </a:lnTo>
                <a:lnTo>
                  <a:pt x="85565" y="38894"/>
                </a:lnTo>
                <a:lnTo>
                  <a:pt x="38783" y="22483"/>
                </a:lnTo>
                <a:lnTo>
                  <a:pt x="0" y="0"/>
                </a:lnTo>
                <a:close/>
              </a:path>
              <a:path w="340995" h="94614">
                <a:moveTo>
                  <a:pt x="340867" y="17018"/>
                </a:moveTo>
                <a:lnTo>
                  <a:pt x="296290" y="36703"/>
                </a:lnTo>
                <a:lnTo>
                  <a:pt x="245706" y="48139"/>
                </a:lnTo>
                <a:lnTo>
                  <a:pt x="191845" y="52079"/>
                </a:lnTo>
                <a:lnTo>
                  <a:pt x="322347" y="52079"/>
                </a:lnTo>
                <a:lnTo>
                  <a:pt x="325850" y="49728"/>
                </a:lnTo>
                <a:lnTo>
                  <a:pt x="340867" y="1701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639942" y="3265170"/>
            <a:ext cx="325755" cy="141605"/>
          </a:xfrm>
          <a:custGeom>
            <a:avLst/>
            <a:gdLst/>
            <a:ahLst/>
            <a:cxnLst/>
            <a:rect l="l" t="t" r="r" b="b"/>
            <a:pathLst>
              <a:path w="325754" h="141604">
                <a:moveTo>
                  <a:pt x="0" y="0"/>
                </a:moveTo>
                <a:lnTo>
                  <a:pt x="30908" y="71262"/>
                </a:lnTo>
                <a:lnTo>
                  <a:pt x="77563" y="103852"/>
                </a:lnTo>
                <a:lnTo>
                  <a:pt x="139065" y="128904"/>
                </a:lnTo>
                <a:lnTo>
                  <a:pt x="204329" y="141269"/>
                </a:lnTo>
                <a:lnTo>
                  <a:pt x="261223" y="139239"/>
                </a:lnTo>
                <a:lnTo>
                  <a:pt x="303710" y="123850"/>
                </a:lnTo>
                <a:lnTo>
                  <a:pt x="319087" y="104520"/>
                </a:lnTo>
                <a:lnTo>
                  <a:pt x="278003" y="104520"/>
                </a:lnTo>
                <a:lnTo>
                  <a:pt x="226533" y="103587"/>
                </a:lnTo>
                <a:lnTo>
                  <a:pt x="173585" y="94723"/>
                </a:lnTo>
                <a:lnTo>
                  <a:pt x="121808" y="78930"/>
                </a:lnTo>
                <a:lnTo>
                  <a:pt x="73852" y="57211"/>
                </a:lnTo>
                <a:lnTo>
                  <a:pt x="32366" y="30567"/>
                </a:lnTo>
                <a:lnTo>
                  <a:pt x="0" y="0"/>
                </a:lnTo>
                <a:close/>
              </a:path>
              <a:path w="325754" h="141604">
                <a:moveTo>
                  <a:pt x="325755" y="96138"/>
                </a:moveTo>
                <a:lnTo>
                  <a:pt x="314829" y="99163"/>
                </a:lnTo>
                <a:lnTo>
                  <a:pt x="303212" y="101568"/>
                </a:lnTo>
                <a:lnTo>
                  <a:pt x="290929" y="103354"/>
                </a:lnTo>
                <a:lnTo>
                  <a:pt x="278003" y="104520"/>
                </a:lnTo>
                <a:lnTo>
                  <a:pt x="319087" y="104520"/>
                </a:lnTo>
                <a:lnTo>
                  <a:pt x="325755" y="9613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616702" y="3240151"/>
            <a:ext cx="314960" cy="161925"/>
          </a:xfrm>
          <a:custGeom>
            <a:avLst/>
            <a:gdLst/>
            <a:ahLst/>
            <a:cxnLst/>
            <a:rect l="l" t="t" r="r" b="b"/>
            <a:pathLst>
              <a:path w="314960" h="161925">
                <a:moveTo>
                  <a:pt x="0" y="0"/>
                </a:moveTo>
                <a:lnTo>
                  <a:pt x="24002" y="74501"/>
                </a:lnTo>
                <a:lnTo>
                  <a:pt x="67329" y="111210"/>
                </a:lnTo>
                <a:lnTo>
                  <a:pt x="126111" y="141477"/>
                </a:lnTo>
                <a:lnTo>
                  <a:pt x="189797" y="159176"/>
                </a:lnTo>
                <a:lnTo>
                  <a:pt x="246507" y="161623"/>
                </a:lnTo>
                <a:lnTo>
                  <a:pt x="290167" y="149425"/>
                </a:lnTo>
                <a:lnTo>
                  <a:pt x="310310" y="127888"/>
                </a:lnTo>
                <a:lnTo>
                  <a:pt x="266573" y="127888"/>
                </a:lnTo>
                <a:lnTo>
                  <a:pt x="215464" y="122799"/>
                </a:lnTo>
                <a:lnTo>
                  <a:pt x="163651" y="109605"/>
                </a:lnTo>
                <a:lnTo>
                  <a:pt x="113664" y="89519"/>
                </a:lnTo>
                <a:lnTo>
                  <a:pt x="68039" y="63749"/>
                </a:lnTo>
                <a:lnTo>
                  <a:pt x="29306" y="33506"/>
                </a:lnTo>
                <a:lnTo>
                  <a:pt x="0" y="0"/>
                </a:lnTo>
                <a:close/>
              </a:path>
              <a:path w="314960" h="161925">
                <a:moveTo>
                  <a:pt x="314706" y="123189"/>
                </a:moveTo>
                <a:lnTo>
                  <a:pt x="303595" y="125335"/>
                </a:lnTo>
                <a:lnTo>
                  <a:pt x="291830" y="126825"/>
                </a:lnTo>
                <a:lnTo>
                  <a:pt x="279469" y="127672"/>
                </a:lnTo>
                <a:lnTo>
                  <a:pt x="266573" y="127888"/>
                </a:lnTo>
                <a:lnTo>
                  <a:pt x="310310" y="127888"/>
                </a:lnTo>
                <a:lnTo>
                  <a:pt x="314706" y="123189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592383" y="3204717"/>
            <a:ext cx="299085" cy="198120"/>
          </a:xfrm>
          <a:custGeom>
            <a:avLst/>
            <a:gdLst/>
            <a:ahLst/>
            <a:cxnLst/>
            <a:rect l="l" t="t" r="r" b="b"/>
            <a:pathLst>
              <a:path w="299085" h="198120">
                <a:moveTo>
                  <a:pt x="5014" y="0"/>
                </a:moveTo>
                <a:lnTo>
                  <a:pt x="17952" y="76565"/>
                </a:lnTo>
                <a:lnTo>
                  <a:pt x="55502" y="119354"/>
                </a:lnTo>
                <a:lnTo>
                  <a:pt x="109281" y="158369"/>
                </a:lnTo>
                <a:lnTo>
                  <a:pt x="169727" y="185945"/>
                </a:lnTo>
                <a:lnTo>
                  <a:pt x="225470" y="197532"/>
                </a:lnTo>
                <a:lnTo>
                  <a:pt x="270426" y="192712"/>
                </a:lnTo>
                <a:lnTo>
                  <a:pt x="298112" y="171376"/>
                </a:lnTo>
                <a:lnTo>
                  <a:pt x="287111" y="171376"/>
                </a:lnTo>
                <a:lnTo>
                  <a:pt x="275222" y="170957"/>
                </a:lnTo>
                <a:lnTo>
                  <a:pt x="200306" y="154654"/>
                </a:lnTo>
                <a:lnTo>
                  <a:pt x="150961" y="133397"/>
                </a:lnTo>
                <a:lnTo>
                  <a:pt x="104423" y="105711"/>
                </a:lnTo>
                <a:lnTo>
                  <a:pt x="63029" y="73189"/>
                </a:lnTo>
                <a:lnTo>
                  <a:pt x="29115" y="37422"/>
                </a:lnTo>
                <a:lnTo>
                  <a:pt x="5014" y="0"/>
                </a:lnTo>
                <a:close/>
              </a:path>
              <a:path w="299085" h="198120">
                <a:moveTo>
                  <a:pt x="298511" y="171069"/>
                </a:moveTo>
                <a:lnTo>
                  <a:pt x="287111" y="171376"/>
                </a:lnTo>
                <a:lnTo>
                  <a:pt x="298112" y="171376"/>
                </a:lnTo>
                <a:lnTo>
                  <a:pt x="298511" y="171069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5766561" y="2897886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3912870" y="3419347"/>
            <a:ext cx="372110" cy="558165"/>
          </a:xfrm>
          <a:custGeom>
            <a:avLst/>
            <a:gdLst/>
            <a:ahLst/>
            <a:cxnLst/>
            <a:rect l="l" t="t" r="r" b="b"/>
            <a:pathLst>
              <a:path w="372110" h="558164">
                <a:moveTo>
                  <a:pt x="27812" y="375284"/>
                </a:moveTo>
                <a:lnTo>
                  <a:pt x="0" y="558164"/>
                </a:lnTo>
                <a:lnTo>
                  <a:pt x="42307" y="536828"/>
                </a:lnTo>
                <a:lnTo>
                  <a:pt x="36575" y="536828"/>
                </a:lnTo>
                <a:lnTo>
                  <a:pt x="4571" y="516127"/>
                </a:lnTo>
                <a:lnTo>
                  <a:pt x="42938" y="457022"/>
                </a:lnTo>
                <a:lnTo>
                  <a:pt x="45846" y="395224"/>
                </a:lnTo>
                <a:lnTo>
                  <a:pt x="44707" y="387732"/>
                </a:lnTo>
                <a:lnTo>
                  <a:pt x="40925" y="381492"/>
                </a:lnTo>
                <a:lnTo>
                  <a:pt x="35095" y="377132"/>
                </a:lnTo>
                <a:lnTo>
                  <a:pt x="27812" y="375284"/>
                </a:lnTo>
                <a:close/>
              </a:path>
              <a:path w="372110" h="558164">
                <a:moveTo>
                  <a:pt x="42938" y="457022"/>
                </a:moveTo>
                <a:lnTo>
                  <a:pt x="4571" y="516127"/>
                </a:lnTo>
                <a:lnTo>
                  <a:pt x="36575" y="536828"/>
                </a:lnTo>
                <a:lnTo>
                  <a:pt x="42677" y="527431"/>
                </a:lnTo>
                <a:lnTo>
                  <a:pt x="39624" y="527431"/>
                </a:lnTo>
                <a:lnTo>
                  <a:pt x="11937" y="509396"/>
                </a:lnTo>
                <a:lnTo>
                  <a:pt x="41165" y="494673"/>
                </a:lnTo>
                <a:lnTo>
                  <a:pt x="42938" y="457022"/>
                </a:lnTo>
                <a:close/>
              </a:path>
              <a:path w="372110" h="558164">
                <a:moveTo>
                  <a:pt x="137467" y="447859"/>
                </a:moveTo>
                <a:lnTo>
                  <a:pt x="130175" y="449833"/>
                </a:lnTo>
                <a:lnTo>
                  <a:pt x="75019" y="477619"/>
                </a:lnTo>
                <a:lnTo>
                  <a:pt x="36575" y="536828"/>
                </a:lnTo>
                <a:lnTo>
                  <a:pt x="42307" y="536828"/>
                </a:lnTo>
                <a:lnTo>
                  <a:pt x="147319" y="483869"/>
                </a:lnTo>
                <a:lnTo>
                  <a:pt x="153255" y="479220"/>
                </a:lnTo>
                <a:lnTo>
                  <a:pt x="156797" y="472868"/>
                </a:lnTo>
                <a:lnTo>
                  <a:pt x="157696" y="465635"/>
                </a:lnTo>
                <a:lnTo>
                  <a:pt x="155701" y="458343"/>
                </a:lnTo>
                <a:lnTo>
                  <a:pt x="151052" y="452387"/>
                </a:lnTo>
                <a:lnTo>
                  <a:pt x="144700" y="448802"/>
                </a:lnTo>
                <a:lnTo>
                  <a:pt x="137467" y="447859"/>
                </a:lnTo>
                <a:close/>
              </a:path>
              <a:path w="372110" h="558164">
                <a:moveTo>
                  <a:pt x="41165" y="494673"/>
                </a:moveTo>
                <a:lnTo>
                  <a:pt x="11937" y="509396"/>
                </a:lnTo>
                <a:lnTo>
                  <a:pt x="39624" y="527431"/>
                </a:lnTo>
                <a:lnTo>
                  <a:pt x="41165" y="494673"/>
                </a:lnTo>
                <a:close/>
              </a:path>
              <a:path w="372110" h="558164">
                <a:moveTo>
                  <a:pt x="75019" y="477619"/>
                </a:moveTo>
                <a:lnTo>
                  <a:pt x="41165" y="494673"/>
                </a:lnTo>
                <a:lnTo>
                  <a:pt x="39624" y="527431"/>
                </a:lnTo>
                <a:lnTo>
                  <a:pt x="42677" y="527431"/>
                </a:lnTo>
                <a:lnTo>
                  <a:pt x="75019" y="477619"/>
                </a:lnTo>
                <a:close/>
              </a:path>
              <a:path w="372110" h="558164">
                <a:moveTo>
                  <a:pt x="339597" y="0"/>
                </a:moveTo>
                <a:lnTo>
                  <a:pt x="42938" y="457022"/>
                </a:lnTo>
                <a:lnTo>
                  <a:pt x="41165" y="494673"/>
                </a:lnTo>
                <a:lnTo>
                  <a:pt x="75019" y="477619"/>
                </a:lnTo>
                <a:lnTo>
                  <a:pt x="371601" y="20827"/>
                </a:lnTo>
                <a:lnTo>
                  <a:pt x="339597" y="0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725638" y="4648961"/>
            <a:ext cx="171450" cy="534035"/>
          </a:xfrm>
          <a:custGeom>
            <a:avLst/>
            <a:gdLst/>
            <a:ahLst/>
            <a:cxnLst/>
            <a:rect l="l" t="t" r="r" b="b"/>
            <a:pathLst>
              <a:path w="171450" h="534035">
                <a:moveTo>
                  <a:pt x="16498" y="362297"/>
                </a:moveTo>
                <a:lnTo>
                  <a:pt x="9304" y="364744"/>
                </a:lnTo>
                <a:lnTo>
                  <a:pt x="3679" y="369722"/>
                </a:lnTo>
                <a:lnTo>
                  <a:pt x="494" y="376285"/>
                </a:lnTo>
                <a:lnTo>
                  <a:pt x="0" y="383585"/>
                </a:lnTo>
                <a:lnTo>
                  <a:pt x="2446" y="390779"/>
                </a:lnTo>
                <a:lnTo>
                  <a:pt x="85123" y="533526"/>
                </a:lnTo>
                <a:lnTo>
                  <a:pt x="107358" y="495681"/>
                </a:lnTo>
                <a:lnTo>
                  <a:pt x="66200" y="495681"/>
                </a:lnTo>
                <a:lnTo>
                  <a:pt x="66417" y="425200"/>
                </a:lnTo>
                <a:lnTo>
                  <a:pt x="35339" y="371601"/>
                </a:lnTo>
                <a:lnTo>
                  <a:pt x="30360" y="365976"/>
                </a:lnTo>
                <a:lnTo>
                  <a:pt x="23798" y="362791"/>
                </a:lnTo>
                <a:lnTo>
                  <a:pt x="16498" y="362297"/>
                </a:lnTo>
                <a:close/>
              </a:path>
              <a:path w="171450" h="534035">
                <a:moveTo>
                  <a:pt x="66417" y="425200"/>
                </a:moveTo>
                <a:lnTo>
                  <a:pt x="66200" y="495681"/>
                </a:lnTo>
                <a:lnTo>
                  <a:pt x="104300" y="495681"/>
                </a:lnTo>
                <a:lnTo>
                  <a:pt x="104330" y="486156"/>
                </a:lnTo>
                <a:lnTo>
                  <a:pt x="68867" y="486029"/>
                </a:lnTo>
                <a:lnTo>
                  <a:pt x="85376" y="457898"/>
                </a:lnTo>
                <a:lnTo>
                  <a:pt x="66417" y="425200"/>
                </a:lnTo>
                <a:close/>
              </a:path>
              <a:path w="171450" h="534035">
                <a:moveTo>
                  <a:pt x="154763" y="362660"/>
                </a:moveTo>
                <a:lnTo>
                  <a:pt x="104517" y="425282"/>
                </a:lnTo>
                <a:lnTo>
                  <a:pt x="104300" y="495681"/>
                </a:lnTo>
                <a:lnTo>
                  <a:pt x="107358" y="495681"/>
                </a:lnTo>
                <a:lnTo>
                  <a:pt x="168689" y="391287"/>
                </a:lnTo>
                <a:lnTo>
                  <a:pt x="171156" y="384091"/>
                </a:lnTo>
                <a:lnTo>
                  <a:pt x="170705" y="376777"/>
                </a:lnTo>
                <a:lnTo>
                  <a:pt x="167564" y="370177"/>
                </a:lnTo>
                <a:lnTo>
                  <a:pt x="161958" y="365125"/>
                </a:lnTo>
                <a:lnTo>
                  <a:pt x="154763" y="362660"/>
                </a:lnTo>
                <a:close/>
              </a:path>
              <a:path w="171450" h="534035">
                <a:moveTo>
                  <a:pt x="85376" y="457898"/>
                </a:moveTo>
                <a:lnTo>
                  <a:pt x="68867" y="486029"/>
                </a:lnTo>
                <a:lnTo>
                  <a:pt x="101760" y="486156"/>
                </a:lnTo>
                <a:lnTo>
                  <a:pt x="85376" y="457898"/>
                </a:lnTo>
                <a:close/>
              </a:path>
              <a:path w="171450" h="534035">
                <a:moveTo>
                  <a:pt x="104517" y="425282"/>
                </a:moveTo>
                <a:lnTo>
                  <a:pt x="85376" y="457898"/>
                </a:lnTo>
                <a:lnTo>
                  <a:pt x="101760" y="486156"/>
                </a:lnTo>
                <a:lnTo>
                  <a:pt x="104330" y="486156"/>
                </a:lnTo>
                <a:lnTo>
                  <a:pt x="104517" y="425282"/>
                </a:lnTo>
                <a:close/>
              </a:path>
              <a:path w="171450" h="534035">
                <a:moveTo>
                  <a:pt x="105824" y="0"/>
                </a:moveTo>
                <a:lnTo>
                  <a:pt x="67724" y="0"/>
                </a:lnTo>
                <a:lnTo>
                  <a:pt x="66588" y="369722"/>
                </a:lnTo>
                <a:lnTo>
                  <a:pt x="66465" y="425282"/>
                </a:lnTo>
                <a:lnTo>
                  <a:pt x="85376" y="457898"/>
                </a:lnTo>
                <a:lnTo>
                  <a:pt x="104517" y="425282"/>
                </a:lnTo>
                <a:lnTo>
                  <a:pt x="105824" y="0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584191" y="3484879"/>
            <a:ext cx="370205" cy="554990"/>
          </a:xfrm>
          <a:custGeom>
            <a:avLst/>
            <a:gdLst/>
            <a:ahLst/>
            <a:cxnLst/>
            <a:rect l="l" t="t" r="r" b="b"/>
            <a:pathLst>
              <a:path w="370204" h="554989">
                <a:moveTo>
                  <a:pt x="232483" y="444811"/>
                </a:moveTo>
                <a:lnTo>
                  <a:pt x="225250" y="445754"/>
                </a:lnTo>
                <a:lnTo>
                  <a:pt x="218898" y="449339"/>
                </a:lnTo>
                <a:lnTo>
                  <a:pt x="214249" y="455295"/>
                </a:lnTo>
                <a:lnTo>
                  <a:pt x="212254" y="462587"/>
                </a:lnTo>
                <a:lnTo>
                  <a:pt x="213153" y="469820"/>
                </a:lnTo>
                <a:lnTo>
                  <a:pt x="216695" y="476172"/>
                </a:lnTo>
                <a:lnTo>
                  <a:pt x="222631" y="480822"/>
                </a:lnTo>
                <a:lnTo>
                  <a:pt x="370078" y="554990"/>
                </a:lnTo>
                <a:lnTo>
                  <a:pt x="369041" y="533654"/>
                </a:lnTo>
                <a:lnTo>
                  <a:pt x="333502" y="533654"/>
                </a:lnTo>
                <a:lnTo>
                  <a:pt x="295093" y="474593"/>
                </a:lnTo>
                <a:lnTo>
                  <a:pt x="239775" y="446786"/>
                </a:lnTo>
                <a:lnTo>
                  <a:pt x="232483" y="444811"/>
                </a:lnTo>
                <a:close/>
              </a:path>
              <a:path w="370204" h="554989">
                <a:moveTo>
                  <a:pt x="295093" y="474593"/>
                </a:moveTo>
                <a:lnTo>
                  <a:pt x="333502" y="533654"/>
                </a:lnTo>
                <a:lnTo>
                  <a:pt x="347973" y="524256"/>
                </a:lnTo>
                <a:lnTo>
                  <a:pt x="330454" y="524256"/>
                </a:lnTo>
                <a:lnTo>
                  <a:pt x="328852" y="491563"/>
                </a:lnTo>
                <a:lnTo>
                  <a:pt x="295093" y="474593"/>
                </a:lnTo>
                <a:close/>
              </a:path>
              <a:path w="370204" h="554989">
                <a:moveTo>
                  <a:pt x="342138" y="372110"/>
                </a:moveTo>
                <a:lnTo>
                  <a:pt x="334781" y="373957"/>
                </a:lnTo>
                <a:lnTo>
                  <a:pt x="328914" y="378317"/>
                </a:lnTo>
                <a:lnTo>
                  <a:pt x="325118" y="384557"/>
                </a:lnTo>
                <a:lnTo>
                  <a:pt x="323977" y="392049"/>
                </a:lnTo>
                <a:lnTo>
                  <a:pt x="327007" y="453912"/>
                </a:lnTo>
                <a:lnTo>
                  <a:pt x="365379" y="512953"/>
                </a:lnTo>
                <a:lnTo>
                  <a:pt x="333502" y="533654"/>
                </a:lnTo>
                <a:lnTo>
                  <a:pt x="369041" y="533654"/>
                </a:lnTo>
                <a:lnTo>
                  <a:pt x="362077" y="390271"/>
                </a:lnTo>
                <a:lnTo>
                  <a:pt x="360229" y="382914"/>
                </a:lnTo>
                <a:lnTo>
                  <a:pt x="355869" y="377047"/>
                </a:lnTo>
                <a:lnTo>
                  <a:pt x="349629" y="373251"/>
                </a:lnTo>
                <a:lnTo>
                  <a:pt x="342138" y="372110"/>
                </a:lnTo>
                <a:close/>
              </a:path>
              <a:path w="370204" h="554989">
                <a:moveTo>
                  <a:pt x="328852" y="491563"/>
                </a:moveTo>
                <a:lnTo>
                  <a:pt x="330454" y="524256"/>
                </a:lnTo>
                <a:lnTo>
                  <a:pt x="358013" y="506222"/>
                </a:lnTo>
                <a:lnTo>
                  <a:pt x="328852" y="491563"/>
                </a:lnTo>
                <a:close/>
              </a:path>
              <a:path w="370204" h="554989">
                <a:moveTo>
                  <a:pt x="327007" y="453912"/>
                </a:moveTo>
                <a:lnTo>
                  <a:pt x="328852" y="491563"/>
                </a:lnTo>
                <a:lnTo>
                  <a:pt x="358013" y="506222"/>
                </a:lnTo>
                <a:lnTo>
                  <a:pt x="330454" y="524256"/>
                </a:lnTo>
                <a:lnTo>
                  <a:pt x="347973" y="524256"/>
                </a:lnTo>
                <a:lnTo>
                  <a:pt x="365379" y="512953"/>
                </a:lnTo>
                <a:lnTo>
                  <a:pt x="327007" y="453912"/>
                </a:lnTo>
                <a:close/>
              </a:path>
              <a:path w="370204" h="554989">
                <a:moveTo>
                  <a:pt x="32004" y="0"/>
                </a:moveTo>
                <a:lnTo>
                  <a:pt x="0" y="20828"/>
                </a:lnTo>
                <a:lnTo>
                  <a:pt x="295093" y="474593"/>
                </a:lnTo>
                <a:lnTo>
                  <a:pt x="328852" y="491563"/>
                </a:lnTo>
                <a:lnTo>
                  <a:pt x="327007" y="453912"/>
                </a:lnTo>
                <a:lnTo>
                  <a:pt x="32004" y="0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049267" y="3492119"/>
            <a:ext cx="372110" cy="558165"/>
          </a:xfrm>
          <a:custGeom>
            <a:avLst/>
            <a:gdLst/>
            <a:ahLst/>
            <a:cxnLst/>
            <a:rect l="l" t="t" r="r" b="b"/>
            <a:pathLst>
              <a:path w="372110" h="558164">
                <a:moveTo>
                  <a:pt x="20828" y="505459"/>
                </a:moveTo>
                <a:lnTo>
                  <a:pt x="0" y="537463"/>
                </a:lnTo>
                <a:lnTo>
                  <a:pt x="32004" y="558164"/>
                </a:lnTo>
                <a:lnTo>
                  <a:pt x="52705" y="526287"/>
                </a:lnTo>
                <a:lnTo>
                  <a:pt x="20828" y="505459"/>
                </a:lnTo>
                <a:close/>
              </a:path>
              <a:path w="372110" h="558164">
                <a:moveTo>
                  <a:pt x="62230" y="441578"/>
                </a:moveTo>
                <a:lnTo>
                  <a:pt x="41529" y="473582"/>
                </a:lnTo>
                <a:lnTo>
                  <a:pt x="73533" y="494283"/>
                </a:lnTo>
                <a:lnTo>
                  <a:pt x="94234" y="462279"/>
                </a:lnTo>
                <a:lnTo>
                  <a:pt x="62230" y="441578"/>
                </a:lnTo>
                <a:close/>
              </a:path>
              <a:path w="372110" h="558164">
                <a:moveTo>
                  <a:pt x="103759" y="377697"/>
                </a:moveTo>
                <a:lnTo>
                  <a:pt x="83058" y="409574"/>
                </a:lnTo>
                <a:lnTo>
                  <a:pt x="114935" y="430402"/>
                </a:lnTo>
                <a:lnTo>
                  <a:pt x="135762" y="398398"/>
                </a:lnTo>
                <a:lnTo>
                  <a:pt x="103759" y="377697"/>
                </a:lnTo>
                <a:close/>
              </a:path>
              <a:path w="372110" h="558164">
                <a:moveTo>
                  <a:pt x="145287" y="313689"/>
                </a:moveTo>
                <a:lnTo>
                  <a:pt x="124460" y="345693"/>
                </a:lnTo>
                <a:lnTo>
                  <a:pt x="156464" y="366394"/>
                </a:lnTo>
                <a:lnTo>
                  <a:pt x="177165" y="334517"/>
                </a:lnTo>
                <a:lnTo>
                  <a:pt x="145287" y="313689"/>
                </a:lnTo>
                <a:close/>
              </a:path>
              <a:path w="372110" h="558164">
                <a:moveTo>
                  <a:pt x="186690" y="249808"/>
                </a:moveTo>
                <a:lnTo>
                  <a:pt x="165989" y="281812"/>
                </a:lnTo>
                <a:lnTo>
                  <a:pt x="197993" y="302513"/>
                </a:lnTo>
                <a:lnTo>
                  <a:pt x="218694" y="270636"/>
                </a:lnTo>
                <a:lnTo>
                  <a:pt x="186690" y="249808"/>
                </a:lnTo>
                <a:close/>
              </a:path>
              <a:path w="372110" h="558164">
                <a:moveTo>
                  <a:pt x="228219" y="185927"/>
                </a:moveTo>
                <a:lnTo>
                  <a:pt x="207518" y="217931"/>
                </a:lnTo>
                <a:lnTo>
                  <a:pt x="239395" y="238632"/>
                </a:lnTo>
                <a:lnTo>
                  <a:pt x="260223" y="206628"/>
                </a:lnTo>
                <a:lnTo>
                  <a:pt x="228219" y="185927"/>
                </a:lnTo>
                <a:close/>
              </a:path>
              <a:path w="372110" h="558164">
                <a:moveTo>
                  <a:pt x="339242" y="30860"/>
                </a:moveTo>
                <a:lnTo>
                  <a:pt x="331978" y="30860"/>
                </a:lnTo>
                <a:lnTo>
                  <a:pt x="359664" y="48767"/>
                </a:lnTo>
                <a:lnTo>
                  <a:pt x="330442" y="63488"/>
                </a:lnTo>
                <a:lnTo>
                  <a:pt x="330116" y="70400"/>
                </a:lnTo>
                <a:lnTo>
                  <a:pt x="343154" y="78866"/>
                </a:lnTo>
                <a:lnTo>
                  <a:pt x="328663" y="101268"/>
                </a:lnTo>
                <a:lnTo>
                  <a:pt x="325755" y="163067"/>
                </a:lnTo>
                <a:lnTo>
                  <a:pt x="326894" y="170505"/>
                </a:lnTo>
                <a:lnTo>
                  <a:pt x="330676" y="176752"/>
                </a:lnTo>
                <a:lnTo>
                  <a:pt x="336506" y="181141"/>
                </a:lnTo>
                <a:lnTo>
                  <a:pt x="343789" y="183006"/>
                </a:lnTo>
                <a:lnTo>
                  <a:pt x="351280" y="181865"/>
                </a:lnTo>
                <a:lnTo>
                  <a:pt x="357520" y="178069"/>
                </a:lnTo>
                <a:lnTo>
                  <a:pt x="361880" y="172202"/>
                </a:lnTo>
                <a:lnTo>
                  <a:pt x="363728" y="164845"/>
                </a:lnTo>
                <a:lnTo>
                  <a:pt x="369363" y="46862"/>
                </a:lnTo>
                <a:lnTo>
                  <a:pt x="363982" y="46862"/>
                </a:lnTo>
                <a:lnTo>
                  <a:pt x="339242" y="30860"/>
                </a:lnTo>
                <a:close/>
              </a:path>
              <a:path w="372110" h="558164">
                <a:moveTo>
                  <a:pt x="269748" y="122046"/>
                </a:moveTo>
                <a:lnTo>
                  <a:pt x="249047" y="153923"/>
                </a:lnTo>
                <a:lnTo>
                  <a:pt x="280924" y="174751"/>
                </a:lnTo>
                <a:lnTo>
                  <a:pt x="301752" y="142747"/>
                </a:lnTo>
                <a:lnTo>
                  <a:pt x="269748" y="122046"/>
                </a:lnTo>
                <a:close/>
              </a:path>
              <a:path w="372110" h="558164">
                <a:moveTo>
                  <a:pt x="324265" y="66600"/>
                </a:moveTo>
                <a:lnTo>
                  <a:pt x="296689" y="80491"/>
                </a:lnTo>
                <a:lnTo>
                  <a:pt x="290449" y="90042"/>
                </a:lnTo>
                <a:lnTo>
                  <a:pt x="322453" y="110870"/>
                </a:lnTo>
                <a:lnTo>
                  <a:pt x="328663" y="101268"/>
                </a:lnTo>
                <a:lnTo>
                  <a:pt x="330116" y="70400"/>
                </a:lnTo>
                <a:lnTo>
                  <a:pt x="324265" y="66600"/>
                </a:lnTo>
                <a:close/>
              </a:path>
              <a:path w="372110" h="558164">
                <a:moveTo>
                  <a:pt x="371602" y="0"/>
                </a:moveTo>
                <a:lnTo>
                  <a:pt x="224282" y="74294"/>
                </a:lnTo>
                <a:lnTo>
                  <a:pt x="218346" y="78964"/>
                </a:lnTo>
                <a:lnTo>
                  <a:pt x="214804" y="85359"/>
                </a:lnTo>
                <a:lnTo>
                  <a:pt x="213905" y="92636"/>
                </a:lnTo>
                <a:lnTo>
                  <a:pt x="215900" y="99948"/>
                </a:lnTo>
                <a:lnTo>
                  <a:pt x="220549" y="105884"/>
                </a:lnTo>
                <a:lnTo>
                  <a:pt x="226901" y="109426"/>
                </a:lnTo>
                <a:lnTo>
                  <a:pt x="234134" y="110325"/>
                </a:lnTo>
                <a:lnTo>
                  <a:pt x="241427" y="108330"/>
                </a:lnTo>
                <a:lnTo>
                  <a:pt x="296689" y="80491"/>
                </a:lnTo>
                <a:lnTo>
                  <a:pt x="311277" y="58165"/>
                </a:lnTo>
                <a:lnTo>
                  <a:pt x="330692" y="58165"/>
                </a:lnTo>
                <a:lnTo>
                  <a:pt x="331978" y="30860"/>
                </a:lnTo>
                <a:lnTo>
                  <a:pt x="339242" y="30860"/>
                </a:lnTo>
                <a:lnTo>
                  <a:pt x="331978" y="26161"/>
                </a:lnTo>
                <a:lnTo>
                  <a:pt x="335026" y="21335"/>
                </a:lnTo>
                <a:lnTo>
                  <a:pt x="370582" y="21335"/>
                </a:lnTo>
                <a:lnTo>
                  <a:pt x="371602" y="0"/>
                </a:lnTo>
                <a:close/>
              </a:path>
              <a:path w="372110" h="558164">
                <a:moveTo>
                  <a:pt x="330116" y="70400"/>
                </a:moveTo>
                <a:lnTo>
                  <a:pt x="328663" y="101268"/>
                </a:lnTo>
                <a:lnTo>
                  <a:pt x="343154" y="78866"/>
                </a:lnTo>
                <a:lnTo>
                  <a:pt x="330116" y="70400"/>
                </a:lnTo>
                <a:close/>
              </a:path>
              <a:path w="372110" h="558164">
                <a:moveTo>
                  <a:pt x="311277" y="58165"/>
                </a:moveTo>
                <a:lnTo>
                  <a:pt x="296689" y="80491"/>
                </a:lnTo>
                <a:lnTo>
                  <a:pt x="324265" y="66600"/>
                </a:lnTo>
                <a:lnTo>
                  <a:pt x="311277" y="58165"/>
                </a:lnTo>
                <a:close/>
              </a:path>
              <a:path w="372110" h="558164">
                <a:moveTo>
                  <a:pt x="330692" y="58165"/>
                </a:moveTo>
                <a:lnTo>
                  <a:pt x="311277" y="58165"/>
                </a:lnTo>
                <a:lnTo>
                  <a:pt x="324265" y="66600"/>
                </a:lnTo>
                <a:lnTo>
                  <a:pt x="330442" y="63488"/>
                </a:lnTo>
                <a:lnTo>
                  <a:pt x="330692" y="58165"/>
                </a:lnTo>
                <a:close/>
              </a:path>
              <a:path w="372110" h="558164">
                <a:moveTo>
                  <a:pt x="331978" y="30860"/>
                </a:moveTo>
                <a:lnTo>
                  <a:pt x="330442" y="63488"/>
                </a:lnTo>
                <a:lnTo>
                  <a:pt x="359664" y="48767"/>
                </a:lnTo>
                <a:lnTo>
                  <a:pt x="331978" y="30860"/>
                </a:lnTo>
                <a:close/>
              </a:path>
              <a:path w="372110" h="558164">
                <a:moveTo>
                  <a:pt x="335026" y="21335"/>
                </a:moveTo>
                <a:lnTo>
                  <a:pt x="331978" y="26161"/>
                </a:lnTo>
                <a:lnTo>
                  <a:pt x="363982" y="46862"/>
                </a:lnTo>
                <a:lnTo>
                  <a:pt x="367030" y="42163"/>
                </a:lnTo>
                <a:lnTo>
                  <a:pt x="335026" y="21335"/>
                </a:lnTo>
                <a:close/>
              </a:path>
              <a:path w="372110" h="558164">
                <a:moveTo>
                  <a:pt x="370582" y="21335"/>
                </a:moveTo>
                <a:lnTo>
                  <a:pt x="335026" y="21335"/>
                </a:lnTo>
                <a:lnTo>
                  <a:pt x="367030" y="42163"/>
                </a:lnTo>
                <a:lnTo>
                  <a:pt x="363982" y="46862"/>
                </a:lnTo>
                <a:lnTo>
                  <a:pt x="369363" y="46862"/>
                </a:lnTo>
                <a:lnTo>
                  <a:pt x="370582" y="21335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877583" y="4648834"/>
            <a:ext cx="171450" cy="534035"/>
          </a:xfrm>
          <a:custGeom>
            <a:avLst/>
            <a:gdLst/>
            <a:ahLst/>
            <a:cxnLst/>
            <a:rect l="l" t="t" r="r" b="b"/>
            <a:pathLst>
              <a:path w="171450" h="534035">
                <a:moveTo>
                  <a:pt x="104628" y="495426"/>
                </a:moveTo>
                <a:lnTo>
                  <a:pt x="66528" y="495426"/>
                </a:lnTo>
                <a:lnTo>
                  <a:pt x="66528" y="533526"/>
                </a:lnTo>
                <a:lnTo>
                  <a:pt x="104628" y="533526"/>
                </a:lnTo>
                <a:lnTo>
                  <a:pt x="104628" y="495426"/>
                </a:lnTo>
                <a:close/>
              </a:path>
              <a:path w="171450" h="534035">
                <a:moveTo>
                  <a:pt x="104628" y="419226"/>
                </a:moveTo>
                <a:lnTo>
                  <a:pt x="66528" y="419226"/>
                </a:lnTo>
                <a:lnTo>
                  <a:pt x="66528" y="457326"/>
                </a:lnTo>
                <a:lnTo>
                  <a:pt x="104628" y="457326"/>
                </a:lnTo>
                <a:lnTo>
                  <a:pt x="104628" y="419226"/>
                </a:lnTo>
                <a:close/>
              </a:path>
              <a:path w="171450" h="534035">
                <a:moveTo>
                  <a:pt x="104628" y="343026"/>
                </a:moveTo>
                <a:lnTo>
                  <a:pt x="66528" y="343026"/>
                </a:lnTo>
                <a:lnTo>
                  <a:pt x="66528" y="381126"/>
                </a:lnTo>
                <a:lnTo>
                  <a:pt x="104628" y="381126"/>
                </a:lnTo>
                <a:lnTo>
                  <a:pt x="104628" y="343026"/>
                </a:lnTo>
                <a:close/>
              </a:path>
              <a:path w="171450" h="534035">
                <a:moveTo>
                  <a:pt x="104628" y="266826"/>
                </a:moveTo>
                <a:lnTo>
                  <a:pt x="66528" y="266826"/>
                </a:lnTo>
                <a:lnTo>
                  <a:pt x="66528" y="304926"/>
                </a:lnTo>
                <a:lnTo>
                  <a:pt x="104628" y="304926"/>
                </a:lnTo>
                <a:lnTo>
                  <a:pt x="104628" y="266826"/>
                </a:lnTo>
                <a:close/>
              </a:path>
              <a:path w="171450" h="534035">
                <a:moveTo>
                  <a:pt x="104628" y="190626"/>
                </a:moveTo>
                <a:lnTo>
                  <a:pt x="66528" y="190626"/>
                </a:lnTo>
                <a:lnTo>
                  <a:pt x="66528" y="228726"/>
                </a:lnTo>
                <a:lnTo>
                  <a:pt x="104628" y="228726"/>
                </a:lnTo>
                <a:lnTo>
                  <a:pt x="104628" y="190626"/>
                </a:lnTo>
                <a:close/>
              </a:path>
              <a:path w="171450" h="534035">
                <a:moveTo>
                  <a:pt x="85578" y="0"/>
                </a:moveTo>
                <a:lnTo>
                  <a:pt x="2393" y="142494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6"/>
                </a:lnTo>
                <a:lnTo>
                  <a:pt x="16446" y="171049"/>
                </a:lnTo>
                <a:lnTo>
                  <a:pt x="23760" y="170560"/>
                </a:lnTo>
                <a:lnTo>
                  <a:pt x="30360" y="167405"/>
                </a:lnTo>
                <a:lnTo>
                  <a:pt x="35413" y="161797"/>
                </a:lnTo>
                <a:lnTo>
                  <a:pt x="85271" y="76326"/>
                </a:lnTo>
                <a:lnTo>
                  <a:pt x="66528" y="76326"/>
                </a:lnTo>
                <a:lnTo>
                  <a:pt x="66528" y="38226"/>
                </a:lnTo>
                <a:lnTo>
                  <a:pt x="107894" y="38226"/>
                </a:lnTo>
                <a:lnTo>
                  <a:pt x="85578" y="0"/>
                </a:lnTo>
                <a:close/>
              </a:path>
              <a:path w="171450" h="534035">
                <a:moveTo>
                  <a:pt x="104628" y="47497"/>
                </a:moveTo>
                <a:lnTo>
                  <a:pt x="102088" y="47497"/>
                </a:lnTo>
                <a:lnTo>
                  <a:pt x="85578" y="75800"/>
                </a:lnTo>
                <a:lnTo>
                  <a:pt x="135743" y="161797"/>
                </a:lnTo>
                <a:lnTo>
                  <a:pt x="140795" y="167405"/>
                </a:lnTo>
                <a:lnTo>
                  <a:pt x="147395" y="170560"/>
                </a:lnTo>
                <a:lnTo>
                  <a:pt x="154709" y="171049"/>
                </a:lnTo>
                <a:lnTo>
                  <a:pt x="161905" y="168656"/>
                </a:lnTo>
                <a:lnTo>
                  <a:pt x="167512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4"/>
                </a:lnTo>
                <a:lnTo>
                  <a:pt x="130136" y="76326"/>
                </a:lnTo>
                <a:lnTo>
                  <a:pt x="104628" y="76326"/>
                </a:lnTo>
                <a:lnTo>
                  <a:pt x="104628" y="47497"/>
                </a:lnTo>
                <a:close/>
              </a:path>
              <a:path w="171450" h="534035">
                <a:moveTo>
                  <a:pt x="104628" y="114426"/>
                </a:moveTo>
                <a:lnTo>
                  <a:pt x="66528" y="114426"/>
                </a:lnTo>
                <a:lnTo>
                  <a:pt x="66528" y="152526"/>
                </a:lnTo>
                <a:lnTo>
                  <a:pt x="104628" y="152526"/>
                </a:lnTo>
                <a:lnTo>
                  <a:pt x="104628" y="114426"/>
                </a:lnTo>
                <a:close/>
              </a:path>
              <a:path w="171450" h="534035">
                <a:moveTo>
                  <a:pt x="104628" y="38226"/>
                </a:moveTo>
                <a:lnTo>
                  <a:pt x="66528" y="38226"/>
                </a:lnTo>
                <a:lnTo>
                  <a:pt x="66528" y="76326"/>
                </a:lnTo>
                <a:lnTo>
                  <a:pt x="85271" y="76326"/>
                </a:lnTo>
                <a:lnTo>
                  <a:pt x="85578" y="75800"/>
                </a:lnTo>
                <a:lnTo>
                  <a:pt x="69068" y="47497"/>
                </a:lnTo>
                <a:lnTo>
                  <a:pt x="104628" y="47497"/>
                </a:lnTo>
                <a:lnTo>
                  <a:pt x="104628" y="38226"/>
                </a:lnTo>
                <a:close/>
              </a:path>
              <a:path w="171450" h="534035">
                <a:moveTo>
                  <a:pt x="85578" y="75800"/>
                </a:moveTo>
                <a:lnTo>
                  <a:pt x="85271" y="76326"/>
                </a:lnTo>
                <a:lnTo>
                  <a:pt x="85885" y="76326"/>
                </a:lnTo>
                <a:lnTo>
                  <a:pt x="85578" y="75800"/>
                </a:lnTo>
                <a:close/>
              </a:path>
              <a:path w="171450" h="534035">
                <a:moveTo>
                  <a:pt x="107894" y="38226"/>
                </a:moveTo>
                <a:lnTo>
                  <a:pt x="104628" y="38226"/>
                </a:lnTo>
                <a:lnTo>
                  <a:pt x="104628" y="76326"/>
                </a:lnTo>
                <a:lnTo>
                  <a:pt x="130136" y="76326"/>
                </a:lnTo>
                <a:lnTo>
                  <a:pt x="107894" y="38226"/>
                </a:lnTo>
                <a:close/>
              </a:path>
              <a:path w="171450" h="534035">
                <a:moveTo>
                  <a:pt x="102088" y="47497"/>
                </a:moveTo>
                <a:lnTo>
                  <a:pt x="69068" y="47497"/>
                </a:lnTo>
                <a:lnTo>
                  <a:pt x="85578" y="75800"/>
                </a:lnTo>
                <a:lnTo>
                  <a:pt x="102088" y="47497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725161" y="3429634"/>
            <a:ext cx="372110" cy="558165"/>
          </a:xfrm>
          <a:custGeom>
            <a:avLst/>
            <a:gdLst/>
            <a:ahLst/>
            <a:cxnLst/>
            <a:rect l="l" t="t" r="r" b="b"/>
            <a:pathLst>
              <a:path w="372110" h="558164">
                <a:moveTo>
                  <a:pt x="350774" y="505459"/>
                </a:moveTo>
                <a:lnTo>
                  <a:pt x="318897" y="526288"/>
                </a:lnTo>
                <a:lnTo>
                  <a:pt x="339598" y="558164"/>
                </a:lnTo>
                <a:lnTo>
                  <a:pt x="371601" y="537463"/>
                </a:lnTo>
                <a:lnTo>
                  <a:pt x="350774" y="505459"/>
                </a:lnTo>
                <a:close/>
              </a:path>
              <a:path w="372110" h="558164">
                <a:moveTo>
                  <a:pt x="309372" y="441578"/>
                </a:moveTo>
                <a:lnTo>
                  <a:pt x="277367" y="462279"/>
                </a:lnTo>
                <a:lnTo>
                  <a:pt x="298068" y="494283"/>
                </a:lnTo>
                <a:lnTo>
                  <a:pt x="330073" y="473582"/>
                </a:lnTo>
                <a:lnTo>
                  <a:pt x="309372" y="441578"/>
                </a:lnTo>
                <a:close/>
              </a:path>
              <a:path w="372110" h="558164">
                <a:moveTo>
                  <a:pt x="267842" y="377697"/>
                </a:moveTo>
                <a:lnTo>
                  <a:pt x="235838" y="398398"/>
                </a:lnTo>
                <a:lnTo>
                  <a:pt x="256666" y="430402"/>
                </a:lnTo>
                <a:lnTo>
                  <a:pt x="288543" y="409575"/>
                </a:lnTo>
                <a:lnTo>
                  <a:pt x="267842" y="377697"/>
                </a:lnTo>
                <a:close/>
              </a:path>
              <a:path w="372110" h="558164">
                <a:moveTo>
                  <a:pt x="226313" y="313689"/>
                </a:moveTo>
                <a:lnTo>
                  <a:pt x="194437" y="334517"/>
                </a:lnTo>
                <a:lnTo>
                  <a:pt x="215137" y="366394"/>
                </a:lnTo>
                <a:lnTo>
                  <a:pt x="247141" y="345694"/>
                </a:lnTo>
                <a:lnTo>
                  <a:pt x="226313" y="313689"/>
                </a:lnTo>
                <a:close/>
              </a:path>
              <a:path w="372110" h="558164">
                <a:moveTo>
                  <a:pt x="184785" y="249808"/>
                </a:moveTo>
                <a:lnTo>
                  <a:pt x="152908" y="270637"/>
                </a:lnTo>
                <a:lnTo>
                  <a:pt x="173609" y="302513"/>
                </a:lnTo>
                <a:lnTo>
                  <a:pt x="205612" y="281813"/>
                </a:lnTo>
                <a:lnTo>
                  <a:pt x="184785" y="249808"/>
                </a:lnTo>
                <a:close/>
              </a:path>
              <a:path w="372110" h="558164">
                <a:moveTo>
                  <a:pt x="143383" y="185927"/>
                </a:moveTo>
                <a:lnTo>
                  <a:pt x="111378" y="206628"/>
                </a:lnTo>
                <a:lnTo>
                  <a:pt x="132207" y="238632"/>
                </a:lnTo>
                <a:lnTo>
                  <a:pt x="164084" y="217931"/>
                </a:lnTo>
                <a:lnTo>
                  <a:pt x="143383" y="185927"/>
                </a:lnTo>
                <a:close/>
              </a:path>
              <a:path w="372110" h="558164">
                <a:moveTo>
                  <a:pt x="0" y="0"/>
                </a:moveTo>
                <a:lnTo>
                  <a:pt x="7874" y="164845"/>
                </a:lnTo>
                <a:lnTo>
                  <a:pt x="27812" y="183006"/>
                </a:lnTo>
                <a:lnTo>
                  <a:pt x="35095" y="181141"/>
                </a:lnTo>
                <a:lnTo>
                  <a:pt x="40925" y="176752"/>
                </a:lnTo>
                <a:lnTo>
                  <a:pt x="44707" y="170505"/>
                </a:lnTo>
                <a:lnTo>
                  <a:pt x="45847" y="163067"/>
                </a:lnTo>
                <a:lnTo>
                  <a:pt x="42938" y="101268"/>
                </a:lnTo>
                <a:lnTo>
                  <a:pt x="28448" y="78866"/>
                </a:lnTo>
                <a:lnTo>
                  <a:pt x="41485" y="70400"/>
                </a:lnTo>
                <a:lnTo>
                  <a:pt x="41159" y="63488"/>
                </a:lnTo>
                <a:lnTo>
                  <a:pt x="11937" y="48767"/>
                </a:lnTo>
                <a:lnTo>
                  <a:pt x="14883" y="46862"/>
                </a:lnTo>
                <a:lnTo>
                  <a:pt x="7620" y="46862"/>
                </a:lnTo>
                <a:lnTo>
                  <a:pt x="4572" y="42163"/>
                </a:lnTo>
                <a:lnTo>
                  <a:pt x="36575" y="21336"/>
                </a:lnTo>
                <a:lnTo>
                  <a:pt x="42307" y="21336"/>
                </a:lnTo>
                <a:lnTo>
                  <a:pt x="0" y="0"/>
                </a:lnTo>
                <a:close/>
              </a:path>
              <a:path w="372110" h="558164">
                <a:moveTo>
                  <a:pt x="101853" y="122047"/>
                </a:moveTo>
                <a:lnTo>
                  <a:pt x="69850" y="142748"/>
                </a:lnTo>
                <a:lnTo>
                  <a:pt x="90677" y="174751"/>
                </a:lnTo>
                <a:lnTo>
                  <a:pt x="122554" y="153924"/>
                </a:lnTo>
                <a:lnTo>
                  <a:pt x="101853" y="122047"/>
                </a:lnTo>
                <a:close/>
              </a:path>
              <a:path w="372110" h="558164">
                <a:moveTo>
                  <a:pt x="47336" y="66600"/>
                </a:moveTo>
                <a:lnTo>
                  <a:pt x="41485" y="70400"/>
                </a:lnTo>
                <a:lnTo>
                  <a:pt x="42938" y="101268"/>
                </a:lnTo>
                <a:lnTo>
                  <a:pt x="49149" y="110870"/>
                </a:lnTo>
                <a:lnTo>
                  <a:pt x="81152" y="90042"/>
                </a:lnTo>
                <a:lnTo>
                  <a:pt x="74912" y="80491"/>
                </a:lnTo>
                <a:lnTo>
                  <a:pt x="47336" y="66600"/>
                </a:lnTo>
                <a:close/>
              </a:path>
              <a:path w="372110" h="558164">
                <a:moveTo>
                  <a:pt x="115337" y="58165"/>
                </a:moveTo>
                <a:lnTo>
                  <a:pt x="60325" y="58165"/>
                </a:lnTo>
                <a:lnTo>
                  <a:pt x="74912" y="80491"/>
                </a:lnTo>
                <a:lnTo>
                  <a:pt x="130175" y="108330"/>
                </a:lnTo>
                <a:lnTo>
                  <a:pt x="137467" y="110325"/>
                </a:lnTo>
                <a:lnTo>
                  <a:pt x="144700" y="109426"/>
                </a:lnTo>
                <a:lnTo>
                  <a:pt x="151052" y="105884"/>
                </a:lnTo>
                <a:lnTo>
                  <a:pt x="155701" y="99949"/>
                </a:lnTo>
                <a:lnTo>
                  <a:pt x="157696" y="92636"/>
                </a:lnTo>
                <a:lnTo>
                  <a:pt x="156797" y="85359"/>
                </a:lnTo>
                <a:lnTo>
                  <a:pt x="153255" y="78964"/>
                </a:lnTo>
                <a:lnTo>
                  <a:pt x="147320" y="74294"/>
                </a:lnTo>
                <a:lnTo>
                  <a:pt x="115337" y="58165"/>
                </a:lnTo>
                <a:close/>
              </a:path>
              <a:path w="372110" h="558164">
                <a:moveTo>
                  <a:pt x="41485" y="70400"/>
                </a:moveTo>
                <a:lnTo>
                  <a:pt x="28448" y="78866"/>
                </a:lnTo>
                <a:lnTo>
                  <a:pt x="42938" y="101268"/>
                </a:lnTo>
                <a:lnTo>
                  <a:pt x="41485" y="70400"/>
                </a:lnTo>
                <a:close/>
              </a:path>
              <a:path w="372110" h="558164">
                <a:moveTo>
                  <a:pt x="60325" y="58165"/>
                </a:moveTo>
                <a:lnTo>
                  <a:pt x="47336" y="66600"/>
                </a:lnTo>
                <a:lnTo>
                  <a:pt x="74912" y="80491"/>
                </a:lnTo>
                <a:lnTo>
                  <a:pt x="60325" y="58165"/>
                </a:lnTo>
                <a:close/>
              </a:path>
              <a:path w="372110" h="558164">
                <a:moveTo>
                  <a:pt x="61194" y="30861"/>
                </a:moveTo>
                <a:lnTo>
                  <a:pt x="39624" y="30861"/>
                </a:lnTo>
                <a:lnTo>
                  <a:pt x="41159" y="63488"/>
                </a:lnTo>
                <a:lnTo>
                  <a:pt x="47336" y="66600"/>
                </a:lnTo>
                <a:lnTo>
                  <a:pt x="60325" y="58165"/>
                </a:lnTo>
                <a:lnTo>
                  <a:pt x="115337" y="58165"/>
                </a:lnTo>
                <a:lnTo>
                  <a:pt x="61194" y="30861"/>
                </a:lnTo>
                <a:close/>
              </a:path>
              <a:path w="372110" h="558164">
                <a:moveTo>
                  <a:pt x="39624" y="30861"/>
                </a:moveTo>
                <a:lnTo>
                  <a:pt x="11937" y="48767"/>
                </a:lnTo>
                <a:lnTo>
                  <a:pt x="41159" y="63488"/>
                </a:lnTo>
                <a:lnTo>
                  <a:pt x="39624" y="30861"/>
                </a:lnTo>
                <a:close/>
              </a:path>
              <a:path w="372110" h="558164">
                <a:moveTo>
                  <a:pt x="36575" y="21336"/>
                </a:moveTo>
                <a:lnTo>
                  <a:pt x="4572" y="42163"/>
                </a:lnTo>
                <a:lnTo>
                  <a:pt x="7620" y="46862"/>
                </a:lnTo>
                <a:lnTo>
                  <a:pt x="39624" y="26162"/>
                </a:lnTo>
                <a:lnTo>
                  <a:pt x="36575" y="21336"/>
                </a:lnTo>
                <a:close/>
              </a:path>
              <a:path w="372110" h="558164">
                <a:moveTo>
                  <a:pt x="42307" y="21336"/>
                </a:moveTo>
                <a:lnTo>
                  <a:pt x="36575" y="21336"/>
                </a:lnTo>
                <a:lnTo>
                  <a:pt x="39624" y="26162"/>
                </a:lnTo>
                <a:lnTo>
                  <a:pt x="7620" y="46862"/>
                </a:lnTo>
                <a:lnTo>
                  <a:pt x="14883" y="46862"/>
                </a:lnTo>
                <a:lnTo>
                  <a:pt x="39624" y="30861"/>
                </a:lnTo>
                <a:lnTo>
                  <a:pt x="61194" y="30861"/>
                </a:lnTo>
                <a:lnTo>
                  <a:pt x="42307" y="21336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709159" y="2362835"/>
            <a:ext cx="372110" cy="558165"/>
          </a:xfrm>
          <a:custGeom>
            <a:avLst/>
            <a:gdLst/>
            <a:ahLst/>
            <a:cxnLst/>
            <a:rect l="l" t="t" r="r" b="b"/>
            <a:pathLst>
              <a:path w="372110" h="558164">
                <a:moveTo>
                  <a:pt x="20827" y="505460"/>
                </a:moveTo>
                <a:lnTo>
                  <a:pt x="0" y="537463"/>
                </a:lnTo>
                <a:lnTo>
                  <a:pt x="32003" y="558164"/>
                </a:lnTo>
                <a:lnTo>
                  <a:pt x="52704" y="526288"/>
                </a:lnTo>
                <a:lnTo>
                  <a:pt x="20827" y="505460"/>
                </a:lnTo>
                <a:close/>
              </a:path>
              <a:path w="372110" h="558164">
                <a:moveTo>
                  <a:pt x="62229" y="441578"/>
                </a:moveTo>
                <a:lnTo>
                  <a:pt x="41528" y="473582"/>
                </a:lnTo>
                <a:lnTo>
                  <a:pt x="73532" y="494284"/>
                </a:lnTo>
                <a:lnTo>
                  <a:pt x="94234" y="462279"/>
                </a:lnTo>
                <a:lnTo>
                  <a:pt x="62229" y="441578"/>
                </a:lnTo>
                <a:close/>
              </a:path>
              <a:path w="372110" h="558164">
                <a:moveTo>
                  <a:pt x="103759" y="377698"/>
                </a:moveTo>
                <a:lnTo>
                  <a:pt x="83057" y="409575"/>
                </a:lnTo>
                <a:lnTo>
                  <a:pt x="114935" y="430402"/>
                </a:lnTo>
                <a:lnTo>
                  <a:pt x="135762" y="398399"/>
                </a:lnTo>
                <a:lnTo>
                  <a:pt x="103759" y="377698"/>
                </a:lnTo>
                <a:close/>
              </a:path>
              <a:path w="372110" h="558164">
                <a:moveTo>
                  <a:pt x="145287" y="313816"/>
                </a:moveTo>
                <a:lnTo>
                  <a:pt x="124460" y="345693"/>
                </a:lnTo>
                <a:lnTo>
                  <a:pt x="156463" y="366394"/>
                </a:lnTo>
                <a:lnTo>
                  <a:pt x="177164" y="334517"/>
                </a:lnTo>
                <a:lnTo>
                  <a:pt x="145287" y="313816"/>
                </a:lnTo>
                <a:close/>
              </a:path>
              <a:path w="372110" h="558164">
                <a:moveTo>
                  <a:pt x="186689" y="249809"/>
                </a:moveTo>
                <a:lnTo>
                  <a:pt x="165988" y="281813"/>
                </a:lnTo>
                <a:lnTo>
                  <a:pt x="197992" y="302513"/>
                </a:lnTo>
                <a:lnTo>
                  <a:pt x="218693" y="270637"/>
                </a:lnTo>
                <a:lnTo>
                  <a:pt x="186689" y="249809"/>
                </a:lnTo>
                <a:close/>
              </a:path>
              <a:path w="372110" h="558164">
                <a:moveTo>
                  <a:pt x="228218" y="185927"/>
                </a:moveTo>
                <a:lnTo>
                  <a:pt x="207517" y="217931"/>
                </a:lnTo>
                <a:lnTo>
                  <a:pt x="239394" y="238632"/>
                </a:lnTo>
                <a:lnTo>
                  <a:pt x="260223" y="206628"/>
                </a:lnTo>
                <a:lnTo>
                  <a:pt x="228218" y="185927"/>
                </a:lnTo>
                <a:close/>
              </a:path>
              <a:path w="372110" h="558164">
                <a:moveTo>
                  <a:pt x="339242" y="30861"/>
                </a:moveTo>
                <a:lnTo>
                  <a:pt x="331977" y="30861"/>
                </a:lnTo>
                <a:lnTo>
                  <a:pt x="359663" y="48767"/>
                </a:lnTo>
                <a:lnTo>
                  <a:pt x="330442" y="63488"/>
                </a:lnTo>
                <a:lnTo>
                  <a:pt x="330116" y="70400"/>
                </a:lnTo>
                <a:lnTo>
                  <a:pt x="343153" y="78866"/>
                </a:lnTo>
                <a:lnTo>
                  <a:pt x="328663" y="101268"/>
                </a:lnTo>
                <a:lnTo>
                  <a:pt x="325754" y="163067"/>
                </a:lnTo>
                <a:lnTo>
                  <a:pt x="326894" y="170505"/>
                </a:lnTo>
                <a:lnTo>
                  <a:pt x="330676" y="176752"/>
                </a:lnTo>
                <a:lnTo>
                  <a:pt x="336506" y="181141"/>
                </a:lnTo>
                <a:lnTo>
                  <a:pt x="343788" y="183006"/>
                </a:lnTo>
                <a:lnTo>
                  <a:pt x="351280" y="181865"/>
                </a:lnTo>
                <a:lnTo>
                  <a:pt x="357520" y="178069"/>
                </a:lnTo>
                <a:lnTo>
                  <a:pt x="361880" y="172202"/>
                </a:lnTo>
                <a:lnTo>
                  <a:pt x="363727" y="164845"/>
                </a:lnTo>
                <a:lnTo>
                  <a:pt x="369363" y="46862"/>
                </a:lnTo>
                <a:lnTo>
                  <a:pt x="363981" y="46862"/>
                </a:lnTo>
                <a:lnTo>
                  <a:pt x="339242" y="30861"/>
                </a:lnTo>
                <a:close/>
              </a:path>
              <a:path w="372110" h="558164">
                <a:moveTo>
                  <a:pt x="269748" y="122047"/>
                </a:moveTo>
                <a:lnTo>
                  <a:pt x="249047" y="153924"/>
                </a:lnTo>
                <a:lnTo>
                  <a:pt x="280924" y="174751"/>
                </a:lnTo>
                <a:lnTo>
                  <a:pt x="301751" y="142748"/>
                </a:lnTo>
                <a:lnTo>
                  <a:pt x="269748" y="122047"/>
                </a:lnTo>
                <a:close/>
              </a:path>
              <a:path w="372110" h="558164">
                <a:moveTo>
                  <a:pt x="324265" y="66600"/>
                </a:moveTo>
                <a:lnTo>
                  <a:pt x="296689" y="80491"/>
                </a:lnTo>
                <a:lnTo>
                  <a:pt x="290449" y="90042"/>
                </a:lnTo>
                <a:lnTo>
                  <a:pt x="322452" y="110870"/>
                </a:lnTo>
                <a:lnTo>
                  <a:pt x="328663" y="101268"/>
                </a:lnTo>
                <a:lnTo>
                  <a:pt x="330116" y="70400"/>
                </a:lnTo>
                <a:lnTo>
                  <a:pt x="324265" y="66600"/>
                </a:lnTo>
                <a:close/>
              </a:path>
              <a:path w="372110" h="558164">
                <a:moveTo>
                  <a:pt x="371601" y="0"/>
                </a:moveTo>
                <a:lnTo>
                  <a:pt x="224281" y="74294"/>
                </a:lnTo>
                <a:lnTo>
                  <a:pt x="218346" y="78964"/>
                </a:lnTo>
                <a:lnTo>
                  <a:pt x="214804" y="85359"/>
                </a:lnTo>
                <a:lnTo>
                  <a:pt x="213905" y="92636"/>
                </a:lnTo>
                <a:lnTo>
                  <a:pt x="215900" y="99949"/>
                </a:lnTo>
                <a:lnTo>
                  <a:pt x="220549" y="105884"/>
                </a:lnTo>
                <a:lnTo>
                  <a:pt x="226901" y="109426"/>
                </a:lnTo>
                <a:lnTo>
                  <a:pt x="234134" y="110325"/>
                </a:lnTo>
                <a:lnTo>
                  <a:pt x="241426" y="108330"/>
                </a:lnTo>
                <a:lnTo>
                  <a:pt x="296689" y="80491"/>
                </a:lnTo>
                <a:lnTo>
                  <a:pt x="311276" y="58165"/>
                </a:lnTo>
                <a:lnTo>
                  <a:pt x="330692" y="58165"/>
                </a:lnTo>
                <a:lnTo>
                  <a:pt x="331977" y="30861"/>
                </a:lnTo>
                <a:lnTo>
                  <a:pt x="339242" y="30861"/>
                </a:lnTo>
                <a:lnTo>
                  <a:pt x="331977" y="26162"/>
                </a:lnTo>
                <a:lnTo>
                  <a:pt x="335025" y="21336"/>
                </a:lnTo>
                <a:lnTo>
                  <a:pt x="370582" y="21336"/>
                </a:lnTo>
                <a:lnTo>
                  <a:pt x="371601" y="0"/>
                </a:lnTo>
                <a:close/>
              </a:path>
              <a:path w="372110" h="558164">
                <a:moveTo>
                  <a:pt x="330116" y="70400"/>
                </a:moveTo>
                <a:lnTo>
                  <a:pt x="328663" y="101268"/>
                </a:lnTo>
                <a:lnTo>
                  <a:pt x="343153" y="78866"/>
                </a:lnTo>
                <a:lnTo>
                  <a:pt x="330116" y="70400"/>
                </a:lnTo>
                <a:close/>
              </a:path>
              <a:path w="372110" h="558164">
                <a:moveTo>
                  <a:pt x="311276" y="58165"/>
                </a:moveTo>
                <a:lnTo>
                  <a:pt x="296689" y="80491"/>
                </a:lnTo>
                <a:lnTo>
                  <a:pt x="324265" y="66600"/>
                </a:lnTo>
                <a:lnTo>
                  <a:pt x="311276" y="58165"/>
                </a:lnTo>
                <a:close/>
              </a:path>
              <a:path w="372110" h="558164">
                <a:moveTo>
                  <a:pt x="330692" y="58165"/>
                </a:moveTo>
                <a:lnTo>
                  <a:pt x="311276" y="58165"/>
                </a:lnTo>
                <a:lnTo>
                  <a:pt x="324265" y="66600"/>
                </a:lnTo>
                <a:lnTo>
                  <a:pt x="330442" y="63488"/>
                </a:lnTo>
                <a:lnTo>
                  <a:pt x="330692" y="58165"/>
                </a:lnTo>
                <a:close/>
              </a:path>
              <a:path w="372110" h="558164">
                <a:moveTo>
                  <a:pt x="331977" y="30861"/>
                </a:moveTo>
                <a:lnTo>
                  <a:pt x="330442" y="63488"/>
                </a:lnTo>
                <a:lnTo>
                  <a:pt x="359663" y="48767"/>
                </a:lnTo>
                <a:lnTo>
                  <a:pt x="331977" y="30861"/>
                </a:lnTo>
                <a:close/>
              </a:path>
              <a:path w="372110" h="558164">
                <a:moveTo>
                  <a:pt x="335025" y="21336"/>
                </a:moveTo>
                <a:lnTo>
                  <a:pt x="331977" y="26162"/>
                </a:lnTo>
                <a:lnTo>
                  <a:pt x="363981" y="46862"/>
                </a:lnTo>
                <a:lnTo>
                  <a:pt x="367029" y="42163"/>
                </a:lnTo>
                <a:lnTo>
                  <a:pt x="335025" y="21336"/>
                </a:lnTo>
                <a:close/>
              </a:path>
              <a:path w="372110" h="558164">
                <a:moveTo>
                  <a:pt x="370582" y="21336"/>
                </a:moveTo>
                <a:lnTo>
                  <a:pt x="335025" y="21336"/>
                </a:lnTo>
                <a:lnTo>
                  <a:pt x="367029" y="42163"/>
                </a:lnTo>
                <a:lnTo>
                  <a:pt x="363981" y="46862"/>
                </a:lnTo>
                <a:lnTo>
                  <a:pt x="369363" y="46862"/>
                </a:lnTo>
                <a:lnTo>
                  <a:pt x="370582" y="21336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36870" y="2210435"/>
            <a:ext cx="372110" cy="558165"/>
          </a:xfrm>
          <a:custGeom>
            <a:avLst/>
            <a:gdLst/>
            <a:ahLst/>
            <a:cxnLst/>
            <a:rect l="l" t="t" r="r" b="b"/>
            <a:pathLst>
              <a:path w="372110" h="558164">
                <a:moveTo>
                  <a:pt x="350774" y="505460"/>
                </a:moveTo>
                <a:lnTo>
                  <a:pt x="318896" y="526288"/>
                </a:lnTo>
                <a:lnTo>
                  <a:pt x="339597" y="558164"/>
                </a:lnTo>
                <a:lnTo>
                  <a:pt x="371601" y="537463"/>
                </a:lnTo>
                <a:lnTo>
                  <a:pt x="350774" y="505460"/>
                </a:lnTo>
                <a:close/>
              </a:path>
              <a:path w="372110" h="558164">
                <a:moveTo>
                  <a:pt x="309371" y="441578"/>
                </a:moveTo>
                <a:lnTo>
                  <a:pt x="277367" y="462279"/>
                </a:lnTo>
                <a:lnTo>
                  <a:pt x="298068" y="494284"/>
                </a:lnTo>
                <a:lnTo>
                  <a:pt x="330072" y="473582"/>
                </a:lnTo>
                <a:lnTo>
                  <a:pt x="309371" y="441578"/>
                </a:lnTo>
                <a:close/>
              </a:path>
              <a:path w="372110" h="558164">
                <a:moveTo>
                  <a:pt x="267842" y="377698"/>
                </a:moveTo>
                <a:lnTo>
                  <a:pt x="235838" y="398399"/>
                </a:lnTo>
                <a:lnTo>
                  <a:pt x="256666" y="430402"/>
                </a:lnTo>
                <a:lnTo>
                  <a:pt x="288543" y="409575"/>
                </a:lnTo>
                <a:lnTo>
                  <a:pt x="267842" y="377698"/>
                </a:lnTo>
                <a:close/>
              </a:path>
              <a:path w="372110" h="558164">
                <a:moveTo>
                  <a:pt x="226313" y="313816"/>
                </a:moveTo>
                <a:lnTo>
                  <a:pt x="194437" y="334517"/>
                </a:lnTo>
                <a:lnTo>
                  <a:pt x="215137" y="366394"/>
                </a:lnTo>
                <a:lnTo>
                  <a:pt x="247141" y="345693"/>
                </a:lnTo>
                <a:lnTo>
                  <a:pt x="226313" y="313816"/>
                </a:lnTo>
                <a:close/>
              </a:path>
              <a:path w="372110" h="558164">
                <a:moveTo>
                  <a:pt x="184784" y="249809"/>
                </a:moveTo>
                <a:lnTo>
                  <a:pt x="152907" y="270637"/>
                </a:lnTo>
                <a:lnTo>
                  <a:pt x="173608" y="302513"/>
                </a:lnTo>
                <a:lnTo>
                  <a:pt x="205612" y="281813"/>
                </a:lnTo>
                <a:lnTo>
                  <a:pt x="184784" y="249809"/>
                </a:lnTo>
                <a:close/>
              </a:path>
              <a:path w="372110" h="558164">
                <a:moveTo>
                  <a:pt x="143382" y="185927"/>
                </a:moveTo>
                <a:lnTo>
                  <a:pt x="111378" y="206628"/>
                </a:lnTo>
                <a:lnTo>
                  <a:pt x="132206" y="238632"/>
                </a:lnTo>
                <a:lnTo>
                  <a:pt x="164083" y="217931"/>
                </a:lnTo>
                <a:lnTo>
                  <a:pt x="143382" y="185927"/>
                </a:lnTo>
                <a:close/>
              </a:path>
              <a:path w="372110" h="558164">
                <a:moveTo>
                  <a:pt x="0" y="0"/>
                </a:moveTo>
                <a:lnTo>
                  <a:pt x="7874" y="164845"/>
                </a:lnTo>
                <a:lnTo>
                  <a:pt x="27812" y="183006"/>
                </a:lnTo>
                <a:lnTo>
                  <a:pt x="35095" y="181141"/>
                </a:lnTo>
                <a:lnTo>
                  <a:pt x="40925" y="176752"/>
                </a:lnTo>
                <a:lnTo>
                  <a:pt x="44707" y="170505"/>
                </a:lnTo>
                <a:lnTo>
                  <a:pt x="45846" y="163067"/>
                </a:lnTo>
                <a:lnTo>
                  <a:pt x="42938" y="101268"/>
                </a:lnTo>
                <a:lnTo>
                  <a:pt x="28447" y="78866"/>
                </a:lnTo>
                <a:lnTo>
                  <a:pt x="41485" y="70400"/>
                </a:lnTo>
                <a:lnTo>
                  <a:pt x="41159" y="63488"/>
                </a:lnTo>
                <a:lnTo>
                  <a:pt x="11937" y="48767"/>
                </a:lnTo>
                <a:lnTo>
                  <a:pt x="14883" y="46862"/>
                </a:lnTo>
                <a:lnTo>
                  <a:pt x="7619" y="46862"/>
                </a:lnTo>
                <a:lnTo>
                  <a:pt x="4571" y="42163"/>
                </a:lnTo>
                <a:lnTo>
                  <a:pt x="36575" y="21336"/>
                </a:lnTo>
                <a:lnTo>
                  <a:pt x="42307" y="21336"/>
                </a:lnTo>
                <a:lnTo>
                  <a:pt x="0" y="0"/>
                </a:lnTo>
                <a:close/>
              </a:path>
              <a:path w="372110" h="558164">
                <a:moveTo>
                  <a:pt x="101853" y="122047"/>
                </a:moveTo>
                <a:lnTo>
                  <a:pt x="69850" y="142748"/>
                </a:lnTo>
                <a:lnTo>
                  <a:pt x="90677" y="174751"/>
                </a:lnTo>
                <a:lnTo>
                  <a:pt x="122554" y="153924"/>
                </a:lnTo>
                <a:lnTo>
                  <a:pt x="101853" y="122047"/>
                </a:lnTo>
                <a:close/>
              </a:path>
              <a:path w="372110" h="558164">
                <a:moveTo>
                  <a:pt x="47336" y="66600"/>
                </a:moveTo>
                <a:lnTo>
                  <a:pt x="41485" y="70400"/>
                </a:lnTo>
                <a:lnTo>
                  <a:pt x="42938" y="101268"/>
                </a:lnTo>
                <a:lnTo>
                  <a:pt x="49149" y="110870"/>
                </a:lnTo>
                <a:lnTo>
                  <a:pt x="81152" y="90042"/>
                </a:lnTo>
                <a:lnTo>
                  <a:pt x="74912" y="80491"/>
                </a:lnTo>
                <a:lnTo>
                  <a:pt x="47336" y="66600"/>
                </a:lnTo>
                <a:close/>
              </a:path>
              <a:path w="372110" h="558164">
                <a:moveTo>
                  <a:pt x="115337" y="58165"/>
                </a:moveTo>
                <a:lnTo>
                  <a:pt x="60325" y="58165"/>
                </a:lnTo>
                <a:lnTo>
                  <a:pt x="74912" y="80491"/>
                </a:lnTo>
                <a:lnTo>
                  <a:pt x="130175" y="108330"/>
                </a:lnTo>
                <a:lnTo>
                  <a:pt x="137467" y="110325"/>
                </a:lnTo>
                <a:lnTo>
                  <a:pt x="144700" y="109426"/>
                </a:lnTo>
                <a:lnTo>
                  <a:pt x="151052" y="105884"/>
                </a:lnTo>
                <a:lnTo>
                  <a:pt x="155701" y="99949"/>
                </a:lnTo>
                <a:lnTo>
                  <a:pt x="157696" y="92636"/>
                </a:lnTo>
                <a:lnTo>
                  <a:pt x="156797" y="85359"/>
                </a:lnTo>
                <a:lnTo>
                  <a:pt x="153255" y="78964"/>
                </a:lnTo>
                <a:lnTo>
                  <a:pt x="147319" y="74294"/>
                </a:lnTo>
                <a:lnTo>
                  <a:pt x="115337" y="58165"/>
                </a:lnTo>
                <a:close/>
              </a:path>
              <a:path w="372110" h="558164">
                <a:moveTo>
                  <a:pt x="41485" y="70400"/>
                </a:moveTo>
                <a:lnTo>
                  <a:pt x="28447" y="78866"/>
                </a:lnTo>
                <a:lnTo>
                  <a:pt x="42938" y="101268"/>
                </a:lnTo>
                <a:lnTo>
                  <a:pt x="41485" y="70400"/>
                </a:lnTo>
                <a:close/>
              </a:path>
              <a:path w="372110" h="558164">
                <a:moveTo>
                  <a:pt x="60325" y="58165"/>
                </a:moveTo>
                <a:lnTo>
                  <a:pt x="47336" y="66600"/>
                </a:lnTo>
                <a:lnTo>
                  <a:pt x="74912" y="80491"/>
                </a:lnTo>
                <a:lnTo>
                  <a:pt x="60325" y="58165"/>
                </a:lnTo>
                <a:close/>
              </a:path>
              <a:path w="372110" h="558164">
                <a:moveTo>
                  <a:pt x="61194" y="30861"/>
                </a:moveTo>
                <a:lnTo>
                  <a:pt x="39624" y="30861"/>
                </a:lnTo>
                <a:lnTo>
                  <a:pt x="41159" y="63488"/>
                </a:lnTo>
                <a:lnTo>
                  <a:pt x="47336" y="66600"/>
                </a:lnTo>
                <a:lnTo>
                  <a:pt x="60325" y="58165"/>
                </a:lnTo>
                <a:lnTo>
                  <a:pt x="115337" y="58165"/>
                </a:lnTo>
                <a:lnTo>
                  <a:pt x="61194" y="30861"/>
                </a:lnTo>
                <a:close/>
              </a:path>
              <a:path w="372110" h="558164">
                <a:moveTo>
                  <a:pt x="39624" y="30861"/>
                </a:moveTo>
                <a:lnTo>
                  <a:pt x="11937" y="48767"/>
                </a:lnTo>
                <a:lnTo>
                  <a:pt x="41159" y="63488"/>
                </a:lnTo>
                <a:lnTo>
                  <a:pt x="39624" y="30861"/>
                </a:lnTo>
                <a:close/>
              </a:path>
              <a:path w="372110" h="558164">
                <a:moveTo>
                  <a:pt x="36575" y="21336"/>
                </a:moveTo>
                <a:lnTo>
                  <a:pt x="4571" y="42163"/>
                </a:lnTo>
                <a:lnTo>
                  <a:pt x="7619" y="46862"/>
                </a:lnTo>
                <a:lnTo>
                  <a:pt x="39624" y="26162"/>
                </a:lnTo>
                <a:lnTo>
                  <a:pt x="36575" y="21336"/>
                </a:lnTo>
                <a:close/>
              </a:path>
              <a:path w="372110" h="558164">
                <a:moveTo>
                  <a:pt x="42307" y="21336"/>
                </a:moveTo>
                <a:lnTo>
                  <a:pt x="36575" y="21336"/>
                </a:lnTo>
                <a:lnTo>
                  <a:pt x="39624" y="26162"/>
                </a:lnTo>
                <a:lnTo>
                  <a:pt x="7619" y="46862"/>
                </a:lnTo>
                <a:lnTo>
                  <a:pt x="14883" y="46862"/>
                </a:lnTo>
                <a:lnTo>
                  <a:pt x="39624" y="30861"/>
                </a:lnTo>
                <a:lnTo>
                  <a:pt x="61194" y="30861"/>
                </a:lnTo>
                <a:lnTo>
                  <a:pt x="42307" y="21336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318759" y="2276348"/>
            <a:ext cx="370205" cy="554990"/>
          </a:xfrm>
          <a:custGeom>
            <a:avLst/>
            <a:gdLst/>
            <a:ahLst/>
            <a:cxnLst/>
            <a:rect l="l" t="t" r="r" b="b"/>
            <a:pathLst>
              <a:path w="370204" h="554989">
                <a:moveTo>
                  <a:pt x="232483" y="444811"/>
                </a:moveTo>
                <a:lnTo>
                  <a:pt x="225250" y="445754"/>
                </a:lnTo>
                <a:lnTo>
                  <a:pt x="218898" y="449339"/>
                </a:lnTo>
                <a:lnTo>
                  <a:pt x="214249" y="455294"/>
                </a:lnTo>
                <a:lnTo>
                  <a:pt x="212254" y="462587"/>
                </a:lnTo>
                <a:lnTo>
                  <a:pt x="213153" y="469820"/>
                </a:lnTo>
                <a:lnTo>
                  <a:pt x="216695" y="476172"/>
                </a:lnTo>
                <a:lnTo>
                  <a:pt x="222630" y="480822"/>
                </a:lnTo>
                <a:lnTo>
                  <a:pt x="370077" y="554989"/>
                </a:lnTo>
                <a:lnTo>
                  <a:pt x="369041" y="533653"/>
                </a:lnTo>
                <a:lnTo>
                  <a:pt x="333501" y="533653"/>
                </a:lnTo>
                <a:lnTo>
                  <a:pt x="295151" y="474681"/>
                </a:lnTo>
                <a:lnTo>
                  <a:pt x="239775" y="446786"/>
                </a:lnTo>
                <a:lnTo>
                  <a:pt x="232483" y="444811"/>
                </a:lnTo>
                <a:close/>
              </a:path>
              <a:path w="370204" h="554989">
                <a:moveTo>
                  <a:pt x="295151" y="474681"/>
                </a:moveTo>
                <a:lnTo>
                  <a:pt x="333501" y="533653"/>
                </a:lnTo>
                <a:lnTo>
                  <a:pt x="347973" y="524255"/>
                </a:lnTo>
                <a:lnTo>
                  <a:pt x="330453" y="524255"/>
                </a:lnTo>
                <a:lnTo>
                  <a:pt x="328857" y="491661"/>
                </a:lnTo>
                <a:lnTo>
                  <a:pt x="295151" y="474681"/>
                </a:lnTo>
                <a:close/>
              </a:path>
              <a:path w="370204" h="554989">
                <a:moveTo>
                  <a:pt x="342138" y="372110"/>
                </a:moveTo>
                <a:lnTo>
                  <a:pt x="334781" y="373957"/>
                </a:lnTo>
                <a:lnTo>
                  <a:pt x="328914" y="378317"/>
                </a:lnTo>
                <a:lnTo>
                  <a:pt x="325118" y="384557"/>
                </a:lnTo>
                <a:lnTo>
                  <a:pt x="323976" y="392049"/>
                </a:lnTo>
                <a:lnTo>
                  <a:pt x="327007" y="453912"/>
                </a:lnTo>
                <a:lnTo>
                  <a:pt x="365378" y="512952"/>
                </a:lnTo>
                <a:lnTo>
                  <a:pt x="333501" y="533653"/>
                </a:lnTo>
                <a:lnTo>
                  <a:pt x="369041" y="533653"/>
                </a:lnTo>
                <a:lnTo>
                  <a:pt x="362076" y="390271"/>
                </a:lnTo>
                <a:lnTo>
                  <a:pt x="360229" y="382914"/>
                </a:lnTo>
                <a:lnTo>
                  <a:pt x="355869" y="377047"/>
                </a:lnTo>
                <a:lnTo>
                  <a:pt x="349629" y="373251"/>
                </a:lnTo>
                <a:lnTo>
                  <a:pt x="342138" y="372110"/>
                </a:lnTo>
                <a:close/>
              </a:path>
              <a:path w="370204" h="554989">
                <a:moveTo>
                  <a:pt x="328857" y="491661"/>
                </a:moveTo>
                <a:lnTo>
                  <a:pt x="330453" y="524255"/>
                </a:lnTo>
                <a:lnTo>
                  <a:pt x="358013" y="506349"/>
                </a:lnTo>
                <a:lnTo>
                  <a:pt x="328857" y="491661"/>
                </a:lnTo>
                <a:close/>
              </a:path>
              <a:path w="370204" h="554989">
                <a:moveTo>
                  <a:pt x="327007" y="453912"/>
                </a:moveTo>
                <a:lnTo>
                  <a:pt x="328857" y="491661"/>
                </a:lnTo>
                <a:lnTo>
                  <a:pt x="358013" y="506349"/>
                </a:lnTo>
                <a:lnTo>
                  <a:pt x="330453" y="524255"/>
                </a:lnTo>
                <a:lnTo>
                  <a:pt x="347973" y="524255"/>
                </a:lnTo>
                <a:lnTo>
                  <a:pt x="365378" y="512952"/>
                </a:lnTo>
                <a:lnTo>
                  <a:pt x="327007" y="453912"/>
                </a:lnTo>
                <a:close/>
              </a:path>
              <a:path w="370204" h="554989">
                <a:moveTo>
                  <a:pt x="32003" y="0"/>
                </a:moveTo>
                <a:lnTo>
                  <a:pt x="0" y="20827"/>
                </a:lnTo>
                <a:lnTo>
                  <a:pt x="295151" y="474681"/>
                </a:lnTo>
                <a:lnTo>
                  <a:pt x="328857" y="491661"/>
                </a:lnTo>
                <a:lnTo>
                  <a:pt x="327007" y="453912"/>
                </a:lnTo>
                <a:lnTo>
                  <a:pt x="32003" y="0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572761" y="2276348"/>
            <a:ext cx="372110" cy="558165"/>
          </a:xfrm>
          <a:custGeom>
            <a:avLst/>
            <a:gdLst/>
            <a:ahLst/>
            <a:cxnLst/>
            <a:rect l="l" t="t" r="r" b="b"/>
            <a:pathLst>
              <a:path w="372110" h="558164">
                <a:moveTo>
                  <a:pt x="27812" y="375285"/>
                </a:moveTo>
                <a:lnTo>
                  <a:pt x="0" y="558164"/>
                </a:lnTo>
                <a:lnTo>
                  <a:pt x="42307" y="536828"/>
                </a:lnTo>
                <a:lnTo>
                  <a:pt x="36575" y="536828"/>
                </a:lnTo>
                <a:lnTo>
                  <a:pt x="4572" y="516127"/>
                </a:lnTo>
                <a:lnTo>
                  <a:pt x="42938" y="457022"/>
                </a:lnTo>
                <a:lnTo>
                  <a:pt x="45847" y="395224"/>
                </a:lnTo>
                <a:lnTo>
                  <a:pt x="44707" y="387732"/>
                </a:lnTo>
                <a:lnTo>
                  <a:pt x="40925" y="381492"/>
                </a:lnTo>
                <a:lnTo>
                  <a:pt x="35095" y="377132"/>
                </a:lnTo>
                <a:lnTo>
                  <a:pt x="27812" y="375285"/>
                </a:lnTo>
                <a:close/>
              </a:path>
              <a:path w="372110" h="558164">
                <a:moveTo>
                  <a:pt x="42938" y="457022"/>
                </a:moveTo>
                <a:lnTo>
                  <a:pt x="4572" y="516127"/>
                </a:lnTo>
                <a:lnTo>
                  <a:pt x="36575" y="536828"/>
                </a:lnTo>
                <a:lnTo>
                  <a:pt x="42677" y="527430"/>
                </a:lnTo>
                <a:lnTo>
                  <a:pt x="39624" y="527430"/>
                </a:lnTo>
                <a:lnTo>
                  <a:pt x="11937" y="509397"/>
                </a:lnTo>
                <a:lnTo>
                  <a:pt x="41165" y="494673"/>
                </a:lnTo>
                <a:lnTo>
                  <a:pt x="42938" y="457022"/>
                </a:lnTo>
                <a:close/>
              </a:path>
              <a:path w="372110" h="558164">
                <a:moveTo>
                  <a:pt x="137467" y="447859"/>
                </a:moveTo>
                <a:lnTo>
                  <a:pt x="130175" y="449834"/>
                </a:lnTo>
                <a:lnTo>
                  <a:pt x="75019" y="477619"/>
                </a:lnTo>
                <a:lnTo>
                  <a:pt x="36575" y="536828"/>
                </a:lnTo>
                <a:lnTo>
                  <a:pt x="42307" y="536828"/>
                </a:lnTo>
                <a:lnTo>
                  <a:pt x="147320" y="483869"/>
                </a:lnTo>
                <a:lnTo>
                  <a:pt x="153255" y="479220"/>
                </a:lnTo>
                <a:lnTo>
                  <a:pt x="156797" y="472868"/>
                </a:lnTo>
                <a:lnTo>
                  <a:pt x="157696" y="465635"/>
                </a:lnTo>
                <a:lnTo>
                  <a:pt x="155701" y="458342"/>
                </a:lnTo>
                <a:lnTo>
                  <a:pt x="151052" y="452387"/>
                </a:lnTo>
                <a:lnTo>
                  <a:pt x="144700" y="448802"/>
                </a:lnTo>
                <a:lnTo>
                  <a:pt x="137467" y="447859"/>
                </a:lnTo>
                <a:close/>
              </a:path>
              <a:path w="372110" h="558164">
                <a:moveTo>
                  <a:pt x="41165" y="494673"/>
                </a:moveTo>
                <a:lnTo>
                  <a:pt x="11937" y="509397"/>
                </a:lnTo>
                <a:lnTo>
                  <a:pt x="39624" y="527430"/>
                </a:lnTo>
                <a:lnTo>
                  <a:pt x="41165" y="494673"/>
                </a:lnTo>
                <a:close/>
              </a:path>
              <a:path w="372110" h="558164">
                <a:moveTo>
                  <a:pt x="75019" y="477619"/>
                </a:moveTo>
                <a:lnTo>
                  <a:pt x="41165" y="494673"/>
                </a:lnTo>
                <a:lnTo>
                  <a:pt x="39624" y="527430"/>
                </a:lnTo>
                <a:lnTo>
                  <a:pt x="42677" y="527430"/>
                </a:lnTo>
                <a:lnTo>
                  <a:pt x="75019" y="477619"/>
                </a:lnTo>
                <a:close/>
              </a:path>
              <a:path w="372110" h="558164">
                <a:moveTo>
                  <a:pt x="339598" y="0"/>
                </a:moveTo>
                <a:lnTo>
                  <a:pt x="42938" y="457022"/>
                </a:lnTo>
                <a:lnTo>
                  <a:pt x="41165" y="494673"/>
                </a:lnTo>
                <a:lnTo>
                  <a:pt x="75019" y="477619"/>
                </a:lnTo>
                <a:lnTo>
                  <a:pt x="371601" y="20827"/>
                </a:lnTo>
                <a:lnTo>
                  <a:pt x="339598" y="0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21411" y="2183383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228600"/>
                </a:moveTo>
                <a:lnTo>
                  <a:pt x="1066800" y="228600"/>
                </a:lnTo>
                <a:lnTo>
                  <a:pt x="106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543044" y="4392167"/>
            <a:ext cx="362712" cy="161848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664202" y="4572761"/>
            <a:ext cx="120650" cy="1372235"/>
          </a:xfrm>
          <a:custGeom>
            <a:avLst/>
            <a:gdLst/>
            <a:ahLst/>
            <a:cxnLst/>
            <a:rect l="l" t="t" r="r" b="b"/>
            <a:pathLst>
              <a:path w="120650" h="1372235">
                <a:moveTo>
                  <a:pt x="60189" y="51304"/>
                </a:moveTo>
                <a:lnTo>
                  <a:pt x="47234" y="73512"/>
                </a:lnTo>
                <a:lnTo>
                  <a:pt x="47191" y="118237"/>
                </a:lnTo>
                <a:lnTo>
                  <a:pt x="46482" y="1371587"/>
                </a:lnTo>
                <a:lnTo>
                  <a:pt x="72389" y="1371612"/>
                </a:lnTo>
                <a:lnTo>
                  <a:pt x="73124" y="73512"/>
                </a:lnTo>
                <a:lnTo>
                  <a:pt x="60189" y="51304"/>
                </a:lnTo>
                <a:close/>
              </a:path>
              <a:path w="120650" h="1372235">
                <a:moveTo>
                  <a:pt x="75160" y="25654"/>
                </a:moveTo>
                <a:lnTo>
                  <a:pt x="73151" y="25654"/>
                </a:lnTo>
                <a:lnTo>
                  <a:pt x="73142" y="73543"/>
                </a:lnTo>
                <a:lnTo>
                  <a:pt x="97917" y="116077"/>
                </a:lnTo>
                <a:lnTo>
                  <a:pt x="105790" y="118237"/>
                </a:lnTo>
                <a:lnTo>
                  <a:pt x="112013" y="114554"/>
                </a:lnTo>
                <a:lnTo>
                  <a:pt x="118237" y="110998"/>
                </a:lnTo>
                <a:lnTo>
                  <a:pt x="120269" y="103124"/>
                </a:lnTo>
                <a:lnTo>
                  <a:pt x="116638" y="96774"/>
                </a:lnTo>
                <a:lnTo>
                  <a:pt x="75160" y="25654"/>
                </a:lnTo>
                <a:close/>
              </a:path>
              <a:path w="120650" h="1372235">
                <a:moveTo>
                  <a:pt x="60198" y="0"/>
                </a:moveTo>
                <a:lnTo>
                  <a:pt x="3607" y="96900"/>
                </a:lnTo>
                <a:lnTo>
                  <a:pt x="0" y="102996"/>
                </a:lnTo>
                <a:lnTo>
                  <a:pt x="2159" y="110870"/>
                </a:lnTo>
                <a:lnTo>
                  <a:pt x="8255" y="114554"/>
                </a:lnTo>
                <a:lnTo>
                  <a:pt x="14477" y="118110"/>
                </a:lnTo>
                <a:lnTo>
                  <a:pt x="22351" y="116077"/>
                </a:lnTo>
                <a:lnTo>
                  <a:pt x="26035" y="109855"/>
                </a:lnTo>
                <a:lnTo>
                  <a:pt x="47216" y="73543"/>
                </a:lnTo>
                <a:lnTo>
                  <a:pt x="47244" y="25654"/>
                </a:lnTo>
                <a:lnTo>
                  <a:pt x="75160" y="25654"/>
                </a:lnTo>
                <a:lnTo>
                  <a:pt x="60198" y="0"/>
                </a:lnTo>
                <a:close/>
              </a:path>
              <a:path w="120650" h="1372235">
                <a:moveTo>
                  <a:pt x="73151" y="25654"/>
                </a:moveTo>
                <a:lnTo>
                  <a:pt x="47244" y="25654"/>
                </a:lnTo>
                <a:lnTo>
                  <a:pt x="47216" y="73543"/>
                </a:lnTo>
                <a:lnTo>
                  <a:pt x="60189" y="51304"/>
                </a:lnTo>
                <a:lnTo>
                  <a:pt x="49022" y="32131"/>
                </a:lnTo>
                <a:lnTo>
                  <a:pt x="73148" y="32131"/>
                </a:lnTo>
                <a:lnTo>
                  <a:pt x="73151" y="25654"/>
                </a:lnTo>
                <a:close/>
              </a:path>
              <a:path w="120650" h="1372235">
                <a:moveTo>
                  <a:pt x="73148" y="32131"/>
                </a:moveTo>
                <a:lnTo>
                  <a:pt x="71374" y="32131"/>
                </a:lnTo>
                <a:lnTo>
                  <a:pt x="60189" y="51304"/>
                </a:lnTo>
                <a:lnTo>
                  <a:pt x="73124" y="73512"/>
                </a:lnTo>
                <a:lnTo>
                  <a:pt x="73148" y="32131"/>
                </a:lnTo>
                <a:close/>
              </a:path>
              <a:path w="120650" h="1372235">
                <a:moveTo>
                  <a:pt x="71374" y="32131"/>
                </a:moveTo>
                <a:lnTo>
                  <a:pt x="49022" y="32131"/>
                </a:lnTo>
                <a:lnTo>
                  <a:pt x="60189" y="51304"/>
                </a:lnTo>
                <a:lnTo>
                  <a:pt x="71374" y="32131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658867" y="5763767"/>
            <a:ext cx="4209288" cy="36118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725161" y="5884252"/>
            <a:ext cx="3962400" cy="120650"/>
          </a:xfrm>
          <a:custGeom>
            <a:avLst/>
            <a:gdLst/>
            <a:ahLst/>
            <a:cxnLst/>
            <a:rect l="l" t="t" r="r" b="b"/>
            <a:pathLst>
              <a:path w="3962400" h="120650">
                <a:moveTo>
                  <a:pt x="3859403" y="0"/>
                </a:moveTo>
                <a:lnTo>
                  <a:pt x="3851402" y="2082"/>
                </a:lnTo>
                <a:lnTo>
                  <a:pt x="3844290" y="14439"/>
                </a:lnTo>
                <a:lnTo>
                  <a:pt x="3846321" y="22364"/>
                </a:lnTo>
                <a:lnTo>
                  <a:pt x="3888883" y="47186"/>
                </a:lnTo>
                <a:lnTo>
                  <a:pt x="3936872" y="47205"/>
                </a:lnTo>
                <a:lnTo>
                  <a:pt x="3936745" y="73113"/>
                </a:lnTo>
                <a:lnTo>
                  <a:pt x="3888846" y="73113"/>
                </a:lnTo>
                <a:lnTo>
                  <a:pt x="3846321" y="97878"/>
                </a:lnTo>
                <a:lnTo>
                  <a:pt x="3844163" y="105816"/>
                </a:lnTo>
                <a:lnTo>
                  <a:pt x="3847845" y="111988"/>
                </a:lnTo>
                <a:lnTo>
                  <a:pt x="3851402" y="118173"/>
                </a:lnTo>
                <a:lnTo>
                  <a:pt x="3859403" y="120268"/>
                </a:lnTo>
                <a:lnTo>
                  <a:pt x="3940200" y="73113"/>
                </a:lnTo>
                <a:lnTo>
                  <a:pt x="3936745" y="73113"/>
                </a:lnTo>
                <a:lnTo>
                  <a:pt x="3940233" y="73094"/>
                </a:lnTo>
                <a:lnTo>
                  <a:pt x="3962399" y="60172"/>
                </a:lnTo>
                <a:lnTo>
                  <a:pt x="3859403" y="0"/>
                </a:lnTo>
                <a:close/>
              </a:path>
              <a:path w="3962400" h="120650">
                <a:moveTo>
                  <a:pt x="3911088" y="60150"/>
                </a:moveTo>
                <a:lnTo>
                  <a:pt x="3888879" y="73094"/>
                </a:lnTo>
                <a:lnTo>
                  <a:pt x="3936745" y="73113"/>
                </a:lnTo>
                <a:lnTo>
                  <a:pt x="3936754" y="71348"/>
                </a:lnTo>
                <a:lnTo>
                  <a:pt x="3930268" y="71348"/>
                </a:lnTo>
                <a:lnTo>
                  <a:pt x="3911088" y="60150"/>
                </a:lnTo>
                <a:close/>
              </a:path>
              <a:path w="3962400" h="120650">
                <a:moveTo>
                  <a:pt x="0" y="45631"/>
                </a:moveTo>
                <a:lnTo>
                  <a:pt x="0" y="71539"/>
                </a:lnTo>
                <a:lnTo>
                  <a:pt x="3888879" y="73094"/>
                </a:lnTo>
                <a:lnTo>
                  <a:pt x="3911088" y="60150"/>
                </a:lnTo>
                <a:lnTo>
                  <a:pt x="3888883" y="47186"/>
                </a:lnTo>
                <a:lnTo>
                  <a:pt x="0" y="45631"/>
                </a:lnTo>
                <a:close/>
              </a:path>
              <a:path w="3962400" h="120650">
                <a:moveTo>
                  <a:pt x="3930268" y="48971"/>
                </a:moveTo>
                <a:lnTo>
                  <a:pt x="3911088" y="60150"/>
                </a:lnTo>
                <a:lnTo>
                  <a:pt x="3930268" y="71348"/>
                </a:lnTo>
                <a:lnTo>
                  <a:pt x="3930268" y="48971"/>
                </a:lnTo>
                <a:close/>
              </a:path>
              <a:path w="3962400" h="120650">
                <a:moveTo>
                  <a:pt x="3936864" y="48971"/>
                </a:moveTo>
                <a:lnTo>
                  <a:pt x="3930268" y="48971"/>
                </a:lnTo>
                <a:lnTo>
                  <a:pt x="3930268" y="71348"/>
                </a:lnTo>
                <a:lnTo>
                  <a:pt x="3936754" y="71348"/>
                </a:lnTo>
                <a:lnTo>
                  <a:pt x="3936864" y="48971"/>
                </a:lnTo>
                <a:close/>
              </a:path>
              <a:path w="3962400" h="120650">
                <a:moveTo>
                  <a:pt x="3888883" y="47186"/>
                </a:moveTo>
                <a:lnTo>
                  <a:pt x="3911088" y="60150"/>
                </a:lnTo>
                <a:lnTo>
                  <a:pt x="3930268" y="48971"/>
                </a:lnTo>
                <a:lnTo>
                  <a:pt x="3936864" y="48971"/>
                </a:lnTo>
                <a:lnTo>
                  <a:pt x="3936872" y="47205"/>
                </a:lnTo>
                <a:lnTo>
                  <a:pt x="3888883" y="47186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801361" y="5563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54000" y="0"/>
                </a:ln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09" y="273772"/>
                </a:lnTo>
                <a:lnTo>
                  <a:pt x="289925" y="289920"/>
                </a:lnTo>
                <a:lnTo>
                  <a:pt x="273778" y="300807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06161" y="5563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54000" y="0"/>
                </a:ln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09" y="273772"/>
                </a:lnTo>
                <a:lnTo>
                  <a:pt x="289925" y="289920"/>
                </a:lnTo>
                <a:lnTo>
                  <a:pt x="273778" y="300807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106161" y="52585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54000" y="0"/>
                </a:ln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09" y="273778"/>
                </a:lnTo>
                <a:lnTo>
                  <a:pt x="289925" y="289925"/>
                </a:lnTo>
                <a:lnTo>
                  <a:pt x="273778" y="300809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10961" y="5563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54000" y="0"/>
                </a:ln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09" y="273772"/>
                </a:lnTo>
                <a:lnTo>
                  <a:pt x="289925" y="289920"/>
                </a:lnTo>
                <a:lnTo>
                  <a:pt x="273778" y="300807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410961" y="52585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54000" y="0"/>
                </a:ln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09" y="273778"/>
                </a:lnTo>
                <a:lnTo>
                  <a:pt x="289925" y="289925"/>
                </a:lnTo>
                <a:lnTo>
                  <a:pt x="273778" y="300809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10961" y="4953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54000" y="0"/>
                </a:ln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09" y="273778"/>
                </a:lnTo>
                <a:lnTo>
                  <a:pt x="289925" y="289925"/>
                </a:lnTo>
                <a:lnTo>
                  <a:pt x="273778" y="300809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715761" y="5563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54000" y="0"/>
                </a:ln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09" y="273772"/>
                </a:lnTo>
                <a:lnTo>
                  <a:pt x="289925" y="289920"/>
                </a:lnTo>
                <a:lnTo>
                  <a:pt x="273778" y="300807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715761" y="52585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54000" y="0"/>
                </a:ln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09" y="273778"/>
                </a:lnTo>
                <a:lnTo>
                  <a:pt x="289925" y="289925"/>
                </a:lnTo>
                <a:lnTo>
                  <a:pt x="273778" y="300809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020561" y="5563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54000" y="0"/>
                </a:ln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09" y="273772"/>
                </a:lnTo>
                <a:lnTo>
                  <a:pt x="289925" y="289920"/>
                </a:lnTo>
                <a:lnTo>
                  <a:pt x="273778" y="300807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020561" y="52585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54000" y="0"/>
                </a:ln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09" y="273778"/>
                </a:lnTo>
                <a:lnTo>
                  <a:pt x="289925" y="289925"/>
                </a:lnTo>
                <a:lnTo>
                  <a:pt x="273778" y="300809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020561" y="4953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54000" y="0"/>
                </a:ln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09" y="273778"/>
                </a:lnTo>
                <a:lnTo>
                  <a:pt x="289925" y="289925"/>
                </a:lnTo>
                <a:lnTo>
                  <a:pt x="273778" y="300809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325361" y="5563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53999" y="0"/>
                </a:ln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799" y="50800"/>
                </a:lnTo>
                <a:lnTo>
                  <a:pt x="304799" y="254000"/>
                </a:lnTo>
                <a:lnTo>
                  <a:pt x="300809" y="273772"/>
                </a:lnTo>
                <a:lnTo>
                  <a:pt x="289925" y="289920"/>
                </a:lnTo>
                <a:lnTo>
                  <a:pt x="273778" y="300807"/>
                </a:lnTo>
                <a:lnTo>
                  <a:pt x="253999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325361" y="52585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53999" y="0"/>
                </a:ln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799" y="50800"/>
                </a:lnTo>
                <a:lnTo>
                  <a:pt x="304799" y="254000"/>
                </a:lnTo>
                <a:lnTo>
                  <a:pt x="300809" y="273778"/>
                </a:lnTo>
                <a:lnTo>
                  <a:pt x="289925" y="289925"/>
                </a:lnTo>
                <a:lnTo>
                  <a:pt x="273778" y="300809"/>
                </a:lnTo>
                <a:lnTo>
                  <a:pt x="253999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630161" y="5563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54000" y="0"/>
                </a:ln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09" y="273772"/>
                </a:lnTo>
                <a:lnTo>
                  <a:pt x="289925" y="289920"/>
                </a:lnTo>
                <a:lnTo>
                  <a:pt x="273778" y="300807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630161" y="52585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54000" y="0"/>
                </a:ln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09" y="273778"/>
                </a:lnTo>
                <a:lnTo>
                  <a:pt x="289925" y="289925"/>
                </a:lnTo>
                <a:lnTo>
                  <a:pt x="273778" y="300809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630161" y="4953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54000" y="0"/>
                </a:ln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09" y="273778"/>
                </a:lnTo>
                <a:lnTo>
                  <a:pt x="289925" y="289925"/>
                </a:lnTo>
                <a:lnTo>
                  <a:pt x="273778" y="300809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934961" y="5563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54000" y="0"/>
                </a:ln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09" y="273772"/>
                </a:lnTo>
                <a:lnTo>
                  <a:pt x="289925" y="289920"/>
                </a:lnTo>
                <a:lnTo>
                  <a:pt x="273778" y="300807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239761" y="5563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54000" y="0"/>
                </a:ln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09" y="273772"/>
                </a:lnTo>
                <a:lnTo>
                  <a:pt x="289925" y="289920"/>
                </a:lnTo>
                <a:lnTo>
                  <a:pt x="273778" y="300807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544561" y="5563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54000" y="0"/>
                </a:ln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09" y="273772"/>
                </a:lnTo>
                <a:lnTo>
                  <a:pt x="289925" y="289920"/>
                </a:lnTo>
                <a:lnTo>
                  <a:pt x="273778" y="300807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544561" y="52585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54000" y="0"/>
                </a:ln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09" y="273778"/>
                </a:lnTo>
                <a:lnTo>
                  <a:pt x="289925" y="289925"/>
                </a:lnTo>
                <a:lnTo>
                  <a:pt x="273778" y="300809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715761" y="4953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54000" y="0"/>
                </a:ln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09" y="273778"/>
                </a:lnTo>
                <a:lnTo>
                  <a:pt x="289925" y="289925"/>
                </a:lnTo>
                <a:lnTo>
                  <a:pt x="273778" y="300809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715761" y="46489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54000" y="0"/>
                </a:ln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09" y="273778"/>
                </a:lnTo>
                <a:lnTo>
                  <a:pt x="289925" y="289925"/>
                </a:lnTo>
                <a:lnTo>
                  <a:pt x="273778" y="300809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934961" y="52585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54000" y="0"/>
                </a:ln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09" y="273778"/>
                </a:lnTo>
                <a:lnTo>
                  <a:pt x="289925" y="289925"/>
                </a:lnTo>
                <a:lnTo>
                  <a:pt x="273778" y="300809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5168010" y="4618959"/>
            <a:ext cx="2629535" cy="94106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611505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solidFill>
                  <a:srgbClr val="003366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  <a:p>
            <a:pPr marL="317500">
              <a:lnSpc>
                <a:spcPct val="100000"/>
              </a:lnSpc>
              <a:spcBef>
                <a:spcPts val="240"/>
              </a:spcBef>
              <a:tabLst>
                <a:tab pos="621665" algn="l"/>
                <a:tab pos="926465" algn="l"/>
                <a:tab pos="1534795" algn="l"/>
              </a:tabLst>
            </a:pPr>
            <a:r>
              <a:rPr sz="1800" dirty="0">
                <a:solidFill>
                  <a:srgbClr val="003366"/>
                </a:solidFill>
                <a:latin typeface="Verdana"/>
                <a:cs typeface="Verdana"/>
              </a:rPr>
              <a:t>B	B	B	C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316865" algn="l"/>
                <a:tab pos="621665" algn="l"/>
                <a:tab pos="927100" algn="l"/>
                <a:tab pos="1231900" algn="l"/>
                <a:tab pos="1536700" algn="l"/>
                <a:tab pos="1841500" algn="l"/>
                <a:tab pos="2440305" algn="l"/>
              </a:tabLst>
            </a:pPr>
            <a:r>
              <a:rPr sz="1800" dirty="0">
                <a:solidFill>
                  <a:srgbClr val="003366"/>
                </a:solidFill>
                <a:latin typeface="Verdana"/>
                <a:cs typeface="Verdana"/>
              </a:rPr>
              <a:t>A	A	A	A	A	A	A	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7849361" y="5563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54000" y="0"/>
                </a:ln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09" y="273772"/>
                </a:lnTo>
                <a:lnTo>
                  <a:pt x="289925" y="289920"/>
                </a:lnTo>
                <a:lnTo>
                  <a:pt x="273778" y="300807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4844922" y="5564835"/>
            <a:ext cx="3266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Verdana"/>
                <a:cs typeface="Verdana"/>
              </a:rPr>
              <a:t>M</a:t>
            </a:r>
            <a:r>
              <a:rPr sz="1800" spc="24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3366"/>
                </a:solidFill>
                <a:latin typeface="Verdana"/>
                <a:cs typeface="Verdana"/>
              </a:rPr>
              <a:t>M</a:t>
            </a:r>
            <a:r>
              <a:rPr sz="1800" spc="24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3366"/>
                </a:solidFill>
                <a:latin typeface="Verdana"/>
                <a:cs typeface="Verdana"/>
              </a:rPr>
              <a:t>M</a:t>
            </a:r>
            <a:r>
              <a:rPr sz="1800" spc="24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3366"/>
                </a:solidFill>
                <a:latin typeface="Verdana"/>
                <a:cs typeface="Verdana"/>
              </a:rPr>
              <a:t>M</a:t>
            </a:r>
            <a:r>
              <a:rPr sz="1800" spc="24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3366"/>
                </a:solidFill>
                <a:latin typeface="Verdana"/>
                <a:cs typeface="Verdana"/>
              </a:rPr>
              <a:t>M</a:t>
            </a:r>
            <a:r>
              <a:rPr sz="1800" spc="24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3366"/>
                </a:solidFill>
                <a:latin typeface="Verdana"/>
                <a:cs typeface="Verdana"/>
              </a:rPr>
              <a:t>M</a:t>
            </a:r>
            <a:r>
              <a:rPr sz="1800" spc="24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3366"/>
                </a:solidFill>
                <a:latin typeface="Verdana"/>
                <a:cs typeface="Verdana"/>
              </a:rPr>
              <a:t>M</a:t>
            </a:r>
            <a:r>
              <a:rPr sz="1800" spc="24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3366"/>
                </a:solidFill>
                <a:latin typeface="Verdana"/>
                <a:cs typeface="Verdana"/>
              </a:rPr>
              <a:t>M</a:t>
            </a:r>
            <a:r>
              <a:rPr sz="1800" spc="24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3366"/>
                </a:solidFill>
                <a:latin typeface="Verdana"/>
                <a:cs typeface="Verdana"/>
              </a:rPr>
              <a:t>M</a:t>
            </a:r>
            <a:r>
              <a:rPr sz="1800" spc="24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3366"/>
                </a:solidFill>
                <a:latin typeface="Verdana"/>
                <a:cs typeface="Verdana"/>
              </a:rPr>
              <a:t>M</a:t>
            </a:r>
            <a:r>
              <a:rPr sz="1800" spc="24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3366"/>
                </a:solidFill>
                <a:latin typeface="Verdana"/>
                <a:cs typeface="Verdana"/>
              </a:rPr>
              <a:t>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4462218" y="4829793"/>
            <a:ext cx="182245" cy="5035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100" b="1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b="1" spc="-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b="1" spc="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7776464" y="6049467"/>
            <a:ext cx="6616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Thời</a:t>
            </a:r>
            <a:r>
              <a:rPr sz="11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gian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762000" y="25908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228600"/>
                </a:moveTo>
                <a:lnTo>
                  <a:pt x="1066800" y="228600"/>
                </a:lnTo>
                <a:lnTo>
                  <a:pt x="106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62000" y="43434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228600"/>
                </a:moveTo>
                <a:lnTo>
                  <a:pt x="1066800" y="228600"/>
                </a:lnTo>
                <a:lnTo>
                  <a:pt x="106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62000" y="47244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228600"/>
                </a:moveTo>
                <a:lnTo>
                  <a:pt x="1066800" y="228600"/>
                </a:lnTo>
                <a:lnTo>
                  <a:pt x="106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057400" y="22098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228600"/>
                </a:moveTo>
                <a:lnTo>
                  <a:pt x="1066800" y="228600"/>
                </a:lnTo>
                <a:lnTo>
                  <a:pt x="106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057400" y="25908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228600"/>
                </a:moveTo>
                <a:lnTo>
                  <a:pt x="1066800" y="228600"/>
                </a:lnTo>
                <a:lnTo>
                  <a:pt x="106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057400" y="28194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228600"/>
                </a:moveTo>
                <a:lnTo>
                  <a:pt x="1066800" y="228600"/>
                </a:lnTo>
                <a:lnTo>
                  <a:pt x="106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057400" y="30480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228600"/>
                </a:moveTo>
                <a:lnTo>
                  <a:pt x="1066800" y="228600"/>
                </a:lnTo>
                <a:lnTo>
                  <a:pt x="106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62000" y="49530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228600"/>
                </a:moveTo>
                <a:lnTo>
                  <a:pt x="1066800" y="228600"/>
                </a:lnTo>
                <a:lnTo>
                  <a:pt x="106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62000" y="51816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228600"/>
                </a:moveTo>
                <a:lnTo>
                  <a:pt x="1066800" y="228600"/>
                </a:lnTo>
                <a:lnTo>
                  <a:pt x="106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057400" y="38862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228600"/>
                </a:moveTo>
                <a:lnTo>
                  <a:pt x="1066800" y="228600"/>
                </a:lnTo>
                <a:lnTo>
                  <a:pt x="106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057400" y="42672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228600"/>
                </a:moveTo>
                <a:lnTo>
                  <a:pt x="1066800" y="228600"/>
                </a:lnTo>
                <a:lnTo>
                  <a:pt x="106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62000" y="54102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228600"/>
                </a:moveTo>
                <a:lnTo>
                  <a:pt x="1066800" y="228600"/>
                </a:lnTo>
                <a:lnTo>
                  <a:pt x="106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62000" y="56388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228600"/>
                </a:moveTo>
                <a:lnTo>
                  <a:pt x="1066800" y="228600"/>
                </a:lnTo>
                <a:lnTo>
                  <a:pt x="106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62000" y="28194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228600"/>
                </a:moveTo>
                <a:lnTo>
                  <a:pt x="1066800" y="228600"/>
                </a:lnTo>
                <a:lnTo>
                  <a:pt x="106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62000" y="30480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228600"/>
                </a:moveTo>
                <a:lnTo>
                  <a:pt x="1066800" y="228600"/>
                </a:lnTo>
                <a:lnTo>
                  <a:pt x="106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057400" y="51816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228600"/>
                </a:moveTo>
                <a:lnTo>
                  <a:pt x="1066800" y="228600"/>
                </a:lnTo>
                <a:lnTo>
                  <a:pt x="106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057400" y="55626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228600"/>
                </a:moveTo>
                <a:lnTo>
                  <a:pt x="1066800" y="228600"/>
                </a:lnTo>
                <a:lnTo>
                  <a:pt x="106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62000" y="32766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228600"/>
                </a:moveTo>
                <a:lnTo>
                  <a:pt x="1066800" y="228600"/>
                </a:lnTo>
                <a:lnTo>
                  <a:pt x="106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62000" y="35052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228600"/>
                </a:moveTo>
                <a:lnTo>
                  <a:pt x="1066800" y="228600"/>
                </a:lnTo>
                <a:lnTo>
                  <a:pt x="106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 txBox="1"/>
          <p:nvPr/>
        </p:nvSpPr>
        <p:spPr>
          <a:xfrm>
            <a:off x="8395334" y="6402504"/>
            <a:ext cx="2774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14</a:t>
            </a:fld>
            <a:endParaRPr sz="1800">
              <a:latin typeface="Trebuchet MS"/>
              <a:cs typeface="Trebuchet MS"/>
            </a:endParaRPr>
          </a:p>
        </p:txBody>
      </p:sp>
      <p:sp>
        <p:nvSpPr>
          <p:cNvPr id="206" name="object 20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347472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40">
                <a:moveTo>
                  <a:pt x="0" y="624839"/>
                </a:moveTo>
                <a:lnTo>
                  <a:pt x="990600" y="624839"/>
                </a:lnTo>
                <a:lnTo>
                  <a:pt x="9906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4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692" y="446531"/>
            <a:ext cx="510540" cy="4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595" y="487680"/>
            <a:ext cx="519684" cy="429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348233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3" y="419100"/>
                </a:lnTo>
                <a:lnTo>
                  <a:pt x="473964" y="209550"/>
                </a:lnTo>
                <a:lnTo>
                  <a:pt x="348233" y="0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0" y="209550"/>
                </a:moveTo>
                <a:lnTo>
                  <a:pt x="125730" y="0"/>
                </a:lnTo>
                <a:lnTo>
                  <a:pt x="348233" y="0"/>
                </a:lnTo>
                <a:lnTo>
                  <a:pt x="473964" y="209550"/>
                </a:lnTo>
                <a:lnTo>
                  <a:pt x="348233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395334" y="6402504"/>
            <a:ext cx="2774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15</a:t>
            </a:fld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1876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Nhận</a:t>
            </a:r>
            <a:r>
              <a:rPr spc="-75" dirty="0"/>
              <a:t> </a:t>
            </a:r>
            <a:r>
              <a:rPr dirty="0"/>
              <a:t>xét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5940" y="1547824"/>
            <a:ext cx="7771765" cy="3270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8415" indent="-342900">
              <a:lnSpc>
                <a:spcPct val="100000"/>
              </a:lnSpc>
              <a:spcBef>
                <a:spcPts val="95"/>
              </a:spcBef>
              <a:buClr>
                <a:srgbClr val="4B58D2"/>
              </a:buClr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Cơ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chế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gọi hàm dùng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STACK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trong C phù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hợp 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cho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giải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thuật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đệ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quy</a:t>
            </a:r>
            <a:r>
              <a:rPr sz="2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vì:</a:t>
            </a: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Clr>
                <a:srgbClr val="DE8747"/>
              </a:buClr>
              <a:buFont typeface="Wingdings"/>
              <a:buChar char=""/>
              <a:tabLst>
                <a:tab pos="756920" algn="l"/>
              </a:tabLst>
            </a:pPr>
            <a:r>
              <a:rPr sz="2800" spc="-10" dirty="0">
                <a:solidFill>
                  <a:srgbClr val="FFFF00"/>
                </a:solidFill>
                <a:latin typeface="Arial"/>
                <a:cs typeface="Arial"/>
              </a:rPr>
              <a:t>Lưu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thông tin trạng thái còn dở dang mỗi </a:t>
            </a:r>
            <a:r>
              <a:rPr sz="2800" dirty="0">
                <a:solidFill>
                  <a:srgbClr val="FFFF00"/>
                </a:solidFill>
                <a:latin typeface="Arial"/>
                <a:cs typeface="Arial"/>
              </a:rPr>
              <a:t>khi 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gọi </a:t>
            </a:r>
            <a:r>
              <a:rPr sz="2800" dirty="0">
                <a:solidFill>
                  <a:srgbClr val="FFFF00"/>
                </a:solidFill>
                <a:latin typeface="Arial"/>
                <a:cs typeface="Arial"/>
              </a:rPr>
              <a:t>đệ</a:t>
            </a:r>
            <a:r>
              <a:rPr sz="2800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00"/>
                </a:solidFill>
                <a:latin typeface="Arial"/>
                <a:cs typeface="Arial"/>
              </a:rPr>
              <a:t>quy.</a:t>
            </a:r>
          </a:p>
          <a:p>
            <a:pPr marL="756285" marR="398780" lvl="1" indent="-286385">
              <a:lnSpc>
                <a:spcPct val="100000"/>
              </a:lnSpc>
              <a:spcBef>
                <a:spcPts val="675"/>
              </a:spcBef>
              <a:buClr>
                <a:srgbClr val="DE8747"/>
              </a:buClr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Thực hiện xong một lần gọi cần khôi phục  thông </a:t>
            </a:r>
            <a:r>
              <a:rPr sz="2800" dirty="0">
                <a:solidFill>
                  <a:srgbClr val="FFFF00"/>
                </a:solidFill>
                <a:latin typeface="Arial"/>
                <a:cs typeface="Arial"/>
              </a:rPr>
              <a:t>tin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trạng thái trước </a:t>
            </a:r>
            <a:r>
              <a:rPr sz="2800" dirty="0">
                <a:solidFill>
                  <a:srgbClr val="FFFF00"/>
                </a:solidFill>
                <a:latin typeface="Arial"/>
                <a:cs typeface="Arial"/>
              </a:rPr>
              <a:t>khi</a:t>
            </a:r>
            <a:r>
              <a:rPr sz="2800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gọi.</a:t>
            </a:r>
            <a:endParaRPr sz="2800" dirty="0">
              <a:solidFill>
                <a:srgbClr val="FFFF00"/>
              </a:solidFill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lr>
                <a:srgbClr val="DE8747"/>
              </a:buClr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Lệnh gọi cuối cùng </a:t>
            </a:r>
            <a:r>
              <a:rPr sz="2800" dirty="0">
                <a:solidFill>
                  <a:srgbClr val="FFFF00"/>
                </a:solidFill>
                <a:latin typeface="Arial"/>
                <a:cs typeface="Arial"/>
              </a:rPr>
              <a:t>sẽ hoàn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tất đầu</a:t>
            </a:r>
            <a:r>
              <a:rPr sz="2800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tiên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347472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40">
                <a:moveTo>
                  <a:pt x="0" y="624839"/>
                </a:moveTo>
                <a:lnTo>
                  <a:pt x="990600" y="624839"/>
                </a:lnTo>
                <a:lnTo>
                  <a:pt x="9906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4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692" y="446531"/>
            <a:ext cx="510540" cy="451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0" y="209550"/>
                </a:moveTo>
                <a:lnTo>
                  <a:pt x="125730" y="0"/>
                </a:lnTo>
                <a:lnTo>
                  <a:pt x="348233" y="0"/>
                </a:lnTo>
                <a:lnTo>
                  <a:pt x="473964" y="209550"/>
                </a:lnTo>
                <a:lnTo>
                  <a:pt x="348233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43973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Ví </a:t>
            </a:r>
            <a:r>
              <a:rPr spc="-5" dirty="0"/>
              <a:t>dụ gọi hàm đệ</a:t>
            </a:r>
            <a:r>
              <a:rPr spc="-40" dirty="0"/>
              <a:t> </a:t>
            </a:r>
            <a:r>
              <a:rPr spc="-5" dirty="0"/>
              <a:t>quy</a:t>
            </a:r>
          </a:p>
        </p:txBody>
      </p:sp>
      <p:sp>
        <p:nvSpPr>
          <p:cNvPr id="21" name="object 21"/>
          <p:cNvSpPr/>
          <p:nvPr/>
        </p:nvSpPr>
        <p:spPr>
          <a:xfrm>
            <a:off x="5882640" y="2956560"/>
            <a:ext cx="594360" cy="164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14059" y="2362200"/>
            <a:ext cx="723899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14059" y="2362200"/>
            <a:ext cx="717804" cy="701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66916" y="2854832"/>
            <a:ext cx="321310" cy="153670"/>
          </a:xfrm>
          <a:custGeom>
            <a:avLst/>
            <a:gdLst/>
            <a:ahLst/>
            <a:cxnLst/>
            <a:rect l="l" t="t" r="r" b="b"/>
            <a:pathLst>
              <a:path w="321310" h="153669">
                <a:moveTo>
                  <a:pt x="0" y="115062"/>
                </a:moveTo>
                <a:lnTo>
                  <a:pt x="23445" y="140717"/>
                </a:lnTo>
                <a:lnTo>
                  <a:pt x="66690" y="153050"/>
                </a:lnTo>
                <a:lnTo>
                  <a:pt x="123676" y="151405"/>
                </a:lnTo>
                <a:lnTo>
                  <a:pt x="188341" y="135127"/>
                </a:lnTo>
                <a:lnTo>
                  <a:pt x="220045" y="120174"/>
                </a:lnTo>
                <a:lnTo>
                  <a:pt x="44174" y="120174"/>
                </a:lnTo>
                <a:lnTo>
                  <a:pt x="0" y="115062"/>
                </a:lnTo>
                <a:close/>
              </a:path>
              <a:path w="321310" h="153669">
                <a:moveTo>
                  <a:pt x="321183" y="0"/>
                </a:moveTo>
                <a:lnTo>
                  <a:pt x="287274" y="34543"/>
                </a:lnTo>
                <a:lnTo>
                  <a:pt x="244792" y="63932"/>
                </a:lnTo>
                <a:lnTo>
                  <a:pt x="196511" y="87959"/>
                </a:lnTo>
                <a:lnTo>
                  <a:pt x="145161" y="105854"/>
                </a:lnTo>
                <a:lnTo>
                  <a:pt x="93472" y="116849"/>
                </a:lnTo>
                <a:lnTo>
                  <a:pt x="44174" y="120174"/>
                </a:lnTo>
                <a:lnTo>
                  <a:pt x="220045" y="120174"/>
                </a:lnTo>
                <a:lnTo>
                  <a:pt x="248709" y="106656"/>
                </a:lnTo>
                <a:lnTo>
                  <a:pt x="293814" y="71754"/>
                </a:lnTo>
                <a:lnTo>
                  <a:pt x="319393" y="34758"/>
                </a:lnTo>
                <a:lnTo>
                  <a:pt x="321183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16625" y="2911094"/>
            <a:ext cx="337820" cy="99695"/>
          </a:xfrm>
          <a:custGeom>
            <a:avLst/>
            <a:gdLst/>
            <a:ahLst/>
            <a:cxnLst/>
            <a:rect l="l" t="t" r="r" b="b"/>
            <a:pathLst>
              <a:path w="337820" h="99694">
                <a:moveTo>
                  <a:pt x="0" y="36194"/>
                </a:moveTo>
                <a:lnTo>
                  <a:pt x="16595" y="66028"/>
                </a:lnTo>
                <a:lnTo>
                  <a:pt x="55514" y="87693"/>
                </a:lnTo>
                <a:lnTo>
                  <a:pt x="111031" y="99167"/>
                </a:lnTo>
                <a:lnTo>
                  <a:pt x="177419" y="98425"/>
                </a:lnTo>
                <a:lnTo>
                  <a:pt x="242446" y="85117"/>
                </a:lnTo>
                <a:lnTo>
                  <a:pt x="294259" y="62166"/>
                </a:lnTo>
                <a:lnTo>
                  <a:pt x="295954" y="60674"/>
                </a:lnTo>
                <a:lnTo>
                  <a:pt x="142525" y="60674"/>
                </a:lnTo>
                <a:lnTo>
                  <a:pt x="89953" y="59323"/>
                </a:lnTo>
                <a:lnTo>
                  <a:pt x="41501" y="51198"/>
                </a:lnTo>
                <a:lnTo>
                  <a:pt x="0" y="36194"/>
                </a:lnTo>
                <a:close/>
              </a:path>
              <a:path w="337820" h="99694">
                <a:moveTo>
                  <a:pt x="337565" y="0"/>
                </a:moveTo>
                <a:lnTo>
                  <a:pt x="296672" y="25145"/>
                </a:lnTo>
                <a:lnTo>
                  <a:pt x="248714" y="43479"/>
                </a:lnTo>
                <a:lnTo>
                  <a:pt x="196389" y="55357"/>
                </a:lnTo>
                <a:lnTo>
                  <a:pt x="142525" y="60674"/>
                </a:lnTo>
                <a:lnTo>
                  <a:pt x="295954" y="60674"/>
                </a:lnTo>
                <a:lnTo>
                  <a:pt x="327687" y="32738"/>
                </a:lnTo>
                <a:lnTo>
                  <a:pt x="337565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86017" y="2923920"/>
            <a:ext cx="339725" cy="86360"/>
          </a:xfrm>
          <a:custGeom>
            <a:avLst/>
            <a:gdLst/>
            <a:ahLst/>
            <a:cxnLst/>
            <a:rect l="l" t="t" r="r" b="b"/>
            <a:pathLst>
              <a:path w="339725" h="86360">
                <a:moveTo>
                  <a:pt x="0" y="7112"/>
                </a:moveTo>
                <a:lnTo>
                  <a:pt x="14037" y="38883"/>
                </a:lnTo>
                <a:lnTo>
                  <a:pt x="50958" y="64309"/>
                </a:lnTo>
                <a:lnTo>
                  <a:pt x="105263" y="80853"/>
                </a:lnTo>
                <a:lnTo>
                  <a:pt x="171450" y="85978"/>
                </a:lnTo>
                <a:lnTo>
                  <a:pt x="237386" y="78081"/>
                </a:lnTo>
                <a:lnTo>
                  <a:pt x="290988" y="59277"/>
                </a:lnTo>
                <a:lnTo>
                  <a:pt x="310707" y="44450"/>
                </a:lnTo>
                <a:lnTo>
                  <a:pt x="139890" y="44450"/>
                </a:lnTo>
                <a:lnTo>
                  <a:pt x="87634" y="38452"/>
                </a:lnTo>
                <a:lnTo>
                  <a:pt x="40063" y="25957"/>
                </a:lnTo>
                <a:lnTo>
                  <a:pt x="0" y="7112"/>
                </a:lnTo>
                <a:close/>
              </a:path>
              <a:path w="339725" h="86360">
                <a:moveTo>
                  <a:pt x="339471" y="0"/>
                </a:moveTo>
                <a:lnTo>
                  <a:pt x="296545" y="21970"/>
                </a:lnTo>
                <a:lnTo>
                  <a:pt x="247167" y="36357"/>
                </a:lnTo>
                <a:lnTo>
                  <a:pt x="194008" y="43800"/>
                </a:lnTo>
                <a:lnTo>
                  <a:pt x="139890" y="44450"/>
                </a:lnTo>
                <a:lnTo>
                  <a:pt x="310707" y="44450"/>
                </a:lnTo>
                <a:lnTo>
                  <a:pt x="326826" y="32329"/>
                </a:lnTo>
                <a:lnTo>
                  <a:pt x="33947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52363" y="2905125"/>
            <a:ext cx="338455" cy="107314"/>
          </a:xfrm>
          <a:custGeom>
            <a:avLst/>
            <a:gdLst/>
            <a:ahLst/>
            <a:cxnLst/>
            <a:rect l="l" t="t" r="r" b="b"/>
            <a:pathLst>
              <a:path w="338454" h="107314">
                <a:moveTo>
                  <a:pt x="0" y="0"/>
                </a:moveTo>
                <a:lnTo>
                  <a:pt x="41703" y="64404"/>
                </a:lnTo>
                <a:lnTo>
                  <a:pt x="93065" y="89171"/>
                </a:lnTo>
                <a:lnTo>
                  <a:pt x="157987" y="104521"/>
                </a:lnTo>
                <a:lnTo>
                  <a:pt x="224702" y="106957"/>
                </a:lnTo>
                <a:lnTo>
                  <a:pt x="280797" y="96678"/>
                </a:lnTo>
                <a:lnTo>
                  <a:pt x="320508" y="75588"/>
                </a:lnTo>
                <a:lnTo>
                  <a:pt x="325380" y="67268"/>
                </a:lnTo>
                <a:lnTo>
                  <a:pt x="240864" y="67268"/>
                </a:lnTo>
                <a:lnTo>
                  <a:pt x="186934" y="66388"/>
                </a:lnTo>
                <a:lnTo>
                  <a:pt x="133096" y="58642"/>
                </a:lnTo>
                <a:lnTo>
                  <a:pt x="82136" y="44609"/>
                </a:lnTo>
                <a:lnTo>
                  <a:pt x="36841" y="24869"/>
                </a:lnTo>
                <a:lnTo>
                  <a:pt x="0" y="0"/>
                </a:lnTo>
                <a:close/>
              </a:path>
              <a:path w="338454" h="107314">
                <a:moveTo>
                  <a:pt x="338074" y="45592"/>
                </a:moveTo>
                <a:lnTo>
                  <a:pt x="292100" y="60705"/>
                </a:lnTo>
                <a:lnTo>
                  <a:pt x="240864" y="67268"/>
                </a:lnTo>
                <a:lnTo>
                  <a:pt x="325380" y="67268"/>
                </a:lnTo>
                <a:lnTo>
                  <a:pt x="338074" y="45592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77763" y="2925317"/>
            <a:ext cx="340995" cy="94615"/>
          </a:xfrm>
          <a:custGeom>
            <a:avLst/>
            <a:gdLst/>
            <a:ahLst/>
            <a:cxnLst/>
            <a:rect l="l" t="t" r="r" b="b"/>
            <a:pathLst>
              <a:path w="340995" h="94614">
                <a:moveTo>
                  <a:pt x="0" y="0"/>
                </a:moveTo>
                <a:lnTo>
                  <a:pt x="11703" y="33994"/>
                </a:lnTo>
                <a:lnTo>
                  <a:pt x="46862" y="63071"/>
                </a:lnTo>
                <a:lnTo>
                  <a:pt x="100119" y="84171"/>
                </a:lnTo>
                <a:lnTo>
                  <a:pt x="166115" y="94234"/>
                </a:lnTo>
                <a:lnTo>
                  <a:pt x="232854" y="90812"/>
                </a:lnTo>
                <a:lnTo>
                  <a:pt x="287972" y="75152"/>
                </a:lnTo>
                <a:lnTo>
                  <a:pt x="322347" y="52079"/>
                </a:lnTo>
                <a:lnTo>
                  <a:pt x="191845" y="52079"/>
                </a:lnTo>
                <a:lnTo>
                  <a:pt x="137525" y="48879"/>
                </a:lnTo>
                <a:lnTo>
                  <a:pt x="85565" y="38894"/>
                </a:lnTo>
                <a:lnTo>
                  <a:pt x="38783" y="22483"/>
                </a:lnTo>
                <a:lnTo>
                  <a:pt x="0" y="0"/>
                </a:lnTo>
                <a:close/>
              </a:path>
              <a:path w="340995" h="94614">
                <a:moveTo>
                  <a:pt x="340867" y="17018"/>
                </a:moveTo>
                <a:lnTo>
                  <a:pt x="296290" y="36703"/>
                </a:lnTo>
                <a:lnTo>
                  <a:pt x="245706" y="48139"/>
                </a:lnTo>
                <a:lnTo>
                  <a:pt x="191845" y="52079"/>
                </a:lnTo>
                <a:lnTo>
                  <a:pt x="322347" y="52079"/>
                </a:lnTo>
                <a:lnTo>
                  <a:pt x="325850" y="49728"/>
                </a:lnTo>
                <a:lnTo>
                  <a:pt x="340867" y="1701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38392" y="2884170"/>
            <a:ext cx="325755" cy="141605"/>
          </a:xfrm>
          <a:custGeom>
            <a:avLst/>
            <a:gdLst/>
            <a:ahLst/>
            <a:cxnLst/>
            <a:rect l="l" t="t" r="r" b="b"/>
            <a:pathLst>
              <a:path w="325754" h="141605">
                <a:moveTo>
                  <a:pt x="0" y="0"/>
                </a:moveTo>
                <a:lnTo>
                  <a:pt x="30908" y="71262"/>
                </a:lnTo>
                <a:lnTo>
                  <a:pt x="77563" y="103852"/>
                </a:lnTo>
                <a:lnTo>
                  <a:pt x="139065" y="128904"/>
                </a:lnTo>
                <a:lnTo>
                  <a:pt x="204329" y="141269"/>
                </a:lnTo>
                <a:lnTo>
                  <a:pt x="261223" y="139239"/>
                </a:lnTo>
                <a:lnTo>
                  <a:pt x="303710" y="123850"/>
                </a:lnTo>
                <a:lnTo>
                  <a:pt x="319087" y="104520"/>
                </a:lnTo>
                <a:lnTo>
                  <a:pt x="278003" y="104520"/>
                </a:lnTo>
                <a:lnTo>
                  <a:pt x="226533" y="103587"/>
                </a:lnTo>
                <a:lnTo>
                  <a:pt x="173585" y="94723"/>
                </a:lnTo>
                <a:lnTo>
                  <a:pt x="121808" y="78930"/>
                </a:lnTo>
                <a:lnTo>
                  <a:pt x="73852" y="57211"/>
                </a:lnTo>
                <a:lnTo>
                  <a:pt x="32366" y="30567"/>
                </a:lnTo>
                <a:lnTo>
                  <a:pt x="0" y="0"/>
                </a:lnTo>
                <a:close/>
              </a:path>
              <a:path w="325754" h="141605">
                <a:moveTo>
                  <a:pt x="325755" y="96138"/>
                </a:moveTo>
                <a:lnTo>
                  <a:pt x="314829" y="99163"/>
                </a:lnTo>
                <a:lnTo>
                  <a:pt x="303212" y="101568"/>
                </a:lnTo>
                <a:lnTo>
                  <a:pt x="290929" y="103354"/>
                </a:lnTo>
                <a:lnTo>
                  <a:pt x="278003" y="104520"/>
                </a:lnTo>
                <a:lnTo>
                  <a:pt x="319087" y="104520"/>
                </a:lnTo>
                <a:lnTo>
                  <a:pt x="325755" y="9613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15152" y="2859151"/>
            <a:ext cx="314960" cy="161925"/>
          </a:xfrm>
          <a:custGeom>
            <a:avLst/>
            <a:gdLst/>
            <a:ahLst/>
            <a:cxnLst/>
            <a:rect l="l" t="t" r="r" b="b"/>
            <a:pathLst>
              <a:path w="314960" h="161925">
                <a:moveTo>
                  <a:pt x="0" y="0"/>
                </a:moveTo>
                <a:lnTo>
                  <a:pt x="24002" y="74501"/>
                </a:lnTo>
                <a:lnTo>
                  <a:pt x="67329" y="111210"/>
                </a:lnTo>
                <a:lnTo>
                  <a:pt x="126111" y="141477"/>
                </a:lnTo>
                <a:lnTo>
                  <a:pt x="189797" y="159176"/>
                </a:lnTo>
                <a:lnTo>
                  <a:pt x="246507" y="161623"/>
                </a:lnTo>
                <a:lnTo>
                  <a:pt x="290167" y="149425"/>
                </a:lnTo>
                <a:lnTo>
                  <a:pt x="310310" y="127888"/>
                </a:lnTo>
                <a:lnTo>
                  <a:pt x="266573" y="127888"/>
                </a:lnTo>
                <a:lnTo>
                  <a:pt x="215464" y="122799"/>
                </a:lnTo>
                <a:lnTo>
                  <a:pt x="163651" y="109605"/>
                </a:lnTo>
                <a:lnTo>
                  <a:pt x="113664" y="89519"/>
                </a:lnTo>
                <a:lnTo>
                  <a:pt x="68039" y="63749"/>
                </a:lnTo>
                <a:lnTo>
                  <a:pt x="29306" y="33506"/>
                </a:lnTo>
                <a:lnTo>
                  <a:pt x="0" y="0"/>
                </a:lnTo>
                <a:close/>
              </a:path>
              <a:path w="314960" h="161925">
                <a:moveTo>
                  <a:pt x="314706" y="123189"/>
                </a:moveTo>
                <a:lnTo>
                  <a:pt x="303595" y="125335"/>
                </a:lnTo>
                <a:lnTo>
                  <a:pt x="291830" y="126825"/>
                </a:lnTo>
                <a:lnTo>
                  <a:pt x="279469" y="127672"/>
                </a:lnTo>
                <a:lnTo>
                  <a:pt x="266573" y="127888"/>
                </a:lnTo>
                <a:lnTo>
                  <a:pt x="310310" y="127888"/>
                </a:lnTo>
                <a:lnTo>
                  <a:pt x="314706" y="123189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90833" y="2823717"/>
            <a:ext cx="299085" cy="198120"/>
          </a:xfrm>
          <a:custGeom>
            <a:avLst/>
            <a:gdLst/>
            <a:ahLst/>
            <a:cxnLst/>
            <a:rect l="l" t="t" r="r" b="b"/>
            <a:pathLst>
              <a:path w="299085" h="198119">
                <a:moveTo>
                  <a:pt x="5014" y="0"/>
                </a:moveTo>
                <a:lnTo>
                  <a:pt x="17952" y="76565"/>
                </a:lnTo>
                <a:lnTo>
                  <a:pt x="55502" y="119354"/>
                </a:lnTo>
                <a:lnTo>
                  <a:pt x="109281" y="158369"/>
                </a:lnTo>
                <a:lnTo>
                  <a:pt x="169727" y="185945"/>
                </a:lnTo>
                <a:lnTo>
                  <a:pt x="225470" y="197532"/>
                </a:lnTo>
                <a:lnTo>
                  <a:pt x="270426" y="192712"/>
                </a:lnTo>
                <a:lnTo>
                  <a:pt x="298112" y="171376"/>
                </a:lnTo>
                <a:lnTo>
                  <a:pt x="287111" y="171376"/>
                </a:lnTo>
                <a:lnTo>
                  <a:pt x="275222" y="170957"/>
                </a:lnTo>
                <a:lnTo>
                  <a:pt x="200306" y="154654"/>
                </a:lnTo>
                <a:lnTo>
                  <a:pt x="150961" y="133397"/>
                </a:lnTo>
                <a:lnTo>
                  <a:pt x="104423" y="105711"/>
                </a:lnTo>
                <a:lnTo>
                  <a:pt x="63029" y="73189"/>
                </a:lnTo>
                <a:lnTo>
                  <a:pt x="29115" y="37422"/>
                </a:lnTo>
                <a:lnTo>
                  <a:pt x="5014" y="0"/>
                </a:lnTo>
                <a:close/>
              </a:path>
              <a:path w="299085" h="198119">
                <a:moveTo>
                  <a:pt x="298511" y="171069"/>
                </a:moveTo>
                <a:lnTo>
                  <a:pt x="287111" y="171376"/>
                </a:lnTo>
                <a:lnTo>
                  <a:pt x="298112" y="171376"/>
                </a:lnTo>
                <a:lnTo>
                  <a:pt x="298511" y="171069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0351" y="2427732"/>
            <a:ext cx="3011424" cy="32445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59935" y="4940808"/>
            <a:ext cx="59588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91355" y="4346447"/>
            <a:ext cx="723900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91355" y="4346447"/>
            <a:ext cx="719328" cy="7010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35577" y="4822952"/>
            <a:ext cx="323215" cy="156210"/>
          </a:xfrm>
          <a:custGeom>
            <a:avLst/>
            <a:gdLst/>
            <a:ahLst/>
            <a:cxnLst/>
            <a:rect l="l" t="t" r="r" b="b"/>
            <a:pathLst>
              <a:path w="323214" h="156210">
                <a:moveTo>
                  <a:pt x="0" y="115697"/>
                </a:moveTo>
                <a:lnTo>
                  <a:pt x="23959" y="142577"/>
                </a:lnTo>
                <a:lnTo>
                  <a:pt x="67754" y="155860"/>
                </a:lnTo>
                <a:lnTo>
                  <a:pt x="125265" y="154809"/>
                </a:lnTo>
                <a:lnTo>
                  <a:pt x="190373" y="138684"/>
                </a:lnTo>
                <a:lnTo>
                  <a:pt x="226385" y="121507"/>
                </a:lnTo>
                <a:lnTo>
                  <a:pt x="44659" y="121507"/>
                </a:lnTo>
                <a:lnTo>
                  <a:pt x="0" y="115697"/>
                </a:lnTo>
                <a:close/>
              </a:path>
              <a:path w="323214" h="156210">
                <a:moveTo>
                  <a:pt x="322961" y="0"/>
                </a:moveTo>
                <a:lnTo>
                  <a:pt x="289051" y="35433"/>
                </a:lnTo>
                <a:lnTo>
                  <a:pt x="246509" y="65446"/>
                </a:lnTo>
                <a:lnTo>
                  <a:pt x="198054" y="89826"/>
                </a:lnTo>
                <a:lnTo>
                  <a:pt x="146431" y="107807"/>
                </a:lnTo>
                <a:lnTo>
                  <a:pt x="94384" y="118622"/>
                </a:lnTo>
                <a:lnTo>
                  <a:pt x="44659" y="121507"/>
                </a:lnTo>
                <a:lnTo>
                  <a:pt x="226385" y="121507"/>
                </a:lnTo>
                <a:lnTo>
                  <a:pt x="250934" y="109799"/>
                </a:lnTo>
                <a:lnTo>
                  <a:pt x="296052" y="74104"/>
                </a:lnTo>
                <a:lnTo>
                  <a:pt x="321478" y="36028"/>
                </a:lnTo>
                <a:lnTo>
                  <a:pt x="32296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84269" y="4877815"/>
            <a:ext cx="339725" cy="102870"/>
          </a:xfrm>
          <a:custGeom>
            <a:avLst/>
            <a:gdLst/>
            <a:ahLst/>
            <a:cxnLst/>
            <a:rect l="l" t="t" r="r" b="b"/>
            <a:pathLst>
              <a:path w="339725" h="102870">
                <a:moveTo>
                  <a:pt x="0" y="36321"/>
                </a:moveTo>
                <a:lnTo>
                  <a:pt x="16829" y="67494"/>
                </a:lnTo>
                <a:lnTo>
                  <a:pt x="56054" y="90249"/>
                </a:lnTo>
                <a:lnTo>
                  <a:pt x="111924" y="102455"/>
                </a:lnTo>
                <a:lnTo>
                  <a:pt x="178688" y="101980"/>
                </a:lnTo>
                <a:lnTo>
                  <a:pt x="244028" y="88314"/>
                </a:lnTo>
                <a:lnTo>
                  <a:pt x="296021" y="64563"/>
                </a:lnTo>
                <a:lnTo>
                  <a:pt x="298371" y="62420"/>
                </a:lnTo>
                <a:lnTo>
                  <a:pt x="143398" y="62420"/>
                </a:lnTo>
                <a:lnTo>
                  <a:pt x="90522" y="60804"/>
                </a:lnTo>
                <a:lnTo>
                  <a:pt x="41774" y="52140"/>
                </a:lnTo>
                <a:lnTo>
                  <a:pt x="0" y="36321"/>
                </a:lnTo>
                <a:close/>
              </a:path>
              <a:path w="339725" h="102870">
                <a:moveTo>
                  <a:pt x="339343" y="0"/>
                </a:moveTo>
                <a:lnTo>
                  <a:pt x="298322" y="26034"/>
                </a:lnTo>
                <a:lnTo>
                  <a:pt x="250145" y="44929"/>
                </a:lnTo>
                <a:lnTo>
                  <a:pt x="197555" y="57093"/>
                </a:lnTo>
                <a:lnTo>
                  <a:pt x="143398" y="62420"/>
                </a:lnTo>
                <a:lnTo>
                  <a:pt x="298371" y="62420"/>
                </a:lnTo>
                <a:lnTo>
                  <a:pt x="329511" y="34026"/>
                </a:lnTo>
                <a:lnTo>
                  <a:pt x="339343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53534" y="4890896"/>
            <a:ext cx="341630" cy="89535"/>
          </a:xfrm>
          <a:custGeom>
            <a:avLst/>
            <a:gdLst/>
            <a:ahLst/>
            <a:cxnLst/>
            <a:rect l="l" t="t" r="r" b="b"/>
            <a:pathLst>
              <a:path w="341629" h="89535">
                <a:moveTo>
                  <a:pt x="0" y="7111"/>
                </a:moveTo>
                <a:lnTo>
                  <a:pt x="14051" y="40223"/>
                </a:lnTo>
                <a:lnTo>
                  <a:pt x="51165" y="66738"/>
                </a:lnTo>
                <a:lnTo>
                  <a:pt x="105781" y="84014"/>
                </a:lnTo>
                <a:lnTo>
                  <a:pt x="172338" y="89407"/>
                </a:lnTo>
                <a:lnTo>
                  <a:pt x="238609" y="81242"/>
                </a:lnTo>
                <a:lnTo>
                  <a:pt x="292449" y="61706"/>
                </a:lnTo>
                <a:lnTo>
                  <a:pt x="312373" y="46180"/>
                </a:lnTo>
                <a:lnTo>
                  <a:pt x="140588" y="46180"/>
                </a:lnTo>
                <a:lnTo>
                  <a:pt x="88081" y="39896"/>
                </a:lnTo>
                <a:lnTo>
                  <a:pt x="40273" y="26825"/>
                </a:lnTo>
                <a:lnTo>
                  <a:pt x="0" y="7111"/>
                </a:lnTo>
                <a:close/>
              </a:path>
              <a:path w="341629" h="89535">
                <a:moveTo>
                  <a:pt x="341122" y="0"/>
                </a:moveTo>
                <a:lnTo>
                  <a:pt x="297941" y="22859"/>
                </a:lnTo>
                <a:lnTo>
                  <a:pt x="248355" y="37806"/>
                </a:lnTo>
                <a:lnTo>
                  <a:pt x="194959" y="45531"/>
                </a:lnTo>
                <a:lnTo>
                  <a:pt x="140588" y="46180"/>
                </a:lnTo>
                <a:lnTo>
                  <a:pt x="312373" y="46180"/>
                </a:lnTo>
                <a:lnTo>
                  <a:pt x="328429" y="33668"/>
                </a:lnTo>
                <a:lnTo>
                  <a:pt x="341122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20388" y="4873116"/>
            <a:ext cx="340360" cy="110489"/>
          </a:xfrm>
          <a:custGeom>
            <a:avLst/>
            <a:gdLst/>
            <a:ahLst/>
            <a:cxnLst/>
            <a:rect l="l" t="t" r="r" b="b"/>
            <a:pathLst>
              <a:path w="340360" h="110489">
                <a:moveTo>
                  <a:pt x="0" y="0"/>
                </a:moveTo>
                <a:lnTo>
                  <a:pt x="41671" y="66897"/>
                </a:lnTo>
                <a:lnTo>
                  <a:pt x="93243" y="92440"/>
                </a:lnTo>
                <a:lnTo>
                  <a:pt x="158496" y="108076"/>
                </a:lnTo>
                <a:lnTo>
                  <a:pt x="225534" y="110285"/>
                </a:lnTo>
                <a:lnTo>
                  <a:pt x="281987" y="99361"/>
                </a:lnTo>
                <a:lnTo>
                  <a:pt x="322034" y="77269"/>
                </a:lnTo>
                <a:lnTo>
                  <a:pt x="326794" y="68909"/>
                </a:lnTo>
                <a:lnTo>
                  <a:pt x="241946" y="68909"/>
                </a:lnTo>
                <a:lnTo>
                  <a:pt x="187715" y="68250"/>
                </a:lnTo>
                <a:lnTo>
                  <a:pt x="133603" y="60451"/>
                </a:lnTo>
                <a:lnTo>
                  <a:pt x="82413" y="46091"/>
                </a:lnTo>
                <a:lnTo>
                  <a:pt x="36945" y="25748"/>
                </a:lnTo>
                <a:lnTo>
                  <a:pt x="0" y="0"/>
                </a:lnTo>
                <a:close/>
              </a:path>
              <a:path w="340360" h="110489">
                <a:moveTo>
                  <a:pt x="339851" y="45973"/>
                </a:moveTo>
                <a:lnTo>
                  <a:pt x="293497" y="61848"/>
                </a:lnTo>
                <a:lnTo>
                  <a:pt x="241946" y="68909"/>
                </a:lnTo>
                <a:lnTo>
                  <a:pt x="326794" y="68909"/>
                </a:lnTo>
                <a:lnTo>
                  <a:pt x="339851" y="45973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47184" y="4890515"/>
            <a:ext cx="342900" cy="94615"/>
          </a:xfrm>
          <a:custGeom>
            <a:avLst/>
            <a:gdLst/>
            <a:ahLst/>
            <a:cxnLst/>
            <a:rect l="l" t="t" r="r" b="b"/>
            <a:pathLst>
              <a:path w="342900" h="94614">
                <a:moveTo>
                  <a:pt x="0" y="0"/>
                </a:moveTo>
                <a:lnTo>
                  <a:pt x="11771" y="34047"/>
                </a:lnTo>
                <a:lnTo>
                  <a:pt x="47116" y="63118"/>
                </a:lnTo>
                <a:lnTo>
                  <a:pt x="100655" y="84189"/>
                </a:lnTo>
                <a:lnTo>
                  <a:pt x="167004" y="94233"/>
                </a:lnTo>
                <a:lnTo>
                  <a:pt x="234023" y="90814"/>
                </a:lnTo>
                <a:lnTo>
                  <a:pt x="289385" y="75168"/>
                </a:lnTo>
                <a:lnTo>
                  <a:pt x="323935" y="52117"/>
                </a:lnTo>
                <a:lnTo>
                  <a:pt x="192767" y="52117"/>
                </a:lnTo>
                <a:lnTo>
                  <a:pt x="138175" y="48894"/>
                </a:lnTo>
                <a:lnTo>
                  <a:pt x="85955" y="38899"/>
                </a:lnTo>
                <a:lnTo>
                  <a:pt x="38949" y="22483"/>
                </a:lnTo>
                <a:lnTo>
                  <a:pt x="0" y="0"/>
                </a:lnTo>
                <a:close/>
              </a:path>
              <a:path w="342900" h="94614">
                <a:moveTo>
                  <a:pt x="342518" y="17144"/>
                </a:moveTo>
                <a:lnTo>
                  <a:pt x="297688" y="36829"/>
                </a:lnTo>
                <a:lnTo>
                  <a:pt x="246885" y="48212"/>
                </a:lnTo>
                <a:lnTo>
                  <a:pt x="192767" y="52117"/>
                </a:lnTo>
                <a:lnTo>
                  <a:pt x="323935" y="52117"/>
                </a:lnTo>
                <a:lnTo>
                  <a:pt x="327435" y="49782"/>
                </a:lnTo>
                <a:lnTo>
                  <a:pt x="342518" y="17144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08577" y="4847844"/>
            <a:ext cx="327660" cy="143510"/>
          </a:xfrm>
          <a:custGeom>
            <a:avLst/>
            <a:gdLst/>
            <a:ahLst/>
            <a:cxnLst/>
            <a:rect l="l" t="t" r="r" b="b"/>
            <a:pathLst>
              <a:path w="327660" h="143510">
                <a:moveTo>
                  <a:pt x="0" y="0"/>
                </a:moveTo>
                <a:lnTo>
                  <a:pt x="30702" y="72278"/>
                </a:lnTo>
                <a:lnTo>
                  <a:pt x="77514" y="105282"/>
                </a:lnTo>
                <a:lnTo>
                  <a:pt x="139319" y="130555"/>
                </a:lnTo>
                <a:lnTo>
                  <a:pt x="204962" y="142884"/>
                </a:lnTo>
                <a:lnTo>
                  <a:pt x="262223" y="140604"/>
                </a:lnTo>
                <a:lnTo>
                  <a:pt x="305054" y="124823"/>
                </a:lnTo>
                <a:lnTo>
                  <a:pt x="320555" y="105282"/>
                </a:lnTo>
                <a:lnTo>
                  <a:pt x="279273" y="105282"/>
                </a:lnTo>
                <a:lnTo>
                  <a:pt x="227488" y="104486"/>
                </a:lnTo>
                <a:lnTo>
                  <a:pt x="174244" y="95654"/>
                </a:lnTo>
                <a:lnTo>
                  <a:pt x="122205" y="79787"/>
                </a:lnTo>
                <a:lnTo>
                  <a:pt x="74041" y="57888"/>
                </a:lnTo>
                <a:lnTo>
                  <a:pt x="32416" y="30958"/>
                </a:lnTo>
                <a:lnTo>
                  <a:pt x="0" y="0"/>
                </a:lnTo>
                <a:close/>
              </a:path>
              <a:path w="327660" h="143510">
                <a:moveTo>
                  <a:pt x="327406" y="96646"/>
                </a:moveTo>
                <a:lnTo>
                  <a:pt x="316366" y="99693"/>
                </a:lnTo>
                <a:lnTo>
                  <a:pt x="304625" y="102155"/>
                </a:lnTo>
                <a:lnTo>
                  <a:pt x="292240" y="104022"/>
                </a:lnTo>
                <a:lnTo>
                  <a:pt x="279273" y="105282"/>
                </a:lnTo>
                <a:lnTo>
                  <a:pt x="320556" y="105281"/>
                </a:lnTo>
                <a:lnTo>
                  <a:pt x="327406" y="966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85335" y="4822825"/>
            <a:ext cx="316865" cy="163195"/>
          </a:xfrm>
          <a:custGeom>
            <a:avLst/>
            <a:gdLst/>
            <a:ahLst/>
            <a:cxnLst/>
            <a:rect l="l" t="t" r="r" b="b"/>
            <a:pathLst>
              <a:path w="316864" h="163195">
                <a:moveTo>
                  <a:pt x="0" y="0"/>
                </a:moveTo>
                <a:lnTo>
                  <a:pt x="23844" y="75628"/>
                </a:lnTo>
                <a:lnTo>
                  <a:pt x="67294" y="112764"/>
                </a:lnTo>
                <a:lnTo>
                  <a:pt x="126364" y="143256"/>
                </a:lnTo>
                <a:lnTo>
                  <a:pt x="190430" y="160936"/>
                </a:lnTo>
                <a:lnTo>
                  <a:pt x="247507" y="163163"/>
                </a:lnTo>
                <a:lnTo>
                  <a:pt x="291510" y="150578"/>
                </a:lnTo>
                <a:lnTo>
                  <a:pt x="311757" y="128777"/>
                </a:lnTo>
                <a:lnTo>
                  <a:pt x="267715" y="128777"/>
                </a:lnTo>
                <a:lnTo>
                  <a:pt x="216302" y="123860"/>
                </a:lnTo>
                <a:lnTo>
                  <a:pt x="164215" y="110687"/>
                </a:lnTo>
                <a:lnTo>
                  <a:pt x="113998" y="90487"/>
                </a:lnTo>
                <a:lnTo>
                  <a:pt x="68194" y="64487"/>
                </a:lnTo>
                <a:lnTo>
                  <a:pt x="29346" y="33916"/>
                </a:lnTo>
                <a:lnTo>
                  <a:pt x="0" y="0"/>
                </a:lnTo>
                <a:close/>
              </a:path>
              <a:path w="316864" h="163195">
                <a:moveTo>
                  <a:pt x="316356" y="123825"/>
                </a:moveTo>
                <a:lnTo>
                  <a:pt x="305095" y="126063"/>
                </a:lnTo>
                <a:lnTo>
                  <a:pt x="293227" y="127635"/>
                </a:lnTo>
                <a:lnTo>
                  <a:pt x="280763" y="128539"/>
                </a:lnTo>
                <a:lnTo>
                  <a:pt x="267715" y="128777"/>
                </a:lnTo>
                <a:lnTo>
                  <a:pt x="311757" y="128777"/>
                </a:lnTo>
                <a:lnTo>
                  <a:pt x="316356" y="123825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60549" y="4787010"/>
            <a:ext cx="300355" cy="199390"/>
          </a:xfrm>
          <a:custGeom>
            <a:avLst/>
            <a:gdLst/>
            <a:ahLst/>
            <a:cxnLst/>
            <a:rect l="l" t="t" r="r" b="b"/>
            <a:pathLst>
              <a:path w="300354" h="199389">
                <a:moveTo>
                  <a:pt x="5228" y="0"/>
                </a:moveTo>
                <a:lnTo>
                  <a:pt x="17881" y="77597"/>
                </a:lnTo>
                <a:lnTo>
                  <a:pt x="55502" y="120836"/>
                </a:lnTo>
                <a:lnTo>
                  <a:pt x="109495" y="160146"/>
                </a:lnTo>
                <a:lnTo>
                  <a:pt x="170267" y="187781"/>
                </a:lnTo>
                <a:lnTo>
                  <a:pt x="226383" y="199199"/>
                </a:lnTo>
                <a:lnTo>
                  <a:pt x="271712" y="194044"/>
                </a:lnTo>
                <a:lnTo>
                  <a:pt x="299632" y="172338"/>
                </a:lnTo>
                <a:lnTo>
                  <a:pt x="288698" y="172338"/>
                </a:lnTo>
                <a:lnTo>
                  <a:pt x="276738" y="171957"/>
                </a:lnTo>
                <a:lnTo>
                  <a:pt x="201232" y="155789"/>
                </a:lnTo>
                <a:lnTo>
                  <a:pt x="151617" y="134516"/>
                </a:lnTo>
                <a:lnTo>
                  <a:pt x="104860" y="106695"/>
                </a:lnTo>
                <a:lnTo>
                  <a:pt x="63310" y="73932"/>
                </a:lnTo>
                <a:lnTo>
                  <a:pt x="29316" y="37832"/>
                </a:lnTo>
                <a:lnTo>
                  <a:pt x="5228" y="0"/>
                </a:lnTo>
                <a:close/>
              </a:path>
              <a:path w="300354" h="199389">
                <a:moveTo>
                  <a:pt x="300122" y="171957"/>
                </a:moveTo>
                <a:lnTo>
                  <a:pt x="288698" y="172338"/>
                </a:lnTo>
                <a:lnTo>
                  <a:pt x="299632" y="172338"/>
                </a:lnTo>
                <a:lnTo>
                  <a:pt x="300122" y="17195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63440" y="3950208"/>
            <a:ext cx="594360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94859" y="3355847"/>
            <a:ext cx="723900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94859" y="3355847"/>
            <a:ext cx="717803" cy="7010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32477" y="3820033"/>
            <a:ext cx="321310" cy="156845"/>
          </a:xfrm>
          <a:custGeom>
            <a:avLst/>
            <a:gdLst/>
            <a:ahLst/>
            <a:cxnLst/>
            <a:rect l="l" t="t" r="r" b="b"/>
            <a:pathLst>
              <a:path w="321310" h="156845">
                <a:moveTo>
                  <a:pt x="0" y="114935"/>
                </a:moveTo>
                <a:lnTo>
                  <a:pt x="24080" y="142450"/>
                </a:lnTo>
                <a:lnTo>
                  <a:pt x="67865" y="156273"/>
                </a:lnTo>
                <a:lnTo>
                  <a:pt x="125247" y="155618"/>
                </a:lnTo>
                <a:lnTo>
                  <a:pt x="190119" y="139700"/>
                </a:lnTo>
                <a:lnTo>
                  <a:pt x="228714" y="121200"/>
                </a:lnTo>
                <a:lnTo>
                  <a:pt x="44574" y="121200"/>
                </a:lnTo>
                <a:lnTo>
                  <a:pt x="0" y="114935"/>
                </a:lnTo>
                <a:close/>
              </a:path>
              <a:path w="321310" h="156845">
                <a:moveTo>
                  <a:pt x="321310" y="0"/>
                </a:moveTo>
                <a:lnTo>
                  <a:pt x="287782" y="35687"/>
                </a:lnTo>
                <a:lnTo>
                  <a:pt x="245589" y="65828"/>
                </a:lnTo>
                <a:lnTo>
                  <a:pt x="197423" y="90212"/>
                </a:lnTo>
                <a:lnTo>
                  <a:pt x="146034" y="108077"/>
                </a:lnTo>
                <a:lnTo>
                  <a:pt x="94168" y="118660"/>
                </a:lnTo>
                <a:lnTo>
                  <a:pt x="44574" y="121200"/>
                </a:lnTo>
                <a:lnTo>
                  <a:pt x="228714" y="121200"/>
                </a:lnTo>
                <a:lnTo>
                  <a:pt x="250301" y="110853"/>
                </a:lnTo>
                <a:lnTo>
                  <a:pt x="295052" y="74945"/>
                </a:lnTo>
                <a:lnTo>
                  <a:pt x="320135" y="36490"/>
                </a:lnTo>
                <a:lnTo>
                  <a:pt x="321310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81422" y="3876166"/>
            <a:ext cx="337820" cy="104139"/>
          </a:xfrm>
          <a:custGeom>
            <a:avLst/>
            <a:gdLst/>
            <a:ahLst/>
            <a:cxnLst/>
            <a:rect l="l" t="t" r="r" b="b"/>
            <a:pathLst>
              <a:path w="337820" h="104139">
                <a:moveTo>
                  <a:pt x="0" y="36194"/>
                </a:moveTo>
                <a:lnTo>
                  <a:pt x="16781" y="67980"/>
                </a:lnTo>
                <a:lnTo>
                  <a:pt x="55864" y="91217"/>
                </a:lnTo>
                <a:lnTo>
                  <a:pt x="111496" y="103739"/>
                </a:lnTo>
                <a:lnTo>
                  <a:pt x="177926" y="103377"/>
                </a:lnTo>
                <a:lnTo>
                  <a:pt x="242911" y="89618"/>
                </a:lnTo>
                <a:lnTo>
                  <a:pt x="294608" y="65595"/>
                </a:lnTo>
                <a:lnTo>
                  <a:pt x="297318" y="63071"/>
                </a:lnTo>
                <a:lnTo>
                  <a:pt x="142716" y="63071"/>
                </a:lnTo>
                <a:lnTo>
                  <a:pt x="90122" y="61289"/>
                </a:lnTo>
                <a:lnTo>
                  <a:pt x="41607" y="52359"/>
                </a:lnTo>
                <a:lnTo>
                  <a:pt x="0" y="36194"/>
                </a:lnTo>
                <a:close/>
              </a:path>
              <a:path w="337820" h="104139">
                <a:moveTo>
                  <a:pt x="337565" y="0"/>
                </a:moveTo>
                <a:lnTo>
                  <a:pt x="296672" y="26415"/>
                </a:lnTo>
                <a:lnTo>
                  <a:pt x="248820" y="45546"/>
                </a:lnTo>
                <a:lnTo>
                  <a:pt x="196558" y="57794"/>
                </a:lnTo>
                <a:lnTo>
                  <a:pt x="142716" y="63071"/>
                </a:lnTo>
                <a:lnTo>
                  <a:pt x="297318" y="63071"/>
                </a:lnTo>
                <a:lnTo>
                  <a:pt x="327874" y="34619"/>
                </a:lnTo>
                <a:lnTo>
                  <a:pt x="337565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50561" y="3889121"/>
            <a:ext cx="339725" cy="90805"/>
          </a:xfrm>
          <a:custGeom>
            <a:avLst/>
            <a:gdLst/>
            <a:ahLst/>
            <a:cxnLst/>
            <a:rect l="l" t="t" r="r" b="b"/>
            <a:pathLst>
              <a:path w="339725" h="90804">
                <a:moveTo>
                  <a:pt x="0" y="6984"/>
                </a:moveTo>
                <a:lnTo>
                  <a:pt x="14037" y="40709"/>
                </a:lnTo>
                <a:lnTo>
                  <a:pt x="50958" y="67706"/>
                </a:lnTo>
                <a:lnTo>
                  <a:pt x="105263" y="85298"/>
                </a:lnTo>
                <a:lnTo>
                  <a:pt x="171450" y="90804"/>
                </a:lnTo>
                <a:lnTo>
                  <a:pt x="237368" y="82599"/>
                </a:lnTo>
                <a:lnTo>
                  <a:pt x="290941" y="62785"/>
                </a:lnTo>
                <a:lnTo>
                  <a:pt x="310936" y="46878"/>
                </a:lnTo>
                <a:lnTo>
                  <a:pt x="139890" y="46878"/>
                </a:lnTo>
                <a:lnTo>
                  <a:pt x="87634" y="40437"/>
                </a:lnTo>
                <a:lnTo>
                  <a:pt x="40063" y="27089"/>
                </a:lnTo>
                <a:lnTo>
                  <a:pt x="0" y="6984"/>
                </a:lnTo>
                <a:close/>
              </a:path>
              <a:path w="339725" h="90804">
                <a:moveTo>
                  <a:pt x="339471" y="0"/>
                </a:moveTo>
                <a:lnTo>
                  <a:pt x="296545" y="23240"/>
                </a:lnTo>
                <a:lnTo>
                  <a:pt x="247167" y="38432"/>
                </a:lnTo>
                <a:lnTo>
                  <a:pt x="194008" y="46260"/>
                </a:lnTo>
                <a:lnTo>
                  <a:pt x="139890" y="46878"/>
                </a:lnTo>
                <a:lnTo>
                  <a:pt x="310936" y="46878"/>
                </a:lnTo>
                <a:lnTo>
                  <a:pt x="326772" y="34280"/>
                </a:lnTo>
                <a:lnTo>
                  <a:pt x="33947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17415" y="3870071"/>
            <a:ext cx="338455" cy="111760"/>
          </a:xfrm>
          <a:custGeom>
            <a:avLst/>
            <a:gdLst/>
            <a:ahLst/>
            <a:cxnLst/>
            <a:rect l="l" t="t" r="r" b="b"/>
            <a:pathLst>
              <a:path w="338454" h="111760">
                <a:moveTo>
                  <a:pt x="0" y="0"/>
                </a:moveTo>
                <a:lnTo>
                  <a:pt x="41306" y="67865"/>
                </a:lnTo>
                <a:lnTo>
                  <a:pt x="92547" y="93672"/>
                </a:lnTo>
                <a:lnTo>
                  <a:pt x="157480" y="109346"/>
                </a:lnTo>
                <a:lnTo>
                  <a:pt x="224186" y="111422"/>
                </a:lnTo>
                <a:lnTo>
                  <a:pt x="280416" y="100139"/>
                </a:lnTo>
                <a:lnTo>
                  <a:pt x="320357" y="77521"/>
                </a:lnTo>
                <a:lnTo>
                  <a:pt x="324956" y="69291"/>
                </a:lnTo>
                <a:lnTo>
                  <a:pt x="240641" y="69291"/>
                </a:lnTo>
                <a:lnTo>
                  <a:pt x="186671" y="68768"/>
                </a:lnTo>
                <a:lnTo>
                  <a:pt x="132842" y="60991"/>
                </a:lnTo>
                <a:lnTo>
                  <a:pt x="81933" y="46547"/>
                </a:lnTo>
                <a:lnTo>
                  <a:pt x="36726" y="26022"/>
                </a:lnTo>
                <a:lnTo>
                  <a:pt x="0" y="0"/>
                </a:lnTo>
                <a:close/>
              </a:path>
              <a:path w="338454" h="111760">
                <a:moveTo>
                  <a:pt x="338200" y="45592"/>
                </a:moveTo>
                <a:lnTo>
                  <a:pt x="291973" y="61975"/>
                </a:lnTo>
                <a:lnTo>
                  <a:pt x="240641" y="69291"/>
                </a:lnTo>
                <a:lnTo>
                  <a:pt x="324956" y="69291"/>
                </a:lnTo>
                <a:lnTo>
                  <a:pt x="338200" y="45592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44084" y="3887342"/>
            <a:ext cx="340995" cy="95885"/>
          </a:xfrm>
          <a:custGeom>
            <a:avLst/>
            <a:gdLst/>
            <a:ahLst/>
            <a:cxnLst/>
            <a:rect l="l" t="t" r="r" b="b"/>
            <a:pathLst>
              <a:path w="340995" h="95885">
                <a:moveTo>
                  <a:pt x="0" y="0"/>
                </a:moveTo>
                <a:lnTo>
                  <a:pt x="11684" y="34661"/>
                </a:lnTo>
                <a:lnTo>
                  <a:pt x="46799" y="64214"/>
                </a:lnTo>
                <a:lnTo>
                  <a:pt x="100012" y="85599"/>
                </a:lnTo>
                <a:lnTo>
                  <a:pt x="165988" y="95757"/>
                </a:lnTo>
                <a:lnTo>
                  <a:pt x="232729" y="92225"/>
                </a:lnTo>
                <a:lnTo>
                  <a:pt x="287861" y="76263"/>
                </a:lnTo>
                <a:lnTo>
                  <a:pt x="322136" y="52879"/>
                </a:lnTo>
                <a:lnTo>
                  <a:pt x="191779" y="52879"/>
                </a:lnTo>
                <a:lnTo>
                  <a:pt x="137461" y="49656"/>
                </a:lnTo>
                <a:lnTo>
                  <a:pt x="85503" y="39534"/>
                </a:lnTo>
                <a:lnTo>
                  <a:pt x="38739" y="22864"/>
                </a:lnTo>
                <a:lnTo>
                  <a:pt x="0" y="0"/>
                </a:lnTo>
                <a:close/>
              </a:path>
              <a:path w="340995" h="95885">
                <a:moveTo>
                  <a:pt x="340867" y="17144"/>
                </a:moveTo>
                <a:lnTo>
                  <a:pt x="296163" y="37210"/>
                </a:lnTo>
                <a:lnTo>
                  <a:pt x="245624" y="48847"/>
                </a:lnTo>
                <a:lnTo>
                  <a:pt x="191779" y="52879"/>
                </a:lnTo>
                <a:lnTo>
                  <a:pt x="322136" y="52879"/>
                </a:lnTo>
                <a:lnTo>
                  <a:pt x="325776" y="50395"/>
                </a:lnTo>
                <a:lnTo>
                  <a:pt x="340867" y="17144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05477" y="3844544"/>
            <a:ext cx="325755" cy="144145"/>
          </a:xfrm>
          <a:custGeom>
            <a:avLst/>
            <a:gdLst/>
            <a:ahLst/>
            <a:cxnLst/>
            <a:rect l="l" t="t" r="r" b="b"/>
            <a:pathLst>
              <a:path w="325754" h="144145">
                <a:moveTo>
                  <a:pt x="0" y="0"/>
                </a:moveTo>
                <a:lnTo>
                  <a:pt x="30273" y="73294"/>
                </a:lnTo>
                <a:lnTo>
                  <a:pt x="76741" y="106531"/>
                </a:lnTo>
                <a:lnTo>
                  <a:pt x="138175" y="131825"/>
                </a:lnTo>
                <a:lnTo>
                  <a:pt x="203489" y="143948"/>
                </a:lnTo>
                <a:lnTo>
                  <a:pt x="260540" y="141271"/>
                </a:lnTo>
                <a:lnTo>
                  <a:pt x="303303" y="124950"/>
                </a:lnTo>
                <a:lnTo>
                  <a:pt x="318629" y="105282"/>
                </a:lnTo>
                <a:lnTo>
                  <a:pt x="277749" y="105282"/>
                </a:lnTo>
                <a:lnTo>
                  <a:pt x="226130" y="104804"/>
                </a:lnTo>
                <a:lnTo>
                  <a:pt x="173038" y="96138"/>
                </a:lnTo>
                <a:lnTo>
                  <a:pt x="121348" y="80359"/>
                </a:lnTo>
                <a:lnTo>
                  <a:pt x="73476" y="58396"/>
                </a:lnTo>
                <a:lnTo>
                  <a:pt x="32145" y="31276"/>
                </a:lnTo>
                <a:lnTo>
                  <a:pt x="0" y="0"/>
                </a:lnTo>
                <a:close/>
              </a:path>
              <a:path w="325754" h="144145">
                <a:moveTo>
                  <a:pt x="325755" y="96138"/>
                </a:moveTo>
                <a:lnTo>
                  <a:pt x="314735" y="99353"/>
                </a:lnTo>
                <a:lnTo>
                  <a:pt x="303037" y="101949"/>
                </a:lnTo>
                <a:lnTo>
                  <a:pt x="290697" y="103925"/>
                </a:lnTo>
                <a:lnTo>
                  <a:pt x="277749" y="105282"/>
                </a:lnTo>
                <a:lnTo>
                  <a:pt x="318629" y="105282"/>
                </a:lnTo>
                <a:lnTo>
                  <a:pt x="325755" y="9613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81991" y="3819778"/>
            <a:ext cx="314960" cy="163830"/>
          </a:xfrm>
          <a:custGeom>
            <a:avLst/>
            <a:gdLst/>
            <a:ahLst/>
            <a:cxnLst/>
            <a:rect l="l" t="t" r="r" b="b"/>
            <a:pathLst>
              <a:path w="314960" h="163829">
                <a:moveTo>
                  <a:pt x="244" y="0"/>
                </a:moveTo>
                <a:lnTo>
                  <a:pt x="23437" y="76581"/>
                </a:lnTo>
                <a:lnTo>
                  <a:pt x="66520" y="113907"/>
                </a:lnTo>
                <a:lnTo>
                  <a:pt x="125212" y="144399"/>
                </a:lnTo>
                <a:lnTo>
                  <a:pt x="188987" y="161873"/>
                </a:lnTo>
                <a:lnTo>
                  <a:pt x="245941" y="163703"/>
                </a:lnTo>
                <a:lnTo>
                  <a:pt x="289964" y="150578"/>
                </a:lnTo>
                <a:lnTo>
                  <a:pt x="309968" y="128651"/>
                </a:lnTo>
                <a:lnTo>
                  <a:pt x="266436" y="128651"/>
                </a:lnTo>
                <a:lnTo>
                  <a:pt x="215179" y="124060"/>
                </a:lnTo>
                <a:lnTo>
                  <a:pt x="163302" y="111101"/>
                </a:lnTo>
                <a:lnTo>
                  <a:pt x="113337" y="90995"/>
                </a:lnTo>
                <a:lnTo>
                  <a:pt x="67817" y="64962"/>
                </a:lnTo>
                <a:lnTo>
                  <a:pt x="29275" y="34224"/>
                </a:lnTo>
                <a:lnTo>
                  <a:pt x="244" y="0"/>
                </a:lnTo>
                <a:close/>
              </a:path>
              <a:path w="314960" h="163829">
                <a:moveTo>
                  <a:pt x="314950" y="123190"/>
                </a:moveTo>
                <a:lnTo>
                  <a:pt x="303744" y="125543"/>
                </a:lnTo>
                <a:lnTo>
                  <a:pt x="291883" y="127254"/>
                </a:lnTo>
                <a:lnTo>
                  <a:pt x="279427" y="128297"/>
                </a:lnTo>
                <a:lnTo>
                  <a:pt x="266436" y="128651"/>
                </a:lnTo>
                <a:lnTo>
                  <a:pt x="309968" y="128651"/>
                </a:lnTo>
                <a:lnTo>
                  <a:pt x="314950" y="12319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57484" y="3784472"/>
            <a:ext cx="299085" cy="199390"/>
          </a:xfrm>
          <a:custGeom>
            <a:avLst/>
            <a:gdLst/>
            <a:ahLst/>
            <a:cxnLst/>
            <a:rect l="l" t="t" r="r" b="b"/>
            <a:pathLst>
              <a:path w="299085" h="199389">
                <a:moveTo>
                  <a:pt x="5574" y="0"/>
                </a:moveTo>
                <a:lnTo>
                  <a:pt x="17464" y="78359"/>
                </a:lnTo>
                <a:lnTo>
                  <a:pt x="54669" y="121693"/>
                </a:lnTo>
                <a:lnTo>
                  <a:pt x="108317" y="160908"/>
                </a:lnTo>
                <a:lnTo>
                  <a:pt x="168874" y="188285"/>
                </a:lnTo>
                <a:lnTo>
                  <a:pt x="224918" y="199326"/>
                </a:lnTo>
                <a:lnTo>
                  <a:pt x="270319" y="193698"/>
                </a:lnTo>
                <a:lnTo>
                  <a:pt x="298341" y="171545"/>
                </a:lnTo>
                <a:lnTo>
                  <a:pt x="287520" y="171545"/>
                </a:lnTo>
                <a:lnTo>
                  <a:pt x="275560" y="171259"/>
                </a:lnTo>
                <a:lnTo>
                  <a:pt x="200166" y="155663"/>
                </a:lnTo>
                <a:lnTo>
                  <a:pt x="150749" y="134648"/>
                </a:lnTo>
                <a:lnTo>
                  <a:pt x="104253" y="106965"/>
                </a:lnTo>
                <a:lnTo>
                  <a:pt x="63006" y="74224"/>
                </a:lnTo>
                <a:lnTo>
                  <a:pt x="29337" y="38032"/>
                </a:lnTo>
                <a:lnTo>
                  <a:pt x="5574" y="0"/>
                </a:lnTo>
                <a:close/>
              </a:path>
              <a:path w="299085" h="199389">
                <a:moveTo>
                  <a:pt x="298944" y="171069"/>
                </a:moveTo>
                <a:lnTo>
                  <a:pt x="287520" y="171545"/>
                </a:lnTo>
                <a:lnTo>
                  <a:pt x="298341" y="171545"/>
                </a:lnTo>
                <a:lnTo>
                  <a:pt x="298944" y="171069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79135" y="4940808"/>
            <a:ext cx="59588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10555" y="4346447"/>
            <a:ext cx="723900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10555" y="4346447"/>
            <a:ext cx="719328" cy="7010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48427" y="4810633"/>
            <a:ext cx="321310" cy="156845"/>
          </a:xfrm>
          <a:custGeom>
            <a:avLst/>
            <a:gdLst/>
            <a:ahLst/>
            <a:cxnLst/>
            <a:rect l="l" t="t" r="r" b="b"/>
            <a:pathLst>
              <a:path w="321310" h="156845">
                <a:moveTo>
                  <a:pt x="0" y="114935"/>
                </a:moveTo>
                <a:lnTo>
                  <a:pt x="24080" y="142450"/>
                </a:lnTo>
                <a:lnTo>
                  <a:pt x="67865" y="156273"/>
                </a:lnTo>
                <a:lnTo>
                  <a:pt x="125247" y="155618"/>
                </a:lnTo>
                <a:lnTo>
                  <a:pt x="190119" y="139700"/>
                </a:lnTo>
                <a:lnTo>
                  <a:pt x="228714" y="121200"/>
                </a:lnTo>
                <a:lnTo>
                  <a:pt x="44574" y="121200"/>
                </a:lnTo>
                <a:lnTo>
                  <a:pt x="0" y="114935"/>
                </a:lnTo>
                <a:close/>
              </a:path>
              <a:path w="321310" h="156845">
                <a:moveTo>
                  <a:pt x="321310" y="0"/>
                </a:moveTo>
                <a:lnTo>
                  <a:pt x="287782" y="35687"/>
                </a:lnTo>
                <a:lnTo>
                  <a:pt x="245589" y="65828"/>
                </a:lnTo>
                <a:lnTo>
                  <a:pt x="197423" y="90212"/>
                </a:lnTo>
                <a:lnTo>
                  <a:pt x="146034" y="108077"/>
                </a:lnTo>
                <a:lnTo>
                  <a:pt x="94168" y="118660"/>
                </a:lnTo>
                <a:lnTo>
                  <a:pt x="44574" y="121200"/>
                </a:lnTo>
                <a:lnTo>
                  <a:pt x="228714" y="121200"/>
                </a:lnTo>
                <a:lnTo>
                  <a:pt x="250301" y="110853"/>
                </a:lnTo>
                <a:lnTo>
                  <a:pt x="295052" y="74945"/>
                </a:lnTo>
                <a:lnTo>
                  <a:pt x="320135" y="36490"/>
                </a:lnTo>
                <a:lnTo>
                  <a:pt x="321310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97372" y="4866766"/>
            <a:ext cx="337820" cy="104139"/>
          </a:xfrm>
          <a:custGeom>
            <a:avLst/>
            <a:gdLst/>
            <a:ahLst/>
            <a:cxnLst/>
            <a:rect l="l" t="t" r="r" b="b"/>
            <a:pathLst>
              <a:path w="337820" h="104139">
                <a:moveTo>
                  <a:pt x="0" y="36194"/>
                </a:moveTo>
                <a:lnTo>
                  <a:pt x="16781" y="67980"/>
                </a:lnTo>
                <a:lnTo>
                  <a:pt x="55864" y="91217"/>
                </a:lnTo>
                <a:lnTo>
                  <a:pt x="111496" y="103739"/>
                </a:lnTo>
                <a:lnTo>
                  <a:pt x="177926" y="103377"/>
                </a:lnTo>
                <a:lnTo>
                  <a:pt x="242911" y="89618"/>
                </a:lnTo>
                <a:lnTo>
                  <a:pt x="294608" y="65595"/>
                </a:lnTo>
                <a:lnTo>
                  <a:pt x="297318" y="63071"/>
                </a:lnTo>
                <a:lnTo>
                  <a:pt x="142716" y="63071"/>
                </a:lnTo>
                <a:lnTo>
                  <a:pt x="90122" y="61289"/>
                </a:lnTo>
                <a:lnTo>
                  <a:pt x="41607" y="52359"/>
                </a:lnTo>
                <a:lnTo>
                  <a:pt x="0" y="36194"/>
                </a:lnTo>
                <a:close/>
              </a:path>
              <a:path w="337820" h="104139">
                <a:moveTo>
                  <a:pt x="337565" y="0"/>
                </a:moveTo>
                <a:lnTo>
                  <a:pt x="296672" y="26415"/>
                </a:lnTo>
                <a:lnTo>
                  <a:pt x="248820" y="45546"/>
                </a:lnTo>
                <a:lnTo>
                  <a:pt x="196558" y="57794"/>
                </a:lnTo>
                <a:lnTo>
                  <a:pt x="142716" y="63071"/>
                </a:lnTo>
                <a:lnTo>
                  <a:pt x="297318" y="63071"/>
                </a:lnTo>
                <a:lnTo>
                  <a:pt x="327874" y="34619"/>
                </a:lnTo>
                <a:lnTo>
                  <a:pt x="337565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66511" y="4879721"/>
            <a:ext cx="339725" cy="90805"/>
          </a:xfrm>
          <a:custGeom>
            <a:avLst/>
            <a:gdLst/>
            <a:ahLst/>
            <a:cxnLst/>
            <a:rect l="l" t="t" r="r" b="b"/>
            <a:pathLst>
              <a:path w="339725" h="90804">
                <a:moveTo>
                  <a:pt x="0" y="6984"/>
                </a:moveTo>
                <a:lnTo>
                  <a:pt x="14037" y="40709"/>
                </a:lnTo>
                <a:lnTo>
                  <a:pt x="50958" y="67706"/>
                </a:lnTo>
                <a:lnTo>
                  <a:pt x="105263" y="85298"/>
                </a:lnTo>
                <a:lnTo>
                  <a:pt x="171450" y="90804"/>
                </a:lnTo>
                <a:lnTo>
                  <a:pt x="237368" y="82599"/>
                </a:lnTo>
                <a:lnTo>
                  <a:pt x="290941" y="62785"/>
                </a:lnTo>
                <a:lnTo>
                  <a:pt x="310936" y="46878"/>
                </a:lnTo>
                <a:lnTo>
                  <a:pt x="139890" y="46878"/>
                </a:lnTo>
                <a:lnTo>
                  <a:pt x="87634" y="40437"/>
                </a:lnTo>
                <a:lnTo>
                  <a:pt x="40063" y="27089"/>
                </a:lnTo>
                <a:lnTo>
                  <a:pt x="0" y="6984"/>
                </a:lnTo>
                <a:close/>
              </a:path>
              <a:path w="339725" h="90804">
                <a:moveTo>
                  <a:pt x="339471" y="0"/>
                </a:moveTo>
                <a:lnTo>
                  <a:pt x="296545" y="23240"/>
                </a:lnTo>
                <a:lnTo>
                  <a:pt x="247167" y="38432"/>
                </a:lnTo>
                <a:lnTo>
                  <a:pt x="194008" y="46260"/>
                </a:lnTo>
                <a:lnTo>
                  <a:pt x="139890" y="46878"/>
                </a:lnTo>
                <a:lnTo>
                  <a:pt x="310936" y="46878"/>
                </a:lnTo>
                <a:lnTo>
                  <a:pt x="326772" y="34280"/>
                </a:lnTo>
                <a:lnTo>
                  <a:pt x="33947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33365" y="4860671"/>
            <a:ext cx="338455" cy="111760"/>
          </a:xfrm>
          <a:custGeom>
            <a:avLst/>
            <a:gdLst/>
            <a:ahLst/>
            <a:cxnLst/>
            <a:rect l="l" t="t" r="r" b="b"/>
            <a:pathLst>
              <a:path w="338454" h="111760">
                <a:moveTo>
                  <a:pt x="0" y="0"/>
                </a:moveTo>
                <a:lnTo>
                  <a:pt x="41306" y="67865"/>
                </a:lnTo>
                <a:lnTo>
                  <a:pt x="92547" y="93672"/>
                </a:lnTo>
                <a:lnTo>
                  <a:pt x="157480" y="109346"/>
                </a:lnTo>
                <a:lnTo>
                  <a:pt x="224186" y="111422"/>
                </a:lnTo>
                <a:lnTo>
                  <a:pt x="280416" y="100139"/>
                </a:lnTo>
                <a:lnTo>
                  <a:pt x="320357" y="77521"/>
                </a:lnTo>
                <a:lnTo>
                  <a:pt x="324956" y="69291"/>
                </a:lnTo>
                <a:lnTo>
                  <a:pt x="240641" y="69291"/>
                </a:lnTo>
                <a:lnTo>
                  <a:pt x="186671" y="68768"/>
                </a:lnTo>
                <a:lnTo>
                  <a:pt x="132842" y="60991"/>
                </a:lnTo>
                <a:lnTo>
                  <a:pt x="81933" y="46547"/>
                </a:lnTo>
                <a:lnTo>
                  <a:pt x="36726" y="26022"/>
                </a:lnTo>
                <a:lnTo>
                  <a:pt x="0" y="0"/>
                </a:lnTo>
                <a:close/>
              </a:path>
              <a:path w="338454" h="111760">
                <a:moveTo>
                  <a:pt x="338200" y="45592"/>
                </a:moveTo>
                <a:lnTo>
                  <a:pt x="291973" y="61975"/>
                </a:lnTo>
                <a:lnTo>
                  <a:pt x="240641" y="69291"/>
                </a:lnTo>
                <a:lnTo>
                  <a:pt x="324956" y="69291"/>
                </a:lnTo>
                <a:lnTo>
                  <a:pt x="338200" y="45592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60034" y="4877942"/>
            <a:ext cx="340995" cy="95885"/>
          </a:xfrm>
          <a:custGeom>
            <a:avLst/>
            <a:gdLst/>
            <a:ahLst/>
            <a:cxnLst/>
            <a:rect l="l" t="t" r="r" b="b"/>
            <a:pathLst>
              <a:path w="340995" h="95885">
                <a:moveTo>
                  <a:pt x="0" y="0"/>
                </a:moveTo>
                <a:lnTo>
                  <a:pt x="11684" y="34661"/>
                </a:lnTo>
                <a:lnTo>
                  <a:pt x="46799" y="64214"/>
                </a:lnTo>
                <a:lnTo>
                  <a:pt x="100012" y="85599"/>
                </a:lnTo>
                <a:lnTo>
                  <a:pt x="165988" y="95757"/>
                </a:lnTo>
                <a:lnTo>
                  <a:pt x="232729" y="92225"/>
                </a:lnTo>
                <a:lnTo>
                  <a:pt x="287861" y="76263"/>
                </a:lnTo>
                <a:lnTo>
                  <a:pt x="322136" y="52879"/>
                </a:lnTo>
                <a:lnTo>
                  <a:pt x="191779" y="52879"/>
                </a:lnTo>
                <a:lnTo>
                  <a:pt x="137461" y="49656"/>
                </a:lnTo>
                <a:lnTo>
                  <a:pt x="85503" y="39534"/>
                </a:lnTo>
                <a:lnTo>
                  <a:pt x="38739" y="22864"/>
                </a:lnTo>
                <a:lnTo>
                  <a:pt x="0" y="0"/>
                </a:lnTo>
                <a:close/>
              </a:path>
              <a:path w="340995" h="95885">
                <a:moveTo>
                  <a:pt x="340867" y="17144"/>
                </a:moveTo>
                <a:lnTo>
                  <a:pt x="296163" y="37210"/>
                </a:lnTo>
                <a:lnTo>
                  <a:pt x="245624" y="48847"/>
                </a:lnTo>
                <a:lnTo>
                  <a:pt x="191779" y="52879"/>
                </a:lnTo>
                <a:lnTo>
                  <a:pt x="322136" y="52879"/>
                </a:lnTo>
                <a:lnTo>
                  <a:pt x="325776" y="50395"/>
                </a:lnTo>
                <a:lnTo>
                  <a:pt x="340867" y="17144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21427" y="4835144"/>
            <a:ext cx="325755" cy="144145"/>
          </a:xfrm>
          <a:custGeom>
            <a:avLst/>
            <a:gdLst/>
            <a:ahLst/>
            <a:cxnLst/>
            <a:rect l="l" t="t" r="r" b="b"/>
            <a:pathLst>
              <a:path w="325754" h="144145">
                <a:moveTo>
                  <a:pt x="0" y="0"/>
                </a:moveTo>
                <a:lnTo>
                  <a:pt x="30273" y="73294"/>
                </a:lnTo>
                <a:lnTo>
                  <a:pt x="76741" y="106531"/>
                </a:lnTo>
                <a:lnTo>
                  <a:pt x="138175" y="131825"/>
                </a:lnTo>
                <a:lnTo>
                  <a:pt x="203489" y="143948"/>
                </a:lnTo>
                <a:lnTo>
                  <a:pt x="260540" y="141271"/>
                </a:lnTo>
                <a:lnTo>
                  <a:pt x="303303" y="124950"/>
                </a:lnTo>
                <a:lnTo>
                  <a:pt x="318629" y="105282"/>
                </a:lnTo>
                <a:lnTo>
                  <a:pt x="277749" y="105282"/>
                </a:lnTo>
                <a:lnTo>
                  <a:pt x="226130" y="104804"/>
                </a:lnTo>
                <a:lnTo>
                  <a:pt x="173038" y="96138"/>
                </a:lnTo>
                <a:lnTo>
                  <a:pt x="121348" y="80359"/>
                </a:lnTo>
                <a:lnTo>
                  <a:pt x="73476" y="58396"/>
                </a:lnTo>
                <a:lnTo>
                  <a:pt x="32145" y="31276"/>
                </a:lnTo>
                <a:lnTo>
                  <a:pt x="0" y="0"/>
                </a:lnTo>
                <a:close/>
              </a:path>
              <a:path w="325754" h="144145">
                <a:moveTo>
                  <a:pt x="325755" y="96138"/>
                </a:moveTo>
                <a:lnTo>
                  <a:pt x="314735" y="99353"/>
                </a:lnTo>
                <a:lnTo>
                  <a:pt x="303037" y="101949"/>
                </a:lnTo>
                <a:lnTo>
                  <a:pt x="290697" y="103925"/>
                </a:lnTo>
                <a:lnTo>
                  <a:pt x="277749" y="105282"/>
                </a:lnTo>
                <a:lnTo>
                  <a:pt x="318629" y="105282"/>
                </a:lnTo>
                <a:lnTo>
                  <a:pt x="325755" y="9613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97941" y="4810378"/>
            <a:ext cx="314960" cy="163830"/>
          </a:xfrm>
          <a:custGeom>
            <a:avLst/>
            <a:gdLst/>
            <a:ahLst/>
            <a:cxnLst/>
            <a:rect l="l" t="t" r="r" b="b"/>
            <a:pathLst>
              <a:path w="314960" h="163829">
                <a:moveTo>
                  <a:pt x="244" y="0"/>
                </a:moveTo>
                <a:lnTo>
                  <a:pt x="23437" y="76581"/>
                </a:lnTo>
                <a:lnTo>
                  <a:pt x="66520" y="113907"/>
                </a:lnTo>
                <a:lnTo>
                  <a:pt x="125212" y="144399"/>
                </a:lnTo>
                <a:lnTo>
                  <a:pt x="188987" y="161873"/>
                </a:lnTo>
                <a:lnTo>
                  <a:pt x="245941" y="163703"/>
                </a:lnTo>
                <a:lnTo>
                  <a:pt x="289964" y="150578"/>
                </a:lnTo>
                <a:lnTo>
                  <a:pt x="309968" y="128651"/>
                </a:lnTo>
                <a:lnTo>
                  <a:pt x="266436" y="128651"/>
                </a:lnTo>
                <a:lnTo>
                  <a:pt x="215179" y="124060"/>
                </a:lnTo>
                <a:lnTo>
                  <a:pt x="163302" y="111101"/>
                </a:lnTo>
                <a:lnTo>
                  <a:pt x="113337" y="90995"/>
                </a:lnTo>
                <a:lnTo>
                  <a:pt x="67817" y="64962"/>
                </a:lnTo>
                <a:lnTo>
                  <a:pt x="29275" y="34224"/>
                </a:lnTo>
                <a:lnTo>
                  <a:pt x="244" y="0"/>
                </a:lnTo>
                <a:close/>
              </a:path>
              <a:path w="314960" h="163829">
                <a:moveTo>
                  <a:pt x="314950" y="123190"/>
                </a:moveTo>
                <a:lnTo>
                  <a:pt x="303744" y="125543"/>
                </a:lnTo>
                <a:lnTo>
                  <a:pt x="291883" y="127254"/>
                </a:lnTo>
                <a:lnTo>
                  <a:pt x="279427" y="128297"/>
                </a:lnTo>
                <a:lnTo>
                  <a:pt x="266436" y="128651"/>
                </a:lnTo>
                <a:lnTo>
                  <a:pt x="309968" y="128651"/>
                </a:lnTo>
                <a:lnTo>
                  <a:pt x="314950" y="12319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73434" y="4775072"/>
            <a:ext cx="299085" cy="199390"/>
          </a:xfrm>
          <a:custGeom>
            <a:avLst/>
            <a:gdLst/>
            <a:ahLst/>
            <a:cxnLst/>
            <a:rect l="l" t="t" r="r" b="b"/>
            <a:pathLst>
              <a:path w="299085" h="199389">
                <a:moveTo>
                  <a:pt x="5574" y="0"/>
                </a:moveTo>
                <a:lnTo>
                  <a:pt x="17464" y="78359"/>
                </a:lnTo>
                <a:lnTo>
                  <a:pt x="54669" y="121693"/>
                </a:lnTo>
                <a:lnTo>
                  <a:pt x="108317" y="160908"/>
                </a:lnTo>
                <a:lnTo>
                  <a:pt x="168874" y="188285"/>
                </a:lnTo>
                <a:lnTo>
                  <a:pt x="224918" y="199326"/>
                </a:lnTo>
                <a:lnTo>
                  <a:pt x="270319" y="193698"/>
                </a:lnTo>
                <a:lnTo>
                  <a:pt x="298341" y="171545"/>
                </a:lnTo>
                <a:lnTo>
                  <a:pt x="287520" y="171545"/>
                </a:lnTo>
                <a:lnTo>
                  <a:pt x="275560" y="171259"/>
                </a:lnTo>
                <a:lnTo>
                  <a:pt x="200166" y="155663"/>
                </a:lnTo>
                <a:lnTo>
                  <a:pt x="150749" y="134648"/>
                </a:lnTo>
                <a:lnTo>
                  <a:pt x="104253" y="106965"/>
                </a:lnTo>
                <a:lnTo>
                  <a:pt x="63006" y="74224"/>
                </a:lnTo>
                <a:lnTo>
                  <a:pt x="29337" y="38032"/>
                </a:lnTo>
                <a:lnTo>
                  <a:pt x="5574" y="0"/>
                </a:lnTo>
                <a:close/>
              </a:path>
              <a:path w="299085" h="199389">
                <a:moveTo>
                  <a:pt x="298944" y="171069"/>
                </a:moveTo>
                <a:lnTo>
                  <a:pt x="287520" y="171545"/>
                </a:lnTo>
                <a:lnTo>
                  <a:pt x="298341" y="171545"/>
                </a:lnTo>
                <a:lnTo>
                  <a:pt x="298944" y="171069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01840" y="3950208"/>
            <a:ext cx="594359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033259" y="3355847"/>
            <a:ext cx="723900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33259" y="3355847"/>
            <a:ext cx="717804" cy="7010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70877" y="3820033"/>
            <a:ext cx="321310" cy="156845"/>
          </a:xfrm>
          <a:custGeom>
            <a:avLst/>
            <a:gdLst/>
            <a:ahLst/>
            <a:cxnLst/>
            <a:rect l="l" t="t" r="r" b="b"/>
            <a:pathLst>
              <a:path w="321309" h="156845">
                <a:moveTo>
                  <a:pt x="0" y="114935"/>
                </a:moveTo>
                <a:lnTo>
                  <a:pt x="24080" y="142450"/>
                </a:lnTo>
                <a:lnTo>
                  <a:pt x="67865" y="156273"/>
                </a:lnTo>
                <a:lnTo>
                  <a:pt x="125247" y="155618"/>
                </a:lnTo>
                <a:lnTo>
                  <a:pt x="190119" y="139700"/>
                </a:lnTo>
                <a:lnTo>
                  <a:pt x="228714" y="121200"/>
                </a:lnTo>
                <a:lnTo>
                  <a:pt x="44574" y="121200"/>
                </a:lnTo>
                <a:lnTo>
                  <a:pt x="0" y="114935"/>
                </a:lnTo>
                <a:close/>
              </a:path>
              <a:path w="321309" h="156845">
                <a:moveTo>
                  <a:pt x="321309" y="0"/>
                </a:moveTo>
                <a:lnTo>
                  <a:pt x="287781" y="35687"/>
                </a:lnTo>
                <a:lnTo>
                  <a:pt x="245589" y="65828"/>
                </a:lnTo>
                <a:lnTo>
                  <a:pt x="197423" y="90212"/>
                </a:lnTo>
                <a:lnTo>
                  <a:pt x="146034" y="108077"/>
                </a:lnTo>
                <a:lnTo>
                  <a:pt x="94168" y="118660"/>
                </a:lnTo>
                <a:lnTo>
                  <a:pt x="44574" y="121200"/>
                </a:lnTo>
                <a:lnTo>
                  <a:pt x="228714" y="121200"/>
                </a:lnTo>
                <a:lnTo>
                  <a:pt x="250301" y="110853"/>
                </a:lnTo>
                <a:lnTo>
                  <a:pt x="295052" y="74945"/>
                </a:lnTo>
                <a:lnTo>
                  <a:pt x="320135" y="36490"/>
                </a:lnTo>
                <a:lnTo>
                  <a:pt x="321309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19822" y="3876166"/>
            <a:ext cx="337820" cy="104139"/>
          </a:xfrm>
          <a:custGeom>
            <a:avLst/>
            <a:gdLst/>
            <a:ahLst/>
            <a:cxnLst/>
            <a:rect l="l" t="t" r="r" b="b"/>
            <a:pathLst>
              <a:path w="337820" h="104139">
                <a:moveTo>
                  <a:pt x="0" y="36194"/>
                </a:moveTo>
                <a:lnTo>
                  <a:pt x="16781" y="67980"/>
                </a:lnTo>
                <a:lnTo>
                  <a:pt x="55864" y="91217"/>
                </a:lnTo>
                <a:lnTo>
                  <a:pt x="111496" y="103739"/>
                </a:lnTo>
                <a:lnTo>
                  <a:pt x="177926" y="103377"/>
                </a:lnTo>
                <a:lnTo>
                  <a:pt x="242911" y="89618"/>
                </a:lnTo>
                <a:lnTo>
                  <a:pt x="294608" y="65595"/>
                </a:lnTo>
                <a:lnTo>
                  <a:pt x="297318" y="63071"/>
                </a:lnTo>
                <a:lnTo>
                  <a:pt x="142716" y="63071"/>
                </a:lnTo>
                <a:lnTo>
                  <a:pt x="90122" y="61289"/>
                </a:lnTo>
                <a:lnTo>
                  <a:pt x="41607" y="52359"/>
                </a:lnTo>
                <a:lnTo>
                  <a:pt x="0" y="36194"/>
                </a:lnTo>
                <a:close/>
              </a:path>
              <a:path w="337820" h="104139">
                <a:moveTo>
                  <a:pt x="337566" y="0"/>
                </a:moveTo>
                <a:lnTo>
                  <a:pt x="296672" y="26415"/>
                </a:lnTo>
                <a:lnTo>
                  <a:pt x="248820" y="45546"/>
                </a:lnTo>
                <a:lnTo>
                  <a:pt x="196558" y="57794"/>
                </a:lnTo>
                <a:lnTo>
                  <a:pt x="142716" y="63071"/>
                </a:lnTo>
                <a:lnTo>
                  <a:pt x="297318" y="63071"/>
                </a:lnTo>
                <a:lnTo>
                  <a:pt x="327874" y="34619"/>
                </a:lnTo>
                <a:lnTo>
                  <a:pt x="337566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88961" y="3889121"/>
            <a:ext cx="339725" cy="90805"/>
          </a:xfrm>
          <a:custGeom>
            <a:avLst/>
            <a:gdLst/>
            <a:ahLst/>
            <a:cxnLst/>
            <a:rect l="l" t="t" r="r" b="b"/>
            <a:pathLst>
              <a:path w="339725" h="90804">
                <a:moveTo>
                  <a:pt x="0" y="6984"/>
                </a:moveTo>
                <a:lnTo>
                  <a:pt x="14037" y="40709"/>
                </a:lnTo>
                <a:lnTo>
                  <a:pt x="50958" y="67706"/>
                </a:lnTo>
                <a:lnTo>
                  <a:pt x="105263" y="85298"/>
                </a:lnTo>
                <a:lnTo>
                  <a:pt x="171450" y="90804"/>
                </a:lnTo>
                <a:lnTo>
                  <a:pt x="237368" y="82599"/>
                </a:lnTo>
                <a:lnTo>
                  <a:pt x="290941" y="62785"/>
                </a:lnTo>
                <a:lnTo>
                  <a:pt x="310936" y="46878"/>
                </a:lnTo>
                <a:lnTo>
                  <a:pt x="139890" y="46878"/>
                </a:lnTo>
                <a:lnTo>
                  <a:pt x="87634" y="40437"/>
                </a:lnTo>
                <a:lnTo>
                  <a:pt x="40063" y="27089"/>
                </a:lnTo>
                <a:lnTo>
                  <a:pt x="0" y="6984"/>
                </a:lnTo>
                <a:close/>
              </a:path>
              <a:path w="339725" h="90804">
                <a:moveTo>
                  <a:pt x="339471" y="0"/>
                </a:moveTo>
                <a:lnTo>
                  <a:pt x="296545" y="23240"/>
                </a:lnTo>
                <a:lnTo>
                  <a:pt x="247167" y="38432"/>
                </a:lnTo>
                <a:lnTo>
                  <a:pt x="194008" y="46260"/>
                </a:lnTo>
                <a:lnTo>
                  <a:pt x="139890" y="46878"/>
                </a:lnTo>
                <a:lnTo>
                  <a:pt x="310936" y="46878"/>
                </a:lnTo>
                <a:lnTo>
                  <a:pt x="326772" y="34280"/>
                </a:lnTo>
                <a:lnTo>
                  <a:pt x="33947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55815" y="3870071"/>
            <a:ext cx="338455" cy="111760"/>
          </a:xfrm>
          <a:custGeom>
            <a:avLst/>
            <a:gdLst/>
            <a:ahLst/>
            <a:cxnLst/>
            <a:rect l="l" t="t" r="r" b="b"/>
            <a:pathLst>
              <a:path w="338454" h="111760">
                <a:moveTo>
                  <a:pt x="0" y="0"/>
                </a:moveTo>
                <a:lnTo>
                  <a:pt x="41306" y="67865"/>
                </a:lnTo>
                <a:lnTo>
                  <a:pt x="92547" y="93672"/>
                </a:lnTo>
                <a:lnTo>
                  <a:pt x="157479" y="109346"/>
                </a:lnTo>
                <a:lnTo>
                  <a:pt x="224186" y="111422"/>
                </a:lnTo>
                <a:lnTo>
                  <a:pt x="280416" y="100139"/>
                </a:lnTo>
                <a:lnTo>
                  <a:pt x="320357" y="77521"/>
                </a:lnTo>
                <a:lnTo>
                  <a:pt x="324956" y="69291"/>
                </a:lnTo>
                <a:lnTo>
                  <a:pt x="240641" y="69291"/>
                </a:lnTo>
                <a:lnTo>
                  <a:pt x="186671" y="68768"/>
                </a:lnTo>
                <a:lnTo>
                  <a:pt x="132841" y="60991"/>
                </a:lnTo>
                <a:lnTo>
                  <a:pt x="81933" y="46547"/>
                </a:lnTo>
                <a:lnTo>
                  <a:pt x="36726" y="26022"/>
                </a:lnTo>
                <a:lnTo>
                  <a:pt x="0" y="0"/>
                </a:lnTo>
                <a:close/>
              </a:path>
              <a:path w="338454" h="111760">
                <a:moveTo>
                  <a:pt x="338200" y="45592"/>
                </a:moveTo>
                <a:lnTo>
                  <a:pt x="291973" y="61975"/>
                </a:lnTo>
                <a:lnTo>
                  <a:pt x="240641" y="69291"/>
                </a:lnTo>
                <a:lnTo>
                  <a:pt x="324956" y="69291"/>
                </a:lnTo>
                <a:lnTo>
                  <a:pt x="338200" y="45592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82484" y="3887342"/>
            <a:ext cx="340995" cy="95885"/>
          </a:xfrm>
          <a:custGeom>
            <a:avLst/>
            <a:gdLst/>
            <a:ahLst/>
            <a:cxnLst/>
            <a:rect l="l" t="t" r="r" b="b"/>
            <a:pathLst>
              <a:path w="340995" h="95885">
                <a:moveTo>
                  <a:pt x="0" y="0"/>
                </a:moveTo>
                <a:lnTo>
                  <a:pt x="11684" y="34661"/>
                </a:lnTo>
                <a:lnTo>
                  <a:pt x="46799" y="64214"/>
                </a:lnTo>
                <a:lnTo>
                  <a:pt x="100012" y="85599"/>
                </a:lnTo>
                <a:lnTo>
                  <a:pt x="165989" y="95757"/>
                </a:lnTo>
                <a:lnTo>
                  <a:pt x="232729" y="92225"/>
                </a:lnTo>
                <a:lnTo>
                  <a:pt x="287861" y="76263"/>
                </a:lnTo>
                <a:lnTo>
                  <a:pt x="322136" y="52879"/>
                </a:lnTo>
                <a:lnTo>
                  <a:pt x="191779" y="52879"/>
                </a:lnTo>
                <a:lnTo>
                  <a:pt x="137461" y="49656"/>
                </a:lnTo>
                <a:lnTo>
                  <a:pt x="85503" y="39534"/>
                </a:lnTo>
                <a:lnTo>
                  <a:pt x="38739" y="22864"/>
                </a:lnTo>
                <a:lnTo>
                  <a:pt x="0" y="0"/>
                </a:lnTo>
                <a:close/>
              </a:path>
              <a:path w="340995" h="95885">
                <a:moveTo>
                  <a:pt x="340868" y="17144"/>
                </a:moveTo>
                <a:lnTo>
                  <a:pt x="296164" y="37210"/>
                </a:lnTo>
                <a:lnTo>
                  <a:pt x="245624" y="48847"/>
                </a:lnTo>
                <a:lnTo>
                  <a:pt x="191779" y="52879"/>
                </a:lnTo>
                <a:lnTo>
                  <a:pt x="322136" y="52879"/>
                </a:lnTo>
                <a:lnTo>
                  <a:pt x="325776" y="50395"/>
                </a:lnTo>
                <a:lnTo>
                  <a:pt x="340868" y="17144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43877" y="3844544"/>
            <a:ext cx="325755" cy="144145"/>
          </a:xfrm>
          <a:custGeom>
            <a:avLst/>
            <a:gdLst/>
            <a:ahLst/>
            <a:cxnLst/>
            <a:rect l="l" t="t" r="r" b="b"/>
            <a:pathLst>
              <a:path w="325754" h="144145">
                <a:moveTo>
                  <a:pt x="0" y="0"/>
                </a:moveTo>
                <a:lnTo>
                  <a:pt x="30273" y="73294"/>
                </a:lnTo>
                <a:lnTo>
                  <a:pt x="76741" y="106531"/>
                </a:lnTo>
                <a:lnTo>
                  <a:pt x="138175" y="131825"/>
                </a:lnTo>
                <a:lnTo>
                  <a:pt x="203489" y="143948"/>
                </a:lnTo>
                <a:lnTo>
                  <a:pt x="260540" y="141271"/>
                </a:lnTo>
                <a:lnTo>
                  <a:pt x="303303" y="124950"/>
                </a:lnTo>
                <a:lnTo>
                  <a:pt x="318629" y="105282"/>
                </a:lnTo>
                <a:lnTo>
                  <a:pt x="277749" y="105282"/>
                </a:lnTo>
                <a:lnTo>
                  <a:pt x="226130" y="104804"/>
                </a:lnTo>
                <a:lnTo>
                  <a:pt x="173038" y="96138"/>
                </a:lnTo>
                <a:lnTo>
                  <a:pt x="121348" y="80359"/>
                </a:lnTo>
                <a:lnTo>
                  <a:pt x="73476" y="58396"/>
                </a:lnTo>
                <a:lnTo>
                  <a:pt x="32145" y="31276"/>
                </a:lnTo>
                <a:lnTo>
                  <a:pt x="0" y="0"/>
                </a:lnTo>
                <a:close/>
              </a:path>
              <a:path w="325754" h="144145">
                <a:moveTo>
                  <a:pt x="325754" y="96138"/>
                </a:moveTo>
                <a:lnTo>
                  <a:pt x="314735" y="99353"/>
                </a:lnTo>
                <a:lnTo>
                  <a:pt x="303037" y="101949"/>
                </a:lnTo>
                <a:lnTo>
                  <a:pt x="290697" y="103925"/>
                </a:lnTo>
                <a:lnTo>
                  <a:pt x="277749" y="105282"/>
                </a:lnTo>
                <a:lnTo>
                  <a:pt x="318629" y="105282"/>
                </a:lnTo>
                <a:lnTo>
                  <a:pt x="325754" y="9613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20391" y="3819778"/>
            <a:ext cx="314960" cy="163830"/>
          </a:xfrm>
          <a:custGeom>
            <a:avLst/>
            <a:gdLst/>
            <a:ahLst/>
            <a:cxnLst/>
            <a:rect l="l" t="t" r="r" b="b"/>
            <a:pathLst>
              <a:path w="314959" h="163829">
                <a:moveTo>
                  <a:pt x="244" y="0"/>
                </a:moveTo>
                <a:lnTo>
                  <a:pt x="23437" y="76581"/>
                </a:lnTo>
                <a:lnTo>
                  <a:pt x="66520" y="113907"/>
                </a:lnTo>
                <a:lnTo>
                  <a:pt x="125212" y="144399"/>
                </a:lnTo>
                <a:lnTo>
                  <a:pt x="188987" y="161873"/>
                </a:lnTo>
                <a:lnTo>
                  <a:pt x="245941" y="163703"/>
                </a:lnTo>
                <a:lnTo>
                  <a:pt x="289964" y="150578"/>
                </a:lnTo>
                <a:lnTo>
                  <a:pt x="309968" y="128651"/>
                </a:lnTo>
                <a:lnTo>
                  <a:pt x="266436" y="128651"/>
                </a:lnTo>
                <a:lnTo>
                  <a:pt x="215179" y="124060"/>
                </a:lnTo>
                <a:lnTo>
                  <a:pt x="163302" y="111101"/>
                </a:lnTo>
                <a:lnTo>
                  <a:pt x="113337" y="90995"/>
                </a:lnTo>
                <a:lnTo>
                  <a:pt x="67817" y="64962"/>
                </a:lnTo>
                <a:lnTo>
                  <a:pt x="29275" y="34224"/>
                </a:lnTo>
                <a:lnTo>
                  <a:pt x="244" y="0"/>
                </a:lnTo>
                <a:close/>
              </a:path>
              <a:path w="314959" h="163829">
                <a:moveTo>
                  <a:pt x="314950" y="123190"/>
                </a:moveTo>
                <a:lnTo>
                  <a:pt x="303744" y="125543"/>
                </a:lnTo>
                <a:lnTo>
                  <a:pt x="291883" y="127254"/>
                </a:lnTo>
                <a:lnTo>
                  <a:pt x="279427" y="128297"/>
                </a:lnTo>
                <a:lnTo>
                  <a:pt x="266436" y="128651"/>
                </a:lnTo>
                <a:lnTo>
                  <a:pt x="309968" y="128651"/>
                </a:lnTo>
                <a:lnTo>
                  <a:pt x="314950" y="12319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95884" y="3784472"/>
            <a:ext cx="299085" cy="199390"/>
          </a:xfrm>
          <a:custGeom>
            <a:avLst/>
            <a:gdLst/>
            <a:ahLst/>
            <a:cxnLst/>
            <a:rect l="l" t="t" r="r" b="b"/>
            <a:pathLst>
              <a:path w="299084" h="199389">
                <a:moveTo>
                  <a:pt x="5574" y="0"/>
                </a:moveTo>
                <a:lnTo>
                  <a:pt x="17464" y="78359"/>
                </a:lnTo>
                <a:lnTo>
                  <a:pt x="54669" y="121693"/>
                </a:lnTo>
                <a:lnTo>
                  <a:pt x="108317" y="160908"/>
                </a:lnTo>
                <a:lnTo>
                  <a:pt x="168874" y="188285"/>
                </a:lnTo>
                <a:lnTo>
                  <a:pt x="224918" y="199326"/>
                </a:lnTo>
                <a:lnTo>
                  <a:pt x="270319" y="193698"/>
                </a:lnTo>
                <a:lnTo>
                  <a:pt x="298341" y="171545"/>
                </a:lnTo>
                <a:lnTo>
                  <a:pt x="287520" y="171545"/>
                </a:lnTo>
                <a:lnTo>
                  <a:pt x="275560" y="171259"/>
                </a:lnTo>
                <a:lnTo>
                  <a:pt x="200166" y="155663"/>
                </a:lnTo>
                <a:lnTo>
                  <a:pt x="150749" y="134648"/>
                </a:lnTo>
                <a:lnTo>
                  <a:pt x="104253" y="106965"/>
                </a:lnTo>
                <a:lnTo>
                  <a:pt x="63006" y="74224"/>
                </a:lnTo>
                <a:lnTo>
                  <a:pt x="29337" y="38032"/>
                </a:lnTo>
                <a:lnTo>
                  <a:pt x="5574" y="0"/>
                </a:lnTo>
                <a:close/>
              </a:path>
              <a:path w="299084" h="199389">
                <a:moveTo>
                  <a:pt x="298944" y="171069"/>
                </a:moveTo>
                <a:lnTo>
                  <a:pt x="287520" y="171545"/>
                </a:lnTo>
                <a:lnTo>
                  <a:pt x="298341" y="171545"/>
                </a:lnTo>
                <a:lnTo>
                  <a:pt x="298944" y="171069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50335" y="6007608"/>
            <a:ext cx="59588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81755" y="5413247"/>
            <a:ext cx="723900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81755" y="5413247"/>
            <a:ext cx="719328" cy="7010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19627" y="5877394"/>
            <a:ext cx="321310" cy="156845"/>
          </a:xfrm>
          <a:custGeom>
            <a:avLst/>
            <a:gdLst/>
            <a:ahLst/>
            <a:cxnLst/>
            <a:rect l="l" t="t" r="r" b="b"/>
            <a:pathLst>
              <a:path w="321310" h="156845">
                <a:moveTo>
                  <a:pt x="0" y="115011"/>
                </a:moveTo>
                <a:lnTo>
                  <a:pt x="24080" y="142491"/>
                </a:lnTo>
                <a:lnTo>
                  <a:pt x="67865" y="156298"/>
                </a:lnTo>
                <a:lnTo>
                  <a:pt x="125247" y="155637"/>
                </a:lnTo>
                <a:lnTo>
                  <a:pt x="190119" y="139712"/>
                </a:lnTo>
                <a:lnTo>
                  <a:pt x="228643" y="121248"/>
                </a:lnTo>
                <a:lnTo>
                  <a:pt x="44574" y="121248"/>
                </a:lnTo>
                <a:lnTo>
                  <a:pt x="0" y="115011"/>
                </a:lnTo>
                <a:close/>
              </a:path>
              <a:path w="321310" h="156845">
                <a:moveTo>
                  <a:pt x="321310" y="0"/>
                </a:moveTo>
                <a:lnTo>
                  <a:pt x="287782" y="35725"/>
                </a:lnTo>
                <a:lnTo>
                  <a:pt x="245589" y="65868"/>
                </a:lnTo>
                <a:lnTo>
                  <a:pt x="197423" y="90249"/>
                </a:lnTo>
                <a:lnTo>
                  <a:pt x="146034" y="108110"/>
                </a:lnTo>
                <a:lnTo>
                  <a:pt x="94168" y="118695"/>
                </a:lnTo>
                <a:lnTo>
                  <a:pt x="44574" y="121248"/>
                </a:lnTo>
                <a:lnTo>
                  <a:pt x="228643" y="121248"/>
                </a:lnTo>
                <a:lnTo>
                  <a:pt x="250301" y="110867"/>
                </a:lnTo>
                <a:lnTo>
                  <a:pt x="295052" y="74971"/>
                </a:lnTo>
                <a:lnTo>
                  <a:pt x="320135" y="36517"/>
                </a:lnTo>
                <a:lnTo>
                  <a:pt x="321310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68572" y="5933630"/>
            <a:ext cx="337820" cy="104139"/>
          </a:xfrm>
          <a:custGeom>
            <a:avLst/>
            <a:gdLst/>
            <a:ahLst/>
            <a:cxnLst/>
            <a:rect l="l" t="t" r="r" b="b"/>
            <a:pathLst>
              <a:path w="337820" h="104139">
                <a:moveTo>
                  <a:pt x="0" y="36156"/>
                </a:moveTo>
                <a:lnTo>
                  <a:pt x="16781" y="67917"/>
                </a:lnTo>
                <a:lnTo>
                  <a:pt x="55864" y="91138"/>
                </a:lnTo>
                <a:lnTo>
                  <a:pt x="111496" y="103658"/>
                </a:lnTo>
                <a:lnTo>
                  <a:pt x="177926" y="103314"/>
                </a:lnTo>
                <a:lnTo>
                  <a:pt x="242911" y="89580"/>
                </a:lnTo>
                <a:lnTo>
                  <a:pt x="294608" y="65568"/>
                </a:lnTo>
                <a:lnTo>
                  <a:pt x="297331" y="63033"/>
                </a:lnTo>
                <a:lnTo>
                  <a:pt x="142716" y="63033"/>
                </a:lnTo>
                <a:lnTo>
                  <a:pt x="90122" y="61252"/>
                </a:lnTo>
                <a:lnTo>
                  <a:pt x="41607" y="52324"/>
                </a:lnTo>
                <a:lnTo>
                  <a:pt x="0" y="36156"/>
                </a:lnTo>
                <a:close/>
              </a:path>
              <a:path w="337820" h="104139">
                <a:moveTo>
                  <a:pt x="337565" y="0"/>
                </a:moveTo>
                <a:lnTo>
                  <a:pt x="296672" y="26415"/>
                </a:lnTo>
                <a:lnTo>
                  <a:pt x="248820" y="45522"/>
                </a:lnTo>
                <a:lnTo>
                  <a:pt x="196558" y="57759"/>
                </a:lnTo>
                <a:lnTo>
                  <a:pt x="142716" y="63033"/>
                </a:lnTo>
                <a:lnTo>
                  <a:pt x="297331" y="63033"/>
                </a:lnTo>
                <a:lnTo>
                  <a:pt x="327874" y="34600"/>
                </a:lnTo>
                <a:lnTo>
                  <a:pt x="337565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37711" y="5946521"/>
            <a:ext cx="339725" cy="91440"/>
          </a:xfrm>
          <a:custGeom>
            <a:avLst/>
            <a:gdLst/>
            <a:ahLst/>
            <a:cxnLst/>
            <a:rect l="l" t="t" r="r" b="b"/>
            <a:pathLst>
              <a:path w="339725" h="91439">
                <a:moveTo>
                  <a:pt x="0" y="7023"/>
                </a:moveTo>
                <a:lnTo>
                  <a:pt x="14037" y="40731"/>
                </a:lnTo>
                <a:lnTo>
                  <a:pt x="50958" y="67727"/>
                </a:lnTo>
                <a:lnTo>
                  <a:pt x="105263" y="85320"/>
                </a:lnTo>
                <a:lnTo>
                  <a:pt x="171450" y="90817"/>
                </a:lnTo>
                <a:lnTo>
                  <a:pt x="237368" y="82588"/>
                </a:lnTo>
                <a:lnTo>
                  <a:pt x="290941" y="62763"/>
                </a:lnTo>
                <a:lnTo>
                  <a:pt x="310950" y="46847"/>
                </a:lnTo>
                <a:lnTo>
                  <a:pt x="139890" y="46847"/>
                </a:lnTo>
                <a:lnTo>
                  <a:pt x="87634" y="40417"/>
                </a:lnTo>
                <a:lnTo>
                  <a:pt x="40063" y="27090"/>
                </a:lnTo>
                <a:lnTo>
                  <a:pt x="0" y="7023"/>
                </a:lnTo>
                <a:close/>
              </a:path>
              <a:path w="339725" h="91439">
                <a:moveTo>
                  <a:pt x="339471" y="0"/>
                </a:moveTo>
                <a:lnTo>
                  <a:pt x="296545" y="23215"/>
                </a:lnTo>
                <a:lnTo>
                  <a:pt x="247167" y="38400"/>
                </a:lnTo>
                <a:lnTo>
                  <a:pt x="194008" y="46226"/>
                </a:lnTo>
                <a:lnTo>
                  <a:pt x="139890" y="46847"/>
                </a:lnTo>
                <a:lnTo>
                  <a:pt x="310950" y="46847"/>
                </a:lnTo>
                <a:lnTo>
                  <a:pt x="326772" y="34260"/>
                </a:lnTo>
                <a:lnTo>
                  <a:pt x="33947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504565" y="5927458"/>
            <a:ext cx="338455" cy="111760"/>
          </a:xfrm>
          <a:custGeom>
            <a:avLst/>
            <a:gdLst/>
            <a:ahLst/>
            <a:cxnLst/>
            <a:rect l="l" t="t" r="r" b="b"/>
            <a:pathLst>
              <a:path w="338454" h="111760">
                <a:moveTo>
                  <a:pt x="0" y="0"/>
                </a:moveTo>
                <a:lnTo>
                  <a:pt x="41306" y="67870"/>
                </a:lnTo>
                <a:lnTo>
                  <a:pt x="92547" y="93667"/>
                </a:lnTo>
                <a:lnTo>
                  <a:pt x="157480" y="109347"/>
                </a:lnTo>
                <a:lnTo>
                  <a:pt x="224186" y="111434"/>
                </a:lnTo>
                <a:lnTo>
                  <a:pt x="280416" y="100145"/>
                </a:lnTo>
                <a:lnTo>
                  <a:pt x="320357" y="77532"/>
                </a:lnTo>
                <a:lnTo>
                  <a:pt x="324972" y="69284"/>
                </a:lnTo>
                <a:lnTo>
                  <a:pt x="240641" y="69284"/>
                </a:lnTo>
                <a:lnTo>
                  <a:pt x="186671" y="68784"/>
                </a:lnTo>
                <a:lnTo>
                  <a:pt x="132842" y="61013"/>
                </a:lnTo>
                <a:lnTo>
                  <a:pt x="81933" y="46565"/>
                </a:lnTo>
                <a:lnTo>
                  <a:pt x="36726" y="26030"/>
                </a:lnTo>
                <a:lnTo>
                  <a:pt x="0" y="0"/>
                </a:lnTo>
                <a:close/>
              </a:path>
              <a:path w="338454" h="111760">
                <a:moveTo>
                  <a:pt x="338200" y="45643"/>
                </a:moveTo>
                <a:lnTo>
                  <a:pt x="291973" y="61925"/>
                </a:lnTo>
                <a:lnTo>
                  <a:pt x="240641" y="69284"/>
                </a:lnTo>
                <a:lnTo>
                  <a:pt x="324972" y="69284"/>
                </a:lnTo>
                <a:lnTo>
                  <a:pt x="338200" y="45643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531234" y="5944806"/>
            <a:ext cx="340995" cy="95885"/>
          </a:xfrm>
          <a:custGeom>
            <a:avLst/>
            <a:gdLst/>
            <a:ahLst/>
            <a:cxnLst/>
            <a:rect l="l" t="t" r="r" b="b"/>
            <a:pathLst>
              <a:path w="340995" h="95885">
                <a:moveTo>
                  <a:pt x="0" y="0"/>
                </a:moveTo>
                <a:lnTo>
                  <a:pt x="11684" y="34612"/>
                </a:lnTo>
                <a:lnTo>
                  <a:pt x="46799" y="64157"/>
                </a:lnTo>
                <a:lnTo>
                  <a:pt x="100012" y="85553"/>
                </a:lnTo>
                <a:lnTo>
                  <a:pt x="165988" y="95719"/>
                </a:lnTo>
                <a:lnTo>
                  <a:pt x="232729" y="92179"/>
                </a:lnTo>
                <a:lnTo>
                  <a:pt x="287861" y="76196"/>
                </a:lnTo>
                <a:lnTo>
                  <a:pt x="322066" y="52837"/>
                </a:lnTo>
                <a:lnTo>
                  <a:pt x="191779" y="52837"/>
                </a:lnTo>
                <a:lnTo>
                  <a:pt x="137461" y="49625"/>
                </a:lnTo>
                <a:lnTo>
                  <a:pt x="85503" y="39512"/>
                </a:lnTo>
                <a:lnTo>
                  <a:pt x="38739" y="22852"/>
                </a:lnTo>
                <a:lnTo>
                  <a:pt x="0" y="0"/>
                </a:lnTo>
                <a:close/>
              </a:path>
              <a:path w="340995" h="95885">
                <a:moveTo>
                  <a:pt x="340867" y="17030"/>
                </a:moveTo>
                <a:lnTo>
                  <a:pt x="296163" y="37147"/>
                </a:lnTo>
                <a:lnTo>
                  <a:pt x="245624" y="48796"/>
                </a:lnTo>
                <a:lnTo>
                  <a:pt x="191779" y="52837"/>
                </a:lnTo>
                <a:lnTo>
                  <a:pt x="322066" y="52837"/>
                </a:lnTo>
                <a:lnTo>
                  <a:pt x="325776" y="50303"/>
                </a:lnTo>
                <a:lnTo>
                  <a:pt x="340867" y="1703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92627" y="5901906"/>
            <a:ext cx="325755" cy="144145"/>
          </a:xfrm>
          <a:custGeom>
            <a:avLst/>
            <a:gdLst/>
            <a:ahLst/>
            <a:cxnLst/>
            <a:rect l="l" t="t" r="r" b="b"/>
            <a:pathLst>
              <a:path w="325754" h="144145">
                <a:moveTo>
                  <a:pt x="0" y="0"/>
                </a:moveTo>
                <a:lnTo>
                  <a:pt x="30273" y="73299"/>
                </a:lnTo>
                <a:lnTo>
                  <a:pt x="76741" y="106529"/>
                </a:lnTo>
                <a:lnTo>
                  <a:pt x="138175" y="131826"/>
                </a:lnTo>
                <a:lnTo>
                  <a:pt x="203489" y="143954"/>
                </a:lnTo>
                <a:lnTo>
                  <a:pt x="260540" y="141289"/>
                </a:lnTo>
                <a:lnTo>
                  <a:pt x="303303" y="124976"/>
                </a:lnTo>
                <a:lnTo>
                  <a:pt x="318659" y="105270"/>
                </a:lnTo>
                <a:lnTo>
                  <a:pt x="277749" y="105270"/>
                </a:lnTo>
                <a:lnTo>
                  <a:pt x="226130" y="104790"/>
                </a:lnTo>
                <a:lnTo>
                  <a:pt x="173115" y="96147"/>
                </a:lnTo>
                <a:lnTo>
                  <a:pt x="121348" y="80343"/>
                </a:lnTo>
                <a:lnTo>
                  <a:pt x="73476" y="58381"/>
                </a:lnTo>
                <a:lnTo>
                  <a:pt x="32145" y="31266"/>
                </a:lnTo>
                <a:lnTo>
                  <a:pt x="0" y="0"/>
                </a:lnTo>
                <a:close/>
              </a:path>
              <a:path w="325754" h="144145">
                <a:moveTo>
                  <a:pt x="325755" y="96164"/>
                </a:moveTo>
                <a:lnTo>
                  <a:pt x="314735" y="99358"/>
                </a:lnTo>
                <a:lnTo>
                  <a:pt x="303037" y="101946"/>
                </a:lnTo>
                <a:lnTo>
                  <a:pt x="290697" y="103918"/>
                </a:lnTo>
                <a:lnTo>
                  <a:pt x="277749" y="105270"/>
                </a:lnTo>
                <a:lnTo>
                  <a:pt x="318659" y="105270"/>
                </a:lnTo>
                <a:lnTo>
                  <a:pt x="325755" y="96164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469141" y="5877217"/>
            <a:ext cx="314960" cy="163830"/>
          </a:xfrm>
          <a:custGeom>
            <a:avLst/>
            <a:gdLst/>
            <a:ahLst/>
            <a:cxnLst/>
            <a:rect l="l" t="t" r="r" b="b"/>
            <a:pathLst>
              <a:path w="314960" h="163829">
                <a:moveTo>
                  <a:pt x="244" y="0"/>
                </a:moveTo>
                <a:lnTo>
                  <a:pt x="23437" y="76577"/>
                </a:lnTo>
                <a:lnTo>
                  <a:pt x="66520" y="113896"/>
                </a:lnTo>
                <a:lnTo>
                  <a:pt x="125212" y="144373"/>
                </a:lnTo>
                <a:lnTo>
                  <a:pt x="188987" y="161839"/>
                </a:lnTo>
                <a:lnTo>
                  <a:pt x="245941" y="163674"/>
                </a:lnTo>
                <a:lnTo>
                  <a:pt x="289964" y="150560"/>
                </a:lnTo>
                <a:lnTo>
                  <a:pt x="310013" y="128587"/>
                </a:lnTo>
                <a:lnTo>
                  <a:pt x="266436" y="128587"/>
                </a:lnTo>
                <a:lnTo>
                  <a:pt x="215179" y="124004"/>
                </a:lnTo>
                <a:lnTo>
                  <a:pt x="163302" y="111048"/>
                </a:lnTo>
                <a:lnTo>
                  <a:pt x="113337" y="90944"/>
                </a:lnTo>
                <a:lnTo>
                  <a:pt x="67817" y="64918"/>
                </a:lnTo>
                <a:lnTo>
                  <a:pt x="29275" y="34194"/>
                </a:lnTo>
                <a:lnTo>
                  <a:pt x="244" y="0"/>
                </a:lnTo>
                <a:close/>
              </a:path>
              <a:path w="314960" h="163829">
                <a:moveTo>
                  <a:pt x="314950" y="123177"/>
                </a:moveTo>
                <a:lnTo>
                  <a:pt x="303744" y="125533"/>
                </a:lnTo>
                <a:lnTo>
                  <a:pt x="291883" y="127225"/>
                </a:lnTo>
                <a:lnTo>
                  <a:pt x="279427" y="128245"/>
                </a:lnTo>
                <a:lnTo>
                  <a:pt x="266436" y="128587"/>
                </a:lnTo>
                <a:lnTo>
                  <a:pt x="310013" y="128587"/>
                </a:lnTo>
                <a:lnTo>
                  <a:pt x="314950" y="12317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444634" y="5841834"/>
            <a:ext cx="299085" cy="199390"/>
          </a:xfrm>
          <a:custGeom>
            <a:avLst/>
            <a:gdLst/>
            <a:ahLst/>
            <a:cxnLst/>
            <a:rect l="l" t="t" r="r" b="b"/>
            <a:pathLst>
              <a:path w="299085" h="199389">
                <a:moveTo>
                  <a:pt x="5574" y="0"/>
                </a:moveTo>
                <a:lnTo>
                  <a:pt x="17464" y="78390"/>
                </a:lnTo>
                <a:lnTo>
                  <a:pt x="54669" y="121747"/>
                </a:lnTo>
                <a:lnTo>
                  <a:pt x="108317" y="160972"/>
                </a:lnTo>
                <a:lnTo>
                  <a:pt x="168874" y="188341"/>
                </a:lnTo>
                <a:lnTo>
                  <a:pt x="224918" y="199364"/>
                </a:lnTo>
                <a:lnTo>
                  <a:pt x="270319" y="193719"/>
                </a:lnTo>
                <a:lnTo>
                  <a:pt x="298335" y="171562"/>
                </a:lnTo>
                <a:lnTo>
                  <a:pt x="287520" y="171562"/>
                </a:lnTo>
                <a:lnTo>
                  <a:pt x="275560" y="171292"/>
                </a:lnTo>
                <a:lnTo>
                  <a:pt x="200166" y="155716"/>
                </a:lnTo>
                <a:lnTo>
                  <a:pt x="150749" y="134669"/>
                </a:lnTo>
                <a:lnTo>
                  <a:pt x="104253" y="106968"/>
                </a:lnTo>
                <a:lnTo>
                  <a:pt x="63006" y="74219"/>
                </a:lnTo>
                <a:lnTo>
                  <a:pt x="29337" y="38028"/>
                </a:lnTo>
                <a:lnTo>
                  <a:pt x="5574" y="0"/>
                </a:lnTo>
                <a:close/>
              </a:path>
              <a:path w="299085" h="199389">
                <a:moveTo>
                  <a:pt x="298944" y="171081"/>
                </a:moveTo>
                <a:lnTo>
                  <a:pt x="287520" y="171562"/>
                </a:lnTo>
                <a:lnTo>
                  <a:pt x="298335" y="171562"/>
                </a:lnTo>
                <a:lnTo>
                  <a:pt x="298944" y="171081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669535" y="6007608"/>
            <a:ext cx="59588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600955" y="5413247"/>
            <a:ext cx="723900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600955" y="5413247"/>
            <a:ext cx="719328" cy="7010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37429" y="5874219"/>
            <a:ext cx="324485" cy="158750"/>
          </a:xfrm>
          <a:custGeom>
            <a:avLst/>
            <a:gdLst/>
            <a:ahLst/>
            <a:cxnLst/>
            <a:rect l="l" t="t" r="r" b="b"/>
            <a:pathLst>
              <a:path w="324485" h="158750">
                <a:moveTo>
                  <a:pt x="0" y="115595"/>
                </a:moveTo>
                <a:lnTo>
                  <a:pt x="17535" y="138612"/>
                </a:lnTo>
                <a:lnTo>
                  <a:pt x="48536" y="152958"/>
                </a:lnTo>
                <a:lnTo>
                  <a:pt x="89858" y="158232"/>
                </a:lnTo>
                <a:lnTo>
                  <a:pt x="138354" y="154031"/>
                </a:lnTo>
                <a:lnTo>
                  <a:pt x="190881" y="139953"/>
                </a:lnTo>
                <a:lnTo>
                  <a:pt x="231016" y="121750"/>
                </a:lnTo>
                <a:lnTo>
                  <a:pt x="44721" y="121750"/>
                </a:lnTo>
                <a:lnTo>
                  <a:pt x="0" y="115595"/>
                </a:lnTo>
                <a:close/>
              </a:path>
              <a:path w="324485" h="158750">
                <a:moveTo>
                  <a:pt x="322834" y="0"/>
                </a:moveTo>
                <a:lnTo>
                  <a:pt x="289052" y="35788"/>
                </a:lnTo>
                <a:lnTo>
                  <a:pt x="246606" y="66008"/>
                </a:lnTo>
                <a:lnTo>
                  <a:pt x="198195" y="90475"/>
                </a:lnTo>
                <a:lnTo>
                  <a:pt x="146573" y="108429"/>
                </a:lnTo>
                <a:lnTo>
                  <a:pt x="94497" y="119108"/>
                </a:lnTo>
                <a:lnTo>
                  <a:pt x="44721" y="121750"/>
                </a:lnTo>
                <a:lnTo>
                  <a:pt x="231016" y="121750"/>
                </a:lnTo>
                <a:lnTo>
                  <a:pt x="240399" y="117494"/>
                </a:lnTo>
                <a:lnTo>
                  <a:pt x="280524" y="89965"/>
                </a:lnTo>
                <a:lnTo>
                  <a:pt x="309085" y="59671"/>
                </a:lnTo>
                <a:lnTo>
                  <a:pt x="323911" y="28914"/>
                </a:lnTo>
                <a:lnTo>
                  <a:pt x="322834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785867" y="5927471"/>
            <a:ext cx="339725" cy="105410"/>
          </a:xfrm>
          <a:custGeom>
            <a:avLst/>
            <a:gdLst/>
            <a:ahLst/>
            <a:cxnLst/>
            <a:rect l="l" t="t" r="r" b="b"/>
            <a:pathLst>
              <a:path w="339725" h="105410">
                <a:moveTo>
                  <a:pt x="0" y="36334"/>
                </a:moveTo>
                <a:lnTo>
                  <a:pt x="16922" y="68680"/>
                </a:lnTo>
                <a:lnTo>
                  <a:pt x="56229" y="92367"/>
                </a:lnTo>
                <a:lnTo>
                  <a:pt x="112156" y="105186"/>
                </a:lnTo>
                <a:lnTo>
                  <a:pt x="178943" y="104927"/>
                </a:lnTo>
                <a:lnTo>
                  <a:pt x="244205" y="91038"/>
                </a:lnTo>
                <a:lnTo>
                  <a:pt x="296132" y="66670"/>
                </a:lnTo>
                <a:lnTo>
                  <a:pt x="299085" y="63887"/>
                </a:lnTo>
                <a:lnTo>
                  <a:pt x="143478" y="63887"/>
                </a:lnTo>
                <a:lnTo>
                  <a:pt x="90602" y="62003"/>
                </a:lnTo>
                <a:lnTo>
                  <a:pt x="41826" y="52849"/>
                </a:lnTo>
                <a:lnTo>
                  <a:pt x="0" y="36334"/>
                </a:lnTo>
                <a:close/>
              </a:path>
              <a:path w="339725" h="105410">
                <a:moveTo>
                  <a:pt x="339217" y="0"/>
                </a:moveTo>
                <a:lnTo>
                  <a:pt x="298196" y="26822"/>
                </a:lnTo>
                <a:lnTo>
                  <a:pt x="250125" y="46206"/>
                </a:lnTo>
                <a:lnTo>
                  <a:pt x="197602" y="58591"/>
                </a:lnTo>
                <a:lnTo>
                  <a:pt x="143478" y="63887"/>
                </a:lnTo>
                <a:lnTo>
                  <a:pt x="299085" y="63887"/>
                </a:lnTo>
                <a:lnTo>
                  <a:pt x="329533" y="35199"/>
                </a:lnTo>
                <a:lnTo>
                  <a:pt x="339217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755388" y="5940221"/>
            <a:ext cx="341630" cy="92710"/>
          </a:xfrm>
          <a:custGeom>
            <a:avLst/>
            <a:gdLst/>
            <a:ahLst/>
            <a:cxnLst/>
            <a:rect l="l" t="t" r="r" b="b"/>
            <a:pathLst>
              <a:path w="341629" h="92710">
                <a:moveTo>
                  <a:pt x="0" y="7061"/>
                </a:moveTo>
                <a:lnTo>
                  <a:pt x="34007" y="58842"/>
                </a:lnTo>
                <a:lnTo>
                  <a:pt x="71341" y="77308"/>
                </a:lnTo>
                <a:lnTo>
                  <a:pt x="118441" y="88951"/>
                </a:lnTo>
                <a:lnTo>
                  <a:pt x="172465" y="92367"/>
                </a:lnTo>
                <a:lnTo>
                  <a:pt x="226240" y="86719"/>
                </a:lnTo>
                <a:lnTo>
                  <a:pt x="272779" y="73138"/>
                </a:lnTo>
                <a:lnTo>
                  <a:pt x="309296" y="53143"/>
                </a:lnTo>
                <a:lnTo>
                  <a:pt x="314563" y="47615"/>
                </a:lnTo>
                <a:lnTo>
                  <a:pt x="140652" y="47615"/>
                </a:lnTo>
                <a:lnTo>
                  <a:pt x="88114" y="41060"/>
                </a:lnTo>
                <a:lnTo>
                  <a:pt x="40282" y="27490"/>
                </a:lnTo>
                <a:lnTo>
                  <a:pt x="0" y="7061"/>
                </a:lnTo>
                <a:close/>
              </a:path>
              <a:path w="341629" h="92710">
                <a:moveTo>
                  <a:pt x="341122" y="0"/>
                </a:moveTo>
                <a:lnTo>
                  <a:pt x="298069" y="23609"/>
                </a:lnTo>
                <a:lnTo>
                  <a:pt x="248473" y="39046"/>
                </a:lnTo>
                <a:lnTo>
                  <a:pt x="195053" y="46996"/>
                </a:lnTo>
                <a:lnTo>
                  <a:pt x="140652" y="47615"/>
                </a:lnTo>
                <a:lnTo>
                  <a:pt x="314563" y="47615"/>
                </a:lnTo>
                <a:lnTo>
                  <a:pt x="333006" y="28257"/>
                </a:lnTo>
                <a:lnTo>
                  <a:pt x="341122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722114" y="5922645"/>
            <a:ext cx="340360" cy="112395"/>
          </a:xfrm>
          <a:custGeom>
            <a:avLst/>
            <a:gdLst/>
            <a:ahLst/>
            <a:cxnLst/>
            <a:rect l="l" t="t" r="r" b="b"/>
            <a:pathLst>
              <a:path w="340360" h="112395">
                <a:moveTo>
                  <a:pt x="0" y="0"/>
                </a:moveTo>
                <a:lnTo>
                  <a:pt x="25928" y="55491"/>
                </a:lnTo>
                <a:lnTo>
                  <a:pt x="60167" y="79175"/>
                </a:lnTo>
                <a:lnTo>
                  <a:pt x="105135" y="97748"/>
                </a:lnTo>
                <a:lnTo>
                  <a:pt x="158241" y="109410"/>
                </a:lnTo>
                <a:lnTo>
                  <a:pt x="212547" y="112248"/>
                </a:lnTo>
                <a:lnTo>
                  <a:pt x="260847" y="106267"/>
                </a:lnTo>
                <a:lnTo>
                  <a:pt x="300156" y="92513"/>
                </a:lnTo>
                <a:lnTo>
                  <a:pt x="327487" y="72032"/>
                </a:lnTo>
                <a:lnTo>
                  <a:pt x="328716" y="69432"/>
                </a:lnTo>
                <a:lnTo>
                  <a:pt x="241902" y="69432"/>
                </a:lnTo>
                <a:lnTo>
                  <a:pt x="187658" y="68891"/>
                </a:lnTo>
                <a:lnTo>
                  <a:pt x="133556" y="61085"/>
                </a:lnTo>
                <a:lnTo>
                  <a:pt x="82385" y="46606"/>
                </a:lnTo>
                <a:lnTo>
                  <a:pt x="36936" y="26047"/>
                </a:lnTo>
                <a:lnTo>
                  <a:pt x="0" y="0"/>
                </a:lnTo>
                <a:close/>
              </a:path>
              <a:path w="340360" h="112395">
                <a:moveTo>
                  <a:pt x="339851" y="45872"/>
                </a:moveTo>
                <a:lnTo>
                  <a:pt x="293497" y="62115"/>
                </a:lnTo>
                <a:lnTo>
                  <a:pt x="241902" y="69432"/>
                </a:lnTo>
                <a:lnTo>
                  <a:pt x="328716" y="69432"/>
                </a:lnTo>
                <a:lnTo>
                  <a:pt x="339851" y="45872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747386" y="5935154"/>
            <a:ext cx="342900" cy="99060"/>
          </a:xfrm>
          <a:custGeom>
            <a:avLst/>
            <a:gdLst/>
            <a:ahLst/>
            <a:cxnLst/>
            <a:rect l="l" t="t" r="r" b="b"/>
            <a:pathLst>
              <a:path w="342900" h="99060">
                <a:moveTo>
                  <a:pt x="0" y="0"/>
                </a:moveTo>
                <a:lnTo>
                  <a:pt x="30349" y="54996"/>
                </a:lnTo>
                <a:lnTo>
                  <a:pt x="66449" y="76401"/>
                </a:lnTo>
                <a:lnTo>
                  <a:pt x="112832" y="91573"/>
                </a:lnTo>
                <a:lnTo>
                  <a:pt x="166750" y="98882"/>
                </a:lnTo>
                <a:lnTo>
                  <a:pt x="221131" y="96986"/>
                </a:lnTo>
                <a:lnTo>
                  <a:pt x="268800" y="86515"/>
                </a:lnTo>
                <a:lnTo>
                  <a:pt x="306855" y="68814"/>
                </a:lnTo>
                <a:lnTo>
                  <a:pt x="322432" y="54432"/>
                </a:lnTo>
                <a:lnTo>
                  <a:pt x="192710" y="54432"/>
                </a:lnTo>
                <a:lnTo>
                  <a:pt x="138128" y="51187"/>
                </a:lnTo>
                <a:lnTo>
                  <a:pt x="85927" y="40792"/>
                </a:lnTo>
                <a:lnTo>
                  <a:pt x="38940" y="23609"/>
                </a:lnTo>
                <a:lnTo>
                  <a:pt x="0" y="0"/>
                </a:lnTo>
                <a:close/>
              </a:path>
              <a:path w="342900" h="99060">
                <a:moveTo>
                  <a:pt x="342518" y="17119"/>
                </a:moveTo>
                <a:lnTo>
                  <a:pt x="297688" y="38023"/>
                </a:lnTo>
                <a:lnTo>
                  <a:pt x="246841" y="50165"/>
                </a:lnTo>
                <a:lnTo>
                  <a:pt x="192710" y="54432"/>
                </a:lnTo>
                <a:lnTo>
                  <a:pt x="322432" y="54432"/>
                </a:lnTo>
                <a:lnTo>
                  <a:pt x="332395" y="45233"/>
                </a:lnTo>
                <a:lnTo>
                  <a:pt x="342518" y="17119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709159" y="5892507"/>
            <a:ext cx="327660" cy="147320"/>
          </a:xfrm>
          <a:custGeom>
            <a:avLst/>
            <a:gdLst/>
            <a:ahLst/>
            <a:cxnLst/>
            <a:rect l="l" t="t" r="r" b="b"/>
            <a:pathLst>
              <a:path w="327660" h="147320">
                <a:moveTo>
                  <a:pt x="0" y="0"/>
                </a:moveTo>
                <a:lnTo>
                  <a:pt x="16497" y="60558"/>
                </a:lnTo>
                <a:lnTo>
                  <a:pt x="46387" y="89794"/>
                </a:lnTo>
                <a:lnTo>
                  <a:pt x="87664" y="115371"/>
                </a:lnTo>
                <a:lnTo>
                  <a:pt x="138049" y="135064"/>
                </a:lnTo>
                <a:lnTo>
                  <a:pt x="191111" y="145918"/>
                </a:lnTo>
                <a:lnTo>
                  <a:pt x="239705" y="146870"/>
                </a:lnTo>
                <a:lnTo>
                  <a:pt x="280704" y="138552"/>
                </a:lnTo>
                <a:lnTo>
                  <a:pt x="310980" y="121600"/>
                </a:lnTo>
                <a:lnTo>
                  <a:pt x="320935" y="106476"/>
                </a:lnTo>
                <a:lnTo>
                  <a:pt x="279018" y="106476"/>
                </a:lnTo>
                <a:lnTo>
                  <a:pt x="226988" y="106409"/>
                </a:lnTo>
                <a:lnTo>
                  <a:pt x="173632" y="97918"/>
                </a:lnTo>
                <a:lnTo>
                  <a:pt x="121602" y="82018"/>
                </a:lnTo>
                <a:lnTo>
                  <a:pt x="73551" y="59721"/>
                </a:lnTo>
                <a:lnTo>
                  <a:pt x="32133" y="32044"/>
                </a:lnTo>
                <a:lnTo>
                  <a:pt x="0" y="0"/>
                </a:lnTo>
                <a:close/>
              </a:path>
              <a:path w="327660" h="147320">
                <a:moveTo>
                  <a:pt x="327405" y="96647"/>
                </a:moveTo>
                <a:lnTo>
                  <a:pt x="316291" y="100043"/>
                </a:lnTo>
                <a:lnTo>
                  <a:pt x="304498" y="102819"/>
                </a:lnTo>
                <a:lnTo>
                  <a:pt x="292062" y="104965"/>
                </a:lnTo>
                <a:lnTo>
                  <a:pt x="279018" y="106476"/>
                </a:lnTo>
                <a:lnTo>
                  <a:pt x="320935" y="106476"/>
                </a:lnTo>
                <a:lnTo>
                  <a:pt x="327405" y="9664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83361" y="5868809"/>
            <a:ext cx="318770" cy="165735"/>
          </a:xfrm>
          <a:custGeom>
            <a:avLst/>
            <a:gdLst/>
            <a:ahLst/>
            <a:cxnLst/>
            <a:rect l="l" t="t" r="r" b="b"/>
            <a:pathLst>
              <a:path w="318770" h="165735">
                <a:moveTo>
                  <a:pt x="2176" y="0"/>
                </a:moveTo>
                <a:lnTo>
                  <a:pt x="13569" y="60807"/>
                </a:lnTo>
                <a:lnTo>
                  <a:pt x="40800" y="92117"/>
                </a:lnTo>
                <a:lnTo>
                  <a:pt x="79607" y="120856"/>
                </a:lnTo>
                <a:lnTo>
                  <a:pt x="127906" y="144640"/>
                </a:lnTo>
                <a:lnTo>
                  <a:pt x="179564" y="159983"/>
                </a:lnTo>
                <a:lnTo>
                  <a:pt x="227596" y="165228"/>
                </a:lnTo>
                <a:lnTo>
                  <a:pt x="268861" y="160718"/>
                </a:lnTo>
                <a:lnTo>
                  <a:pt x="300219" y="146794"/>
                </a:lnTo>
                <a:lnTo>
                  <a:pt x="314295" y="129120"/>
                </a:lnTo>
                <a:lnTo>
                  <a:pt x="269765" y="129120"/>
                </a:lnTo>
                <a:lnTo>
                  <a:pt x="218290" y="124439"/>
                </a:lnTo>
                <a:lnTo>
                  <a:pt x="166156" y="111381"/>
                </a:lnTo>
                <a:lnTo>
                  <a:pt x="115920" y="91178"/>
                </a:lnTo>
                <a:lnTo>
                  <a:pt x="70140" y="65059"/>
                </a:lnTo>
                <a:lnTo>
                  <a:pt x="31372" y="34256"/>
                </a:lnTo>
                <a:lnTo>
                  <a:pt x="2176" y="0"/>
                </a:lnTo>
                <a:close/>
              </a:path>
              <a:path w="318770" h="165735">
                <a:moveTo>
                  <a:pt x="318533" y="123799"/>
                </a:moveTo>
                <a:lnTo>
                  <a:pt x="307252" y="126136"/>
                </a:lnTo>
                <a:lnTo>
                  <a:pt x="295339" y="127808"/>
                </a:lnTo>
                <a:lnTo>
                  <a:pt x="282832" y="128805"/>
                </a:lnTo>
                <a:lnTo>
                  <a:pt x="269765" y="129120"/>
                </a:lnTo>
                <a:lnTo>
                  <a:pt x="314295" y="129120"/>
                </a:lnTo>
                <a:lnTo>
                  <a:pt x="318533" y="123799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660245" y="5832221"/>
            <a:ext cx="302260" cy="201930"/>
          </a:xfrm>
          <a:custGeom>
            <a:avLst/>
            <a:gdLst/>
            <a:ahLst/>
            <a:cxnLst/>
            <a:rect l="l" t="t" r="r" b="b"/>
            <a:pathLst>
              <a:path w="302260" h="201929">
                <a:moveTo>
                  <a:pt x="6877" y="0"/>
                </a:moveTo>
                <a:lnTo>
                  <a:pt x="8429" y="62733"/>
                </a:lnTo>
                <a:lnTo>
                  <a:pt x="30496" y="98257"/>
                </a:lnTo>
                <a:lnTo>
                  <a:pt x="64529" y="132950"/>
                </a:lnTo>
                <a:lnTo>
                  <a:pt x="108858" y="164109"/>
                </a:lnTo>
                <a:lnTo>
                  <a:pt x="157767" y="187301"/>
                </a:lnTo>
                <a:lnTo>
                  <a:pt x="204689" y="199810"/>
                </a:lnTo>
                <a:lnTo>
                  <a:pt x="246448" y="201508"/>
                </a:lnTo>
                <a:lnTo>
                  <a:pt x="279867" y="192266"/>
                </a:lnTo>
                <a:lnTo>
                  <a:pt x="301075" y="172603"/>
                </a:lnTo>
                <a:lnTo>
                  <a:pt x="290178" y="172603"/>
                </a:lnTo>
                <a:lnTo>
                  <a:pt x="278085" y="172483"/>
                </a:lnTo>
                <a:lnTo>
                  <a:pt x="201978" y="157477"/>
                </a:lnTo>
                <a:lnTo>
                  <a:pt x="152184" y="136504"/>
                </a:lnTo>
                <a:lnTo>
                  <a:pt x="105445" y="108650"/>
                </a:lnTo>
                <a:lnTo>
                  <a:pt x="64093" y="75534"/>
                </a:lnTo>
                <a:lnTo>
                  <a:pt x="30459" y="38778"/>
                </a:lnTo>
                <a:lnTo>
                  <a:pt x="6877" y="0"/>
                </a:lnTo>
                <a:close/>
              </a:path>
              <a:path w="302260" h="201929">
                <a:moveTo>
                  <a:pt x="301771" y="171957"/>
                </a:moveTo>
                <a:lnTo>
                  <a:pt x="290178" y="172603"/>
                </a:lnTo>
                <a:lnTo>
                  <a:pt x="301075" y="172603"/>
                </a:lnTo>
                <a:lnTo>
                  <a:pt x="301771" y="17195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440932" y="2918841"/>
            <a:ext cx="722630" cy="511175"/>
          </a:xfrm>
          <a:custGeom>
            <a:avLst/>
            <a:gdLst/>
            <a:ahLst/>
            <a:cxnLst/>
            <a:rect l="l" t="t" r="r" b="b"/>
            <a:pathLst>
              <a:path w="722629" h="511175">
                <a:moveTo>
                  <a:pt x="560832" y="459739"/>
                </a:moveTo>
                <a:lnTo>
                  <a:pt x="553295" y="460674"/>
                </a:lnTo>
                <a:lnTo>
                  <a:pt x="546925" y="464264"/>
                </a:lnTo>
                <a:lnTo>
                  <a:pt x="542365" y="469973"/>
                </a:lnTo>
                <a:lnTo>
                  <a:pt x="540258" y="477266"/>
                </a:lnTo>
                <a:lnTo>
                  <a:pt x="541192" y="484747"/>
                </a:lnTo>
                <a:lnTo>
                  <a:pt x="544782" y="491109"/>
                </a:lnTo>
                <a:lnTo>
                  <a:pt x="550491" y="495661"/>
                </a:lnTo>
                <a:lnTo>
                  <a:pt x="557784" y="497713"/>
                </a:lnTo>
                <a:lnTo>
                  <a:pt x="722248" y="510921"/>
                </a:lnTo>
                <a:lnTo>
                  <a:pt x="719477" y="504951"/>
                </a:lnTo>
                <a:lnTo>
                  <a:pt x="680338" y="504951"/>
                </a:lnTo>
                <a:lnTo>
                  <a:pt x="622582" y="464737"/>
                </a:lnTo>
                <a:lnTo>
                  <a:pt x="560832" y="459739"/>
                </a:lnTo>
                <a:close/>
              </a:path>
              <a:path w="722629" h="511175">
                <a:moveTo>
                  <a:pt x="622582" y="464737"/>
                </a:moveTo>
                <a:lnTo>
                  <a:pt x="680338" y="504951"/>
                </a:lnTo>
                <a:lnTo>
                  <a:pt x="685635" y="497332"/>
                </a:lnTo>
                <a:lnTo>
                  <a:pt x="673862" y="497332"/>
                </a:lnTo>
                <a:lnTo>
                  <a:pt x="660164" y="467778"/>
                </a:lnTo>
                <a:lnTo>
                  <a:pt x="622582" y="464737"/>
                </a:lnTo>
                <a:close/>
              </a:path>
              <a:path w="722629" h="511175">
                <a:moveTo>
                  <a:pt x="634849" y="350277"/>
                </a:moveTo>
                <a:lnTo>
                  <a:pt x="627507" y="352044"/>
                </a:lnTo>
                <a:lnTo>
                  <a:pt x="621361" y="356528"/>
                </a:lnTo>
                <a:lnTo>
                  <a:pt x="617585" y="362775"/>
                </a:lnTo>
                <a:lnTo>
                  <a:pt x="616452" y="369974"/>
                </a:lnTo>
                <a:lnTo>
                  <a:pt x="618236" y="377317"/>
                </a:lnTo>
                <a:lnTo>
                  <a:pt x="644256" y="433457"/>
                </a:lnTo>
                <a:lnTo>
                  <a:pt x="702056" y="473710"/>
                </a:lnTo>
                <a:lnTo>
                  <a:pt x="680338" y="504951"/>
                </a:lnTo>
                <a:lnTo>
                  <a:pt x="719477" y="504951"/>
                </a:lnTo>
                <a:lnTo>
                  <a:pt x="652779" y="361314"/>
                </a:lnTo>
                <a:lnTo>
                  <a:pt x="648295" y="355222"/>
                </a:lnTo>
                <a:lnTo>
                  <a:pt x="642048" y="351440"/>
                </a:lnTo>
                <a:lnTo>
                  <a:pt x="634849" y="350277"/>
                </a:lnTo>
                <a:close/>
              </a:path>
              <a:path w="722629" h="511175">
                <a:moveTo>
                  <a:pt x="660164" y="467778"/>
                </a:moveTo>
                <a:lnTo>
                  <a:pt x="673862" y="497332"/>
                </a:lnTo>
                <a:lnTo>
                  <a:pt x="692658" y="470408"/>
                </a:lnTo>
                <a:lnTo>
                  <a:pt x="660164" y="467778"/>
                </a:lnTo>
                <a:close/>
              </a:path>
              <a:path w="722629" h="511175">
                <a:moveTo>
                  <a:pt x="644256" y="433457"/>
                </a:moveTo>
                <a:lnTo>
                  <a:pt x="660164" y="467778"/>
                </a:lnTo>
                <a:lnTo>
                  <a:pt x="692658" y="470408"/>
                </a:lnTo>
                <a:lnTo>
                  <a:pt x="673862" y="497332"/>
                </a:lnTo>
                <a:lnTo>
                  <a:pt x="685635" y="497332"/>
                </a:lnTo>
                <a:lnTo>
                  <a:pt x="702056" y="473710"/>
                </a:lnTo>
                <a:lnTo>
                  <a:pt x="644256" y="433457"/>
                </a:lnTo>
                <a:close/>
              </a:path>
              <a:path w="722629" h="511175">
                <a:moveTo>
                  <a:pt x="21843" y="0"/>
                </a:moveTo>
                <a:lnTo>
                  <a:pt x="0" y="31242"/>
                </a:lnTo>
                <a:lnTo>
                  <a:pt x="622582" y="464737"/>
                </a:lnTo>
                <a:lnTo>
                  <a:pt x="660164" y="467778"/>
                </a:lnTo>
                <a:lnTo>
                  <a:pt x="644256" y="433457"/>
                </a:lnTo>
                <a:lnTo>
                  <a:pt x="21843" y="0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40658" y="4934584"/>
            <a:ext cx="370840" cy="480059"/>
          </a:xfrm>
          <a:custGeom>
            <a:avLst/>
            <a:gdLst/>
            <a:ahLst/>
            <a:cxnLst/>
            <a:rect l="l" t="t" r="r" b="b"/>
            <a:pathLst>
              <a:path w="370839" h="480060">
                <a:moveTo>
                  <a:pt x="41147" y="299592"/>
                </a:moveTo>
                <a:lnTo>
                  <a:pt x="0" y="479932"/>
                </a:lnTo>
                <a:lnTo>
                  <a:pt x="44642" y="461390"/>
                </a:lnTo>
                <a:lnTo>
                  <a:pt x="37972" y="461390"/>
                </a:lnTo>
                <a:lnTo>
                  <a:pt x="7619" y="438276"/>
                </a:lnTo>
                <a:lnTo>
                  <a:pt x="50321" y="382053"/>
                </a:lnTo>
                <a:lnTo>
                  <a:pt x="57784" y="320801"/>
                </a:lnTo>
                <a:lnTo>
                  <a:pt x="57185" y="313273"/>
                </a:lnTo>
                <a:lnTo>
                  <a:pt x="53848" y="306768"/>
                </a:lnTo>
                <a:lnTo>
                  <a:pt x="48319" y="301978"/>
                </a:lnTo>
                <a:lnTo>
                  <a:pt x="41147" y="299592"/>
                </a:lnTo>
                <a:close/>
              </a:path>
              <a:path w="370839" h="480060">
                <a:moveTo>
                  <a:pt x="50321" y="382053"/>
                </a:moveTo>
                <a:lnTo>
                  <a:pt x="7619" y="438276"/>
                </a:lnTo>
                <a:lnTo>
                  <a:pt x="37972" y="461390"/>
                </a:lnTo>
                <a:lnTo>
                  <a:pt x="45011" y="452119"/>
                </a:lnTo>
                <a:lnTo>
                  <a:pt x="41782" y="452119"/>
                </a:lnTo>
                <a:lnTo>
                  <a:pt x="15493" y="432180"/>
                </a:lnTo>
                <a:lnTo>
                  <a:pt x="45739" y="419649"/>
                </a:lnTo>
                <a:lnTo>
                  <a:pt x="50321" y="382053"/>
                </a:lnTo>
                <a:close/>
              </a:path>
              <a:path w="370839" h="480060">
                <a:moveTo>
                  <a:pt x="145184" y="380043"/>
                </a:moveTo>
                <a:lnTo>
                  <a:pt x="137794" y="381507"/>
                </a:lnTo>
                <a:lnTo>
                  <a:pt x="80642" y="405188"/>
                </a:lnTo>
                <a:lnTo>
                  <a:pt x="37972" y="461390"/>
                </a:lnTo>
                <a:lnTo>
                  <a:pt x="44642" y="461390"/>
                </a:lnTo>
                <a:lnTo>
                  <a:pt x="152272" y="416686"/>
                </a:lnTo>
                <a:lnTo>
                  <a:pt x="158579" y="412458"/>
                </a:lnTo>
                <a:lnTo>
                  <a:pt x="162623" y="406384"/>
                </a:lnTo>
                <a:lnTo>
                  <a:pt x="164095" y="399238"/>
                </a:lnTo>
                <a:lnTo>
                  <a:pt x="162687" y="391794"/>
                </a:lnTo>
                <a:lnTo>
                  <a:pt x="158440" y="385544"/>
                </a:lnTo>
                <a:lnTo>
                  <a:pt x="152336" y="381507"/>
                </a:lnTo>
                <a:lnTo>
                  <a:pt x="145184" y="380043"/>
                </a:lnTo>
                <a:close/>
              </a:path>
              <a:path w="370839" h="480060">
                <a:moveTo>
                  <a:pt x="45739" y="419649"/>
                </a:moveTo>
                <a:lnTo>
                  <a:pt x="15493" y="432180"/>
                </a:lnTo>
                <a:lnTo>
                  <a:pt x="41782" y="452119"/>
                </a:lnTo>
                <a:lnTo>
                  <a:pt x="45739" y="419649"/>
                </a:lnTo>
                <a:close/>
              </a:path>
              <a:path w="370839" h="480060">
                <a:moveTo>
                  <a:pt x="80642" y="405188"/>
                </a:moveTo>
                <a:lnTo>
                  <a:pt x="45739" y="419649"/>
                </a:lnTo>
                <a:lnTo>
                  <a:pt x="41782" y="452119"/>
                </a:lnTo>
                <a:lnTo>
                  <a:pt x="45011" y="452119"/>
                </a:lnTo>
                <a:lnTo>
                  <a:pt x="80642" y="405188"/>
                </a:lnTo>
                <a:close/>
              </a:path>
              <a:path w="370839" h="480060">
                <a:moveTo>
                  <a:pt x="340487" y="0"/>
                </a:moveTo>
                <a:lnTo>
                  <a:pt x="50321" y="382053"/>
                </a:lnTo>
                <a:lnTo>
                  <a:pt x="45739" y="419649"/>
                </a:lnTo>
                <a:lnTo>
                  <a:pt x="80642" y="405188"/>
                </a:lnTo>
                <a:lnTo>
                  <a:pt x="370713" y="23113"/>
                </a:lnTo>
                <a:lnTo>
                  <a:pt x="340487" y="0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404486" y="5019421"/>
            <a:ext cx="320675" cy="467995"/>
          </a:xfrm>
          <a:custGeom>
            <a:avLst/>
            <a:gdLst/>
            <a:ahLst/>
            <a:cxnLst/>
            <a:rect l="l" t="t" r="r" b="b"/>
            <a:pathLst>
              <a:path w="320675" h="467995">
                <a:moveTo>
                  <a:pt x="181937" y="359179"/>
                </a:moveTo>
                <a:lnTo>
                  <a:pt x="174704" y="360203"/>
                </a:lnTo>
                <a:lnTo>
                  <a:pt x="168352" y="363847"/>
                </a:lnTo>
                <a:lnTo>
                  <a:pt x="163702" y="369823"/>
                </a:lnTo>
                <a:lnTo>
                  <a:pt x="161821" y="377188"/>
                </a:lnTo>
                <a:lnTo>
                  <a:pt x="162845" y="384444"/>
                </a:lnTo>
                <a:lnTo>
                  <a:pt x="166489" y="390773"/>
                </a:lnTo>
                <a:lnTo>
                  <a:pt x="172465" y="395350"/>
                </a:lnTo>
                <a:lnTo>
                  <a:pt x="320675" y="467867"/>
                </a:lnTo>
                <a:lnTo>
                  <a:pt x="319430" y="446912"/>
                </a:lnTo>
                <a:lnTo>
                  <a:pt x="283845" y="446912"/>
                </a:lnTo>
                <a:lnTo>
                  <a:pt x="244716" y="388211"/>
                </a:lnTo>
                <a:lnTo>
                  <a:pt x="189229" y="361060"/>
                </a:lnTo>
                <a:lnTo>
                  <a:pt x="181937" y="359179"/>
                </a:lnTo>
                <a:close/>
              </a:path>
              <a:path w="320675" h="467995">
                <a:moveTo>
                  <a:pt x="244716" y="388211"/>
                </a:moveTo>
                <a:lnTo>
                  <a:pt x="283845" y="446912"/>
                </a:lnTo>
                <a:lnTo>
                  <a:pt x="297998" y="437514"/>
                </a:lnTo>
                <a:lnTo>
                  <a:pt x="280797" y="437514"/>
                </a:lnTo>
                <a:lnTo>
                  <a:pt x="278821" y="404899"/>
                </a:lnTo>
                <a:lnTo>
                  <a:pt x="244716" y="388211"/>
                </a:lnTo>
                <a:close/>
              </a:path>
              <a:path w="320675" h="467995">
                <a:moveTo>
                  <a:pt x="290702" y="285241"/>
                </a:moveTo>
                <a:lnTo>
                  <a:pt x="283368" y="287182"/>
                </a:lnTo>
                <a:lnTo>
                  <a:pt x="277558" y="291623"/>
                </a:lnTo>
                <a:lnTo>
                  <a:pt x="273843" y="297922"/>
                </a:lnTo>
                <a:lnTo>
                  <a:pt x="272796" y="305434"/>
                </a:lnTo>
                <a:lnTo>
                  <a:pt x="276539" y="367239"/>
                </a:lnTo>
                <a:lnTo>
                  <a:pt x="315595" y="425830"/>
                </a:lnTo>
                <a:lnTo>
                  <a:pt x="283845" y="446912"/>
                </a:lnTo>
                <a:lnTo>
                  <a:pt x="319430" y="446912"/>
                </a:lnTo>
                <a:lnTo>
                  <a:pt x="310896" y="303148"/>
                </a:lnTo>
                <a:lnTo>
                  <a:pt x="308955" y="295814"/>
                </a:lnTo>
                <a:lnTo>
                  <a:pt x="304514" y="290004"/>
                </a:lnTo>
                <a:lnTo>
                  <a:pt x="298215" y="286289"/>
                </a:lnTo>
                <a:lnTo>
                  <a:pt x="290702" y="285241"/>
                </a:lnTo>
                <a:close/>
              </a:path>
              <a:path w="320675" h="467995">
                <a:moveTo>
                  <a:pt x="278821" y="404899"/>
                </a:moveTo>
                <a:lnTo>
                  <a:pt x="280797" y="437514"/>
                </a:lnTo>
                <a:lnTo>
                  <a:pt x="308101" y="419226"/>
                </a:lnTo>
                <a:lnTo>
                  <a:pt x="278821" y="404899"/>
                </a:lnTo>
                <a:close/>
              </a:path>
              <a:path w="320675" h="467995">
                <a:moveTo>
                  <a:pt x="276539" y="367239"/>
                </a:moveTo>
                <a:lnTo>
                  <a:pt x="278821" y="404899"/>
                </a:lnTo>
                <a:lnTo>
                  <a:pt x="308101" y="419226"/>
                </a:lnTo>
                <a:lnTo>
                  <a:pt x="280797" y="437514"/>
                </a:lnTo>
                <a:lnTo>
                  <a:pt x="297998" y="437514"/>
                </a:lnTo>
                <a:lnTo>
                  <a:pt x="315595" y="425830"/>
                </a:lnTo>
                <a:lnTo>
                  <a:pt x="276539" y="367239"/>
                </a:lnTo>
                <a:close/>
              </a:path>
              <a:path w="320675" h="467995">
                <a:moveTo>
                  <a:pt x="31750" y="0"/>
                </a:moveTo>
                <a:lnTo>
                  <a:pt x="0" y="21081"/>
                </a:lnTo>
                <a:lnTo>
                  <a:pt x="244716" y="388211"/>
                </a:lnTo>
                <a:lnTo>
                  <a:pt x="278821" y="404899"/>
                </a:lnTo>
                <a:lnTo>
                  <a:pt x="276539" y="367239"/>
                </a:lnTo>
                <a:lnTo>
                  <a:pt x="31750" y="0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350258" y="3942841"/>
            <a:ext cx="363855" cy="405130"/>
          </a:xfrm>
          <a:custGeom>
            <a:avLst/>
            <a:gdLst/>
            <a:ahLst/>
            <a:cxnLst/>
            <a:rect l="l" t="t" r="r" b="b"/>
            <a:pathLst>
              <a:path w="363854" h="405129">
                <a:moveTo>
                  <a:pt x="55117" y="228218"/>
                </a:moveTo>
                <a:lnTo>
                  <a:pt x="0" y="404875"/>
                </a:lnTo>
                <a:lnTo>
                  <a:pt x="47870" y="389254"/>
                </a:lnTo>
                <a:lnTo>
                  <a:pt x="39369" y="389254"/>
                </a:lnTo>
                <a:lnTo>
                  <a:pt x="10921" y="363981"/>
                </a:lnTo>
                <a:lnTo>
                  <a:pt x="57725" y="311419"/>
                </a:lnTo>
                <a:lnTo>
                  <a:pt x="69976" y="250697"/>
                </a:lnTo>
                <a:lnTo>
                  <a:pt x="70012" y="243149"/>
                </a:lnTo>
                <a:lnTo>
                  <a:pt x="67214" y="236410"/>
                </a:lnTo>
                <a:lnTo>
                  <a:pt x="62083" y="231195"/>
                </a:lnTo>
                <a:lnTo>
                  <a:pt x="55117" y="228218"/>
                </a:lnTo>
                <a:close/>
              </a:path>
              <a:path w="363854" h="405129">
                <a:moveTo>
                  <a:pt x="57725" y="311419"/>
                </a:moveTo>
                <a:lnTo>
                  <a:pt x="10921" y="363981"/>
                </a:lnTo>
                <a:lnTo>
                  <a:pt x="39369" y="389254"/>
                </a:lnTo>
                <a:lnTo>
                  <a:pt x="47288" y="380364"/>
                </a:lnTo>
                <a:lnTo>
                  <a:pt x="43814" y="380364"/>
                </a:lnTo>
                <a:lnTo>
                  <a:pt x="19176" y="358520"/>
                </a:lnTo>
                <a:lnTo>
                  <a:pt x="50266" y="348387"/>
                </a:lnTo>
                <a:lnTo>
                  <a:pt x="57725" y="311419"/>
                </a:lnTo>
                <a:close/>
              </a:path>
              <a:path w="363854" h="405129">
                <a:moveTo>
                  <a:pt x="152499" y="316672"/>
                </a:moveTo>
                <a:lnTo>
                  <a:pt x="145033" y="317499"/>
                </a:lnTo>
                <a:lnTo>
                  <a:pt x="86206" y="336673"/>
                </a:lnTo>
                <a:lnTo>
                  <a:pt x="39369" y="389254"/>
                </a:lnTo>
                <a:lnTo>
                  <a:pt x="47870" y="389254"/>
                </a:lnTo>
                <a:lnTo>
                  <a:pt x="156844" y="353694"/>
                </a:lnTo>
                <a:lnTo>
                  <a:pt x="163375" y="350015"/>
                </a:lnTo>
                <a:lnTo>
                  <a:pt x="167846" y="344265"/>
                </a:lnTo>
                <a:lnTo>
                  <a:pt x="169864" y="337228"/>
                </a:lnTo>
                <a:lnTo>
                  <a:pt x="169037" y="329691"/>
                </a:lnTo>
                <a:lnTo>
                  <a:pt x="165286" y="323161"/>
                </a:lnTo>
                <a:lnTo>
                  <a:pt x="159511" y="318690"/>
                </a:lnTo>
                <a:lnTo>
                  <a:pt x="152499" y="316672"/>
                </a:lnTo>
                <a:close/>
              </a:path>
              <a:path w="363854" h="405129">
                <a:moveTo>
                  <a:pt x="50266" y="348387"/>
                </a:moveTo>
                <a:lnTo>
                  <a:pt x="19176" y="358520"/>
                </a:lnTo>
                <a:lnTo>
                  <a:pt x="43814" y="380364"/>
                </a:lnTo>
                <a:lnTo>
                  <a:pt x="50266" y="348387"/>
                </a:lnTo>
                <a:close/>
              </a:path>
              <a:path w="363854" h="405129">
                <a:moveTo>
                  <a:pt x="86206" y="336673"/>
                </a:moveTo>
                <a:lnTo>
                  <a:pt x="50266" y="348387"/>
                </a:lnTo>
                <a:lnTo>
                  <a:pt x="43814" y="380364"/>
                </a:lnTo>
                <a:lnTo>
                  <a:pt x="47288" y="380364"/>
                </a:lnTo>
                <a:lnTo>
                  <a:pt x="86206" y="336673"/>
                </a:lnTo>
                <a:close/>
              </a:path>
              <a:path w="363854" h="405129">
                <a:moveTo>
                  <a:pt x="335025" y="0"/>
                </a:moveTo>
                <a:lnTo>
                  <a:pt x="57725" y="311419"/>
                </a:lnTo>
                <a:lnTo>
                  <a:pt x="50266" y="348387"/>
                </a:lnTo>
                <a:lnTo>
                  <a:pt x="86206" y="336673"/>
                </a:lnTo>
                <a:lnTo>
                  <a:pt x="363474" y="25399"/>
                </a:lnTo>
                <a:lnTo>
                  <a:pt x="335025" y="0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090286" y="3987672"/>
            <a:ext cx="295275" cy="433070"/>
          </a:xfrm>
          <a:custGeom>
            <a:avLst/>
            <a:gdLst/>
            <a:ahLst/>
            <a:cxnLst/>
            <a:rect l="l" t="t" r="r" b="b"/>
            <a:pathLst>
              <a:path w="295275" h="433070">
                <a:moveTo>
                  <a:pt x="156918" y="323800"/>
                </a:moveTo>
                <a:lnTo>
                  <a:pt x="149685" y="324786"/>
                </a:lnTo>
                <a:lnTo>
                  <a:pt x="143333" y="328416"/>
                </a:lnTo>
                <a:lnTo>
                  <a:pt x="138684" y="334390"/>
                </a:lnTo>
                <a:lnTo>
                  <a:pt x="136729" y="341683"/>
                </a:lnTo>
                <a:lnTo>
                  <a:pt x="137715" y="348916"/>
                </a:lnTo>
                <a:lnTo>
                  <a:pt x="141345" y="355268"/>
                </a:lnTo>
                <a:lnTo>
                  <a:pt x="147320" y="359918"/>
                </a:lnTo>
                <a:lnTo>
                  <a:pt x="295275" y="432943"/>
                </a:lnTo>
                <a:lnTo>
                  <a:pt x="294088" y="411860"/>
                </a:lnTo>
                <a:lnTo>
                  <a:pt x="258572" y="411860"/>
                </a:lnTo>
                <a:lnTo>
                  <a:pt x="219728" y="353157"/>
                </a:lnTo>
                <a:lnTo>
                  <a:pt x="164211" y="325754"/>
                </a:lnTo>
                <a:lnTo>
                  <a:pt x="156918" y="323800"/>
                </a:lnTo>
                <a:close/>
              </a:path>
              <a:path w="295275" h="433070">
                <a:moveTo>
                  <a:pt x="219728" y="353157"/>
                </a:moveTo>
                <a:lnTo>
                  <a:pt x="258572" y="411860"/>
                </a:lnTo>
                <a:lnTo>
                  <a:pt x="272811" y="402463"/>
                </a:lnTo>
                <a:lnTo>
                  <a:pt x="255397" y="402463"/>
                </a:lnTo>
                <a:lnTo>
                  <a:pt x="253580" y="369865"/>
                </a:lnTo>
                <a:lnTo>
                  <a:pt x="219728" y="353157"/>
                </a:lnTo>
                <a:close/>
              </a:path>
              <a:path w="295275" h="433070">
                <a:moveTo>
                  <a:pt x="265938" y="250189"/>
                </a:moveTo>
                <a:lnTo>
                  <a:pt x="258603" y="252128"/>
                </a:lnTo>
                <a:lnTo>
                  <a:pt x="252793" y="256555"/>
                </a:lnTo>
                <a:lnTo>
                  <a:pt x="249078" y="262816"/>
                </a:lnTo>
                <a:lnTo>
                  <a:pt x="248030" y="270256"/>
                </a:lnTo>
                <a:lnTo>
                  <a:pt x="251481" y="332187"/>
                </a:lnTo>
                <a:lnTo>
                  <a:pt x="290322" y="390906"/>
                </a:lnTo>
                <a:lnTo>
                  <a:pt x="258572" y="411860"/>
                </a:lnTo>
                <a:lnTo>
                  <a:pt x="294088" y="411860"/>
                </a:lnTo>
                <a:lnTo>
                  <a:pt x="286003" y="268224"/>
                </a:lnTo>
                <a:lnTo>
                  <a:pt x="284083" y="260887"/>
                </a:lnTo>
                <a:lnTo>
                  <a:pt x="279685" y="255063"/>
                </a:lnTo>
                <a:lnTo>
                  <a:pt x="273430" y="251311"/>
                </a:lnTo>
                <a:lnTo>
                  <a:pt x="265938" y="250189"/>
                </a:lnTo>
                <a:close/>
              </a:path>
              <a:path w="295275" h="433070">
                <a:moveTo>
                  <a:pt x="253580" y="369865"/>
                </a:moveTo>
                <a:lnTo>
                  <a:pt x="255397" y="402463"/>
                </a:lnTo>
                <a:lnTo>
                  <a:pt x="282828" y="384301"/>
                </a:lnTo>
                <a:lnTo>
                  <a:pt x="253580" y="369865"/>
                </a:lnTo>
                <a:close/>
              </a:path>
              <a:path w="295275" h="433070">
                <a:moveTo>
                  <a:pt x="251481" y="332187"/>
                </a:moveTo>
                <a:lnTo>
                  <a:pt x="253580" y="369865"/>
                </a:lnTo>
                <a:lnTo>
                  <a:pt x="282828" y="384301"/>
                </a:lnTo>
                <a:lnTo>
                  <a:pt x="255397" y="402463"/>
                </a:lnTo>
                <a:lnTo>
                  <a:pt x="272811" y="402463"/>
                </a:lnTo>
                <a:lnTo>
                  <a:pt x="290322" y="390906"/>
                </a:lnTo>
                <a:lnTo>
                  <a:pt x="251481" y="332187"/>
                </a:lnTo>
                <a:close/>
              </a:path>
              <a:path w="295275" h="433070">
                <a:moveTo>
                  <a:pt x="31750" y="0"/>
                </a:moveTo>
                <a:lnTo>
                  <a:pt x="0" y="21081"/>
                </a:lnTo>
                <a:lnTo>
                  <a:pt x="219728" y="353157"/>
                </a:lnTo>
                <a:lnTo>
                  <a:pt x="253580" y="369865"/>
                </a:lnTo>
                <a:lnTo>
                  <a:pt x="251481" y="332187"/>
                </a:lnTo>
                <a:lnTo>
                  <a:pt x="31750" y="0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56683" y="2698242"/>
            <a:ext cx="869315" cy="655320"/>
          </a:xfrm>
          <a:custGeom>
            <a:avLst/>
            <a:gdLst/>
            <a:ahLst/>
            <a:cxnLst/>
            <a:rect l="l" t="t" r="r" b="b"/>
            <a:pathLst>
              <a:path w="869314" h="655320">
                <a:moveTo>
                  <a:pt x="82143" y="491583"/>
                </a:moveTo>
                <a:lnTo>
                  <a:pt x="74977" y="492966"/>
                </a:lnTo>
                <a:lnTo>
                  <a:pt x="68835" y="496945"/>
                </a:lnTo>
                <a:lnTo>
                  <a:pt x="64515" y="503174"/>
                </a:lnTo>
                <a:lnTo>
                  <a:pt x="0" y="655066"/>
                </a:lnTo>
                <a:lnTo>
                  <a:pt x="64690" y="647700"/>
                </a:lnTo>
                <a:lnTo>
                  <a:pt x="41782" y="647700"/>
                </a:lnTo>
                <a:lnTo>
                  <a:pt x="18922" y="617220"/>
                </a:lnTo>
                <a:lnTo>
                  <a:pt x="75343" y="575112"/>
                </a:lnTo>
                <a:lnTo>
                  <a:pt x="99567" y="518033"/>
                </a:lnTo>
                <a:lnTo>
                  <a:pt x="101125" y="510643"/>
                </a:lnTo>
                <a:lnTo>
                  <a:pt x="99742" y="503491"/>
                </a:lnTo>
                <a:lnTo>
                  <a:pt x="95763" y="497387"/>
                </a:lnTo>
                <a:lnTo>
                  <a:pt x="89534" y="493141"/>
                </a:lnTo>
                <a:lnTo>
                  <a:pt x="82143" y="491583"/>
                </a:lnTo>
                <a:close/>
              </a:path>
              <a:path w="869314" h="655320">
                <a:moveTo>
                  <a:pt x="75343" y="575112"/>
                </a:moveTo>
                <a:lnTo>
                  <a:pt x="18922" y="617220"/>
                </a:lnTo>
                <a:lnTo>
                  <a:pt x="41782" y="647700"/>
                </a:lnTo>
                <a:lnTo>
                  <a:pt x="52333" y="639826"/>
                </a:lnTo>
                <a:lnTo>
                  <a:pt x="47878" y="639826"/>
                </a:lnTo>
                <a:lnTo>
                  <a:pt x="28193" y="613537"/>
                </a:lnTo>
                <a:lnTo>
                  <a:pt x="60604" y="609841"/>
                </a:lnTo>
                <a:lnTo>
                  <a:pt x="75343" y="575112"/>
                </a:lnTo>
                <a:close/>
              </a:path>
              <a:path w="869314" h="655320">
                <a:moveTo>
                  <a:pt x="159638" y="598551"/>
                </a:moveTo>
                <a:lnTo>
                  <a:pt x="98262" y="605548"/>
                </a:lnTo>
                <a:lnTo>
                  <a:pt x="41782" y="647700"/>
                </a:lnTo>
                <a:lnTo>
                  <a:pt x="64690" y="647700"/>
                </a:lnTo>
                <a:lnTo>
                  <a:pt x="163956" y="636397"/>
                </a:lnTo>
                <a:lnTo>
                  <a:pt x="180720" y="615315"/>
                </a:lnTo>
                <a:lnTo>
                  <a:pt x="178427" y="608141"/>
                </a:lnTo>
                <a:lnTo>
                  <a:pt x="173704" y="602599"/>
                </a:lnTo>
                <a:lnTo>
                  <a:pt x="167219" y="599223"/>
                </a:lnTo>
                <a:lnTo>
                  <a:pt x="159638" y="598551"/>
                </a:lnTo>
                <a:close/>
              </a:path>
              <a:path w="869314" h="655320">
                <a:moveTo>
                  <a:pt x="60604" y="609841"/>
                </a:moveTo>
                <a:lnTo>
                  <a:pt x="28193" y="613537"/>
                </a:lnTo>
                <a:lnTo>
                  <a:pt x="47878" y="639826"/>
                </a:lnTo>
                <a:lnTo>
                  <a:pt x="60604" y="609841"/>
                </a:lnTo>
                <a:close/>
              </a:path>
              <a:path w="869314" h="655320">
                <a:moveTo>
                  <a:pt x="98262" y="605548"/>
                </a:moveTo>
                <a:lnTo>
                  <a:pt x="60604" y="609841"/>
                </a:lnTo>
                <a:lnTo>
                  <a:pt x="47878" y="639826"/>
                </a:lnTo>
                <a:lnTo>
                  <a:pt x="52333" y="639826"/>
                </a:lnTo>
                <a:lnTo>
                  <a:pt x="98262" y="605548"/>
                </a:lnTo>
                <a:close/>
              </a:path>
              <a:path w="869314" h="655320">
                <a:moveTo>
                  <a:pt x="845946" y="0"/>
                </a:moveTo>
                <a:lnTo>
                  <a:pt x="75343" y="575112"/>
                </a:lnTo>
                <a:lnTo>
                  <a:pt x="60604" y="609841"/>
                </a:lnTo>
                <a:lnTo>
                  <a:pt x="98262" y="605548"/>
                </a:lnTo>
                <a:lnTo>
                  <a:pt x="868806" y="30480"/>
                </a:lnTo>
                <a:lnTo>
                  <a:pt x="845946" y="0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944361" y="35059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5CAC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725161" y="4496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5CAC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115561" y="55633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37"/>
                </a:lnTo>
                <a:lnTo>
                  <a:pt x="22336" y="22317"/>
                </a:lnTo>
                <a:lnTo>
                  <a:pt x="46559" y="5987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87"/>
                </a:lnTo>
                <a:lnTo>
                  <a:pt x="434863" y="22317"/>
                </a:lnTo>
                <a:lnTo>
                  <a:pt x="451205" y="46537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62"/>
                </a:lnTo>
                <a:lnTo>
                  <a:pt x="434863" y="434882"/>
                </a:lnTo>
                <a:lnTo>
                  <a:pt x="410640" y="451212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12"/>
                </a:lnTo>
                <a:lnTo>
                  <a:pt x="22336" y="434882"/>
                </a:lnTo>
                <a:lnTo>
                  <a:pt x="5994" y="41066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5CAC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947286" y="5029834"/>
            <a:ext cx="320675" cy="467995"/>
          </a:xfrm>
          <a:custGeom>
            <a:avLst/>
            <a:gdLst/>
            <a:ahLst/>
            <a:cxnLst/>
            <a:rect l="l" t="t" r="r" b="b"/>
            <a:pathLst>
              <a:path w="320675" h="467995">
                <a:moveTo>
                  <a:pt x="21209" y="415035"/>
                </a:moveTo>
                <a:lnTo>
                  <a:pt x="0" y="446785"/>
                </a:lnTo>
                <a:lnTo>
                  <a:pt x="31750" y="467867"/>
                </a:lnTo>
                <a:lnTo>
                  <a:pt x="52832" y="436244"/>
                </a:lnTo>
                <a:lnTo>
                  <a:pt x="21209" y="415035"/>
                </a:lnTo>
                <a:close/>
              </a:path>
              <a:path w="320675" h="467995">
                <a:moveTo>
                  <a:pt x="63373" y="351662"/>
                </a:moveTo>
                <a:lnTo>
                  <a:pt x="42290" y="383412"/>
                </a:lnTo>
                <a:lnTo>
                  <a:pt x="74040" y="404494"/>
                </a:lnTo>
                <a:lnTo>
                  <a:pt x="95123" y="372744"/>
                </a:lnTo>
                <a:lnTo>
                  <a:pt x="63373" y="351662"/>
                </a:lnTo>
                <a:close/>
              </a:path>
              <a:path w="320675" h="467995">
                <a:moveTo>
                  <a:pt x="105663" y="288289"/>
                </a:moveTo>
                <a:lnTo>
                  <a:pt x="84582" y="319912"/>
                </a:lnTo>
                <a:lnTo>
                  <a:pt x="116204" y="341121"/>
                </a:lnTo>
                <a:lnTo>
                  <a:pt x="137413" y="309371"/>
                </a:lnTo>
                <a:lnTo>
                  <a:pt x="105663" y="288289"/>
                </a:lnTo>
                <a:close/>
              </a:path>
              <a:path w="320675" h="467995">
                <a:moveTo>
                  <a:pt x="147954" y="224789"/>
                </a:moveTo>
                <a:lnTo>
                  <a:pt x="126873" y="256539"/>
                </a:lnTo>
                <a:lnTo>
                  <a:pt x="158496" y="277748"/>
                </a:lnTo>
                <a:lnTo>
                  <a:pt x="179704" y="245998"/>
                </a:lnTo>
                <a:lnTo>
                  <a:pt x="147954" y="224789"/>
                </a:lnTo>
                <a:close/>
              </a:path>
              <a:path w="320675" h="467995">
                <a:moveTo>
                  <a:pt x="190246" y="161416"/>
                </a:moveTo>
                <a:lnTo>
                  <a:pt x="169037" y="193166"/>
                </a:lnTo>
                <a:lnTo>
                  <a:pt x="200787" y="214248"/>
                </a:lnTo>
                <a:lnTo>
                  <a:pt x="221868" y="182625"/>
                </a:lnTo>
                <a:lnTo>
                  <a:pt x="190246" y="161416"/>
                </a:lnTo>
                <a:close/>
              </a:path>
              <a:path w="320675" h="467995">
                <a:moveTo>
                  <a:pt x="277647" y="82345"/>
                </a:moveTo>
                <a:lnTo>
                  <a:pt x="272796" y="162432"/>
                </a:lnTo>
                <a:lnTo>
                  <a:pt x="273843" y="169945"/>
                </a:lnTo>
                <a:lnTo>
                  <a:pt x="277558" y="176244"/>
                </a:lnTo>
                <a:lnTo>
                  <a:pt x="283368" y="180685"/>
                </a:lnTo>
                <a:lnTo>
                  <a:pt x="290702" y="182625"/>
                </a:lnTo>
                <a:lnTo>
                  <a:pt x="298215" y="181578"/>
                </a:lnTo>
                <a:lnTo>
                  <a:pt x="304514" y="177863"/>
                </a:lnTo>
                <a:lnTo>
                  <a:pt x="308955" y="172053"/>
                </a:lnTo>
                <a:lnTo>
                  <a:pt x="310896" y="164719"/>
                </a:lnTo>
                <a:lnTo>
                  <a:pt x="315480" y="87502"/>
                </a:lnTo>
                <a:lnTo>
                  <a:pt x="285368" y="87502"/>
                </a:lnTo>
                <a:lnTo>
                  <a:pt x="277647" y="82345"/>
                </a:lnTo>
                <a:close/>
              </a:path>
              <a:path w="320675" h="467995">
                <a:moveTo>
                  <a:pt x="232537" y="98043"/>
                </a:moveTo>
                <a:lnTo>
                  <a:pt x="211327" y="129793"/>
                </a:lnTo>
                <a:lnTo>
                  <a:pt x="243077" y="150875"/>
                </a:lnTo>
                <a:lnTo>
                  <a:pt x="264160" y="119125"/>
                </a:lnTo>
                <a:lnTo>
                  <a:pt x="232537" y="98043"/>
                </a:lnTo>
                <a:close/>
              </a:path>
              <a:path w="320675" h="467995">
                <a:moveTo>
                  <a:pt x="320675" y="0"/>
                </a:moveTo>
                <a:lnTo>
                  <a:pt x="172465" y="72516"/>
                </a:lnTo>
                <a:lnTo>
                  <a:pt x="166489" y="77094"/>
                </a:lnTo>
                <a:lnTo>
                  <a:pt x="162845" y="83423"/>
                </a:lnTo>
                <a:lnTo>
                  <a:pt x="161821" y="90679"/>
                </a:lnTo>
                <a:lnTo>
                  <a:pt x="163702" y="98043"/>
                </a:lnTo>
                <a:lnTo>
                  <a:pt x="168352" y="104020"/>
                </a:lnTo>
                <a:lnTo>
                  <a:pt x="174704" y="107664"/>
                </a:lnTo>
                <a:lnTo>
                  <a:pt x="181937" y="108688"/>
                </a:lnTo>
                <a:lnTo>
                  <a:pt x="189229" y="106806"/>
                </a:lnTo>
                <a:lnTo>
                  <a:pt x="261401" y="71492"/>
                </a:lnTo>
                <a:lnTo>
                  <a:pt x="253618" y="66293"/>
                </a:lnTo>
                <a:lnTo>
                  <a:pt x="274827" y="34670"/>
                </a:lnTo>
                <a:lnTo>
                  <a:pt x="280535" y="34670"/>
                </a:lnTo>
                <a:lnTo>
                  <a:pt x="280797" y="30352"/>
                </a:lnTo>
                <a:lnTo>
                  <a:pt x="318873" y="30352"/>
                </a:lnTo>
                <a:lnTo>
                  <a:pt x="320675" y="0"/>
                </a:lnTo>
                <a:close/>
              </a:path>
              <a:path w="320675" h="467995">
                <a:moveTo>
                  <a:pt x="300997" y="52117"/>
                </a:moveTo>
                <a:lnTo>
                  <a:pt x="278821" y="62968"/>
                </a:lnTo>
                <a:lnTo>
                  <a:pt x="277647" y="82345"/>
                </a:lnTo>
                <a:lnTo>
                  <a:pt x="285368" y="87502"/>
                </a:lnTo>
                <a:lnTo>
                  <a:pt x="306450" y="55752"/>
                </a:lnTo>
                <a:lnTo>
                  <a:pt x="300997" y="52117"/>
                </a:lnTo>
                <a:close/>
              </a:path>
              <a:path w="320675" h="467995">
                <a:moveTo>
                  <a:pt x="318873" y="30352"/>
                </a:moveTo>
                <a:lnTo>
                  <a:pt x="280797" y="30352"/>
                </a:lnTo>
                <a:lnTo>
                  <a:pt x="308101" y="48640"/>
                </a:lnTo>
                <a:lnTo>
                  <a:pt x="300997" y="52117"/>
                </a:lnTo>
                <a:lnTo>
                  <a:pt x="306450" y="55752"/>
                </a:lnTo>
                <a:lnTo>
                  <a:pt x="285368" y="87502"/>
                </a:lnTo>
                <a:lnTo>
                  <a:pt x="315480" y="87502"/>
                </a:lnTo>
                <a:lnTo>
                  <a:pt x="318873" y="30352"/>
                </a:lnTo>
                <a:close/>
              </a:path>
              <a:path w="320675" h="467995">
                <a:moveTo>
                  <a:pt x="278821" y="62968"/>
                </a:moveTo>
                <a:lnTo>
                  <a:pt x="261401" y="71492"/>
                </a:lnTo>
                <a:lnTo>
                  <a:pt x="277647" y="82345"/>
                </a:lnTo>
                <a:lnTo>
                  <a:pt x="278821" y="62968"/>
                </a:lnTo>
                <a:close/>
              </a:path>
              <a:path w="320675" h="467995">
                <a:moveTo>
                  <a:pt x="274827" y="34670"/>
                </a:moveTo>
                <a:lnTo>
                  <a:pt x="253618" y="66293"/>
                </a:lnTo>
                <a:lnTo>
                  <a:pt x="261401" y="71492"/>
                </a:lnTo>
                <a:lnTo>
                  <a:pt x="278821" y="62968"/>
                </a:lnTo>
                <a:lnTo>
                  <a:pt x="280313" y="38328"/>
                </a:lnTo>
                <a:lnTo>
                  <a:pt x="274827" y="34670"/>
                </a:lnTo>
                <a:close/>
              </a:path>
              <a:path w="320675" h="467995">
                <a:moveTo>
                  <a:pt x="280313" y="38328"/>
                </a:moveTo>
                <a:lnTo>
                  <a:pt x="278821" y="62968"/>
                </a:lnTo>
                <a:lnTo>
                  <a:pt x="300997" y="52117"/>
                </a:lnTo>
                <a:lnTo>
                  <a:pt x="280313" y="38328"/>
                </a:lnTo>
                <a:close/>
              </a:path>
              <a:path w="320675" h="467995">
                <a:moveTo>
                  <a:pt x="280797" y="30352"/>
                </a:moveTo>
                <a:lnTo>
                  <a:pt x="280313" y="38328"/>
                </a:lnTo>
                <a:lnTo>
                  <a:pt x="300997" y="52117"/>
                </a:lnTo>
                <a:lnTo>
                  <a:pt x="308101" y="48640"/>
                </a:lnTo>
                <a:lnTo>
                  <a:pt x="280797" y="30352"/>
                </a:lnTo>
                <a:close/>
              </a:path>
              <a:path w="320675" h="467995">
                <a:moveTo>
                  <a:pt x="280535" y="34670"/>
                </a:moveTo>
                <a:lnTo>
                  <a:pt x="274827" y="34670"/>
                </a:lnTo>
                <a:lnTo>
                  <a:pt x="280313" y="38328"/>
                </a:lnTo>
                <a:lnTo>
                  <a:pt x="280535" y="34670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444240" y="6004559"/>
            <a:ext cx="594360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375659" y="5410200"/>
            <a:ext cx="723900" cy="699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75659" y="5410200"/>
            <a:ext cx="717803" cy="7010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611879" y="5871044"/>
            <a:ext cx="324485" cy="158750"/>
          </a:xfrm>
          <a:custGeom>
            <a:avLst/>
            <a:gdLst/>
            <a:ahLst/>
            <a:cxnLst/>
            <a:rect l="l" t="t" r="r" b="b"/>
            <a:pathLst>
              <a:path w="324485" h="158750">
                <a:moveTo>
                  <a:pt x="0" y="115595"/>
                </a:moveTo>
                <a:lnTo>
                  <a:pt x="17535" y="138612"/>
                </a:lnTo>
                <a:lnTo>
                  <a:pt x="48536" y="152958"/>
                </a:lnTo>
                <a:lnTo>
                  <a:pt x="89858" y="158232"/>
                </a:lnTo>
                <a:lnTo>
                  <a:pt x="138354" y="154031"/>
                </a:lnTo>
                <a:lnTo>
                  <a:pt x="190881" y="139953"/>
                </a:lnTo>
                <a:lnTo>
                  <a:pt x="231016" y="121750"/>
                </a:lnTo>
                <a:lnTo>
                  <a:pt x="44721" y="121750"/>
                </a:lnTo>
                <a:lnTo>
                  <a:pt x="0" y="115595"/>
                </a:lnTo>
                <a:close/>
              </a:path>
              <a:path w="324485" h="158750">
                <a:moveTo>
                  <a:pt x="322834" y="0"/>
                </a:moveTo>
                <a:lnTo>
                  <a:pt x="289052" y="35788"/>
                </a:lnTo>
                <a:lnTo>
                  <a:pt x="246606" y="66008"/>
                </a:lnTo>
                <a:lnTo>
                  <a:pt x="198195" y="90475"/>
                </a:lnTo>
                <a:lnTo>
                  <a:pt x="146573" y="108429"/>
                </a:lnTo>
                <a:lnTo>
                  <a:pt x="94497" y="119108"/>
                </a:lnTo>
                <a:lnTo>
                  <a:pt x="44721" y="121750"/>
                </a:lnTo>
                <a:lnTo>
                  <a:pt x="231016" y="121750"/>
                </a:lnTo>
                <a:lnTo>
                  <a:pt x="240399" y="117494"/>
                </a:lnTo>
                <a:lnTo>
                  <a:pt x="280524" y="89965"/>
                </a:lnTo>
                <a:lnTo>
                  <a:pt x="309085" y="59671"/>
                </a:lnTo>
                <a:lnTo>
                  <a:pt x="323911" y="28914"/>
                </a:lnTo>
                <a:lnTo>
                  <a:pt x="322834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560317" y="5924296"/>
            <a:ext cx="339725" cy="105410"/>
          </a:xfrm>
          <a:custGeom>
            <a:avLst/>
            <a:gdLst/>
            <a:ahLst/>
            <a:cxnLst/>
            <a:rect l="l" t="t" r="r" b="b"/>
            <a:pathLst>
              <a:path w="339725" h="105410">
                <a:moveTo>
                  <a:pt x="0" y="36334"/>
                </a:moveTo>
                <a:lnTo>
                  <a:pt x="16922" y="68678"/>
                </a:lnTo>
                <a:lnTo>
                  <a:pt x="56229" y="92362"/>
                </a:lnTo>
                <a:lnTo>
                  <a:pt x="112156" y="105180"/>
                </a:lnTo>
                <a:lnTo>
                  <a:pt x="178943" y="104927"/>
                </a:lnTo>
                <a:lnTo>
                  <a:pt x="244205" y="91038"/>
                </a:lnTo>
                <a:lnTo>
                  <a:pt x="296132" y="66670"/>
                </a:lnTo>
                <a:lnTo>
                  <a:pt x="299085" y="63887"/>
                </a:lnTo>
                <a:lnTo>
                  <a:pt x="143478" y="63887"/>
                </a:lnTo>
                <a:lnTo>
                  <a:pt x="90602" y="62003"/>
                </a:lnTo>
                <a:lnTo>
                  <a:pt x="41826" y="52849"/>
                </a:lnTo>
                <a:lnTo>
                  <a:pt x="0" y="36334"/>
                </a:lnTo>
                <a:close/>
              </a:path>
              <a:path w="339725" h="105410">
                <a:moveTo>
                  <a:pt x="339217" y="0"/>
                </a:moveTo>
                <a:lnTo>
                  <a:pt x="298196" y="26822"/>
                </a:lnTo>
                <a:lnTo>
                  <a:pt x="250125" y="46206"/>
                </a:lnTo>
                <a:lnTo>
                  <a:pt x="197602" y="58591"/>
                </a:lnTo>
                <a:lnTo>
                  <a:pt x="143478" y="63887"/>
                </a:lnTo>
                <a:lnTo>
                  <a:pt x="299085" y="63887"/>
                </a:lnTo>
                <a:lnTo>
                  <a:pt x="329533" y="35199"/>
                </a:lnTo>
                <a:lnTo>
                  <a:pt x="339217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529838" y="5937046"/>
            <a:ext cx="341630" cy="92710"/>
          </a:xfrm>
          <a:custGeom>
            <a:avLst/>
            <a:gdLst/>
            <a:ahLst/>
            <a:cxnLst/>
            <a:rect l="l" t="t" r="r" b="b"/>
            <a:pathLst>
              <a:path w="341629" h="92710">
                <a:moveTo>
                  <a:pt x="0" y="7061"/>
                </a:moveTo>
                <a:lnTo>
                  <a:pt x="34007" y="58842"/>
                </a:lnTo>
                <a:lnTo>
                  <a:pt x="71341" y="77308"/>
                </a:lnTo>
                <a:lnTo>
                  <a:pt x="118441" y="88951"/>
                </a:lnTo>
                <a:lnTo>
                  <a:pt x="172465" y="92367"/>
                </a:lnTo>
                <a:lnTo>
                  <a:pt x="226240" y="86719"/>
                </a:lnTo>
                <a:lnTo>
                  <a:pt x="272779" y="73138"/>
                </a:lnTo>
                <a:lnTo>
                  <a:pt x="309296" y="53143"/>
                </a:lnTo>
                <a:lnTo>
                  <a:pt x="314563" y="47615"/>
                </a:lnTo>
                <a:lnTo>
                  <a:pt x="140652" y="47615"/>
                </a:lnTo>
                <a:lnTo>
                  <a:pt x="88114" y="41060"/>
                </a:lnTo>
                <a:lnTo>
                  <a:pt x="40282" y="27490"/>
                </a:lnTo>
                <a:lnTo>
                  <a:pt x="0" y="7061"/>
                </a:lnTo>
                <a:close/>
              </a:path>
              <a:path w="341629" h="92710">
                <a:moveTo>
                  <a:pt x="341122" y="0"/>
                </a:moveTo>
                <a:lnTo>
                  <a:pt x="298069" y="23609"/>
                </a:lnTo>
                <a:lnTo>
                  <a:pt x="248473" y="39046"/>
                </a:lnTo>
                <a:lnTo>
                  <a:pt x="195053" y="46996"/>
                </a:lnTo>
                <a:lnTo>
                  <a:pt x="140652" y="47615"/>
                </a:lnTo>
                <a:lnTo>
                  <a:pt x="314563" y="47615"/>
                </a:lnTo>
                <a:lnTo>
                  <a:pt x="333006" y="28257"/>
                </a:lnTo>
                <a:lnTo>
                  <a:pt x="341122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96564" y="5919470"/>
            <a:ext cx="340360" cy="112395"/>
          </a:xfrm>
          <a:custGeom>
            <a:avLst/>
            <a:gdLst/>
            <a:ahLst/>
            <a:cxnLst/>
            <a:rect l="l" t="t" r="r" b="b"/>
            <a:pathLst>
              <a:path w="340360" h="112395">
                <a:moveTo>
                  <a:pt x="0" y="0"/>
                </a:moveTo>
                <a:lnTo>
                  <a:pt x="25928" y="55491"/>
                </a:lnTo>
                <a:lnTo>
                  <a:pt x="60167" y="79175"/>
                </a:lnTo>
                <a:lnTo>
                  <a:pt x="105135" y="97748"/>
                </a:lnTo>
                <a:lnTo>
                  <a:pt x="158241" y="109410"/>
                </a:lnTo>
                <a:lnTo>
                  <a:pt x="212547" y="112248"/>
                </a:lnTo>
                <a:lnTo>
                  <a:pt x="260847" y="106267"/>
                </a:lnTo>
                <a:lnTo>
                  <a:pt x="300156" y="92513"/>
                </a:lnTo>
                <a:lnTo>
                  <a:pt x="327487" y="72032"/>
                </a:lnTo>
                <a:lnTo>
                  <a:pt x="328716" y="69432"/>
                </a:lnTo>
                <a:lnTo>
                  <a:pt x="241902" y="69432"/>
                </a:lnTo>
                <a:lnTo>
                  <a:pt x="187658" y="68891"/>
                </a:lnTo>
                <a:lnTo>
                  <a:pt x="133556" y="61085"/>
                </a:lnTo>
                <a:lnTo>
                  <a:pt x="82385" y="46606"/>
                </a:lnTo>
                <a:lnTo>
                  <a:pt x="36936" y="26047"/>
                </a:lnTo>
                <a:lnTo>
                  <a:pt x="0" y="0"/>
                </a:lnTo>
                <a:close/>
              </a:path>
              <a:path w="340360" h="112395">
                <a:moveTo>
                  <a:pt x="339851" y="45872"/>
                </a:moveTo>
                <a:lnTo>
                  <a:pt x="293497" y="62115"/>
                </a:lnTo>
                <a:lnTo>
                  <a:pt x="241902" y="69432"/>
                </a:lnTo>
                <a:lnTo>
                  <a:pt x="328716" y="69432"/>
                </a:lnTo>
                <a:lnTo>
                  <a:pt x="339851" y="45872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521836" y="5931979"/>
            <a:ext cx="342900" cy="99060"/>
          </a:xfrm>
          <a:custGeom>
            <a:avLst/>
            <a:gdLst/>
            <a:ahLst/>
            <a:cxnLst/>
            <a:rect l="l" t="t" r="r" b="b"/>
            <a:pathLst>
              <a:path w="342900" h="99060">
                <a:moveTo>
                  <a:pt x="0" y="0"/>
                </a:moveTo>
                <a:lnTo>
                  <a:pt x="30349" y="54996"/>
                </a:lnTo>
                <a:lnTo>
                  <a:pt x="66449" y="76401"/>
                </a:lnTo>
                <a:lnTo>
                  <a:pt x="112832" y="91573"/>
                </a:lnTo>
                <a:lnTo>
                  <a:pt x="166750" y="98882"/>
                </a:lnTo>
                <a:lnTo>
                  <a:pt x="221131" y="96986"/>
                </a:lnTo>
                <a:lnTo>
                  <a:pt x="268800" y="86515"/>
                </a:lnTo>
                <a:lnTo>
                  <a:pt x="306855" y="68814"/>
                </a:lnTo>
                <a:lnTo>
                  <a:pt x="322432" y="54432"/>
                </a:lnTo>
                <a:lnTo>
                  <a:pt x="192710" y="54432"/>
                </a:lnTo>
                <a:lnTo>
                  <a:pt x="138128" y="51187"/>
                </a:lnTo>
                <a:lnTo>
                  <a:pt x="85927" y="40792"/>
                </a:lnTo>
                <a:lnTo>
                  <a:pt x="38940" y="23609"/>
                </a:lnTo>
                <a:lnTo>
                  <a:pt x="0" y="0"/>
                </a:lnTo>
                <a:close/>
              </a:path>
              <a:path w="342900" h="99060">
                <a:moveTo>
                  <a:pt x="342518" y="17119"/>
                </a:moveTo>
                <a:lnTo>
                  <a:pt x="297688" y="38023"/>
                </a:lnTo>
                <a:lnTo>
                  <a:pt x="246841" y="50165"/>
                </a:lnTo>
                <a:lnTo>
                  <a:pt x="192710" y="54432"/>
                </a:lnTo>
                <a:lnTo>
                  <a:pt x="322432" y="54432"/>
                </a:lnTo>
                <a:lnTo>
                  <a:pt x="332395" y="45233"/>
                </a:lnTo>
                <a:lnTo>
                  <a:pt x="342518" y="17119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483609" y="5889332"/>
            <a:ext cx="327660" cy="147320"/>
          </a:xfrm>
          <a:custGeom>
            <a:avLst/>
            <a:gdLst/>
            <a:ahLst/>
            <a:cxnLst/>
            <a:rect l="l" t="t" r="r" b="b"/>
            <a:pathLst>
              <a:path w="327660" h="147320">
                <a:moveTo>
                  <a:pt x="0" y="0"/>
                </a:moveTo>
                <a:lnTo>
                  <a:pt x="16497" y="60558"/>
                </a:lnTo>
                <a:lnTo>
                  <a:pt x="46387" y="89794"/>
                </a:lnTo>
                <a:lnTo>
                  <a:pt x="87664" y="115371"/>
                </a:lnTo>
                <a:lnTo>
                  <a:pt x="138049" y="135064"/>
                </a:lnTo>
                <a:lnTo>
                  <a:pt x="191111" y="145918"/>
                </a:lnTo>
                <a:lnTo>
                  <a:pt x="239705" y="146870"/>
                </a:lnTo>
                <a:lnTo>
                  <a:pt x="280704" y="138552"/>
                </a:lnTo>
                <a:lnTo>
                  <a:pt x="310980" y="121600"/>
                </a:lnTo>
                <a:lnTo>
                  <a:pt x="320935" y="106476"/>
                </a:lnTo>
                <a:lnTo>
                  <a:pt x="279018" y="106476"/>
                </a:lnTo>
                <a:lnTo>
                  <a:pt x="226988" y="106409"/>
                </a:lnTo>
                <a:lnTo>
                  <a:pt x="173632" y="97918"/>
                </a:lnTo>
                <a:lnTo>
                  <a:pt x="121602" y="82018"/>
                </a:lnTo>
                <a:lnTo>
                  <a:pt x="73551" y="59721"/>
                </a:lnTo>
                <a:lnTo>
                  <a:pt x="32133" y="32044"/>
                </a:lnTo>
                <a:lnTo>
                  <a:pt x="0" y="0"/>
                </a:lnTo>
                <a:close/>
              </a:path>
              <a:path w="327660" h="147320">
                <a:moveTo>
                  <a:pt x="327405" y="96647"/>
                </a:moveTo>
                <a:lnTo>
                  <a:pt x="316291" y="100043"/>
                </a:lnTo>
                <a:lnTo>
                  <a:pt x="304498" y="102819"/>
                </a:lnTo>
                <a:lnTo>
                  <a:pt x="292062" y="104965"/>
                </a:lnTo>
                <a:lnTo>
                  <a:pt x="279018" y="106476"/>
                </a:lnTo>
                <a:lnTo>
                  <a:pt x="320935" y="106476"/>
                </a:lnTo>
                <a:lnTo>
                  <a:pt x="327405" y="9664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457811" y="5865634"/>
            <a:ext cx="318770" cy="165735"/>
          </a:xfrm>
          <a:custGeom>
            <a:avLst/>
            <a:gdLst/>
            <a:ahLst/>
            <a:cxnLst/>
            <a:rect l="l" t="t" r="r" b="b"/>
            <a:pathLst>
              <a:path w="318770" h="165735">
                <a:moveTo>
                  <a:pt x="2176" y="0"/>
                </a:moveTo>
                <a:lnTo>
                  <a:pt x="13569" y="60807"/>
                </a:lnTo>
                <a:lnTo>
                  <a:pt x="40800" y="92117"/>
                </a:lnTo>
                <a:lnTo>
                  <a:pt x="79607" y="120856"/>
                </a:lnTo>
                <a:lnTo>
                  <a:pt x="127906" y="144640"/>
                </a:lnTo>
                <a:lnTo>
                  <a:pt x="179564" y="159983"/>
                </a:lnTo>
                <a:lnTo>
                  <a:pt x="227596" y="165228"/>
                </a:lnTo>
                <a:lnTo>
                  <a:pt x="268861" y="160718"/>
                </a:lnTo>
                <a:lnTo>
                  <a:pt x="300219" y="146794"/>
                </a:lnTo>
                <a:lnTo>
                  <a:pt x="314295" y="129120"/>
                </a:lnTo>
                <a:lnTo>
                  <a:pt x="269765" y="129120"/>
                </a:lnTo>
                <a:lnTo>
                  <a:pt x="218290" y="124439"/>
                </a:lnTo>
                <a:lnTo>
                  <a:pt x="166156" y="111381"/>
                </a:lnTo>
                <a:lnTo>
                  <a:pt x="115920" y="91178"/>
                </a:lnTo>
                <a:lnTo>
                  <a:pt x="70140" y="65059"/>
                </a:lnTo>
                <a:lnTo>
                  <a:pt x="31372" y="34256"/>
                </a:lnTo>
                <a:lnTo>
                  <a:pt x="2176" y="0"/>
                </a:lnTo>
                <a:close/>
              </a:path>
              <a:path w="318770" h="165735">
                <a:moveTo>
                  <a:pt x="318533" y="123799"/>
                </a:moveTo>
                <a:lnTo>
                  <a:pt x="307252" y="126136"/>
                </a:lnTo>
                <a:lnTo>
                  <a:pt x="295339" y="127808"/>
                </a:lnTo>
                <a:lnTo>
                  <a:pt x="282832" y="128805"/>
                </a:lnTo>
                <a:lnTo>
                  <a:pt x="269765" y="129120"/>
                </a:lnTo>
                <a:lnTo>
                  <a:pt x="314295" y="129120"/>
                </a:lnTo>
                <a:lnTo>
                  <a:pt x="318533" y="123799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434695" y="5829046"/>
            <a:ext cx="302260" cy="201930"/>
          </a:xfrm>
          <a:custGeom>
            <a:avLst/>
            <a:gdLst/>
            <a:ahLst/>
            <a:cxnLst/>
            <a:rect l="l" t="t" r="r" b="b"/>
            <a:pathLst>
              <a:path w="302260" h="201929">
                <a:moveTo>
                  <a:pt x="6877" y="0"/>
                </a:moveTo>
                <a:lnTo>
                  <a:pt x="8429" y="62733"/>
                </a:lnTo>
                <a:lnTo>
                  <a:pt x="30496" y="98257"/>
                </a:lnTo>
                <a:lnTo>
                  <a:pt x="64529" y="132950"/>
                </a:lnTo>
                <a:lnTo>
                  <a:pt x="108858" y="164109"/>
                </a:lnTo>
                <a:lnTo>
                  <a:pt x="157767" y="187301"/>
                </a:lnTo>
                <a:lnTo>
                  <a:pt x="204689" y="199810"/>
                </a:lnTo>
                <a:lnTo>
                  <a:pt x="246448" y="201508"/>
                </a:lnTo>
                <a:lnTo>
                  <a:pt x="279867" y="192266"/>
                </a:lnTo>
                <a:lnTo>
                  <a:pt x="301075" y="172603"/>
                </a:lnTo>
                <a:lnTo>
                  <a:pt x="290178" y="172603"/>
                </a:lnTo>
                <a:lnTo>
                  <a:pt x="278085" y="172483"/>
                </a:lnTo>
                <a:lnTo>
                  <a:pt x="201978" y="157477"/>
                </a:lnTo>
                <a:lnTo>
                  <a:pt x="152184" y="136504"/>
                </a:lnTo>
                <a:lnTo>
                  <a:pt x="105445" y="108650"/>
                </a:lnTo>
                <a:lnTo>
                  <a:pt x="64093" y="75534"/>
                </a:lnTo>
                <a:lnTo>
                  <a:pt x="30459" y="38778"/>
                </a:lnTo>
                <a:lnTo>
                  <a:pt x="6877" y="0"/>
                </a:lnTo>
                <a:close/>
              </a:path>
              <a:path w="302260" h="201929">
                <a:moveTo>
                  <a:pt x="301771" y="171957"/>
                </a:moveTo>
                <a:lnTo>
                  <a:pt x="290178" y="172603"/>
                </a:lnTo>
                <a:lnTo>
                  <a:pt x="301075" y="172603"/>
                </a:lnTo>
                <a:lnTo>
                  <a:pt x="301771" y="17195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3490976" y="5568492"/>
            <a:ext cx="61760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solidFill>
                  <a:srgbClr val="003366"/>
                </a:solidFill>
                <a:latin typeface="Arial"/>
                <a:cs typeface="Arial"/>
              </a:rPr>
              <a:t>F(11)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4663440" y="6004559"/>
            <a:ext cx="594360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594859" y="5410200"/>
            <a:ext cx="723900" cy="699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594859" y="5410200"/>
            <a:ext cx="717803" cy="7010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829302" y="5866269"/>
            <a:ext cx="324485" cy="158750"/>
          </a:xfrm>
          <a:custGeom>
            <a:avLst/>
            <a:gdLst/>
            <a:ahLst/>
            <a:cxnLst/>
            <a:rect l="l" t="t" r="r" b="b"/>
            <a:pathLst>
              <a:path w="324485" h="158750">
                <a:moveTo>
                  <a:pt x="0" y="115595"/>
                </a:moveTo>
                <a:lnTo>
                  <a:pt x="17535" y="138589"/>
                </a:lnTo>
                <a:lnTo>
                  <a:pt x="48536" y="152915"/>
                </a:lnTo>
                <a:lnTo>
                  <a:pt x="89858" y="158171"/>
                </a:lnTo>
                <a:lnTo>
                  <a:pt x="138354" y="153959"/>
                </a:lnTo>
                <a:lnTo>
                  <a:pt x="190881" y="139877"/>
                </a:lnTo>
                <a:lnTo>
                  <a:pt x="230911" y="121729"/>
                </a:lnTo>
                <a:lnTo>
                  <a:pt x="44774" y="121729"/>
                </a:lnTo>
                <a:lnTo>
                  <a:pt x="0" y="115595"/>
                </a:lnTo>
                <a:close/>
              </a:path>
              <a:path w="324485" h="158750">
                <a:moveTo>
                  <a:pt x="322961" y="0"/>
                </a:moveTo>
                <a:lnTo>
                  <a:pt x="289178" y="35750"/>
                </a:lnTo>
                <a:lnTo>
                  <a:pt x="246732" y="65965"/>
                </a:lnTo>
                <a:lnTo>
                  <a:pt x="198317" y="90430"/>
                </a:lnTo>
                <a:lnTo>
                  <a:pt x="146685" y="108386"/>
                </a:lnTo>
                <a:lnTo>
                  <a:pt x="94586" y="119072"/>
                </a:lnTo>
                <a:lnTo>
                  <a:pt x="44774" y="121729"/>
                </a:lnTo>
                <a:lnTo>
                  <a:pt x="230911" y="121729"/>
                </a:lnTo>
                <a:lnTo>
                  <a:pt x="240413" y="117421"/>
                </a:lnTo>
                <a:lnTo>
                  <a:pt x="280569" y="89901"/>
                </a:lnTo>
                <a:lnTo>
                  <a:pt x="309167" y="59622"/>
                </a:lnTo>
                <a:lnTo>
                  <a:pt x="324025" y="28887"/>
                </a:lnTo>
                <a:lnTo>
                  <a:pt x="32296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778121" y="5919393"/>
            <a:ext cx="339725" cy="105410"/>
          </a:xfrm>
          <a:custGeom>
            <a:avLst/>
            <a:gdLst/>
            <a:ahLst/>
            <a:cxnLst/>
            <a:rect l="l" t="t" r="r" b="b"/>
            <a:pathLst>
              <a:path w="339725" h="105410">
                <a:moveTo>
                  <a:pt x="0" y="36347"/>
                </a:moveTo>
                <a:lnTo>
                  <a:pt x="16976" y="68655"/>
                </a:lnTo>
                <a:lnTo>
                  <a:pt x="56276" y="92311"/>
                </a:lnTo>
                <a:lnTo>
                  <a:pt x="112174" y="105111"/>
                </a:lnTo>
                <a:lnTo>
                  <a:pt x="178942" y="104851"/>
                </a:lnTo>
                <a:lnTo>
                  <a:pt x="244260" y="90966"/>
                </a:lnTo>
                <a:lnTo>
                  <a:pt x="296195" y="66613"/>
                </a:lnTo>
                <a:lnTo>
                  <a:pt x="299126" y="63854"/>
                </a:lnTo>
                <a:lnTo>
                  <a:pt x="143541" y="63854"/>
                </a:lnTo>
                <a:lnTo>
                  <a:pt x="90663" y="61978"/>
                </a:lnTo>
                <a:lnTo>
                  <a:pt x="41871" y="52839"/>
                </a:lnTo>
                <a:lnTo>
                  <a:pt x="0" y="36347"/>
                </a:lnTo>
                <a:close/>
              </a:path>
              <a:path w="339725" h="105410">
                <a:moveTo>
                  <a:pt x="339343" y="0"/>
                </a:moveTo>
                <a:lnTo>
                  <a:pt x="298323" y="26809"/>
                </a:lnTo>
                <a:lnTo>
                  <a:pt x="250207" y="46179"/>
                </a:lnTo>
                <a:lnTo>
                  <a:pt x="197668" y="58557"/>
                </a:lnTo>
                <a:lnTo>
                  <a:pt x="143541" y="63854"/>
                </a:lnTo>
                <a:lnTo>
                  <a:pt x="299126" y="63854"/>
                </a:lnTo>
                <a:lnTo>
                  <a:pt x="329604" y="35165"/>
                </a:lnTo>
                <a:lnTo>
                  <a:pt x="339343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747259" y="5932182"/>
            <a:ext cx="341630" cy="92710"/>
          </a:xfrm>
          <a:custGeom>
            <a:avLst/>
            <a:gdLst/>
            <a:ahLst/>
            <a:cxnLst/>
            <a:rect l="l" t="t" r="r" b="b"/>
            <a:pathLst>
              <a:path w="341629" h="92710">
                <a:moveTo>
                  <a:pt x="0" y="7061"/>
                </a:moveTo>
                <a:lnTo>
                  <a:pt x="34007" y="58802"/>
                </a:lnTo>
                <a:lnTo>
                  <a:pt x="71341" y="77253"/>
                </a:lnTo>
                <a:lnTo>
                  <a:pt x="118441" y="88884"/>
                </a:lnTo>
                <a:lnTo>
                  <a:pt x="172465" y="92290"/>
                </a:lnTo>
                <a:lnTo>
                  <a:pt x="226302" y="86652"/>
                </a:lnTo>
                <a:lnTo>
                  <a:pt x="272879" y="73083"/>
                </a:lnTo>
                <a:lnTo>
                  <a:pt x="309415" y="53104"/>
                </a:lnTo>
                <a:lnTo>
                  <a:pt x="314679" y="47585"/>
                </a:lnTo>
                <a:lnTo>
                  <a:pt x="140652" y="47585"/>
                </a:lnTo>
                <a:lnTo>
                  <a:pt x="88114" y="41035"/>
                </a:lnTo>
                <a:lnTo>
                  <a:pt x="40282" y="27474"/>
                </a:lnTo>
                <a:lnTo>
                  <a:pt x="0" y="7061"/>
                </a:lnTo>
                <a:close/>
              </a:path>
              <a:path w="341629" h="92710">
                <a:moveTo>
                  <a:pt x="341249" y="0"/>
                </a:moveTo>
                <a:lnTo>
                  <a:pt x="298068" y="23596"/>
                </a:lnTo>
                <a:lnTo>
                  <a:pt x="248473" y="39023"/>
                </a:lnTo>
                <a:lnTo>
                  <a:pt x="195053" y="46967"/>
                </a:lnTo>
                <a:lnTo>
                  <a:pt x="140652" y="47585"/>
                </a:lnTo>
                <a:lnTo>
                  <a:pt x="314679" y="47585"/>
                </a:lnTo>
                <a:lnTo>
                  <a:pt x="333132" y="28236"/>
                </a:lnTo>
                <a:lnTo>
                  <a:pt x="341249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14494" y="5914771"/>
            <a:ext cx="340360" cy="112395"/>
          </a:xfrm>
          <a:custGeom>
            <a:avLst/>
            <a:gdLst/>
            <a:ahLst/>
            <a:cxnLst/>
            <a:rect l="l" t="t" r="r" b="b"/>
            <a:pathLst>
              <a:path w="340360" h="112395">
                <a:moveTo>
                  <a:pt x="0" y="0"/>
                </a:moveTo>
                <a:lnTo>
                  <a:pt x="25936" y="55447"/>
                </a:lnTo>
                <a:lnTo>
                  <a:pt x="60194" y="79114"/>
                </a:lnTo>
                <a:lnTo>
                  <a:pt x="105200" y="97677"/>
                </a:lnTo>
                <a:lnTo>
                  <a:pt x="158368" y="109334"/>
                </a:lnTo>
                <a:lnTo>
                  <a:pt x="212673" y="112178"/>
                </a:lnTo>
                <a:lnTo>
                  <a:pt x="260966" y="106211"/>
                </a:lnTo>
                <a:lnTo>
                  <a:pt x="300256" y="92478"/>
                </a:lnTo>
                <a:lnTo>
                  <a:pt x="327549" y="72021"/>
                </a:lnTo>
                <a:lnTo>
                  <a:pt x="328781" y="69404"/>
                </a:lnTo>
                <a:lnTo>
                  <a:pt x="241902" y="69404"/>
                </a:lnTo>
                <a:lnTo>
                  <a:pt x="187658" y="68856"/>
                </a:lnTo>
                <a:lnTo>
                  <a:pt x="133556" y="61050"/>
                </a:lnTo>
                <a:lnTo>
                  <a:pt x="82385" y="46577"/>
                </a:lnTo>
                <a:lnTo>
                  <a:pt x="36936" y="26030"/>
                </a:lnTo>
                <a:lnTo>
                  <a:pt x="0" y="0"/>
                </a:lnTo>
                <a:close/>
              </a:path>
              <a:path w="340360" h="112395">
                <a:moveTo>
                  <a:pt x="339851" y="45885"/>
                </a:moveTo>
                <a:lnTo>
                  <a:pt x="293496" y="62102"/>
                </a:lnTo>
                <a:lnTo>
                  <a:pt x="241902" y="69404"/>
                </a:lnTo>
                <a:lnTo>
                  <a:pt x="328781" y="69404"/>
                </a:lnTo>
                <a:lnTo>
                  <a:pt x="339851" y="45885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741164" y="5927242"/>
            <a:ext cx="342900" cy="99060"/>
          </a:xfrm>
          <a:custGeom>
            <a:avLst/>
            <a:gdLst/>
            <a:ahLst/>
            <a:cxnLst/>
            <a:rect l="l" t="t" r="r" b="b"/>
            <a:pathLst>
              <a:path w="342900" h="99060">
                <a:moveTo>
                  <a:pt x="0" y="0"/>
                </a:moveTo>
                <a:lnTo>
                  <a:pt x="30349" y="54968"/>
                </a:lnTo>
                <a:lnTo>
                  <a:pt x="66449" y="76364"/>
                </a:lnTo>
                <a:lnTo>
                  <a:pt x="112832" y="91531"/>
                </a:lnTo>
                <a:lnTo>
                  <a:pt x="166750" y="98844"/>
                </a:lnTo>
                <a:lnTo>
                  <a:pt x="221132" y="96945"/>
                </a:lnTo>
                <a:lnTo>
                  <a:pt x="268808" y="86477"/>
                </a:lnTo>
                <a:lnTo>
                  <a:pt x="306882" y="68786"/>
                </a:lnTo>
                <a:lnTo>
                  <a:pt x="322484" y="54411"/>
                </a:lnTo>
                <a:lnTo>
                  <a:pt x="192710" y="54411"/>
                </a:lnTo>
                <a:lnTo>
                  <a:pt x="138128" y="51166"/>
                </a:lnTo>
                <a:lnTo>
                  <a:pt x="85927" y="40774"/>
                </a:lnTo>
                <a:lnTo>
                  <a:pt x="38940" y="23598"/>
                </a:lnTo>
                <a:lnTo>
                  <a:pt x="0" y="0"/>
                </a:lnTo>
                <a:close/>
              </a:path>
              <a:path w="342900" h="99060">
                <a:moveTo>
                  <a:pt x="342646" y="17119"/>
                </a:moveTo>
                <a:lnTo>
                  <a:pt x="297688" y="38011"/>
                </a:lnTo>
                <a:lnTo>
                  <a:pt x="246841" y="50147"/>
                </a:lnTo>
                <a:lnTo>
                  <a:pt x="192710" y="54411"/>
                </a:lnTo>
                <a:lnTo>
                  <a:pt x="322484" y="54411"/>
                </a:lnTo>
                <a:lnTo>
                  <a:pt x="332460" y="45218"/>
                </a:lnTo>
                <a:lnTo>
                  <a:pt x="342646" y="17119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702936" y="5884608"/>
            <a:ext cx="327660" cy="147320"/>
          </a:xfrm>
          <a:custGeom>
            <a:avLst/>
            <a:gdLst/>
            <a:ahLst/>
            <a:cxnLst/>
            <a:rect l="l" t="t" r="r" b="b"/>
            <a:pathLst>
              <a:path w="327660" h="147320">
                <a:moveTo>
                  <a:pt x="0" y="0"/>
                </a:moveTo>
                <a:lnTo>
                  <a:pt x="16406" y="60520"/>
                </a:lnTo>
                <a:lnTo>
                  <a:pt x="46296" y="89745"/>
                </a:lnTo>
                <a:lnTo>
                  <a:pt x="87603" y="115317"/>
                </a:lnTo>
                <a:lnTo>
                  <a:pt x="138049" y="135013"/>
                </a:lnTo>
                <a:lnTo>
                  <a:pt x="191111" y="145870"/>
                </a:lnTo>
                <a:lnTo>
                  <a:pt x="239705" y="146830"/>
                </a:lnTo>
                <a:lnTo>
                  <a:pt x="280704" y="138524"/>
                </a:lnTo>
                <a:lnTo>
                  <a:pt x="310980" y="121585"/>
                </a:lnTo>
                <a:lnTo>
                  <a:pt x="320939" y="106464"/>
                </a:lnTo>
                <a:lnTo>
                  <a:pt x="279018" y="106464"/>
                </a:lnTo>
                <a:lnTo>
                  <a:pt x="226980" y="106386"/>
                </a:lnTo>
                <a:lnTo>
                  <a:pt x="173604" y="97889"/>
                </a:lnTo>
                <a:lnTo>
                  <a:pt x="121554" y="81988"/>
                </a:lnTo>
                <a:lnTo>
                  <a:pt x="73495" y="59696"/>
                </a:lnTo>
                <a:lnTo>
                  <a:pt x="32089" y="32028"/>
                </a:lnTo>
                <a:lnTo>
                  <a:pt x="0" y="0"/>
                </a:lnTo>
                <a:close/>
              </a:path>
              <a:path w="327660" h="147320">
                <a:moveTo>
                  <a:pt x="327405" y="96646"/>
                </a:moveTo>
                <a:lnTo>
                  <a:pt x="316291" y="100038"/>
                </a:lnTo>
                <a:lnTo>
                  <a:pt x="304498" y="102812"/>
                </a:lnTo>
                <a:lnTo>
                  <a:pt x="292062" y="104958"/>
                </a:lnTo>
                <a:lnTo>
                  <a:pt x="279018" y="106464"/>
                </a:lnTo>
                <a:lnTo>
                  <a:pt x="320939" y="106464"/>
                </a:lnTo>
                <a:lnTo>
                  <a:pt x="327405" y="966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679136" y="5860834"/>
            <a:ext cx="316865" cy="165735"/>
          </a:xfrm>
          <a:custGeom>
            <a:avLst/>
            <a:gdLst/>
            <a:ahLst/>
            <a:cxnLst/>
            <a:rect l="l" t="t" r="r" b="b"/>
            <a:pathLst>
              <a:path w="316864" h="165735">
                <a:moveTo>
                  <a:pt x="178" y="0"/>
                </a:moveTo>
                <a:lnTo>
                  <a:pt x="23610" y="76588"/>
                </a:lnTo>
                <a:lnTo>
                  <a:pt x="66936" y="113983"/>
                </a:lnTo>
                <a:lnTo>
                  <a:pt x="125908" y="144576"/>
                </a:lnTo>
                <a:lnTo>
                  <a:pt x="177567" y="159928"/>
                </a:lnTo>
                <a:lnTo>
                  <a:pt x="225598" y="165186"/>
                </a:lnTo>
                <a:lnTo>
                  <a:pt x="266863" y="160691"/>
                </a:lnTo>
                <a:lnTo>
                  <a:pt x="298222" y="146785"/>
                </a:lnTo>
                <a:lnTo>
                  <a:pt x="312303" y="129120"/>
                </a:lnTo>
                <a:lnTo>
                  <a:pt x="267767" y="129120"/>
                </a:lnTo>
                <a:lnTo>
                  <a:pt x="216293" y="124423"/>
                </a:lnTo>
                <a:lnTo>
                  <a:pt x="164159" y="111356"/>
                </a:lnTo>
                <a:lnTo>
                  <a:pt x="113922" y="91149"/>
                </a:lnTo>
                <a:lnTo>
                  <a:pt x="68142" y="65033"/>
                </a:lnTo>
                <a:lnTo>
                  <a:pt x="29375" y="34240"/>
                </a:lnTo>
                <a:lnTo>
                  <a:pt x="178" y="0"/>
                </a:lnTo>
                <a:close/>
              </a:path>
              <a:path w="316864" h="165735">
                <a:moveTo>
                  <a:pt x="316535" y="123812"/>
                </a:moveTo>
                <a:lnTo>
                  <a:pt x="305254" y="126145"/>
                </a:lnTo>
                <a:lnTo>
                  <a:pt x="293342" y="127809"/>
                </a:lnTo>
                <a:lnTo>
                  <a:pt x="280834" y="128802"/>
                </a:lnTo>
                <a:lnTo>
                  <a:pt x="267767" y="129120"/>
                </a:lnTo>
                <a:lnTo>
                  <a:pt x="312303" y="129120"/>
                </a:lnTo>
                <a:lnTo>
                  <a:pt x="316535" y="123812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654022" y="5824143"/>
            <a:ext cx="302260" cy="201930"/>
          </a:xfrm>
          <a:custGeom>
            <a:avLst/>
            <a:gdLst/>
            <a:ahLst/>
            <a:cxnLst/>
            <a:rect l="l" t="t" r="r" b="b"/>
            <a:pathLst>
              <a:path w="302260" h="201929">
                <a:moveTo>
                  <a:pt x="6877" y="0"/>
                </a:moveTo>
                <a:lnTo>
                  <a:pt x="8429" y="62699"/>
                </a:lnTo>
                <a:lnTo>
                  <a:pt x="30496" y="98213"/>
                </a:lnTo>
                <a:lnTo>
                  <a:pt x="64529" y="132901"/>
                </a:lnTo>
                <a:lnTo>
                  <a:pt x="108858" y="164058"/>
                </a:lnTo>
                <a:lnTo>
                  <a:pt x="157767" y="187259"/>
                </a:lnTo>
                <a:lnTo>
                  <a:pt x="204689" y="199780"/>
                </a:lnTo>
                <a:lnTo>
                  <a:pt x="246448" y="201491"/>
                </a:lnTo>
                <a:lnTo>
                  <a:pt x="279867" y="192264"/>
                </a:lnTo>
                <a:lnTo>
                  <a:pt x="301082" y="172608"/>
                </a:lnTo>
                <a:lnTo>
                  <a:pt x="290178" y="172608"/>
                </a:lnTo>
                <a:lnTo>
                  <a:pt x="278085" y="172485"/>
                </a:lnTo>
                <a:lnTo>
                  <a:pt x="201969" y="157467"/>
                </a:lnTo>
                <a:lnTo>
                  <a:pt x="152155" y="136487"/>
                </a:lnTo>
                <a:lnTo>
                  <a:pt x="105397" y="108631"/>
                </a:lnTo>
                <a:lnTo>
                  <a:pt x="64036" y="75517"/>
                </a:lnTo>
                <a:lnTo>
                  <a:pt x="30415" y="38767"/>
                </a:lnTo>
                <a:lnTo>
                  <a:pt x="6877" y="0"/>
                </a:lnTo>
                <a:close/>
              </a:path>
              <a:path w="302260" h="201929">
                <a:moveTo>
                  <a:pt x="301771" y="171970"/>
                </a:moveTo>
                <a:lnTo>
                  <a:pt x="290178" y="172608"/>
                </a:lnTo>
                <a:lnTo>
                  <a:pt x="301082" y="172608"/>
                </a:lnTo>
                <a:lnTo>
                  <a:pt x="301771" y="17197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572761" y="4953634"/>
            <a:ext cx="395605" cy="469900"/>
          </a:xfrm>
          <a:custGeom>
            <a:avLst/>
            <a:gdLst/>
            <a:ahLst/>
            <a:cxnLst/>
            <a:rect l="l" t="t" r="r" b="b"/>
            <a:pathLst>
              <a:path w="395604" h="469900">
                <a:moveTo>
                  <a:pt x="371221" y="415924"/>
                </a:moveTo>
                <a:lnTo>
                  <a:pt x="342011" y="440308"/>
                </a:lnTo>
                <a:lnTo>
                  <a:pt x="366395" y="469518"/>
                </a:lnTo>
                <a:lnTo>
                  <a:pt x="395604" y="445134"/>
                </a:lnTo>
                <a:lnTo>
                  <a:pt x="371221" y="415924"/>
                </a:lnTo>
                <a:close/>
              </a:path>
              <a:path w="395604" h="469900">
                <a:moveTo>
                  <a:pt x="322452" y="357377"/>
                </a:moveTo>
                <a:lnTo>
                  <a:pt x="293242" y="381761"/>
                </a:lnTo>
                <a:lnTo>
                  <a:pt x="317626" y="410971"/>
                </a:lnTo>
                <a:lnTo>
                  <a:pt x="346837" y="386587"/>
                </a:lnTo>
                <a:lnTo>
                  <a:pt x="322452" y="357377"/>
                </a:lnTo>
                <a:close/>
              </a:path>
              <a:path w="395604" h="469900">
                <a:moveTo>
                  <a:pt x="273685" y="298830"/>
                </a:moveTo>
                <a:lnTo>
                  <a:pt x="244348" y="323214"/>
                </a:lnTo>
                <a:lnTo>
                  <a:pt x="268859" y="352424"/>
                </a:lnTo>
                <a:lnTo>
                  <a:pt x="298068" y="328040"/>
                </a:lnTo>
                <a:lnTo>
                  <a:pt x="273685" y="298830"/>
                </a:lnTo>
                <a:close/>
              </a:path>
              <a:path w="395604" h="469900">
                <a:moveTo>
                  <a:pt x="224916" y="240283"/>
                </a:moveTo>
                <a:lnTo>
                  <a:pt x="195579" y="264667"/>
                </a:lnTo>
                <a:lnTo>
                  <a:pt x="219963" y="293877"/>
                </a:lnTo>
                <a:lnTo>
                  <a:pt x="249300" y="269494"/>
                </a:lnTo>
                <a:lnTo>
                  <a:pt x="224916" y="240283"/>
                </a:lnTo>
                <a:close/>
              </a:path>
              <a:path w="395604" h="469900">
                <a:moveTo>
                  <a:pt x="176149" y="181737"/>
                </a:moveTo>
                <a:lnTo>
                  <a:pt x="146812" y="206120"/>
                </a:lnTo>
                <a:lnTo>
                  <a:pt x="171196" y="235331"/>
                </a:lnTo>
                <a:lnTo>
                  <a:pt x="200533" y="210946"/>
                </a:lnTo>
                <a:lnTo>
                  <a:pt x="176149" y="181737"/>
                </a:lnTo>
                <a:close/>
              </a:path>
              <a:path w="395604" h="469900">
                <a:moveTo>
                  <a:pt x="0" y="0"/>
                </a:moveTo>
                <a:lnTo>
                  <a:pt x="27304" y="162813"/>
                </a:lnTo>
                <a:lnTo>
                  <a:pt x="49275" y="178434"/>
                </a:lnTo>
                <a:lnTo>
                  <a:pt x="56360" y="175698"/>
                </a:lnTo>
                <a:lnTo>
                  <a:pt x="61658" y="170640"/>
                </a:lnTo>
                <a:lnTo>
                  <a:pt x="64670" y="163986"/>
                </a:lnTo>
                <a:lnTo>
                  <a:pt x="64897" y="156463"/>
                </a:lnTo>
                <a:lnTo>
                  <a:pt x="54626" y="95436"/>
                </a:lnTo>
                <a:lnTo>
                  <a:pt x="49275" y="89026"/>
                </a:lnTo>
                <a:lnTo>
                  <a:pt x="53023" y="85911"/>
                </a:lnTo>
                <a:lnTo>
                  <a:pt x="48611" y="59689"/>
                </a:lnTo>
                <a:lnTo>
                  <a:pt x="24891" y="59689"/>
                </a:lnTo>
                <a:lnTo>
                  <a:pt x="9525" y="41275"/>
                </a:lnTo>
                <a:lnTo>
                  <a:pt x="38735" y="16890"/>
                </a:lnTo>
                <a:lnTo>
                  <a:pt x="46555" y="16890"/>
                </a:lnTo>
                <a:lnTo>
                  <a:pt x="0" y="0"/>
                </a:lnTo>
                <a:close/>
              </a:path>
              <a:path w="395604" h="469900">
                <a:moveTo>
                  <a:pt x="127380" y="123189"/>
                </a:moveTo>
                <a:lnTo>
                  <a:pt x="98043" y="147573"/>
                </a:lnTo>
                <a:lnTo>
                  <a:pt x="122427" y="176783"/>
                </a:lnTo>
                <a:lnTo>
                  <a:pt x="151764" y="152400"/>
                </a:lnTo>
                <a:lnTo>
                  <a:pt x="127380" y="123189"/>
                </a:lnTo>
                <a:close/>
              </a:path>
              <a:path w="395604" h="469900">
                <a:moveTo>
                  <a:pt x="74883" y="67742"/>
                </a:moveTo>
                <a:lnTo>
                  <a:pt x="53023" y="85911"/>
                </a:lnTo>
                <a:lnTo>
                  <a:pt x="54626" y="95436"/>
                </a:lnTo>
                <a:lnTo>
                  <a:pt x="73660" y="118237"/>
                </a:lnTo>
                <a:lnTo>
                  <a:pt x="102997" y="93852"/>
                </a:lnTo>
                <a:lnTo>
                  <a:pt x="83942" y="71027"/>
                </a:lnTo>
                <a:lnTo>
                  <a:pt x="74883" y="67742"/>
                </a:lnTo>
                <a:close/>
              </a:path>
              <a:path w="395604" h="469900">
                <a:moveTo>
                  <a:pt x="53023" y="85911"/>
                </a:moveTo>
                <a:lnTo>
                  <a:pt x="49275" y="89026"/>
                </a:lnTo>
                <a:lnTo>
                  <a:pt x="54626" y="95436"/>
                </a:lnTo>
                <a:lnTo>
                  <a:pt x="53023" y="85911"/>
                </a:lnTo>
                <a:close/>
              </a:path>
              <a:path w="395604" h="469900">
                <a:moveTo>
                  <a:pt x="164714" y="64642"/>
                </a:moveTo>
                <a:lnTo>
                  <a:pt x="78612" y="64642"/>
                </a:lnTo>
                <a:lnTo>
                  <a:pt x="83942" y="71027"/>
                </a:lnTo>
                <a:lnTo>
                  <a:pt x="141986" y="92075"/>
                </a:lnTo>
                <a:lnTo>
                  <a:pt x="149477" y="93237"/>
                </a:lnTo>
                <a:lnTo>
                  <a:pt x="156575" y="91471"/>
                </a:lnTo>
                <a:lnTo>
                  <a:pt x="162506" y="87181"/>
                </a:lnTo>
                <a:lnTo>
                  <a:pt x="166497" y="80771"/>
                </a:lnTo>
                <a:lnTo>
                  <a:pt x="167604" y="73280"/>
                </a:lnTo>
                <a:lnTo>
                  <a:pt x="165830" y="66182"/>
                </a:lnTo>
                <a:lnTo>
                  <a:pt x="164714" y="64642"/>
                </a:lnTo>
                <a:close/>
              </a:path>
              <a:path w="395604" h="469900">
                <a:moveTo>
                  <a:pt x="78612" y="64642"/>
                </a:moveTo>
                <a:lnTo>
                  <a:pt x="74883" y="67742"/>
                </a:lnTo>
                <a:lnTo>
                  <a:pt x="83942" y="71027"/>
                </a:lnTo>
                <a:lnTo>
                  <a:pt x="78612" y="64642"/>
                </a:lnTo>
                <a:close/>
              </a:path>
              <a:path w="395604" h="469900">
                <a:moveTo>
                  <a:pt x="46555" y="16890"/>
                </a:moveTo>
                <a:lnTo>
                  <a:pt x="38735" y="16890"/>
                </a:lnTo>
                <a:lnTo>
                  <a:pt x="54101" y="35306"/>
                </a:lnTo>
                <a:lnTo>
                  <a:pt x="45689" y="42328"/>
                </a:lnTo>
                <a:lnTo>
                  <a:pt x="48346" y="58120"/>
                </a:lnTo>
                <a:lnTo>
                  <a:pt x="74883" y="67742"/>
                </a:lnTo>
                <a:lnTo>
                  <a:pt x="78612" y="64642"/>
                </a:lnTo>
                <a:lnTo>
                  <a:pt x="164714" y="64642"/>
                </a:lnTo>
                <a:lnTo>
                  <a:pt x="161532" y="60251"/>
                </a:lnTo>
                <a:lnTo>
                  <a:pt x="155066" y="56260"/>
                </a:lnTo>
                <a:lnTo>
                  <a:pt x="46555" y="16890"/>
                </a:lnTo>
                <a:close/>
              </a:path>
              <a:path w="395604" h="469900">
                <a:moveTo>
                  <a:pt x="38735" y="16890"/>
                </a:moveTo>
                <a:lnTo>
                  <a:pt x="9525" y="41275"/>
                </a:lnTo>
                <a:lnTo>
                  <a:pt x="24891" y="59689"/>
                </a:lnTo>
                <a:lnTo>
                  <a:pt x="33306" y="52666"/>
                </a:lnTo>
                <a:lnTo>
                  <a:pt x="17652" y="46989"/>
                </a:lnTo>
                <a:lnTo>
                  <a:pt x="42925" y="25907"/>
                </a:lnTo>
                <a:lnTo>
                  <a:pt x="46259" y="25907"/>
                </a:lnTo>
                <a:lnTo>
                  <a:pt x="38735" y="16890"/>
                </a:lnTo>
                <a:close/>
              </a:path>
              <a:path w="395604" h="469900">
                <a:moveTo>
                  <a:pt x="33306" y="52666"/>
                </a:moveTo>
                <a:lnTo>
                  <a:pt x="24891" y="59689"/>
                </a:lnTo>
                <a:lnTo>
                  <a:pt x="48611" y="59689"/>
                </a:lnTo>
                <a:lnTo>
                  <a:pt x="48346" y="58120"/>
                </a:lnTo>
                <a:lnTo>
                  <a:pt x="33306" y="52666"/>
                </a:lnTo>
                <a:close/>
              </a:path>
              <a:path w="395604" h="469900">
                <a:moveTo>
                  <a:pt x="45689" y="42328"/>
                </a:moveTo>
                <a:lnTo>
                  <a:pt x="33306" y="52666"/>
                </a:lnTo>
                <a:lnTo>
                  <a:pt x="48346" y="58120"/>
                </a:lnTo>
                <a:lnTo>
                  <a:pt x="45689" y="42328"/>
                </a:lnTo>
                <a:close/>
              </a:path>
              <a:path w="395604" h="469900">
                <a:moveTo>
                  <a:pt x="42925" y="25907"/>
                </a:moveTo>
                <a:lnTo>
                  <a:pt x="17652" y="46989"/>
                </a:lnTo>
                <a:lnTo>
                  <a:pt x="33306" y="52666"/>
                </a:lnTo>
                <a:lnTo>
                  <a:pt x="45689" y="42328"/>
                </a:lnTo>
                <a:lnTo>
                  <a:pt x="42925" y="25907"/>
                </a:lnTo>
                <a:close/>
              </a:path>
              <a:path w="395604" h="469900">
                <a:moveTo>
                  <a:pt x="46259" y="25907"/>
                </a:moveTo>
                <a:lnTo>
                  <a:pt x="42925" y="25907"/>
                </a:lnTo>
                <a:lnTo>
                  <a:pt x="45689" y="42328"/>
                </a:lnTo>
                <a:lnTo>
                  <a:pt x="54101" y="35306"/>
                </a:lnTo>
                <a:lnTo>
                  <a:pt x="46259" y="25907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053840" y="6004559"/>
            <a:ext cx="594360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985259" y="5410200"/>
            <a:ext cx="723900" cy="699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985259" y="5410200"/>
            <a:ext cx="717803" cy="7010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219702" y="5866269"/>
            <a:ext cx="324485" cy="158750"/>
          </a:xfrm>
          <a:custGeom>
            <a:avLst/>
            <a:gdLst/>
            <a:ahLst/>
            <a:cxnLst/>
            <a:rect l="l" t="t" r="r" b="b"/>
            <a:pathLst>
              <a:path w="324485" h="158750">
                <a:moveTo>
                  <a:pt x="0" y="115595"/>
                </a:moveTo>
                <a:lnTo>
                  <a:pt x="17535" y="138589"/>
                </a:lnTo>
                <a:lnTo>
                  <a:pt x="48536" y="152915"/>
                </a:lnTo>
                <a:lnTo>
                  <a:pt x="89858" y="158171"/>
                </a:lnTo>
                <a:lnTo>
                  <a:pt x="138354" y="153959"/>
                </a:lnTo>
                <a:lnTo>
                  <a:pt x="190881" y="139877"/>
                </a:lnTo>
                <a:lnTo>
                  <a:pt x="230911" y="121729"/>
                </a:lnTo>
                <a:lnTo>
                  <a:pt x="44774" y="121729"/>
                </a:lnTo>
                <a:lnTo>
                  <a:pt x="0" y="115595"/>
                </a:lnTo>
                <a:close/>
              </a:path>
              <a:path w="324485" h="158750">
                <a:moveTo>
                  <a:pt x="322961" y="0"/>
                </a:moveTo>
                <a:lnTo>
                  <a:pt x="289178" y="35750"/>
                </a:lnTo>
                <a:lnTo>
                  <a:pt x="246732" y="65965"/>
                </a:lnTo>
                <a:lnTo>
                  <a:pt x="198317" y="90430"/>
                </a:lnTo>
                <a:lnTo>
                  <a:pt x="146685" y="108386"/>
                </a:lnTo>
                <a:lnTo>
                  <a:pt x="94586" y="119072"/>
                </a:lnTo>
                <a:lnTo>
                  <a:pt x="44774" y="121729"/>
                </a:lnTo>
                <a:lnTo>
                  <a:pt x="230911" y="121729"/>
                </a:lnTo>
                <a:lnTo>
                  <a:pt x="240413" y="117421"/>
                </a:lnTo>
                <a:lnTo>
                  <a:pt x="280569" y="89901"/>
                </a:lnTo>
                <a:lnTo>
                  <a:pt x="309167" y="59622"/>
                </a:lnTo>
                <a:lnTo>
                  <a:pt x="324025" y="28887"/>
                </a:lnTo>
                <a:lnTo>
                  <a:pt x="32296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168521" y="5919393"/>
            <a:ext cx="339725" cy="105410"/>
          </a:xfrm>
          <a:custGeom>
            <a:avLst/>
            <a:gdLst/>
            <a:ahLst/>
            <a:cxnLst/>
            <a:rect l="l" t="t" r="r" b="b"/>
            <a:pathLst>
              <a:path w="339725" h="105410">
                <a:moveTo>
                  <a:pt x="0" y="36347"/>
                </a:moveTo>
                <a:lnTo>
                  <a:pt x="16976" y="68655"/>
                </a:lnTo>
                <a:lnTo>
                  <a:pt x="56276" y="92311"/>
                </a:lnTo>
                <a:lnTo>
                  <a:pt x="112174" y="105111"/>
                </a:lnTo>
                <a:lnTo>
                  <a:pt x="178942" y="104851"/>
                </a:lnTo>
                <a:lnTo>
                  <a:pt x="244260" y="90966"/>
                </a:lnTo>
                <a:lnTo>
                  <a:pt x="296195" y="66613"/>
                </a:lnTo>
                <a:lnTo>
                  <a:pt x="299126" y="63854"/>
                </a:lnTo>
                <a:lnTo>
                  <a:pt x="143541" y="63854"/>
                </a:lnTo>
                <a:lnTo>
                  <a:pt x="90663" y="61978"/>
                </a:lnTo>
                <a:lnTo>
                  <a:pt x="41871" y="52839"/>
                </a:lnTo>
                <a:lnTo>
                  <a:pt x="0" y="36347"/>
                </a:lnTo>
                <a:close/>
              </a:path>
              <a:path w="339725" h="105410">
                <a:moveTo>
                  <a:pt x="339343" y="0"/>
                </a:moveTo>
                <a:lnTo>
                  <a:pt x="298323" y="26809"/>
                </a:lnTo>
                <a:lnTo>
                  <a:pt x="250207" y="46179"/>
                </a:lnTo>
                <a:lnTo>
                  <a:pt x="197668" y="58557"/>
                </a:lnTo>
                <a:lnTo>
                  <a:pt x="143541" y="63854"/>
                </a:lnTo>
                <a:lnTo>
                  <a:pt x="299126" y="63854"/>
                </a:lnTo>
                <a:lnTo>
                  <a:pt x="329604" y="35165"/>
                </a:lnTo>
                <a:lnTo>
                  <a:pt x="339343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137659" y="5932182"/>
            <a:ext cx="341630" cy="92710"/>
          </a:xfrm>
          <a:custGeom>
            <a:avLst/>
            <a:gdLst/>
            <a:ahLst/>
            <a:cxnLst/>
            <a:rect l="l" t="t" r="r" b="b"/>
            <a:pathLst>
              <a:path w="341629" h="92710">
                <a:moveTo>
                  <a:pt x="0" y="7061"/>
                </a:moveTo>
                <a:lnTo>
                  <a:pt x="34007" y="58802"/>
                </a:lnTo>
                <a:lnTo>
                  <a:pt x="71341" y="77253"/>
                </a:lnTo>
                <a:lnTo>
                  <a:pt x="118441" y="88884"/>
                </a:lnTo>
                <a:lnTo>
                  <a:pt x="172465" y="92290"/>
                </a:lnTo>
                <a:lnTo>
                  <a:pt x="226302" y="86652"/>
                </a:lnTo>
                <a:lnTo>
                  <a:pt x="272879" y="73083"/>
                </a:lnTo>
                <a:lnTo>
                  <a:pt x="309415" y="53104"/>
                </a:lnTo>
                <a:lnTo>
                  <a:pt x="314679" y="47585"/>
                </a:lnTo>
                <a:lnTo>
                  <a:pt x="140652" y="47585"/>
                </a:lnTo>
                <a:lnTo>
                  <a:pt x="88114" y="41035"/>
                </a:lnTo>
                <a:lnTo>
                  <a:pt x="40282" y="27474"/>
                </a:lnTo>
                <a:lnTo>
                  <a:pt x="0" y="7061"/>
                </a:lnTo>
                <a:close/>
              </a:path>
              <a:path w="341629" h="92710">
                <a:moveTo>
                  <a:pt x="341249" y="0"/>
                </a:moveTo>
                <a:lnTo>
                  <a:pt x="298068" y="23596"/>
                </a:lnTo>
                <a:lnTo>
                  <a:pt x="248473" y="39023"/>
                </a:lnTo>
                <a:lnTo>
                  <a:pt x="195053" y="46967"/>
                </a:lnTo>
                <a:lnTo>
                  <a:pt x="140652" y="47585"/>
                </a:lnTo>
                <a:lnTo>
                  <a:pt x="314679" y="47585"/>
                </a:lnTo>
                <a:lnTo>
                  <a:pt x="333132" y="28236"/>
                </a:lnTo>
                <a:lnTo>
                  <a:pt x="341249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104894" y="5914771"/>
            <a:ext cx="340360" cy="112395"/>
          </a:xfrm>
          <a:custGeom>
            <a:avLst/>
            <a:gdLst/>
            <a:ahLst/>
            <a:cxnLst/>
            <a:rect l="l" t="t" r="r" b="b"/>
            <a:pathLst>
              <a:path w="340360" h="112395">
                <a:moveTo>
                  <a:pt x="0" y="0"/>
                </a:moveTo>
                <a:lnTo>
                  <a:pt x="25936" y="55447"/>
                </a:lnTo>
                <a:lnTo>
                  <a:pt x="60194" y="79114"/>
                </a:lnTo>
                <a:lnTo>
                  <a:pt x="105200" y="97677"/>
                </a:lnTo>
                <a:lnTo>
                  <a:pt x="158368" y="109334"/>
                </a:lnTo>
                <a:lnTo>
                  <a:pt x="212673" y="112178"/>
                </a:lnTo>
                <a:lnTo>
                  <a:pt x="260966" y="106211"/>
                </a:lnTo>
                <a:lnTo>
                  <a:pt x="300256" y="92478"/>
                </a:lnTo>
                <a:lnTo>
                  <a:pt x="327549" y="72021"/>
                </a:lnTo>
                <a:lnTo>
                  <a:pt x="328781" y="69404"/>
                </a:lnTo>
                <a:lnTo>
                  <a:pt x="241902" y="69404"/>
                </a:lnTo>
                <a:lnTo>
                  <a:pt x="187658" y="68856"/>
                </a:lnTo>
                <a:lnTo>
                  <a:pt x="133556" y="61050"/>
                </a:lnTo>
                <a:lnTo>
                  <a:pt x="82385" y="46577"/>
                </a:lnTo>
                <a:lnTo>
                  <a:pt x="36936" y="26030"/>
                </a:lnTo>
                <a:lnTo>
                  <a:pt x="0" y="0"/>
                </a:lnTo>
                <a:close/>
              </a:path>
              <a:path w="340360" h="112395">
                <a:moveTo>
                  <a:pt x="339851" y="45885"/>
                </a:moveTo>
                <a:lnTo>
                  <a:pt x="293496" y="62102"/>
                </a:lnTo>
                <a:lnTo>
                  <a:pt x="241902" y="69404"/>
                </a:lnTo>
                <a:lnTo>
                  <a:pt x="328781" y="69404"/>
                </a:lnTo>
                <a:lnTo>
                  <a:pt x="339851" y="45885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131564" y="5927242"/>
            <a:ext cx="342900" cy="99060"/>
          </a:xfrm>
          <a:custGeom>
            <a:avLst/>
            <a:gdLst/>
            <a:ahLst/>
            <a:cxnLst/>
            <a:rect l="l" t="t" r="r" b="b"/>
            <a:pathLst>
              <a:path w="342900" h="99060">
                <a:moveTo>
                  <a:pt x="0" y="0"/>
                </a:moveTo>
                <a:lnTo>
                  <a:pt x="30349" y="54968"/>
                </a:lnTo>
                <a:lnTo>
                  <a:pt x="66449" y="76364"/>
                </a:lnTo>
                <a:lnTo>
                  <a:pt x="112832" y="91531"/>
                </a:lnTo>
                <a:lnTo>
                  <a:pt x="166750" y="98844"/>
                </a:lnTo>
                <a:lnTo>
                  <a:pt x="221132" y="96945"/>
                </a:lnTo>
                <a:lnTo>
                  <a:pt x="268808" y="86477"/>
                </a:lnTo>
                <a:lnTo>
                  <a:pt x="306882" y="68786"/>
                </a:lnTo>
                <a:lnTo>
                  <a:pt x="322484" y="54411"/>
                </a:lnTo>
                <a:lnTo>
                  <a:pt x="192710" y="54411"/>
                </a:lnTo>
                <a:lnTo>
                  <a:pt x="138128" y="51166"/>
                </a:lnTo>
                <a:lnTo>
                  <a:pt x="85927" y="40774"/>
                </a:lnTo>
                <a:lnTo>
                  <a:pt x="38940" y="23598"/>
                </a:lnTo>
                <a:lnTo>
                  <a:pt x="0" y="0"/>
                </a:lnTo>
                <a:close/>
              </a:path>
              <a:path w="342900" h="99060">
                <a:moveTo>
                  <a:pt x="342646" y="17119"/>
                </a:moveTo>
                <a:lnTo>
                  <a:pt x="297688" y="38011"/>
                </a:lnTo>
                <a:lnTo>
                  <a:pt x="246841" y="50147"/>
                </a:lnTo>
                <a:lnTo>
                  <a:pt x="192710" y="54411"/>
                </a:lnTo>
                <a:lnTo>
                  <a:pt x="322484" y="54411"/>
                </a:lnTo>
                <a:lnTo>
                  <a:pt x="332460" y="45218"/>
                </a:lnTo>
                <a:lnTo>
                  <a:pt x="342646" y="17119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093336" y="5884608"/>
            <a:ext cx="327660" cy="147320"/>
          </a:xfrm>
          <a:custGeom>
            <a:avLst/>
            <a:gdLst/>
            <a:ahLst/>
            <a:cxnLst/>
            <a:rect l="l" t="t" r="r" b="b"/>
            <a:pathLst>
              <a:path w="327660" h="147320">
                <a:moveTo>
                  <a:pt x="0" y="0"/>
                </a:moveTo>
                <a:lnTo>
                  <a:pt x="16406" y="60520"/>
                </a:lnTo>
                <a:lnTo>
                  <a:pt x="46296" y="89745"/>
                </a:lnTo>
                <a:lnTo>
                  <a:pt x="87603" y="115317"/>
                </a:lnTo>
                <a:lnTo>
                  <a:pt x="138049" y="135013"/>
                </a:lnTo>
                <a:lnTo>
                  <a:pt x="191111" y="145870"/>
                </a:lnTo>
                <a:lnTo>
                  <a:pt x="239705" y="146830"/>
                </a:lnTo>
                <a:lnTo>
                  <a:pt x="280704" y="138524"/>
                </a:lnTo>
                <a:lnTo>
                  <a:pt x="310980" y="121585"/>
                </a:lnTo>
                <a:lnTo>
                  <a:pt x="320939" y="106464"/>
                </a:lnTo>
                <a:lnTo>
                  <a:pt x="279018" y="106464"/>
                </a:lnTo>
                <a:lnTo>
                  <a:pt x="226980" y="106386"/>
                </a:lnTo>
                <a:lnTo>
                  <a:pt x="173604" y="97889"/>
                </a:lnTo>
                <a:lnTo>
                  <a:pt x="121554" y="81988"/>
                </a:lnTo>
                <a:lnTo>
                  <a:pt x="73495" y="59696"/>
                </a:lnTo>
                <a:lnTo>
                  <a:pt x="32089" y="32028"/>
                </a:lnTo>
                <a:lnTo>
                  <a:pt x="0" y="0"/>
                </a:lnTo>
                <a:close/>
              </a:path>
              <a:path w="327660" h="147320">
                <a:moveTo>
                  <a:pt x="327405" y="96646"/>
                </a:moveTo>
                <a:lnTo>
                  <a:pt x="316291" y="100038"/>
                </a:lnTo>
                <a:lnTo>
                  <a:pt x="304498" y="102812"/>
                </a:lnTo>
                <a:lnTo>
                  <a:pt x="292062" y="104958"/>
                </a:lnTo>
                <a:lnTo>
                  <a:pt x="279018" y="106464"/>
                </a:lnTo>
                <a:lnTo>
                  <a:pt x="320939" y="106464"/>
                </a:lnTo>
                <a:lnTo>
                  <a:pt x="327405" y="966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069536" y="5860834"/>
            <a:ext cx="316865" cy="165735"/>
          </a:xfrm>
          <a:custGeom>
            <a:avLst/>
            <a:gdLst/>
            <a:ahLst/>
            <a:cxnLst/>
            <a:rect l="l" t="t" r="r" b="b"/>
            <a:pathLst>
              <a:path w="316864" h="165735">
                <a:moveTo>
                  <a:pt x="178" y="0"/>
                </a:moveTo>
                <a:lnTo>
                  <a:pt x="23610" y="76588"/>
                </a:lnTo>
                <a:lnTo>
                  <a:pt x="66936" y="113983"/>
                </a:lnTo>
                <a:lnTo>
                  <a:pt x="125908" y="144576"/>
                </a:lnTo>
                <a:lnTo>
                  <a:pt x="177567" y="159928"/>
                </a:lnTo>
                <a:lnTo>
                  <a:pt x="225598" y="165186"/>
                </a:lnTo>
                <a:lnTo>
                  <a:pt x="266863" y="160691"/>
                </a:lnTo>
                <a:lnTo>
                  <a:pt x="298222" y="146785"/>
                </a:lnTo>
                <a:lnTo>
                  <a:pt x="312303" y="129120"/>
                </a:lnTo>
                <a:lnTo>
                  <a:pt x="267767" y="129120"/>
                </a:lnTo>
                <a:lnTo>
                  <a:pt x="216293" y="124423"/>
                </a:lnTo>
                <a:lnTo>
                  <a:pt x="164159" y="111356"/>
                </a:lnTo>
                <a:lnTo>
                  <a:pt x="113922" y="91149"/>
                </a:lnTo>
                <a:lnTo>
                  <a:pt x="68142" y="65033"/>
                </a:lnTo>
                <a:lnTo>
                  <a:pt x="29375" y="34240"/>
                </a:lnTo>
                <a:lnTo>
                  <a:pt x="178" y="0"/>
                </a:lnTo>
                <a:close/>
              </a:path>
              <a:path w="316864" h="165735">
                <a:moveTo>
                  <a:pt x="316535" y="123812"/>
                </a:moveTo>
                <a:lnTo>
                  <a:pt x="305254" y="126145"/>
                </a:lnTo>
                <a:lnTo>
                  <a:pt x="293342" y="127809"/>
                </a:lnTo>
                <a:lnTo>
                  <a:pt x="280834" y="128802"/>
                </a:lnTo>
                <a:lnTo>
                  <a:pt x="267767" y="129120"/>
                </a:lnTo>
                <a:lnTo>
                  <a:pt x="312303" y="129120"/>
                </a:lnTo>
                <a:lnTo>
                  <a:pt x="316535" y="123812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044422" y="5824143"/>
            <a:ext cx="302260" cy="201930"/>
          </a:xfrm>
          <a:custGeom>
            <a:avLst/>
            <a:gdLst/>
            <a:ahLst/>
            <a:cxnLst/>
            <a:rect l="l" t="t" r="r" b="b"/>
            <a:pathLst>
              <a:path w="302260" h="201929">
                <a:moveTo>
                  <a:pt x="6877" y="0"/>
                </a:moveTo>
                <a:lnTo>
                  <a:pt x="8429" y="62699"/>
                </a:lnTo>
                <a:lnTo>
                  <a:pt x="30496" y="98213"/>
                </a:lnTo>
                <a:lnTo>
                  <a:pt x="64529" y="132901"/>
                </a:lnTo>
                <a:lnTo>
                  <a:pt x="108858" y="164058"/>
                </a:lnTo>
                <a:lnTo>
                  <a:pt x="157767" y="187259"/>
                </a:lnTo>
                <a:lnTo>
                  <a:pt x="204689" y="199780"/>
                </a:lnTo>
                <a:lnTo>
                  <a:pt x="246448" y="201491"/>
                </a:lnTo>
                <a:lnTo>
                  <a:pt x="279867" y="192264"/>
                </a:lnTo>
                <a:lnTo>
                  <a:pt x="301082" y="172608"/>
                </a:lnTo>
                <a:lnTo>
                  <a:pt x="290178" y="172608"/>
                </a:lnTo>
                <a:lnTo>
                  <a:pt x="278085" y="172485"/>
                </a:lnTo>
                <a:lnTo>
                  <a:pt x="201969" y="157467"/>
                </a:lnTo>
                <a:lnTo>
                  <a:pt x="152155" y="136487"/>
                </a:lnTo>
                <a:lnTo>
                  <a:pt x="105397" y="108631"/>
                </a:lnTo>
                <a:lnTo>
                  <a:pt x="64036" y="75517"/>
                </a:lnTo>
                <a:lnTo>
                  <a:pt x="30415" y="38767"/>
                </a:lnTo>
                <a:lnTo>
                  <a:pt x="6877" y="0"/>
                </a:lnTo>
                <a:close/>
              </a:path>
              <a:path w="302260" h="201929">
                <a:moveTo>
                  <a:pt x="301771" y="171970"/>
                </a:moveTo>
                <a:lnTo>
                  <a:pt x="290178" y="172608"/>
                </a:lnTo>
                <a:lnTo>
                  <a:pt x="301082" y="172608"/>
                </a:lnTo>
                <a:lnTo>
                  <a:pt x="301771" y="17197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4236846" y="5568492"/>
            <a:ext cx="128339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5775" algn="l"/>
              </a:tabLst>
            </a:pPr>
            <a:r>
              <a:rPr sz="2700" spc="-1964" baseline="-10802" dirty="0">
                <a:solidFill>
                  <a:srgbClr val="FF0000"/>
                </a:solidFill>
                <a:latin typeface="Verdana"/>
                <a:cs typeface="Verdana"/>
              </a:rPr>
              <a:t>+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2	</a:t>
            </a:r>
            <a:r>
              <a:rPr lang="en-US" sz="2000" dirty="0" smtClean="0">
                <a:solidFill>
                  <a:srgbClr val="003366"/>
                </a:solidFill>
                <a:latin typeface="Arial"/>
                <a:cs typeface="Arial"/>
              </a:rPr>
              <a:t>F(10)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4053840" y="4937759"/>
            <a:ext cx="594360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985259" y="4343400"/>
            <a:ext cx="723900" cy="699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985259" y="4343400"/>
            <a:ext cx="717803" cy="7010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216653" y="4799457"/>
            <a:ext cx="324485" cy="158750"/>
          </a:xfrm>
          <a:custGeom>
            <a:avLst/>
            <a:gdLst/>
            <a:ahLst/>
            <a:cxnLst/>
            <a:rect l="l" t="t" r="r" b="b"/>
            <a:pathLst>
              <a:path w="324485" h="158750">
                <a:moveTo>
                  <a:pt x="0" y="115697"/>
                </a:moveTo>
                <a:lnTo>
                  <a:pt x="17473" y="138690"/>
                </a:lnTo>
                <a:lnTo>
                  <a:pt x="48436" y="153002"/>
                </a:lnTo>
                <a:lnTo>
                  <a:pt x="89739" y="158244"/>
                </a:lnTo>
                <a:lnTo>
                  <a:pt x="138228" y="154024"/>
                </a:lnTo>
                <a:lnTo>
                  <a:pt x="190754" y="139954"/>
                </a:lnTo>
                <a:lnTo>
                  <a:pt x="230789" y="121791"/>
                </a:lnTo>
                <a:lnTo>
                  <a:pt x="44730" y="121791"/>
                </a:lnTo>
                <a:lnTo>
                  <a:pt x="0" y="115697"/>
                </a:lnTo>
                <a:close/>
              </a:path>
              <a:path w="324485" h="158750">
                <a:moveTo>
                  <a:pt x="322834" y="0"/>
                </a:moveTo>
                <a:lnTo>
                  <a:pt x="289179" y="35814"/>
                </a:lnTo>
                <a:lnTo>
                  <a:pt x="246723" y="66020"/>
                </a:lnTo>
                <a:lnTo>
                  <a:pt x="198289" y="90475"/>
                </a:lnTo>
                <a:lnTo>
                  <a:pt x="146637" y="108426"/>
                </a:lnTo>
                <a:lnTo>
                  <a:pt x="94530" y="119116"/>
                </a:lnTo>
                <a:lnTo>
                  <a:pt x="44730" y="121791"/>
                </a:lnTo>
                <a:lnTo>
                  <a:pt x="230789" y="121791"/>
                </a:lnTo>
                <a:lnTo>
                  <a:pt x="240334" y="117461"/>
                </a:lnTo>
                <a:lnTo>
                  <a:pt x="280497" y="89922"/>
                </a:lnTo>
                <a:lnTo>
                  <a:pt x="309077" y="59633"/>
                </a:lnTo>
                <a:lnTo>
                  <a:pt x="323910" y="28893"/>
                </a:lnTo>
                <a:lnTo>
                  <a:pt x="322834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165346" y="4852670"/>
            <a:ext cx="339725" cy="105410"/>
          </a:xfrm>
          <a:custGeom>
            <a:avLst/>
            <a:gdLst/>
            <a:ahLst/>
            <a:cxnLst/>
            <a:rect l="l" t="t" r="r" b="b"/>
            <a:pathLst>
              <a:path w="339725" h="105410">
                <a:moveTo>
                  <a:pt x="0" y="36321"/>
                </a:moveTo>
                <a:lnTo>
                  <a:pt x="16996" y="68627"/>
                </a:lnTo>
                <a:lnTo>
                  <a:pt x="56340" y="92265"/>
                </a:lnTo>
                <a:lnTo>
                  <a:pt x="112281" y="105044"/>
                </a:lnTo>
                <a:lnTo>
                  <a:pt x="179069" y="104774"/>
                </a:lnTo>
                <a:lnTo>
                  <a:pt x="244387" y="90904"/>
                </a:lnTo>
                <a:lnTo>
                  <a:pt x="296322" y="66579"/>
                </a:lnTo>
                <a:lnTo>
                  <a:pt x="299276" y="63801"/>
                </a:lnTo>
                <a:lnTo>
                  <a:pt x="143605" y="63801"/>
                </a:lnTo>
                <a:lnTo>
                  <a:pt x="90696" y="61933"/>
                </a:lnTo>
                <a:lnTo>
                  <a:pt x="41880" y="52805"/>
                </a:lnTo>
                <a:lnTo>
                  <a:pt x="0" y="36321"/>
                </a:lnTo>
                <a:close/>
              </a:path>
              <a:path w="339725" h="105410">
                <a:moveTo>
                  <a:pt x="339470" y="0"/>
                </a:moveTo>
                <a:lnTo>
                  <a:pt x="298450" y="26796"/>
                </a:lnTo>
                <a:lnTo>
                  <a:pt x="250325" y="46138"/>
                </a:lnTo>
                <a:lnTo>
                  <a:pt x="197762" y="58504"/>
                </a:lnTo>
                <a:lnTo>
                  <a:pt x="143605" y="63801"/>
                </a:lnTo>
                <a:lnTo>
                  <a:pt x="299276" y="63801"/>
                </a:lnTo>
                <a:lnTo>
                  <a:pt x="329731" y="35159"/>
                </a:lnTo>
                <a:lnTo>
                  <a:pt x="339470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134484" y="4865370"/>
            <a:ext cx="341630" cy="92710"/>
          </a:xfrm>
          <a:custGeom>
            <a:avLst/>
            <a:gdLst/>
            <a:ahLst/>
            <a:cxnLst/>
            <a:rect l="l" t="t" r="r" b="b"/>
            <a:pathLst>
              <a:path w="341629" h="92710">
                <a:moveTo>
                  <a:pt x="0" y="7111"/>
                </a:moveTo>
                <a:lnTo>
                  <a:pt x="34007" y="58834"/>
                </a:lnTo>
                <a:lnTo>
                  <a:pt x="71341" y="77273"/>
                </a:lnTo>
                <a:lnTo>
                  <a:pt x="118441" y="88904"/>
                </a:lnTo>
                <a:lnTo>
                  <a:pt x="172465" y="92328"/>
                </a:lnTo>
                <a:lnTo>
                  <a:pt x="226302" y="86701"/>
                </a:lnTo>
                <a:lnTo>
                  <a:pt x="272879" y="73124"/>
                </a:lnTo>
                <a:lnTo>
                  <a:pt x="309415" y="53128"/>
                </a:lnTo>
                <a:lnTo>
                  <a:pt x="314630" y="47656"/>
                </a:lnTo>
                <a:lnTo>
                  <a:pt x="140716" y="47656"/>
                </a:lnTo>
                <a:lnTo>
                  <a:pt x="88175" y="41110"/>
                </a:lnTo>
                <a:lnTo>
                  <a:pt x="40327" y="27543"/>
                </a:lnTo>
                <a:lnTo>
                  <a:pt x="0" y="7111"/>
                </a:lnTo>
                <a:close/>
              </a:path>
              <a:path w="341629" h="92710">
                <a:moveTo>
                  <a:pt x="341249" y="0"/>
                </a:moveTo>
                <a:lnTo>
                  <a:pt x="298195" y="23621"/>
                </a:lnTo>
                <a:lnTo>
                  <a:pt x="248555" y="39067"/>
                </a:lnTo>
                <a:lnTo>
                  <a:pt x="195119" y="47027"/>
                </a:lnTo>
                <a:lnTo>
                  <a:pt x="140716" y="47656"/>
                </a:lnTo>
                <a:lnTo>
                  <a:pt x="314630" y="47656"/>
                </a:lnTo>
                <a:lnTo>
                  <a:pt x="333132" y="28243"/>
                </a:lnTo>
                <a:lnTo>
                  <a:pt x="341249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101719" y="4847971"/>
            <a:ext cx="340360" cy="112395"/>
          </a:xfrm>
          <a:custGeom>
            <a:avLst/>
            <a:gdLst/>
            <a:ahLst/>
            <a:cxnLst/>
            <a:rect l="l" t="t" r="r" b="b"/>
            <a:pathLst>
              <a:path w="340360" h="112395">
                <a:moveTo>
                  <a:pt x="0" y="0"/>
                </a:moveTo>
                <a:lnTo>
                  <a:pt x="25973" y="55461"/>
                </a:lnTo>
                <a:lnTo>
                  <a:pt x="60249" y="79123"/>
                </a:lnTo>
                <a:lnTo>
                  <a:pt x="105249" y="97682"/>
                </a:lnTo>
                <a:lnTo>
                  <a:pt x="158368" y="109346"/>
                </a:lnTo>
                <a:lnTo>
                  <a:pt x="212674" y="112205"/>
                </a:lnTo>
                <a:lnTo>
                  <a:pt x="260974" y="106242"/>
                </a:lnTo>
                <a:lnTo>
                  <a:pt x="300283" y="92512"/>
                </a:lnTo>
                <a:lnTo>
                  <a:pt x="327614" y="72071"/>
                </a:lnTo>
                <a:lnTo>
                  <a:pt x="328875" y="69409"/>
                </a:lnTo>
                <a:lnTo>
                  <a:pt x="241902" y="69409"/>
                </a:lnTo>
                <a:lnTo>
                  <a:pt x="187658" y="68862"/>
                </a:lnTo>
                <a:lnTo>
                  <a:pt x="133556" y="61055"/>
                </a:lnTo>
                <a:lnTo>
                  <a:pt x="82385" y="46580"/>
                </a:lnTo>
                <a:lnTo>
                  <a:pt x="36936" y="26031"/>
                </a:lnTo>
                <a:lnTo>
                  <a:pt x="0" y="0"/>
                </a:lnTo>
                <a:close/>
              </a:path>
              <a:path w="340360" h="112395">
                <a:moveTo>
                  <a:pt x="339978" y="45973"/>
                </a:moveTo>
                <a:lnTo>
                  <a:pt x="293496" y="62102"/>
                </a:lnTo>
                <a:lnTo>
                  <a:pt x="241902" y="69409"/>
                </a:lnTo>
                <a:lnTo>
                  <a:pt x="328875" y="69409"/>
                </a:lnTo>
                <a:lnTo>
                  <a:pt x="339978" y="45973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129913" y="4858892"/>
            <a:ext cx="342265" cy="99060"/>
          </a:xfrm>
          <a:custGeom>
            <a:avLst/>
            <a:gdLst/>
            <a:ahLst/>
            <a:cxnLst/>
            <a:rect l="l" t="t" r="r" b="b"/>
            <a:pathLst>
              <a:path w="342264" h="99060">
                <a:moveTo>
                  <a:pt x="0" y="0"/>
                </a:moveTo>
                <a:lnTo>
                  <a:pt x="30396" y="54933"/>
                </a:lnTo>
                <a:lnTo>
                  <a:pt x="66458" y="76334"/>
                </a:lnTo>
                <a:lnTo>
                  <a:pt x="112780" y="91505"/>
                </a:lnTo>
                <a:lnTo>
                  <a:pt x="166624" y="98805"/>
                </a:lnTo>
                <a:lnTo>
                  <a:pt x="220942" y="96895"/>
                </a:lnTo>
                <a:lnTo>
                  <a:pt x="268573" y="86420"/>
                </a:lnTo>
                <a:lnTo>
                  <a:pt x="306609" y="68722"/>
                </a:lnTo>
                <a:lnTo>
                  <a:pt x="322144" y="54374"/>
                </a:lnTo>
                <a:lnTo>
                  <a:pt x="192579" y="54374"/>
                </a:lnTo>
                <a:lnTo>
                  <a:pt x="138049" y="51133"/>
                </a:lnTo>
                <a:lnTo>
                  <a:pt x="85889" y="40748"/>
                </a:lnTo>
                <a:lnTo>
                  <a:pt x="38930" y="23582"/>
                </a:lnTo>
                <a:lnTo>
                  <a:pt x="0" y="0"/>
                </a:lnTo>
                <a:close/>
              </a:path>
              <a:path w="342264" h="99060">
                <a:moveTo>
                  <a:pt x="342264" y="17017"/>
                </a:moveTo>
                <a:lnTo>
                  <a:pt x="297434" y="37972"/>
                </a:lnTo>
                <a:lnTo>
                  <a:pt x="246650" y="50109"/>
                </a:lnTo>
                <a:lnTo>
                  <a:pt x="192579" y="54374"/>
                </a:lnTo>
                <a:lnTo>
                  <a:pt x="322144" y="54374"/>
                </a:lnTo>
                <a:lnTo>
                  <a:pt x="332142" y="45140"/>
                </a:lnTo>
                <a:lnTo>
                  <a:pt x="342264" y="1701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091559" y="4815966"/>
            <a:ext cx="327660" cy="147320"/>
          </a:xfrm>
          <a:custGeom>
            <a:avLst/>
            <a:gdLst/>
            <a:ahLst/>
            <a:cxnLst/>
            <a:rect l="l" t="t" r="r" b="b"/>
            <a:pathLst>
              <a:path w="327660" h="147320">
                <a:moveTo>
                  <a:pt x="0" y="0"/>
                </a:moveTo>
                <a:lnTo>
                  <a:pt x="16505" y="60523"/>
                </a:lnTo>
                <a:lnTo>
                  <a:pt x="46414" y="89748"/>
                </a:lnTo>
                <a:lnTo>
                  <a:pt x="87729" y="115315"/>
                </a:lnTo>
                <a:lnTo>
                  <a:pt x="138175" y="135000"/>
                </a:lnTo>
                <a:lnTo>
                  <a:pt x="191225" y="145898"/>
                </a:lnTo>
                <a:lnTo>
                  <a:pt x="239788" y="146865"/>
                </a:lnTo>
                <a:lnTo>
                  <a:pt x="280749" y="138548"/>
                </a:lnTo>
                <a:lnTo>
                  <a:pt x="310993" y="121593"/>
                </a:lnTo>
                <a:lnTo>
                  <a:pt x="320888" y="106552"/>
                </a:lnTo>
                <a:lnTo>
                  <a:pt x="279018" y="106552"/>
                </a:lnTo>
                <a:lnTo>
                  <a:pt x="226988" y="106456"/>
                </a:lnTo>
                <a:lnTo>
                  <a:pt x="173632" y="97949"/>
                </a:lnTo>
                <a:lnTo>
                  <a:pt x="121602" y="82041"/>
                </a:lnTo>
                <a:lnTo>
                  <a:pt x="73551" y="59741"/>
                </a:lnTo>
                <a:lnTo>
                  <a:pt x="32133" y="32058"/>
                </a:lnTo>
                <a:lnTo>
                  <a:pt x="0" y="0"/>
                </a:lnTo>
                <a:close/>
              </a:path>
              <a:path w="327660" h="147320">
                <a:moveTo>
                  <a:pt x="327405" y="96646"/>
                </a:moveTo>
                <a:lnTo>
                  <a:pt x="316291" y="100052"/>
                </a:lnTo>
                <a:lnTo>
                  <a:pt x="304498" y="102838"/>
                </a:lnTo>
                <a:lnTo>
                  <a:pt x="292062" y="105005"/>
                </a:lnTo>
                <a:lnTo>
                  <a:pt x="279018" y="106552"/>
                </a:lnTo>
                <a:lnTo>
                  <a:pt x="320888" y="106552"/>
                </a:lnTo>
                <a:lnTo>
                  <a:pt x="327405" y="966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066142" y="4792726"/>
            <a:ext cx="318770" cy="164465"/>
          </a:xfrm>
          <a:custGeom>
            <a:avLst/>
            <a:gdLst/>
            <a:ahLst/>
            <a:cxnLst/>
            <a:rect l="l" t="t" r="r" b="b"/>
            <a:pathLst>
              <a:path w="318770" h="164464">
                <a:moveTo>
                  <a:pt x="2175" y="0"/>
                </a:moveTo>
                <a:lnTo>
                  <a:pt x="13576" y="60730"/>
                </a:lnTo>
                <a:lnTo>
                  <a:pt x="40826" y="92025"/>
                </a:lnTo>
                <a:lnTo>
                  <a:pt x="79671" y="120753"/>
                </a:lnTo>
                <a:lnTo>
                  <a:pt x="128032" y="144525"/>
                </a:lnTo>
                <a:lnTo>
                  <a:pt x="192141" y="162115"/>
                </a:lnTo>
                <a:lnTo>
                  <a:pt x="249333" y="164084"/>
                </a:lnTo>
                <a:lnTo>
                  <a:pt x="293499" y="151098"/>
                </a:lnTo>
                <a:lnTo>
                  <a:pt x="313752" y="129031"/>
                </a:lnTo>
                <a:lnTo>
                  <a:pt x="269764" y="129031"/>
                </a:lnTo>
                <a:lnTo>
                  <a:pt x="218289" y="124360"/>
                </a:lnTo>
                <a:lnTo>
                  <a:pt x="166155" y="111299"/>
                </a:lnTo>
                <a:lnTo>
                  <a:pt x="115919" y="91090"/>
                </a:lnTo>
                <a:lnTo>
                  <a:pt x="70139" y="64976"/>
                </a:lnTo>
                <a:lnTo>
                  <a:pt x="31371" y="34199"/>
                </a:lnTo>
                <a:lnTo>
                  <a:pt x="2175" y="0"/>
                </a:lnTo>
                <a:close/>
              </a:path>
              <a:path w="318770" h="164464">
                <a:moveTo>
                  <a:pt x="318532" y="123825"/>
                </a:moveTo>
                <a:lnTo>
                  <a:pt x="307251" y="126156"/>
                </a:lnTo>
                <a:lnTo>
                  <a:pt x="295338" y="127809"/>
                </a:lnTo>
                <a:lnTo>
                  <a:pt x="282831" y="128772"/>
                </a:lnTo>
                <a:lnTo>
                  <a:pt x="269764" y="129031"/>
                </a:lnTo>
                <a:lnTo>
                  <a:pt x="313752" y="129031"/>
                </a:lnTo>
                <a:lnTo>
                  <a:pt x="318532" y="123825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042644" y="4755515"/>
            <a:ext cx="302260" cy="201930"/>
          </a:xfrm>
          <a:custGeom>
            <a:avLst/>
            <a:gdLst/>
            <a:ahLst/>
            <a:cxnLst/>
            <a:rect l="l" t="t" r="r" b="b"/>
            <a:pathLst>
              <a:path w="302260" h="201929">
                <a:moveTo>
                  <a:pt x="6877" y="0"/>
                </a:moveTo>
                <a:lnTo>
                  <a:pt x="8429" y="62731"/>
                </a:lnTo>
                <a:lnTo>
                  <a:pt x="30496" y="98243"/>
                </a:lnTo>
                <a:lnTo>
                  <a:pt x="64529" y="132925"/>
                </a:lnTo>
                <a:lnTo>
                  <a:pt x="108858" y="164084"/>
                </a:lnTo>
                <a:lnTo>
                  <a:pt x="157780" y="187287"/>
                </a:lnTo>
                <a:lnTo>
                  <a:pt x="204734" y="199810"/>
                </a:lnTo>
                <a:lnTo>
                  <a:pt x="246530" y="201519"/>
                </a:lnTo>
                <a:lnTo>
                  <a:pt x="279981" y="192280"/>
                </a:lnTo>
                <a:lnTo>
                  <a:pt x="301181" y="172622"/>
                </a:lnTo>
                <a:lnTo>
                  <a:pt x="290285" y="172622"/>
                </a:lnTo>
                <a:lnTo>
                  <a:pt x="278149" y="172513"/>
                </a:lnTo>
                <a:lnTo>
                  <a:pt x="201969" y="157453"/>
                </a:lnTo>
                <a:lnTo>
                  <a:pt x="152155" y="136482"/>
                </a:lnTo>
                <a:lnTo>
                  <a:pt x="105397" y="108632"/>
                </a:lnTo>
                <a:lnTo>
                  <a:pt x="64036" y="75522"/>
                </a:lnTo>
                <a:lnTo>
                  <a:pt x="30415" y="38772"/>
                </a:lnTo>
                <a:lnTo>
                  <a:pt x="6877" y="0"/>
                </a:lnTo>
                <a:close/>
              </a:path>
              <a:path w="302260" h="201929">
                <a:moveTo>
                  <a:pt x="301898" y="171958"/>
                </a:moveTo>
                <a:lnTo>
                  <a:pt x="290285" y="172622"/>
                </a:lnTo>
                <a:lnTo>
                  <a:pt x="301181" y="172622"/>
                </a:lnTo>
                <a:lnTo>
                  <a:pt x="301898" y="17195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486909" y="4039234"/>
            <a:ext cx="314325" cy="349885"/>
          </a:xfrm>
          <a:custGeom>
            <a:avLst/>
            <a:gdLst/>
            <a:ahLst/>
            <a:cxnLst/>
            <a:rect l="l" t="t" r="r" b="b"/>
            <a:pathLst>
              <a:path w="314325" h="349885">
                <a:moveTo>
                  <a:pt x="25400" y="295528"/>
                </a:moveTo>
                <a:lnTo>
                  <a:pt x="0" y="323976"/>
                </a:lnTo>
                <a:lnTo>
                  <a:pt x="28448" y="349376"/>
                </a:lnTo>
                <a:lnTo>
                  <a:pt x="53848" y="320928"/>
                </a:lnTo>
                <a:lnTo>
                  <a:pt x="25400" y="295528"/>
                </a:lnTo>
                <a:close/>
              </a:path>
              <a:path w="314325" h="349885">
                <a:moveTo>
                  <a:pt x="76073" y="238632"/>
                </a:moveTo>
                <a:lnTo>
                  <a:pt x="50673" y="267081"/>
                </a:lnTo>
                <a:lnTo>
                  <a:pt x="79120" y="292481"/>
                </a:lnTo>
                <a:lnTo>
                  <a:pt x="104520" y="264032"/>
                </a:lnTo>
                <a:lnTo>
                  <a:pt x="76073" y="238632"/>
                </a:lnTo>
                <a:close/>
              </a:path>
              <a:path w="314325" h="349885">
                <a:moveTo>
                  <a:pt x="126745" y="181863"/>
                </a:moveTo>
                <a:lnTo>
                  <a:pt x="101473" y="210184"/>
                </a:lnTo>
                <a:lnTo>
                  <a:pt x="129793" y="235584"/>
                </a:lnTo>
                <a:lnTo>
                  <a:pt x="155193" y="207137"/>
                </a:lnTo>
                <a:lnTo>
                  <a:pt x="126745" y="181863"/>
                </a:lnTo>
                <a:close/>
              </a:path>
              <a:path w="314325" h="349885">
                <a:moveTo>
                  <a:pt x="177418" y="124967"/>
                </a:moveTo>
                <a:lnTo>
                  <a:pt x="152145" y="153415"/>
                </a:lnTo>
                <a:lnTo>
                  <a:pt x="180593" y="178688"/>
                </a:lnTo>
                <a:lnTo>
                  <a:pt x="205866" y="150240"/>
                </a:lnTo>
                <a:lnTo>
                  <a:pt x="177418" y="124967"/>
                </a:lnTo>
                <a:close/>
              </a:path>
              <a:path w="314325" h="349885">
                <a:moveTo>
                  <a:pt x="270120" y="54470"/>
                </a:moveTo>
                <a:lnTo>
                  <a:pt x="264033" y="56454"/>
                </a:lnTo>
                <a:lnTo>
                  <a:pt x="256571" y="93260"/>
                </a:lnTo>
                <a:lnTo>
                  <a:pt x="256521" y="93508"/>
                </a:lnTo>
                <a:lnTo>
                  <a:pt x="244220" y="154177"/>
                </a:lnTo>
                <a:lnTo>
                  <a:pt x="244214" y="161797"/>
                </a:lnTo>
                <a:lnTo>
                  <a:pt x="246983" y="168465"/>
                </a:lnTo>
                <a:lnTo>
                  <a:pt x="252114" y="173680"/>
                </a:lnTo>
                <a:lnTo>
                  <a:pt x="259079" y="176656"/>
                </a:lnTo>
                <a:lnTo>
                  <a:pt x="266628" y="176639"/>
                </a:lnTo>
                <a:lnTo>
                  <a:pt x="273367" y="173847"/>
                </a:lnTo>
                <a:lnTo>
                  <a:pt x="278582" y="168745"/>
                </a:lnTo>
                <a:lnTo>
                  <a:pt x="281559" y="161797"/>
                </a:lnTo>
                <a:lnTo>
                  <a:pt x="301156" y="65023"/>
                </a:lnTo>
                <a:lnTo>
                  <a:pt x="281939" y="65023"/>
                </a:lnTo>
                <a:lnTo>
                  <a:pt x="270120" y="54470"/>
                </a:lnTo>
                <a:close/>
              </a:path>
              <a:path w="314325" h="349885">
                <a:moveTo>
                  <a:pt x="228265" y="68112"/>
                </a:moveTo>
                <a:lnTo>
                  <a:pt x="202818" y="96519"/>
                </a:lnTo>
                <a:lnTo>
                  <a:pt x="231266" y="121792"/>
                </a:lnTo>
                <a:lnTo>
                  <a:pt x="256521" y="93508"/>
                </a:lnTo>
                <a:lnTo>
                  <a:pt x="256571" y="93260"/>
                </a:lnTo>
                <a:lnTo>
                  <a:pt x="228265" y="68112"/>
                </a:lnTo>
                <a:close/>
              </a:path>
              <a:path w="314325" h="349885">
                <a:moveTo>
                  <a:pt x="314325" y="0"/>
                </a:moveTo>
                <a:lnTo>
                  <a:pt x="157479" y="51053"/>
                </a:lnTo>
                <a:lnTo>
                  <a:pt x="150876" y="54806"/>
                </a:lnTo>
                <a:lnTo>
                  <a:pt x="146367" y="60594"/>
                </a:lnTo>
                <a:lnTo>
                  <a:pt x="144335" y="67645"/>
                </a:lnTo>
                <a:lnTo>
                  <a:pt x="145161" y="75183"/>
                </a:lnTo>
                <a:lnTo>
                  <a:pt x="148911" y="81714"/>
                </a:lnTo>
                <a:lnTo>
                  <a:pt x="154686" y="86185"/>
                </a:lnTo>
                <a:lnTo>
                  <a:pt x="161698" y="88203"/>
                </a:lnTo>
                <a:lnTo>
                  <a:pt x="169163" y="87375"/>
                </a:lnTo>
                <a:lnTo>
                  <a:pt x="228148" y="68150"/>
                </a:lnTo>
                <a:lnTo>
                  <a:pt x="228390" y="68071"/>
                </a:lnTo>
                <a:lnTo>
                  <a:pt x="264033" y="56454"/>
                </a:lnTo>
                <a:lnTo>
                  <a:pt x="265307" y="50173"/>
                </a:lnTo>
                <a:lnTo>
                  <a:pt x="253491" y="39623"/>
                </a:lnTo>
                <a:lnTo>
                  <a:pt x="274954" y="15620"/>
                </a:lnTo>
                <a:lnTo>
                  <a:pt x="311161" y="15620"/>
                </a:lnTo>
                <a:lnTo>
                  <a:pt x="314325" y="0"/>
                </a:lnTo>
                <a:close/>
              </a:path>
              <a:path w="314325" h="349885">
                <a:moveTo>
                  <a:pt x="228390" y="68071"/>
                </a:moveTo>
                <a:lnTo>
                  <a:pt x="228218" y="68071"/>
                </a:lnTo>
                <a:lnTo>
                  <a:pt x="228390" y="68071"/>
                </a:lnTo>
                <a:close/>
              </a:path>
              <a:path w="314325" h="349885">
                <a:moveTo>
                  <a:pt x="284911" y="24510"/>
                </a:moveTo>
                <a:lnTo>
                  <a:pt x="270510" y="24510"/>
                </a:lnTo>
                <a:lnTo>
                  <a:pt x="295020" y="46354"/>
                </a:lnTo>
                <a:lnTo>
                  <a:pt x="270120" y="54470"/>
                </a:lnTo>
                <a:lnTo>
                  <a:pt x="281939" y="65023"/>
                </a:lnTo>
                <a:lnTo>
                  <a:pt x="303402" y="41020"/>
                </a:lnTo>
                <a:lnTo>
                  <a:pt x="284911" y="24510"/>
                </a:lnTo>
                <a:close/>
              </a:path>
              <a:path w="314325" h="349885">
                <a:moveTo>
                  <a:pt x="311161" y="15620"/>
                </a:moveTo>
                <a:lnTo>
                  <a:pt x="274954" y="15620"/>
                </a:lnTo>
                <a:lnTo>
                  <a:pt x="303402" y="41020"/>
                </a:lnTo>
                <a:lnTo>
                  <a:pt x="281939" y="65023"/>
                </a:lnTo>
                <a:lnTo>
                  <a:pt x="301156" y="65023"/>
                </a:lnTo>
                <a:lnTo>
                  <a:pt x="311161" y="15620"/>
                </a:lnTo>
                <a:close/>
              </a:path>
              <a:path w="314325" h="349885">
                <a:moveTo>
                  <a:pt x="265307" y="50173"/>
                </a:moveTo>
                <a:lnTo>
                  <a:pt x="264033" y="56454"/>
                </a:lnTo>
                <a:lnTo>
                  <a:pt x="270120" y="54470"/>
                </a:lnTo>
                <a:lnTo>
                  <a:pt x="265307" y="50173"/>
                </a:lnTo>
                <a:close/>
              </a:path>
              <a:path w="314325" h="349885">
                <a:moveTo>
                  <a:pt x="270510" y="24510"/>
                </a:moveTo>
                <a:lnTo>
                  <a:pt x="265307" y="50173"/>
                </a:lnTo>
                <a:lnTo>
                  <a:pt x="270120" y="54470"/>
                </a:lnTo>
                <a:lnTo>
                  <a:pt x="295020" y="46354"/>
                </a:lnTo>
                <a:lnTo>
                  <a:pt x="270510" y="24510"/>
                </a:lnTo>
                <a:close/>
              </a:path>
              <a:path w="314325" h="349885">
                <a:moveTo>
                  <a:pt x="274954" y="15620"/>
                </a:moveTo>
                <a:lnTo>
                  <a:pt x="253491" y="39623"/>
                </a:lnTo>
                <a:lnTo>
                  <a:pt x="265307" y="50173"/>
                </a:lnTo>
                <a:lnTo>
                  <a:pt x="270510" y="24510"/>
                </a:lnTo>
                <a:lnTo>
                  <a:pt x="284911" y="24510"/>
                </a:lnTo>
                <a:lnTo>
                  <a:pt x="274954" y="15620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73040" y="4937759"/>
            <a:ext cx="594360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04459" y="4343400"/>
            <a:ext cx="723900" cy="699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04459" y="4343400"/>
            <a:ext cx="717803" cy="7010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35853" y="4799457"/>
            <a:ext cx="324485" cy="158750"/>
          </a:xfrm>
          <a:custGeom>
            <a:avLst/>
            <a:gdLst/>
            <a:ahLst/>
            <a:cxnLst/>
            <a:rect l="l" t="t" r="r" b="b"/>
            <a:pathLst>
              <a:path w="324485" h="158750">
                <a:moveTo>
                  <a:pt x="0" y="115697"/>
                </a:moveTo>
                <a:lnTo>
                  <a:pt x="17473" y="138690"/>
                </a:lnTo>
                <a:lnTo>
                  <a:pt x="48436" y="153002"/>
                </a:lnTo>
                <a:lnTo>
                  <a:pt x="89739" y="158244"/>
                </a:lnTo>
                <a:lnTo>
                  <a:pt x="138228" y="154024"/>
                </a:lnTo>
                <a:lnTo>
                  <a:pt x="190754" y="139954"/>
                </a:lnTo>
                <a:lnTo>
                  <a:pt x="230789" y="121791"/>
                </a:lnTo>
                <a:lnTo>
                  <a:pt x="44730" y="121791"/>
                </a:lnTo>
                <a:lnTo>
                  <a:pt x="0" y="115697"/>
                </a:lnTo>
                <a:close/>
              </a:path>
              <a:path w="324485" h="158750">
                <a:moveTo>
                  <a:pt x="322834" y="0"/>
                </a:moveTo>
                <a:lnTo>
                  <a:pt x="289179" y="35814"/>
                </a:lnTo>
                <a:lnTo>
                  <a:pt x="246723" y="66020"/>
                </a:lnTo>
                <a:lnTo>
                  <a:pt x="198289" y="90475"/>
                </a:lnTo>
                <a:lnTo>
                  <a:pt x="146637" y="108426"/>
                </a:lnTo>
                <a:lnTo>
                  <a:pt x="94530" y="119116"/>
                </a:lnTo>
                <a:lnTo>
                  <a:pt x="44730" y="121791"/>
                </a:lnTo>
                <a:lnTo>
                  <a:pt x="230789" y="121791"/>
                </a:lnTo>
                <a:lnTo>
                  <a:pt x="240334" y="117461"/>
                </a:lnTo>
                <a:lnTo>
                  <a:pt x="280497" y="89922"/>
                </a:lnTo>
                <a:lnTo>
                  <a:pt x="309077" y="59633"/>
                </a:lnTo>
                <a:lnTo>
                  <a:pt x="323910" y="28893"/>
                </a:lnTo>
                <a:lnTo>
                  <a:pt x="322834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384546" y="4852670"/>
            <a:ext cx="339725" cy="105410"/>
          </a:xfrm>
          <a:custGeom>
            <a:avLst/>
            <a:gdLst/>
            <a:ahLst/>
            <a:cxnLst/>
            <a:rect l="l" t="t" r="r" b="b"/>
            <a:pathLst>
              <a:path w="339725" h="105410">
                <a:moveTo>
                  <a:pt x="0" y="36321"/>
                </a:moveTo>
                <a:lnTo>
                  <a:pt x="16996" y="68627"/>
                </a:lnTo>
                <a:lnTo>
                  <a:pt x="56340" y="92265"/>
                </a:lnTo>
                <a:lnTo>
                  <a:pt x="112281" y="105044"/>
                </a:lnTo>
                <a:lnTo>
                  <a:pt x="179069" y="104774"/>
                </a:lnTo>
                <a:lnTo>
                  <a:pt x="244387" y="90904"/>
                </a:lnTo>
                <a:lnTo>
                  <a:pt x="296322" y="66579"/>
                </a:lnTo>
                <a:lnTo>
                  <a:pt x="299276" y="63801"/>
                </a:lnTo>
                <a:lnTo>
                  <a:pt x="143605" y="63801"/>
                </a:lnTo>
                <a:lnTo>
                  <a:pt x="90696" y="61933"/>
                </a:lnTo>
                <a:lnTo>
                  <a:pt x="41880" y="52805"/>
                </a:lnTo>
                <a:lnTo>
                  <a:pt x="0" y="36321"/>
                </a:lnTo>
                <a:close/>
              </a:path>
              <a:path w="339725" h="105410">
                <a:moveTo>
                  <a:pt x="339470" y="0"/>
                </a:moveTo>
                <a:lnTo>
                  <a:pt x="298450" y="26796"/>
                </a:lnTo>
                <a:lnTo>
                  <a:pt x="250325" y="46138"/>
                </a:lnTo>
                <a:lnTo>
                  <a:pt x="197762" y="58504"/>
                </a:lnTo>
                <a:lnTo>
                  <a:pt x="143605" y="63801"/>
                </a:lnTo>
                <a:lnTo>
                  <a:pt x="299276" y="63801"/>
                </a:lnTo>
                <a:lnTo>
                  <a:pt x="329731" y="35159"/>
                </a:lnTo>
                <a:lnTo>
                  <a:pt x="339470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353684" y="4865370"/>
            <a:ext cx="341630" cy="92710"/>
          </a:xfrm>
          <a:custGeom>
            <a:avLst/>
            <a:gdLst/>
            <a:ahLst/>
            <a:cxnLst/>
            <a:rect l="l" t="t" r="r" b="b"/>
            <a:pathLst>
              <a:path w="341629" h="92710">
                <a:moveTo>
                  <a:pt x="0" y="7111"/>
                </a:moveTo>
                <a:lnTo>
                  <a:pt x="34007" y="58834"/>
                </a:lnTo>
                <a:lnTo>
                  <a:pt x="71341" y="77273"/>
                </a:lnTo>
                <a:lnTo>
                  <a:pt x="118441" y="88904"/>
                </a:lnTo>
                <a:lnTo>
                  <a:pt x="172465" y="92328"/>
                </a:lnTo>
                <a:lnTo>
                  <a:pt x="226302" y="86701"/>
                </a:lnTo>
                <a:lnTo>
                  <a:pt x="272879" y="73124"/>
                </a:lnTo>
                <a:lnTo>
                  <a:pt x="309415" y="53128"/>
                </a:lnTo>
                <a:lnTo>
                  <a:pt x="314630" y="47656"/>
                </a:lnTo>
                <a:lnTo>
                  <a:pt x="140716" y="47656"/>
                </a:lnTo>
                <a:lnTo>
                  <a:pt x="88175" y="41110"/>
                </a:lnTo>
                <a:lnTo>
                  <a:pt x="40327" y="27543"/>
                </a:lnTo>
                <a:lnTo>
                  <a:pt x="0" y="7111"/>
                </a:lnTo>
                <a:close/>
              </a:path>
              <a:path w="341629" h="92710">
                <a:moveTo>
                  <a:pt x="341249" y="0"/>
                </a:moveTo>
                <a:lnTo>
                  <a:pt x="298195" y="23621"/>
                </a:lnTo>
                <a:lnTo>
                  <a:pt x="248555" y="39067"/>
                </a:lnTo>
                <a:lnTo>
                  <a:pt x="195119" y="47027"/>
                </a:lnTo>
                <a:lnTo>
                  <a:pt x="140716" y="47656"/>
                </a:lnTo>
                <a:lnTo>
                  <a:pt x="314630" y="47656"/>
                </a:lnTo>
                <a:lnTo>
                  <a:pt x="333132" y="28243"/>
                </a:lnTo>
                <a:lnTo>
                  <a:pt x="341249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320919" y="4847971"/>
            <a:ext cx="340360" cy="112395"/>
          </a:xfrm>
          <a:custGeom>
            <a:avLst/>
            <a:gdLst/>
            <a:ahLst/>
            <a:cxnLst/>
            <a:rect l="l" t="t" r="r" b="b"/>
            <a:pathLst>
              <a:path w="340360" h="112395">
                <a:moveTo>
                  <a:pt x="0" y="0"/>
                </a:moveTo>
                <a:lnTo>
                  <a:pt x="25973" y="55461"/>
                </a:lnTo>
                <a:lnTo>
                  <a:pt x="60249" y="79123"/>
                </a:lnTo>
                <a:lnTo>
                  <a:pt x="105249" y="97682"/>
                </a:lnTo>
                <a:lnTo>
                  <a:pt x="158368" y="109346"/>
                </a:lnTo>
                <a:lnTo>
                  <a:pt x="212674" y="112205"/>
                </a:lnTo>
                <a:lnTo>
                  <a:pt x="260974" y="106242"/>
                </a:lnTo>
                <a:lnTo>
                  <a:pt x="300283" y="92512"/>
                </a:lnTo>
                <a:lnTo>
                  <a:pt x="327614" y="72071"/>
                </a:lnTo>
                <a:lnTo>
                  <a:pt x="328875" y="69409"/>
                </a:lnTo>
                <a:lnTo>
                  <a:pt x="241902" y="69409"/>
                </a:lnTo>
                <a:lnTo>
                  <a:pt x="187658" y="68862"/>
                </a:lnTo>
                <a:lnTo>
                  <a:pt x="133556" y="61055"/>
                </a:lnTo>
                <a:lnTo>
                  <a:pt x="82385" y="46580"/>
                </a:lnTo>
                <a:lnTo>
                  <a:pt x="36936" y="26031"/>
                </a:lnTo>
                <a:lnTo>
                  <a:pt x="0" y="0"/>
                </a:lnTo>
                <a:close/>
              </a:path>
              <a:path w="340360" h="112395">
                <a:moveTo>
                  <a:pt x="339978" y="45973"/>
                </a:moveTo>
                <a:lnTo>
                  <a:pt x="293496" y="62102"/>
                </a:lnTo>
                <a:lnTo>
                  <a:pt x="241902" y="69409"/>
                </a:lnTo>
                <a:lnTo>
                  <a:pt x="328875" y="69409"/>
                </a:lnTo>
                <a:lnTo>
                  <a:pt x="339978" y="45973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349113" y="4858892"/>
            <a:ext cx="342265" cy="99060"/>
          </a:xfrm>
          <a:custGeom>
            <a:avLst/>
            <a:gdLst/>
            <a:ahLst/>
            <a:cxnLst/>
            <a:rect l="l" t="t" r="r" b="b"/>
            <a:pathLst>
              <a:path w="342264" h="99060">
                <a:moveTo>
                  <a:pt x="0" y="0"/>
                </a:moveTo>
                <a:lnTo>
                  <a:pt x="30396" y="54933"/>
                </a:lnTo>
                <a:lnTo>
                  <a:pt x="66458" y="76334"/>
                </a:lnTo>
                <a:lnTo>
                  <a:pt x="112780" y="91505"/>
                </a:lnTo>
                <a:lnTo>
                  <a:pt x="166624" y="98805"/>
                </a:lnTo>
                <a:lnTo>
                  <a:pt x="220942" y="96895"/>
                </a:lnTo>
                <a:lnTo>
                  <a:pt x="268573" y="86420"/>
                </a:lnTo>
                <a:lnTo>
                  <a:pt x="306609" y="68722"/>
                </a:lnTo>
                <a:lnTo>
                  <a:pt x="322144" y="54374"/>
                </a:lnTo>
                <a:lnTo>
                  <a:pt x="192579" y="54374"/>
                </a:lnTo>
                <a:lnTo>
                  <a:pt x="138049" y="51133"/>
                </a:lnTo>
                <a:lnTo>
                  <a:pt x="85889" y="40748"/>
                </a:lnTo>
                <a:lnTo>
                  <a:pt x="38930" y="23582"/>
                </a:lnTo>
                <a:lnTo>
                  <a:pt x="0" y="0"/>
                </a:lnTo>
                <a:close/>
              </a:path>
              <a:path w="342264" h="99060">
                <a:moveTo>
                  <a:pt x="342264" y="17017"/>
                </a:moveTo>
                <a:lnTo>
                  <a:pt x="297434" y="37972"/>
                </a:lnTo>
                <a:lnTo>
                  <a:pt x="246650" y="50109"/>
                </a:lnTo>
                <a:lnTo>
                  <a:pt x="192579" y="54374"/>
                </a:lnTo>
                <a:lnTo>
                  <a:pt x="322144" y="54374"/>
                </a:lnTo>
                <a:lnTo>
                  <a:pt x="332142" y="45140"/>
                </a:lnTo>
                <a:lnTo>
                  <a:pt x="342264" y="1701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310759" y="4815966"/>
            <a:ext cx="327660" cy="147320"/>
          </a:xfrm>
          <a:custGeom>
            <a:avLst/>
            <a:gdLst/>
            <a:ahLst/>
            <a:cxnLst/>
            <a:rect l="l" t="t" r="r" b="b"/>
            <a:pathLst>
              <a:path w="327660" h="147320">
                <a:moveTo>
                  <a:pt x="0" y="0"/>
                </a:moveTo>
                <a:lnTo>
                  <a:pt x="16505" y="60523"/>
                </a:lnTo>
                <a:lnTo>
                  <a:pt x="46414" y="89748"/>
                </a:lnTo>
                <a:lnTo>
                  <a:pt x="87729" y="115315"/>
                </a:lnTo>
                <a:lnTo>
                  <a:pt x="138175" y="135000"/>
                </a:lnTo>
                <a:lnTo>
                  <a:pt x="191225" y="145898"/>
                </a:lnTo>
                <a:lnTo>
                  <a:pt x="239788" y="146865"/>
                </a:lnTo>
                <a:lnTo>
                  <a:pt x="280749" y="138548"/>
                </a:lnTo>
                <a:lnTo>
                  <a:pt x="310993" y="121593"/>
                </a:lnTo>
                <a:lnTo>
                  <a:pt x="320888" y="106552"/>
                </a:lnTo>
                <a:lnTo>
                  <a:pt x="279018" y="106552"/>
                </a:lnTo>
                <a:lnTo>
                  <a:pt x="226988" y="106456"/>
                </a:lnTo>
                <a:lnTo>
                  <a:pt x="173632" y="97949"/>
                </a:lnTo>
                <a:lnTo>
                  <a:pt x="121602" y="82041"/>
                </a:lnTo>
                <a:lnTo>
                  <a:pt x="73551" y="59741"/>
                </a:lnTo>
                <a:lnTo>
                  <a:pt x="32133" y="32058"/>
                </a:lnTo>
                <a:lnTo>
                  <a:pt x="0" y="0"/>
                </a:lnTo>
                <a:close/>
              </a:path>
              <a:path w="327660" h="147320">
                <a:moveTo>
                  <a:pt x="327405" y="96646"/>
                </a:moveTo>
                <a:lnTo>
                  <a:pt x="316291" y="100052"/>
                </a:lnTo>
                <a:lnTo>
                  <a:pt x="304498" y="102838"/>
                </a:lnTo>
                <a:lnTo>
                  <a:pt x="292062" y="105005"/>
                </a:lnTo>
                <a:lnTo>
                  <a:pt x="279018" y="106552"/>
                </a:lnTo>
                <a:lnTo>
                  <a:pt x="320888" y="106552"/>
                </a:lnTo>
                <a:lnTo>
                  <a:pt x="327405" y="966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285342" y="4792726"/>
            <a:ext cx="318770" cy="164465"/>
          </a:xfrm>
          <a:custGeom>
            <a:avLst/>
            <a:gdLst/>
            <a:ahLst/>
            <a:cxnLst/>
            <a:rect l="l" t="t" r="r" b="b"/>
            <a:pathLst>
              <a:path w="318770" h="164464">
                <a:moveTo>
                  <a:pt x="2175" y="0"/>
                </a:moveTo>
                <a:lnTo>
                  <a:pt x="13576" y="60730"/>
                </a:lnTo>
                <a:lnTo>
                  <a:pt x="40826" y="92025"/>
                </a:lnTo>
                <a:lnTo>
                  <a:pt x="79671" y="120753"/>
                </a:lnTo>
                <a:lnTo>
                  <a:pt x="128032" y="144525"/>
                </a:lnTo>
                <a:lnTo>
                  <a:pt x="192141" y="162115"/>
                </a:lnTo>
                <a:lnTo>
                  <a:pt x="249333" y="164084"/>
                </a:lnTo>
                <a:lnTo>
                  <a:pt x="293499" y="151098"/>
                </a:lnTo>
                <a:lnTo>
                  <a:pt x="313752" y="129031"/>
                </a:lnTo>
                <a:lnTo>
                  <a:pt x="269764" y="129031"/>
                </a:lnTo>
                <a:lnTo>
                  <a:pt x="218289" y="124360"/>
                </a:lnTo>
                <a:lnTo>
                  <a:pt x="166155" y="111299"/>
                </a:lnTo>
                <a:lnTo>
                  <a:pt x="115919" y="91090"/>
                </a:lnTo>
                <a:lnTo>
                  <a:pt x="70139" y="64976"/>
                </a:lnTo>
                <a:lnTo>
                  <a:pt x="31371" y="34199"/>
                </a:lnTo>
                <a:lnTo>
                  <a:pt x="2175" y="0"/>
                </a:lnTo>
                <a:close/>
              </a:path>
              <a:path w="318770" h="164464">
                <a:moveTo>
                  <a:pt x="318532" y="123825"/>
                </a:moveTo>
                <a:lnTo>
                  <a:pt x="307251" y="126156"/>
                </a:lnTo>
                <a:lnTo>
                  <a:pt x="295338" y="127809"/>
                </a:lnTo>
                <a:lnTo>
                  <a:pt x="282831" y="128772"/>
                </a:lnTo>
                <a:lnTo>
                  <a:pt x="269764" y="129031"/>
                </a:lnTo>
                <a:lnTo>
                  <a:pt x="313752" y="129031"/>
                </a:lnTo>
                <a:lnTo>
                  <a:pt x="318532" y="123825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261844" y="4755515"/>
            <a:ext cx="302260" cy="201930"/>
          </a:xfrm>
          <a:custGeom>
            <a:avLst/>
            <a:gdLst/>
            <a:ahLst/>
            <a:cxnLst/>
            <a:rect l="l" t="t" r="r" b="b"/>
            <a:pathLst>
              <a:path w="302260" h="201929">
                <a:moveTo>
                  <a:pt x="6877" y="0"/>
                </a:moveTo>
                <a:lnTo>
                  <a:pt x="8429" y="62731"/>
                </a:lnTo>
                <a:lnTo>
                  <a:pt x="30496" y="98243"/>
                </a:lnTo>
                <a:lnTo>
                  <a:pt x="64529" y="132925"/>
                </a:lnTo>
                <a:lnTo>
                  <a:pt x="108858" y="164084"/>
                </a:lnTo>
                <a:lnTo>
                  <a:pt x="157780" y="187287"/>
                </a:lnTo>
                <a:lnTo>
                  <a:pt x="204734" y="199810"/>
                </a:lnTo>
                <a:lnTo>
                  <a:pt x="246530" y="201519"/>
                </a:lnTo>
                <a:lnTo>
                  <a:pt x="279981" y="192280"/>
                </a:lnTo>
                <a:lnTo>
                  <a:pt x="301181" y="172622"/>
                </a:lnTo>
                <a:lnTo>
                  <a:pt x="290285" y="172622"/>
                </a:lnTo>
                <a:lnTo>
                  <a:pt x="278149" y="172513"/>
                </a:lnTo>
                <a:lnTo>
                  <a:pt x="201969" y="157453"/>
                </a:lnTo>
                <a:lnTo>
                  <a:pt x="152155" y="136482"/>
                </a:lnTo>
                <a:lnTo>
                  <a:pt x="105397" y="108632"/>
                </a:lnTo>
                <a:lnTo>
                  <a:pt x="64036" y="75522"/>
                </a:lnTo>
                <a:lnTo>
                  <a:pt x="30415" y="38772"/>
                </a:lnTo>
                <a:lnTo>
                  <a:pt x="6877" y="0"/>
                </a:lnTo>
                <a:close/>
              </a:path>
              <a:path w="302260" h="201929">
                <a:moveTo>
                  <a:pt x="301898" y="171958"/>
                </a:moveTo>
                <a:lnTo>
                  <a:pt x="290285" y="172622"/>
                </a:lnTo>
                <a:lnTo>
                  <a:pt x="301181" y="172622"/>
                </a:lnTo>
                <a:lnTo>
                  <a:pt x="301898" y="17195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5320029" y="4501641"/>
            <a:ext cx="61836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solidFill>
                  <a:srgbClr val="003366"/>
                </a:solidFill>
                <a:latin typeface="Arial"/>
                <a:cs typeface="Arial"/>
              </a:rPr>
              <a:t>F(11)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5229605" y="3934078"/>
            <a:ext cx="316230" cy="444500"/>
          </a:xfrm>
          <a:custGeom>
            <a:avLst/>
            <a:gdLst/>
            <a:ahLst/>
            <a:cxnLst/>
            <a:rect l="l" t="t" r="r" b="b"/>
            <a:pathLst>
              <a:path w="316229" h="444500">
                <a:moveTo>
                  <a:pt x="294005" y="391287"/>
                </a:moveTo>
                <a:lnTo>
                  <a:pt x="262636" y="413004"/>
                </a:lnTo>
                <a:lnTo>
                  <a:pt x="284353" y="444373"/>
                </a:lnTo>
                <a:lnTo>
                  <a:pt x="315722" y="422656"/>
                </a:lnTo>
                <a:lnTo>
                  <a:pt x="294005" y="391287"/>
                </a:lnTo>
                <a:close/>
              </a:path>
              <a:path w="316229" h="444500">
                <a:moveTo>
                  <a:pt x="250698" y="328676"/>
                </a:moveTo>
                <a:lnTo>
                  <a:pt x="219329" y="350393"/>
                </a:lnTo>
                <a:lnTo>
                  <a:pt x="241046" y="381762"/>
                </a:lnTo>
                <a:lnTo>
                  <a:pt x="272288" y="360045"/>
                </a:lnTo>
                <a:lnTo>
                  <a:pt x="250698" y="328676"/>
                </a:lnTo>
                <a:close/>
              </a:path>
              <a:path w="316229" h="444500">
                <a:moveTo>
                  <a:pt x="207264" y="266065"/>
                </a:moveTo>
                <a:lnTo>
                  <a:pt x="175895" y="287782"/>
                </a:lnTo>
                <a:lnTo>
                  <a:pt x="197612" y="319024"/>
                </a:lnTo>
                <a:lnTo>
                  <a:pt x="228981" y="297307"/>
                </a:lnTo>
                <a:lnTo>
                  <a:pt x="207264" y="266065"/>
                </a:lnTo>
                <a:close/>
              </a:path>
              <a:path w="316229" h="444500">
                <a:moveTo>
                  <a:pt x="163830" y="203454"/>
                </a:moveTo>
                <a:lnTo>
                  <a:pt x="132588" y="225044"/>
                </a:lnTo>
                <a:lnTo>
                  <a:pt x="154305" y="256413"/>
                </a:lnTo>
                <a:lnTo>
                  <a:pt x="185547" y="234696"/>
                </a:lnTo>
                <a:lnTo>
                  <a:pt x="163830" y="203454"/>
                </a:lnTo>
                <a:close/>
              </a:path>
              <a:path w="316229" h="444500">
                <a:moveTo>
                  <a:pt x="120523" y="140716"/>
                </a:moveTo>
                <a:lnTo>
                  <a:pt x="89154" y="162433"/>
                </a:lnTo>
                <a:lnTo>
                  <a:pt x="110871" y="193802"/>
                </a:lnTo>
                <a:lnTo>
                  <a:pt x="142240" y="172085"/>
                </a:lnTo>
                <a:lnTo>
                  <a:pt x="120523" y="140716"/>
                </a:lnTo>
                <a:close/>
              </a:path>
              <a:path w="316229" h="444500">
                <a:moveTo>
                  <a:pt x="0" y="0"/>
                </a:moveTo>
                <a:lnTo>
                  <a:pt x="12700" y="164592"/>
                </a:lnTo>
                <a:lnTo>
                  <a:pt x="33147" y="182118"/>
                </a:lnTo>
                <a:lnTo>
                  <a:pt x="40457" y="180010"/>
                </a:lnTo>
                <a:lnTo>
                  <a:pt x="46196" y="175450"/>
                </a:lnTo>
                <a:lnTo>
                  <a:pt x="49791" y="169080"/>
                </a:lnTo>
                <a:lnTo>
                  <a:pt x="50673" y="161544"/>
                </a:lnTo>
                <a:lnTo>
                  <a:pt x="43498" y="68453"/>
                </a:lnTo>
                <a:lnTo>
                  <a:pt x="24130" y="68453"/>
                </a:lnTo>
                <a:lnTo>
                  <a:pt x="5842" y="42037"/>
                </a:lnTo>
                <a:lnTo>
                  <a:pt x="37084" y="20320"/>
                </a:lnTo>
                <a:lnTo>
                  <a:pt x="43447" y="20320"/>
                </a:lnTo>
                <a:lnTo>
                  <a:pt x="0" y="0"/>
                </a:lnTo>
                <a:close/>
              </a:path>
              <a:path w="316229" h="444500">
                <a:moveTo>
                  <a:pt x="77056" y="78127"/>
                </a:moveTo>
                <a:lnTo>
                  <a:pt x="45912" y="99776"/>
                </a:lnTo>
                <a:lnTo>
                  <a:pt x="45924" y="99933"/>
                </a:lnTo>
                <a:lnTo>
                  <a:pt x="67564" y="131064"/>
                </a:lnTo>
                <a:lnTo>
                  <a:pt x="98806" y="109474"/>
                </a:lnTo>
                <a:lnTo>
                  <a:pt x="77127" y="78160"/>
                </a:lnTo>
                <a:close/>
              </a:path>
              <a:path w="316229" h="444500">
                <a:moveTo>
                  <a:pt x="157719" y="78105"/>
                </a:moveTo>
                <a:lnTo>
                  <a:pt x="77089" y="78105"/>
                </a:lnTo>
                <a:lnTo>
                  <a:pt x="133223" y="104394"/>
                </a:lnTo>
                <a:lnTo>
                  <a:pt x="140638" y="106179"/>
                </a:lnTo>
                <a:lnTo>
                  <a:pt x="147875" y="105060"/>
                </a:lnTo>
                <a:lnTo>
                  <a:pt x="154136" y="101322"/>
                </a:lnTo>
                <a:lnTo>
                  <a:pt x="158623" y="95250"/>
                </a:lnTo>
                <a:lnTo>
                  <a:pt x="160406" y="87905"/>
                </a:lnTo>
                <a:lnTo>
                  <a:pt x="159273" y="80692"/>
                </a:lnTo>
                <a:lnTo>
                  <a:pt x="157719" y="78105"/>
                </a:lnTo>
                <a:close/>
              </a:path>
              <a:path w="316229" h="444500">
                <a:moveTo>
                  <a:pt x="43447" y="20320"/>
                </a:moveTo>
                <a:lnTo>
                  <a:pt x="37084" y="20320"/>
                </a:lnTo>
                <a:lnTo>
                  <a:pt x="55499" y="46736"/>
                </a:lnTo>
                <a:lnTo>
                  <a:pt x="42517" y="55723"/>
                </a:lnTo>
                <a:lnTo>
                  <a:pt x="43017" y="62208"/>
                </a:lnTo>
                <a:lnTo>
                  <a:pt x="77056" y="78127"/>
                </a:lnTo>
                <a:lnTo>
                  <a:pt x="157719" y="78105"/>
                </a:lnTo>
                <a:lnTo>
                  <a:pt x="155497" y="74408"/>
                </a:lnTo>
                <a:lnTo>
                  <a:pt x="149352" y="69850"/>
                </a:lnTo>
                <a:lnTo>
                  <a:pt x="43447" y="20320"/>
                </a:lnTo>
                <a:close/>
              </a:path>
              <a:path w="316229" h="444500">
                <a:moveTo>
                  <a:pt x="37084" y="20320"/>
                </a:moveTo>
                <a:lnTo>
                  <a:pt x="5842" y="42037"/>
                </a:lnTo>
                <a:lnTo>
                  <a:pt x="24130" y="68453"/>
                </a:lnTo>
                <a:lnTo>
                  <a:pt x="37127" y="59454"/>
                </a:lnTo>
                <a:lnTo>
                  <a:pt x="13462" y="48387"/>
                </a:lnTo>
                <a:lnTo>
                  <a:pt x="40513" y="29718"/>
                </a:lnTo>
                <a:lnTo>
                  <a:pt x="43635" y="29718"/>
                </a:lnTo>
                <a:lnTo>
                  <a:pt x="37084" y="20320"/>
                </a:lnTo>
                <a:close/>
              </a:path>
              <a:path w="316229" h="444500">
                <a:moveTo>
                  <a:pt x="37127" y="59454"/>
                </a:moveTo>
                <a:lnTo>
                  <a:pt x="24130" y="68453"/>
                </a:lnTo>
                <a:lnTo>
                  <a:pt x="43498" y="68453"/>
                </a:lnTo>
                <a:lnTo>
                  <a:pt x="43017" y="62208"/>
                </a:lnTo>
                <a:lnTo>
                  <a:pt x="37127" y="59454"/>
                </a:lnTo>
                <a:close/>
              </a:path>
              <a:path w="316229" h="444500">
                <a:moveTo>
                  <a:pt x="42517" y="55723"/>
                </a:moveTo>
                <a:lnTo>
                  <a:pt x="37127" y="59454"/>
                </a:lnTo>
                <a:lnTo>
                  <a:pt x="43017" y="62208"/>
                </a:lnTo>
                <a:lnTo>
                  <a:pt x="42517" y="55723"/>
                </a:lnTo>
                <a:close/>
              </a:path>
              <a:path w="316229" h="444500">
                <a:moveTo>
                  <a:pt x="40513" y="29718"/>
                </a:moveTo>
                <a:lnTo>
                  <a:pt x="13462" y="48387"/>
                </a:lnTo>
                <a:lnTo>
                  <a:pt x="37127" y="59454"/>
                </a:lnTo>
                <a:lnTo>
                  <a:pt x="42517" y="55723"/>
                </a:lnTo>
                <a:lnTo>
                  <a:pt x="40513" y="29718"/>
                </a:lnTo>
                <a:close/>
              </a:path>
              <a:path w="316229" h="444500">
                <a:moveTo>
                  <a:pt x="43635" y="29718"/>
                </a:moveTo>
                <a:lnTo>
                  <a:pt x="40513" y="29718"/>
                </a:lnTo>
                <a:lnTo>
                  <a:pt x="42517" y="55723"/>
                </a:lnTo>
                <a:lnTo>
                  <a:pt x="55499" y="46736"/>
                </a:lnTo>
                <a:lnTo>
                  <a:pt x="43635" y="29718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663440" y="4937759"/>
            <a:ext cx="594360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594859" y="4343400"/>
            <a:ext cx="723900" cy="699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594859" y="4343400"/>
            <a:ext cx="717803" cy="7010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821428" y="4802378"/>
            <a:ext cx="324485" cy="158750"/>
          </a:xfrm>
          <a:custGeom>
            <a:avLst/>
            <a:gdLst/>
            <a:ahLst/>
            <a:cxnLst/>
            <a:rect l="l" t="t" r="r" b="b"/>
            <a:pathLst>
              <a:path w="324485" h="158750">
                <a:moveTo>
                  <a:pt x="0" y="115570"/>
                </a:moveTo>
                <a:lnTo>
                  <a:pt x="17473" y="138575"/>
                </a:lnTo>
                <a:lnTo>
                  <a:pt x="48436" y="152912"/>
                </a:lnTo>
                <a:lnTo>
                  <a:pt x="89739" y="158171"/>
                </a:lnTo>
                <a:lnTo>
                  <a:pt x="138228" y="153946"/>
                </a:lnTo>
                <a:lnTo>
                  <a:pt x="190754" y="139827"/>
                </a:lnTo>
                <a:lnTo>
                  <a:pt x="230763" y="121708"/>
                </a:lnTo>
                <a:lnTo>
                  <a:pt x="44721" y="121708"/>
                </a:lnTo>
                <a:lnTo>
                  <a:pt x="0" y="115570"/>
                </a:lnTo>
                <a:close/>
              </a:path>
              <a:path w="324485" h="158750">
                <a:moveTo>
                  <a:pt x="322834" y="0"/>
                </a:moveTo>
                <a:lnTo>
                  <a:pt x="289051" y="35687"/>
                </a:lnTo>
                <a:lnTo>
                  <a:pt x="246606" y="65901"/>
                </a:lnTo>
                <a:lnTo>
                  <a:pt x="198195" y="90376"/>
                </a:lnTo>
                <a:lnTo>
                  <a:pt x="146573" y="108346"/>
                </a:lnTo>
                <a:lnTo>
                  <a:pt x="94497" y="119046"/>
                </a:lnTo>
                <a:lnTo>
                  <a:pt x="44721" y="121708"/>
                </a:lnTo>
                <a:lnTo>
                  <a:pt x="230763" y="121708"/>
                </a:lnTo>
                <a:lnTo>
                  <a:pt x="240286" y="117396"/>
                </a:lnTo>
                <a:lnTo>
                  <a:pt x="280442" y="89894"/>
                </a:lnTo>
                <a:lnTo>
                  <a:pt x="309040" y="59624"/>
                </a:lnTo>
                <a:lnTo>
                  <a:pt x="323898" y="28891"/>
                </a:lnTo>
                <a:lnTo>
                  <a:pt x="322834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770120" y="4855971"/>
            <a:ext cx="339725" cy="105410"/>
          </a:xfrm>
          <a:custGeom>
            <a:avLst/>
            <a:gdLst/>
            <a:ahLst/>
            <a:cxnLst/>
            <a:rect l="l" t="t" r="r" b="b"/>
            <a:pathLst>
              <a:path w="339725" h="105410">
                <a:moveTo>
                  <a:pt x="0" y="36321"/>
                </a:moveTo>
                <a:lnTo>
                  <a:pt x="16994" y="68627"/>
                </a:lnTo>
                <a:lnTo>
                  <a:pt x="56324" y="92265"/>
                </a:lnTo>
                <a:lnTo>
                  <a:pt x="112228" y="105044"/>
                </a:lnTo>
                <a:lnTo>
                  <a:pt x="178942" y="104775"/>
                </a:lnTo>
                <a:lnTo>
                  <a:pt x="244278" y="90886"/>
                </a:lnTo>
                <a:lnTo>
                  <a:pt x="296243" y="66532"/>
                </a:lnTo>
                <a:lnTo>
                  <a:pt x="299146" y="63801"/>
                </a:lnTo>
                <a:lnTo>
                  <a:pt x="143589" y="63801"/>
                </a:lnTo>
                <a:lnTo>
                  <a:pt x="90692" y="61933"/>
                </a:lnTo>
                <a:lnTo>
                  <a:pt x="41880" y="52805"/>
                </a:lnTo>
                <a:lnTo>
                  <a:pt x="0" y="36321"/>
                </a:lnTo>
                <a:close/>
              </a:path>
              <a:path w="339725" h="105410">
                <a:moveTo>
                  <a:pt x="339343" y="0"/>
                </a:moveTo>
                <a:lnTo>
                  <a:pt x="298322" y="26796"/>
                </a:lnTo>
                <a:lnTo>
                  <a:pt x="250251" y="46138"/>
                </a:lnTo>
                <a:lnTo>
                  <a:pt x="197724" y="58504"/>
                </a:lnTo>
                <a:lnTo>
                  <a:pt x="143589" y="63801"/>
                </a:lnTo>
                <a:lnTo>
                  <a:pt x="299146" y="63801"/>
                </a:lnTo>
                <a:lnTo>
                  <a:pt x="329658" y="35105"/>
                </a:lnTo>
                <a:lnTo>
                  <a:pt x="339343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739640" y="4868545"/>
            <a:ext cx="341630" cy="92710"/>
          </a:xfrm>
          <a:custGeom>
            <a:avLst/>
            <a:gdLst/>
            <a:ahLst/>
            <a:cxnLst/>
            <a:rect l="l" t="t" r="r" b="b"/>
            <a:pathLst>
              <a:path w="341629" h="92710">
                <a:moveTo>
                  <a:pt x="0" y="7111"/>
                </a:moveTo>
                <a:lnTo>
                  <a:pt x="34007" y="58834"/>
                </a:lnTo>
                <a:lnTo>
                  <a:pt x="71341" y="77273"/>
                </a:lnTo>
                <a:lnTo>
                  <a:pt x="118441" y="88904"/>
                </a:lnTo>
                <a:lnTo>
                  <a:pt x="172465" y="92328"/>
                </a:lnTo>
                <a:lnTo>
                  <a:pt x="226289" y="86701"/>
                </a:lnTo>
                <a:lnTo>
                  <a:pt x="272834" y="73124"/>
                </a:lnTo>
                <a:lnTo>
                  <a:pt x="309333" y="53128"/>
                </a:lnTo>
                <a:lnTo>
                  <a:pt x="314541" y="47656"/>
                </a:lnTo>
                <a:lnTo>
                  <a:pt x="140652" y="47656"/>
                </a:lnTo>
                <a:lnTo>
                  <a:pt x="88114" y="41110"/>
                </a:lnTo>
                <a:lnTo>
                  <a:pt x="40282" y="27543"/>
                </a:lnTo>
                <a:lnTo>
                  <a:pt x="0" y="7111"/>
                </a:lnTo>
                <a:close/>
              </a:path>
              <a:path w="341629" h="92710">
                <a:moveTo>
                  <a:pt x="341122" y="0"/>
                </a:moveTo>
                <a:lnTo>
                  <a:pt x="298069" y="23621"/>
                </a:lnTo>
                <a:lnTo>
                  <a:pt x="248473" y="39067"/>
                </a:lnTo>
                <a:lnTo>
                  <a:pt x="195053" y="47027"/>
                </a:lnTo>
                <a:lnTo>
                  <a:pt x="140652" y="47656"/>
                </a:lnTo>
                <a:lnTo>
                  <a:pt x="314541" y="47656"/>
                </a:lnTo>
                <a:lnTo>
                  <a:pt x="333018" y="28243"/>
                </a:lnTo>
                <a:lnTo>
                  <a:pt x="341122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706239" y="4851019"/>
            <a:ext cx="340360" cy="112395"/>
          </a:xfrm>
          <a:custGeom>
            <a:avLst/>
            <a:gdLst/>
            <a:ahLst/>
            <a:cxnLst/>
            <a:rect l="l" t="t" r="r" b="b"/>
            <a:pathLst>
              <a:path w="340360" h="112395">
                <a:moveTo>
                  <a:pt x="0" y="0"/>
                </a:moveTo>
                <a:lnTo>
                  <a:pt x="25873" y="55398"/>
                </a:lnTo>
                <a:lnTo>
                  <a:pt x="60130" y="79059"/>
                </a:lnTo>
                <a:lnTo>
                  <a:pt x="105123" y="97605"/>
                </a:lnTo>
                <a:lnTo>
                  <a:pt x="158241" y="109219"/>
                </a:lnTo>
                <a:lnTo>
                  <a:pt x="212559" y="112078"/>
                </a:lnTo>
                <a:lnTo>
                  <a:pt x="260884" y="106115"/>
                </a:lnTo>
                <a:lnTo>
                  <a:pt x="300211" y="92385"/>
                </a:lnTo>
                <a:lnTo>
                  <a:pt x="327536" y="71944"/>
                </a:lnTo>
                <a:lnTo>
                  <a:pt x="328757" y="69356"/>
                </a:lnTo>
                <a:lnTo>
                  <a:pt x="241902" y="69356"/>
                </a:lnTo>
                <a:lnTo>
                  <a:pt x="187658" y="68777"/>
                </a:lnTo>
                <a:lnTo>
                  <a:pt x="133556" y="60959"/>
                </a:lnTo>
                <a:lnTo>
                  <a:pt x="82385" y="46496"/>
                </a:lnTo>
                <a:lnTo>
                  <a:pt x="36936" y="25978"/>
                </a:lnTo>
                <a:lnTo>
                  <a:pt x="0" y="0"/>
                </a:lnTo>
                <a:close/>
              </a:path>
              <a:path w="340360" h="112395">
                <a:moveTo>
                  <a:pt x="339851" y="45846"/>
                </a:moveTo>
                <a:lnTo>
                  <a:pt x="293497" y="62102"/>
                </a:lnTo>
                <a:lnTo>
                  <a:pt x="241902" y="69356"/>
                </a:lnTo>
                <a:lnTo>
                  <a:pt x="328757" y="69356"/>
                </a:lnTo>
                <a:lnTo>
                  <a:pt x="339851" y="458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734559" y="4860544"/>
            <a:ext cx="342900" cy="99060"/>
          </a:xfrm>
          <a:custGeom>
            <a:avLst/>
            <a:gdLst/>
            <a:ahLst/>
            <a:cxnLst/>
            <a:rect l="l" t="t" r="r" b="b"/>
            <a:pathLst>
              <a:path w="342900" h="99060">
                <a:moveTo>
                  <a:pt x="0" y="0"/>
                </a:moveTo>
                <a:lnTo>
                  <a:pt x="30449" y="54896"/>
                </a:lnTo>
                <a:lnTo>
                  <a:pt x="66568" y="76279"/>
                </a:lnTo>
                <a:lnTo>
                  <a:pt x="112958" y="91456"/>
                </a:lnTo>
                <a:lnTo>
                  <a:pt x="166877" y="98805"/>
                </a:lnTo>
                <a:lnTo>
                  <a:pt x="221246" y="96895"/>
                </a:lnTo>
                <a:lnTo>
                  <a:pt x="268890" y="86420"/>
                </a:lnTo>
                <a:lnTo>
                  <a:pt x="306927" y="68722"/>
                </a:lnTo>
                <a:lnTo>
                  <a:pt x="322470" y="54374"/>
                </a:lnTo>
                <a:lnTo>
                  <a:pt x="192767" y="54374"/>
                </a:lnTo>
                <a:lnTo>
                  <a:pt x="138175" y="51133"/>
                </a:lnTo>
                <a:lnTo>
                  <a:pt x="85955" y="40748"/>
                </a:lnTo>
                <a:lnTo>
                  <a:pt x="38949" y="23582"/>
                </a:lnTo>
                <a:lnTo>
                  <a:pt x="0" y="0"/>
                </a:lnTo>
                <a:close/>
              </a:path>
              <a:path w="342900" h="99060">
                <a:moveTo>
                  <a:pt x="342645" y="17017"/>
                </a:moveTo>
                <a:lnTo>
                  <a:pt x="297688" y="37972"/>
                </a:lnTo>
                <a:lnTo>
                  <a:pt x="246885" y="50109"/>
                </a:lnTo>
                <a:lnTo>
                  <a:pt x="192767" y="54374"/>
                </a:lnTo>
                <a:lnTo>
                  <a:pt x="322470" y="54374"/>
                </a:lnTo>
                <a:lnTo>
                  <a:pt x="332473" y="45140"/>
                </a:lnTo>
                <a:lnTo>
                  <a:pt x="342645" y="1701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696714" y="4817490"/>
            <a:ext cx="327660" cy="147320"/>
          </a:xfrm>
          <a:custGeom>
            <a:avLst/>
            <a:gdLst/>
            <a:ahLst/>
            <a:cxnLst/>
            <a:rect l="l" t="t" r="r" b="b"/>
            <a:pathLst>
              <a:path w="327660" h="147320">
                <a:moveTo>
                  <a:pt x="0" y="0"/>
                </a:moveTo>
                <a:lnTo>
                  <a:pt x="16461" y="60523"/>
                </a:lnTo>
                <a:lnTo>
                  <a:pt x="46332" y="89748"/>
                </a:lnTo>
                <a:lnTo>
                  <a:pt x="87615" y="115315"/>
                </a:lnTo>
                <a:lnTo>
                  <a:pt x="138049" y="135000"/>
                </a:lnTo>
                <a:lnTo>
                  <a:pt x="191111" y="145849"/>
                </a:lnTo>
                <a:lnTo>
                  <a:pt x="239705" y="146810"/>
                </a:lnTo>
                <a:lnTo>
                  <a:pt x="280704" y="138512"/>
                </a:lnTo>
                <a:lnTo>
                  <a:pt x="310980" y="121581"/>
                </a:lnTo>
                <a:lnTo>
                  <a:pt x="320964" y="106425"/>
                </a:lnTo>
                <a:lnTo>
                  <a:pt x="279019" y="106425"/>
                </a:lnTo>
                <a:lnTo>
                  <a:pt x="226980" y="106374"/>
                </a:lnTo>
                <a:lnTo>
                  <a:pt x="173604" y="97884"/>
                </a:lnTo>
                <a:lnTo>
                  <a:pt x="121554" y="81978"/>
                </a:lnTo>
                <a:lnTo>
                  <a:pt x="73495" y="59680"/>
                </a:lnTo>
                <a:lnTo>
                  <a:pt x="32089" y="32013"/>
                </a:lnTo>
                <a:lnTo>
                  <a:pt x="0" y="0"/>
                </a:lnTo>
                <a:close/>
              </a:path>
              <a:path w="327660" h="147320">
                <a:moveTo>
                  <a:pt x="327406" y="96646"/>
                </a:moveTo>
                <a:lnTo>
                  <a:pt x="316291" y="100050"/>
                </a:lnTo>
                <a:lnTo>
                  <a:pt x="304498" y="102822"/>
                </a:lnTo>
                <a:lnTo>
                  <a:pt x="292062" y="104951"/>
                </a:lnTo>
                <a:lnTo>
                  <a:pt x="279019" y="106425"/>
                </a:lnTo>
                <a:lnTo>
                  <a:pt x="320964" y="106425"/>
                </a:lnTo>
                <a:lnTo>
                  <a:pt x="327406" y="966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670789" y="4794122"/>
            <a:ext cx="318770" cy="164465"/>
          </a:xfrm>
          <a:custGeom>
            <a:avLst/>
            <a:gdLst/>
            <a:ahLst/>
            <a:cxnLst/>
            <a:rect l="l" t="t" r="r" b="b"/>
            <a:pathLst>
              <a:path w="318770" h="164464">
                <a:moveTo>
                  <a:pt x="2175" y="0"/>
                </a:moveTo>
                <a:lnTo>
                  <a:pt x="13576" y="60730"/>
                </a:lnTo>
                <a:lnTo>
                  <a:pt x="40826" y="92025"/>
                </a:lnTo>
                <a:lnTo>
                  <a:pt x="79671" y="120753"/>
                </a:lnTo>
                <a:lnTo>
                  <a:pt x="128032" y="144525"/>
                </a:lnTo>
                <a:lnTo>
                  <a:pt x="192087" y="162115"/>
                </a:lnTo>
                <a:lnTo>
                  <a:pt x="249285" y="164084"/>
                </a:lnTo>
                <a:lnTo>
                  <a:pt x="293481" y="151098"/>
                </a:lnTo>
                <a:lnTo>
                  <a:pt x="313749" y="129031"/>
                </a:lnTo>
                <a:lnTo>
                  <a:pt x="269764" y="129031"/>
                </a:lnTo>
                <a:lnTo>
                  <a:pt x="218289" y="124368"/>
                </a:lnTo>
                <a:lnTo>
                  <a:pt x="166155" y="111327"/>
                </a:lnTo>
                <a:lnTo>
                  <a:pt x="115919" y="91138"/>
                </a:lnTo>
                <a:lnTo>
                  <a:pt x="70139" y="65033"/>
                </a:lnTo>
                <a:lnTo>
                  <a:pt x="31371" y="34243"/>
                </a:lnTo>
                <a:lnTo>
                  <a:pt x="2175" y="0"/>
                </a:lnTo>
                <a:close/>
              </a:path>
              <a:path w="318770" h="164464">
                <a:moveTo>
                  <a:pt x="318532" y="123825"/>
                </a:moveTo>
                <a:lnTo>
                  <a:pt x="307251" y="126156"/>
                </a:lnTo>
                <a:lnTo>
                  <a:pt x="295338" y="127809"/>
                </a:lnTo>
                <a:lnTo>
                  <a:pt x="282831" y="128772"/>
                </a:lnTo>
                <a:lnTo>
                  <a:pt x="269764" y="129031"/>
                </a:lnTo>
                <a:lnTo>
                  <a:pt x="313749" y="129031"/>
                </a:lnTo>
                <a:lnTo>
                  <a:pt x="318532" y="123825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647606" y="4757420"/>
            <a:ext cx="302260" cy="201930"/>
          </a:xfrm>
          <a:custGeom>
            <a:avLst/>
            <a:gdLst/>
            <a:ahLst/>
            <a:cxnLst/>
            <a:rect l="l" t="t" r="r" b="b"/>
            <a:pathLst>
              <a:path w="302260" h="201929">
                <a:moveTo>
                  <a:pt x="6816" y="0"/>
                </a:moveTo>
                <a:lnTo>
                  <a:pt x="8460" y="62677"/>
                </a:lnTo>
                <a:lnTo>
                  <a:pt x="30526" y="98206"/>
                </a:lnTo>
                <a:lnTo>
                  <a:pt x="64529" y="132913"/>
                </a:lnTo>
                <a:lnTo>
                  <a:pt x="108797" y="164083"/>
                </a:lnTo>
                <a:lnTo>
                  <a:pt x="157719" y="187226"/>
                </a:lnTo>
                <a:lnTo>
                  <a:pt x="204673" y="199719"/>
                </a:lnTo>
                <a:lnTo>
                  <a:pt x="246469" y="201428"/>
                </a:lnTo>
                <a:lnTo>
                  <a:pt x="279920" y="192219"/>
                </a:lnTo>
                <a:lnTo>
                  <a:pt x="301137" y="172604"/>
                </a:lnTo>
                <a:lnTo>
                  <a:pt x="290224" y="172604"/>
                </a:lnTo>
                <a:lnTo>
                  <a:pt x="278088" y="172465"/>
                </a:lnTo>
                <a:lnTo>
                  <a:pt x="201961" y="157453"/>
                </a:lnTo>
                <a:lnTo>
                  <a:pt x="152179" y="136482"/>
                </a:lnTo>
                <a:lnTo>
                  <a:pt x="105431" y="108632"/>
                </a:lnTo>
                <a:lnTo>
                  <a:pt x="64060" y="75522"/>
                </a:lnTo>
                <a:lnTo>
                  <a:pt x="30407" y="38772"/>
                </a:lnTo>
                <a:lnTo>
                  <a:pt x="6816" y="0"/>
                </a:lnTo>
                <a:close/>
              </a:path>
              <a:path w="302260" h="201929">
                <a:moveTo>
                  <a:pt x="301837" y="171957"/>
                </a:moveTo>
                <a:lnTo>
                  <a:pt x="290224" y="172604"/>
                </a:lnTo>
                <a:lnTo>
                  <a:pt x="301137" y="172604"/>
                </a:lnTo>
                <a:lnTo>
                  <a:pt x="301837" y="17195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4100576" y="4501641"/>
            <a:ext cx="9340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8190" algn="l"/>
              </a:tabLst>
            </a:pPr>
            <a:r>
              <a:rPr lang="en-US" sz="2000" dirty="0" smtClean="0">
                <a:solidFill>
                  <a:srgbClr val="003366"/>
                </a:solidFill>
                <a:latin typeface="Arial"/>
                <a:cs typeface="Arial"/>
              </a:rPr>
              <a:t>F(22)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sz="2700" spc="-1972" baseline="-10802" dirty="0">
                <a:solidFill>
                  <a:srgbClr val="FF0000"/>
                </a:solidFill>
                <a:latin typeface="Verdana"/>
                <a:cs typeface="Verdana"/>
              </a:rPr>
              <a:t>+</a:t>
            </a:r>
            <a:r>
              <a:rPr sz="3000" baseline="1388" dirty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endParaRPr sz="3000" baseline="1388" dirty="0">
              <a:latin typeface="Arial"/>
              <a:cs typeface="Arial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4663440" y="3947159"/>
            <a:ext cx="594360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594859" y="3352800"/>
            <a:ext cx="723900" cy="699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594859" y="3352800"/>
            <a:ext cx="879730" cy="70408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31079" y="3813683"/>
            <a:ext cx="324485" cy="158750"/>
          </a:xfrm>
          <a:custGeom>
            <a:avLst/>
            <a:gdLst/>
            <a:ahLst/>
            <a:cxnLst/>
            <a:rect l="l" t="t" r="r" b="b"/>
            <a:pathLst>
              <a:path w="324485" h="158750">
                <a:moveTo>
                  <a:pt x="0" y="115570"/>
                </a:moveTo>
                <a:lnTo>
                  <a:pt x="17535" y="138576"/>
                </a:lnTo>
                <a:lnTo>
                  <a:pt x="48536" y="152920"/>
                </a:lnTo>
                <a:lnTo>
                  <a:pt x="89858" y="158199"/>
                </a:lnTo>
                <a:lnTo>
                  <a:pt x="138354" y="154011"/>
                </a:lnTo>
                <a:lnTo>
                  <a:pt x="190881" y="139954"/>
                </a:lnTo>
                <a:lnTo>
                  <a:pt x="231029" y="121717"/>
                </a:lnTo>
                <a:lnTo>
                  <a:pt x="44721" y="121717"/>
                </a:lnTo>
                <a:lnTo>
                  <a:pt x="0" y="115570"/>
                </a:lnTo>
                <a:close/>
              </a:path>
              <a:path w="324485" h="158750">
                <a:moveTo>
                  <a:pt x="322834" y="0"/>
                </a:moveTo>
                <a:lnTo>
                  <a:pt x="289052" y="35687"/>
                </a:lnTo>
                <a:lnTo>
                  <a:pt x="246606" y="65945"/>
                </a:lnTo>
                <a:lnTo>
                  <a:pt x="198195" y="90433"/>
                </a:lnTo>
                <a:lnTo>
                  <a:pt x="146573" y="108394"/>
                </a:lnTo>
                <a:lnTo>
                  <a:pt x="94497" y="119074"/>
                </a:lnTo>
                <a:lnTo>
                  <a:pt x="44721" y="121717"/>
                </a:lnTo>
                <a:lnTo>
                  <a:pt x="231029" y="121717"/>
                </a:lnTo>
                <a:lnTo>
                  <a:pt x="240399" y="117461"/>
                </a:lnTo>
                <a:lnTo>
                  <a:pt x="280524" y="89922"/>
                </a:lnTo>
                <a:lnTo>
                  <a:pt x="309085" y="59633"/>
                </a:lnTo>
                <a:lnTo>
                  <a:pt x="323911" y="28893"/>
                </a:lnTo>
                <a:lnTo>
                  <a:pt x="322834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779517" y="3866896"/>
            <a:ext cx="339725" cy="105410"/>
          </a:xfrm>
          <a:custGeom>
            <a:avLst/>
            <a:gdLst/>
            <a:ahLst/>
            <a:cxnLst/>
            <a:rect l="l" t="t" r="r" b="b"/>
            <a:pathLst>
              <a:path w="339725" h="105410">
                <a:moveTo>
                  <a:pt x="0" y="36321"/>
                </a:moveTo>
                <a:lnTo>
                  <a:pt x="16922" y="68647"/>
                </a:lnTo>
                <a:lnTo>
                  <a:pt x="56229" y="92328"/>
                </a:lnTo>
                <a:lnTo>
                  <a:pt x="112156" y="105152"/>
                </a:lnTo>
                <a:lnTo>
                  <a:pt x="178943" y="104901"/>
                </a:lnTo>
                <a:lnTo>
                  <a:pt x="244205" y="91011"/>
                </a:lnTo>
                <a:lnTo>
                  <a:pt x="296132" y="66643"/>
                </a:lnTo>
                <a:lnTo>
                  <a:pt x="299047" y="63896"/>
                </a:lnTo>
                <a:lnTo>
                  <a:pt x="143478" y="63896"/>
                </a:lnTo>
                <a:lnTo>
                  <a:pt x="90602" y="62018"/>
                </a:lnTo>
                <a:lnTo>
                  <a:pt x="41826" y="52858"/>
                </a:lnTo>
                <a:lnTo>
                  <a:pt x="0" y="36321"/>
                </a:lnTo>
                <a:close/>
              </a:path>
              <a:path w="339725" h="105410">
                <a:moveTo>
                  <a:pt x="339217" y="0"/>
                </a:moveTo>
                <a:lnTo>
                  <a:pt x="298196" y="26796"/>
                </a:lnTo>
                <a:lnTo>
                  <a:pt x="250125" y="46190"/>
                </a:lnTo>
                <a:lnTo>
                  <a:pt x="197602" y="58589"/>
                </a:lnTo>
                <a:lnTo>
                  <a:pt x="143478" y="63896"/>
                </a:lnTo>
                <a:lnTo>
                  <a:pt x="299047" y="63896"/>
                </a:lnTo>
                <a:lnTo>
                  <a:pt x="329533" y="35178"/>
                </a:lnTo>
                <a:lnTo>
                  <a:pt x="339217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749038" y="3879596"/>
            <a:ext cx="341630" cy="92710"/>
          </a:xfrm>
          <a:custGeom>
            <a:avLst/>
            <a:gdLst/>
            <a:ahLst/>
            <a:cxnLst/>
            <a:rect l="l" t="t" r="r" b="b"/>
            <a:pathLst>
              <a:path w="341629" h="92710">
                <a:moveTo>
                  <a:pt x="0" y="7111"/>
                </a:moveTo>
                <a:lnTo>
                  <a:pt x="34007" y="58879"/>
                </a:lnTo>
                <a:lnTo>
                  <a:pt x="71341" y="77356"/>
                </a:lnTo>
                <a:lnTo>
                  <a:pt x="118441" y="89017"/>
                </a:lnTo>
                <a:lnTo>
                  <a:pt x="172465" y="92455"/>
                </a:lnTo>
                <a:lnTo>
                  <a:pt x="226240" y="86778"/>
                </a:lnTo>
                <a:lnTo>
                  <a:pt x="272779" y="73188"/>
                </a:lnTo>
                <a:lnTo>
                  <a:pt x="309296" y="53191"/>
                </a:lnTo>
                <a:lnTo>
                  <a:pt x="314567" y="47656"/>
                </a:lnTo>
                <a:lnTo>
                  <a:pt x="140652" y="47656"/>
                </a:lnTo>
                <a:lnTo>
                  <a:pt x="88114" y="41110"/>
                </a:lnTo>
                <a:lnTo>
                  <a:pt x="40282" y="27543"/>
                </a:lnTo>
                <a:lnTo>
                  <a:pt x="0" y="7111"/>
                </a:lnTo>
                <a:close/>
              </a:path>
              <a:path w="341629" h="92710">
                <a:moveTo>
                  <a:pt x="341122" y="0"/>
                </a:moveTo>
                <a:lnTo>
                  <a:pt x="298069" y="23621"/>
                </a:lnTo>
                <a:lnTo>
                  <a:pt x="248473" y="39067"/>
                </a:lnTo>
                <a:lnTo>
                  <a:pt x="195053" y="47027"/>
                </a:lnTo>
                <a:lnTo>
                  <a:pt x="140652" y="47656"/>
                </a:lnTo>
                <a:lnTo>
                  <a:pt x="314567" y="47656"/>
                </a:lnTo>
                <a:lnTo>
                  <a:pt x="333006" y="28293"/>
                </a:lnTo>
                <a:lnTo>
                  <a:pt x="341122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715764" y="3862070"/>
            <a:ext cx="340360" cy="112395"/>
          </a:xfrm>
          <a:custGeom>
            <a:avLst/>
            <a:gdLst/>
            <a:ahLst/>
            <a:cxnLst/>
            <a:rect l="l" t="t" r="r" b="b"/>
            <a:pathLst>
              <a:path w="340360" h="112395">
                <a:moveTo>
                  <a:pt x="0" y="0"/>
                </a:moveTo>
                <a:lnTo>
                  <a:pt x="25928" y="55497"/>
                </a:lnTo>
                <a:lnTo>
                  <a:pt x="60167" y="79177"/>
                </a:lnTo>
                <a:lnTo>
                  <a:pt x="105135" y="97731"/>
                </a:lnTo>
                <a:lnTo>
                  <a:pt x="158241" y="109346"/>
                </a:lnTo>
                <a:lnTo>
                  <a:pt x="212547" y="112203"/>
                </a:lnTo>
                <a:lnTo>
                  <a:pt x="260847" y="106233"/>
                </a:lnTo>
                <a:lnTo>
                  <a:pt x="300156" y="92485"/>
                </a:lnTo>
                <a:lnTo>
                  <a:pt x="327487" y="72006"/>
                </a:lnTo>
                <a:lnTo>
                  <a:pt x="328715" y="69409"/>
                </a:lnTo>
                <a:lnTo>
                  <a:pt x="241902" y="69409"/>
                </a:lnTo>
                <a:lnTo>
                  <a:pt x="187658" y="68862"/>
                </a:lnTo>
                <a:lnTo>
                  <a:pt x="133556" y="61055"/>
                </a:lnTo>
                <a:lnTo>
                  <a:pt x="82385" y="46580"/>
                </a:lnTo>
                <a:lnTo>
                  <a:pt x="36936" y="26031"/>
                </a:lnTo>
                <a:lnTo>
                  <a:pt x="0" y="0"/>
                </a:lnTo>
                <a:close/>
              </a:path>
              <a:path w="340360" h="112395">
                <a:moveTo>
                  <a:pt x="339851" y="45846"/>
                </a:moveTo>
                <a:lnTo>
                  <a:pt x="293497" y="62102"/>
                </a:lnTo>
                <a:lnTo>
                  <a:pt x="241902" y="69409"/>
                </a:lnTo>
                <a:lnTo>
                  <a:pt x="328715" y="69409"/>
                </a:lnTo>
                <a:lnTo>
                  <a:pt x="339851" y="458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741036" y="3874515"/>
            <a:ext cx="342900" cy="99060"/>
          </a:xfrm>
          <a:custGeom>
            <a:avLst/>
            <a:gdLst/>
            <a:ahLst/>
            <a:cxnLst/>
            <a:rect l="l" t="t" r="r" b="b"/>
            <a:pathLst>
              <a:path w="342900" h="99060">
                <a:moveTo>
                  <a:pt x="0" y="0"/>
                </a:moveTo>
                <a:lnTo>
                  <a:pt x="30349" y="55032"/>
                </a:lnTo>
                <a:lnTo>
                  <a:pt x="66449" y="76452"/>
                </a:lnTo>
                <a:lnTo>
                  <a:pt x="112832" y="91631"/>
                </a:lnTo>
                <a:lnTo>
                  <a:pt x="166750" y="98932"/>
                </a:lnTo>
                <a:lnTo>
                  <a:pt x="221131" y="97022"/>
                </a:lnTo>
                <a:lnTo>
                  <a:pt x="268800" y="86547"/>
                </a:lnTo>
                <a:lnTo>
                  <a:pt x="306855" y="68849"/>
                </a:lnTo>
                <a:lnTo>
                  <a:pt x="322399" y="54497"/>
                </a:lnTo>
                <a:lnTo>
                  <a:pt x="192710" y="54497"/>
                </a:lnTo>
                <a:lnTo>
                  <a:pt x="138128" y="51244"/>
                </a:lnTo>
                <a:lnTo>
                  <a:pt x="85927" y="40837"/>
                </a:lnTo>
                <a:lnTo>
                  <a:pt x="38940" y="23636"/>
                </a:lnTo>
                <a:lnTo>
                  <a:pt x="0" y="0"/>
                </a:lnTo>
                <a:close/>
              </a:path>
              <a:path w="342900" h="99060">
                <a:moveTo>
                  <a:pt x="342518" y="17144"/>
                </a:moveTo>
                <a:lnTo>
                  <a:pt x="297688" y="38099"/>
                </a:lnTo>
                <a:lnTo>
                  <a:pt x="246841" y="50235"/>
                </a:lnTo>
                <a:lnTo>
                  <a:pt x="192710" y="54497"/>
                </a:lnTo>
                <a:lnTo>
                  <a:pt x="322399" y="54497"/>
                </a:lnTo>
                <a:lnTo>
                  <a:pt x="332395" y="45267"/>
                </a:lnTo>
                <a:lnTo>
                  <a:pt x="342518" y="17144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702809" y="3831971"/>
            <a:ext cx="327660" cy="147320"/>
          </a:xfrm>
          <a:custGeom>
            <a:avLst/>
            <a:gdLst/>
            <a:ahLst/>
            <a:cxnLst/>
            <a:rect l="l" t="t" r="r" b="b"/>
            <a:pathLst>
              <a:path w="327660" h="147320">
                <a:moveTo>
                  <a:pt x="0" y="0"/>
                </a:moveTo>
                <a:lnTo>
                  <a:pt x="16497" y="60523"/>
                </a:lnTo>
                <a:lnTo>
                  <a:pt x="46387" y="89748"/>
                </a:lnTo>
                <a:lnTo>
                  <a:pt x="87664" y="115315"/>
                </a:lnTo>
                <a:lnTo>
                  <a:pt x="138049" y="135000"/>
                </a:lnTo>
                <a:lnTo>
                  <a:pt x="191111" y="145849"/>
                </a:lnTo>
                <a:lnTo>
                  <a:pt x="239705" y="146810"/>
                </a:lnTo>
                <a:lnTo>
                  <a:pt x="280704" y="138512"/>
                </a:lnTo>
                <a:lnTo>
                  <a:pt x="310980" y="121581"/>
                </a:lnTo>
                <a:lnTo>
                  <a:pt x="320964" y="106425"/>
                </a:lnTo>
                <a:lnTo>
                  <a:pt x="279018" y="106425"/>
                </a:lnTo>
                <a:lnTo>
                  <a:pt x="226988" y="106374"/>
                </a:lnTo>
                <a:lnTo>
                  <a:pt x="173632" y="97884"/>
                </a:lnTo>
                <a:lnTo>
                  <a:pt x="121602" y="81978"/>
                </a:lnTo>
                <a:lnTo>
                  <a:pt x="73551" y="59680"/>
                </a:lnTo>
                <a:lnTo>
                  <a:pt x="32133" y="32013"/>
                </a:lnTo>
                <a:lnTo>
                  <a:pt x="0" y="0"/>
                </a:lnTo>
                <a:close/>
              </a:path>
              <a:path w="327660" h="147320">
                <a:moveTo>
                  <a:pt x="327405" y="96646"/>
                </a:moveTo>
                <a:lnTo>
                  <a:pt x="316291" y="100050"/>
                </a:lnTo>
                <a:lnTo>
                  <a:pt x="304498" y="102822"/>
                </a:lnTo>
                <a:lnTo>
                  <a:pt x="292062" y="104951"/>
                </a:lnTo>
                <a:lnTo>
                  <a:pt x="279018" y="106425"/>
                </a:lnTo>
                <a:lnTo>
                  <a:pt x="320964" y="106425"/>
                </a:lnTo>
                <a:lnTo>
                  <a:pt x="327405" y="966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677011" y="3808221"/>
            <a:ext cx="318770" cy="165735"/>
          </a:xfrm>
          <a:custGeom>
            <a:avLst/>
            <a:gdLst/>
            <a:ahLst/>
            <a:cxnLst/>
            <a:rect l="l" t="t" r="r" b="b"/>
            <a:pathLst>
              <a:path w="318770" h="165735">
                <a:moveTo>
                  <a:pt x="2176" y="0"/>
                </a:moveTo>
                <a:lnTo>
                  <a:pt x="13569" y="60829"/>
                </a:lnTo>
                <a:lnTo>
                  <a:pt x="40800" y="92144"/>
                </a:lnTo>
                <a:lnTo>
                  <a:pt x="79607" y="120879"/>
                </a:lnTo>
                <a:lnTo>
                  <a:pt x="127906" y="144652"/>
                </a:lnTo>
                <a:lnTo>
                  <a:pt x="179564" y="159994"/>
                </a:lnTo>
                <a:lnTo>
                  <a:pt x="227596" y="165247"/>
                </a:lnTo>
                <a:lnTo>
                  <a:pt x="268861" y="160746"/>
                </a:lnTo>
                <a:lnTo>
                  <a:pt x="300219" y="146827"/>
                </a:lnTo>
                <a:lnTo>
                  <a:pt x="314286" y="129158"/>
                </a:lnTo>
                <a:lnTo>
                  <a:pt x="269765" y="129158"/>
                </a:lnTo>
                <a:lnTo>
                  <a:pt x="218290" y="124442"/>
                </a:lnTo>
                <a:lnTo>
                  <a:pt x="166156" y="111364"/>
                </a:lnTo>
                <a:lnTo>
                  <a:pt x="115920" y="91154"/>
                </a:lnTo>
                <a:lnTo>
                  <a:pt x="70140" y="65038"/>
                </a:lnTo>
                <a:lnTo>
                  <a:pt x="31372" y="34244"/>
                </a:lnTo>
                <a:lnTo>
                  <a:pt x="2176" y="0"/>
                </a:lnTo>
                <a:close/>
              </a:path>
              <a:path w="318770" h="165735">
                <a:moveTo>
                  <a:pt x="318533" y="123825"/>
                </a:moveTo>
                <a:lnTo>
                  <a:pt x="307252" y="126158"/>
                </a:lnTo>
                <a:lnTo>
                  <a:pt x="295339" y="127825"/>
                </a:lnTo>
                <a:lnTo>
                  <a:pt x="282832" y="128825"/>
                </a:lnTo>
                <a:lnTo>
                  <a:pt x="269765" y="129158"/>
                </a:lnTo>
                <a:lnTo>
                  <a:pt x="314286" y="129158"/>
                </a:lnTo>
                <a:lnTo>
                  <a:pt x="318533" y="123825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653895" y="3771646"/>
            <a:ext cx="302260" cy="201930"/>
          </a:xfrm>
          <a:custGeom>
            <a:avLst/>
            <a:gdLst/>
            <a:ahLst/>
            <a:cxnLst/>
            <a:rect l="l" t="t" r="r" b="b"/>
            <a:pathLst>
              <a:path w="302260" h="201929">
                <a:moveTo>
                  <a:pt x="6877" y="0"/>
                </a:moveTo>
                <a:lnTo>
                  <a:pt x="8429" y="62731"/>
                </a:lnTo>
                <a:lnTo>
                  <a:pt x="30496" y="98243"/>
                </a:lnTo>
                <a:lnTo>
                  <a:pt x="64529" y="132925"/>
                </a:lnTo>
                <a:lnTo>
                  <a:pt x="108858" y="164083"/>
                </a:lnTo>
                <a:lnTo>
                  <a:pt x="157767" y="187287"/>
                </a:lnTo>
                <a:lnTo>
                  <a:pt x="204689" y="199810"/>
                </a:lnTo>
                <a:lnTo>
                  <a:pt x="246448" y="201519"/>
                </a:lnTo>
                <a:lnTo>
                  <a:pt x="279867" y="192280"/>
                </a:lnTo>
                <a:lnTo>
                  <a:pt x="301074" y="172604"/>
                </a:lnTo>
                <a:lnTo>
                  <a:pt x="290178" y="172604"/>
                </a:lnTo>
                <a:lnTo>
                  <a:pt x="278085" y="172465"/>
                </a:lnTo>
                <a:lnTo>
                  <a:pt x="201978" y="157453"/>
                </a:lnTo>
                <a:lnTo>
                  <a:pt x="152184" y="136482"/>
                </a:lnTo>
                <a:lnTo>
                  <a:pt x="105445" y="108632"/>
                </a:lnTo>
                <a:lnTo>
                  <a:pt x="64093" y="75522"/>
                </a:lnTo>
                <a:lnTo>
                  <a:pt x="30459" y="38772"/>
                </a:lnTo>
                <a:lnTo>
                  <a:pt x="6877" y="0"/>
                </a:lnTo>
                <a:close/>
              </a:path>
              <a:path w="302260" h="201929">
                <a:moveTo>
                  <a:pt x="301771" y="171957"/>
                </a:moveTo>
                <a:lnTo>
                  <a:pt x="290178" y="172604"/>
                </a:lnTo>
                <a:lnTo>
                  <a:pt x="301074" y="172604"/>
                </a:lnTo>
                <a:lnTo>
                  <a:pt x="301771" y="17195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4704079" y="3510788"/>
            <a:ext cx="718897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solidFill>
                  <a:srgbClr val="003366"/>
                </a:solidFill>
                <a:latin typeface="Arial"/>
                <a:cs typeface="Arial"/>
              </a:rPr>
              <a:t>F(33)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5198236" y="2934461"/>
            <a:ext cx="699135" cy="537845"/>
          </a:xfrm>
          <a:custGeom>
            <a:avLst/>
            <a:gdLst/>
            <a:ahLst/>
            <a:cxnLst/>
            <a:rect l="l" t="t" r="r" b="b"/>
            <a:pathLst>
              <a:path w="699135" h="537845">
                <a:moveTo>
                  <a:pt x="30352" y="484124"/>
                </a:moveTo>
                <a:lnTo>
                  <a:pt x="0" y="507111"/>
                </a:lnTo>
                <a:lnTo>
                  <a:pt x="23113" y="537463"/>
                </a:lnTo>
                <a:lnTo>
                  <a:pt x="53466" y="514350"/>
                </a:lnTo>
                <a:lnTo>
                  <a:pt x="30352" y="484124"/>
                </a:lnTo>
                <a:close/>
              </a:path>
              <a:path w="699135" h="537845">
                <a:moveTo>
                  <a:pt x="91059" y="438023"/>
                </a:moveTo>
                <a:lnTo>
                  <a:pt x="60705" y="461010"/>
                </a:lnTo>
                <a:lnTo>
                  <a:pt x="83692" y="491363"/>
                </a:lnTo>
                <a:lnTo>
                  <a:pt x="114046" y="468249"/>
                </a:lnTo>
                <a:lnTo>
                  <a:pt x="91059" y="438023"/>
                </a:lnTo>
                <a:close/>
              </a:path>
              <a:path w="699135" h="537845">
                <a:moveTo>
                  <a:pt x="151764" y="391922"/>
                </a:moveTo>
                <a:lnTo>
                  <a:pt x="121412" y="414909"/>
                </a:lnTo>
                <a:lnTo>
                  <a:pt x="144399" y="445262"/>
                </a:lnTo>
                <a:lnTo>
                  <a:pt x="174751" y="422148"/>
                </a:lnTo>
                <a:lnTo>
                  <a:pt x="151764" y="391922"/>
                </a:lnTo>
                <a:close/>
              </a:path>
              <a:path w="699135" h="537845">
                <a:moveTo>
                  <a:pt x="212343" y="345821"/>
                </a:moveTo>
                <a:lnTo>
                  <a:pt x="181990" y="368808"/>
                </a:lnTo>
                <a:lnTo>
                  <a:pt x="205104" y="399161"/>
                </a:lnTo>
                <a:lnTo>
                  <a:pt x="235458" y="376047"/>
                </a:lnTo>
                <a:lnTo>
                  <a:pt x="212343" y="345821"/>
                </a:lnTo>
                <a:close/>
              </a:path>
              <a:path w="699135" h="537845">
                <a:moveTo>
                  <a:pt x="273050" y="299720"/>
                </a:moveTo>
                <a:lnTo>
                  <a:pt x="242697" y="322707"/>
                </a:lnTo>
                <a:lnTo>
                  <a:pt x="265811" y="353060"/>
                </a:lnTo>
                <a:lnTo>
                  <a:pt x="296163" y="329946"/>
                </a:lnTo>
                <a:lnTo>
                  <a:pt x="273050" y="299720"/>
                </a:lnTo>
                <a:close/>
              </a:path>
              <a:path w="699135" h="537845">
                <a:moveTo>
                  <a:pt x="333755" y="253618"/>
                </a:moveTo>
                <a:lnTo>
                  <a:pt x="303402" y="276605"/>
                </a:lnTo>
                <a:lnTo>
                  <a:pt x="326389" y="306959"/>
                </a:lnTo>
                <a:lnTo>
                  <a:pt x="356742" y="283845"/>
                </a:lnTo>
                <a:lnTo>
                  <a:pt x="333755" y="253618"/>
                </a:lnTo>
                <a:close/>
              </a:path>
              <a:path w="699135" h="537845">
                <a:moveTo>
                  <a:pt x="394462" y="207517"/>
                </a:moveTo>
                <a:lnTo>
                  <a:pt x="364109" y="230504"/>
                </a:lnTo>
                <a:lnTo>
                  <a:pt x="387096" y="260858"/>
                </a:lnTo>
                <a:lnTo>
                  <a:pt x="417449" y="237743"/>
                </a:lnTo>
                <a:lnTo>
                  <a:pt x="394462" y="207517"/>
                </a:lnTo>
                <a:close/>
              </a:path>
              <a:path w="699135" h="537845">
                <a:moveTo>
                  <a:pt x="455040" y="161416"/>
                </a:moveTo>
                <a:lnTo>
                  <a:pt x="424688" y="184403"/>
                </a:lnTo>
                <a:lnTo>
                  <a:pt x="447801" y="214757"/>
                </a:lnTo>
                <a:lnTo>
                  <a:pt x="478154" y="191642"/>
                </a:lnTo>
                <a:lnTo>
                  <a:pt x="455040" y="161416"/>
                </a:lnTo>
                <a:close/>
              </a:path>
              <a:path w="699135" h="537845">
                <a:moveTo>
                  <a:pt x="515747" y="115315"/>
                </a:moveTo>
                <a:lnTo>
                  <a:pt x="485393" y="138302"/>
                </a:lnTo>
                <a:lnTo>
                  <a:pt x="508508" y="168655"/>
                </a:lnTo>
                <a:lnTo>
                  <a:pt x="538861" y="145541"/>
                </a:lnTo>
                <a:lnTo>
                  <a:pt x="515747" y="115315"/>
                </a:lnTo>
                <a:close/>
              </a:path>
              <a:path w="699135" h="537845">
                <a:moveTo>
                  <a:pt x="627340" y="73215"/>
                </a:moveTo>
                <a:lnTo>
                  <a:pt x="600583" y="137795"/>
                </a:lnTo>
                <a:lnTo>
                  <a:pt x="599174" y="145184"/>
                </a:lnTo>
                <a:lnTo>
                  <a:pt x="600646" y="152336"/>
                </a:lnTo>
                <a:lnTo>
                  <a:pt x="604690" y="158440"/>
                </a:lnTo>
                <a:lnTo>
                  <a:pt x="610997" y="162687"/>
                </a:lnTo>
                <a:lnTo>
                  <a:pt x="618386" y="164097"/>
                </a:lnTo>
                <a:lnTo>
                  <a:pt x="625538" y="162639"/>
                </a:lnTo>
                <a:lnTo>
                  <a:pt x="631642" y="158632"/>
                </a:lnTo>
                <a:lnTo>
                  <a:pt x="635888" y="152400"/>
                </a:lnTo>
                <a:lnTo>
                  <a:pt x="667343" y="76453"/>
                </a:lnTo>
                <a:lnTo>
                  <a:pt x="629792" y="76453"/>
                </a:lnTo>
                <a:lnTo>
                  <a:pt x="627340" y="73215"/>
                </a:lnTo>
                <a:close/>
              </a:path>
              <a:path w="699135" h="537845">
                <a:moveTo>
                  <a:pt x="576452" y="69214"/>
                </a:moveTo>
                <a:lnTo>
                  <a:pt x="546100" y="92201"/>
                </a:lnTo>
                <a:lnTo>
                  <a:pt x="569087" y="122554"/>
                </a:lnTo>
                <a:lnTo>
                  <a:pt x="599439" y="99440"/>
                </a:lnTo>
                <a:lnTo>
                  <a:pt x="576452" y="69214"/>
                </a:lnTo>
                <a:close/>
              </a:path>
              <a:path w="699135" h="537845">
                <a:moveTo>
                  <a:pt x="653039" y="43995"/>
                </a:moveTo>
                <a:lnTo>
                  <a:pt x="638724" y="45739"/>
                </a:lnTo>
                <a:lnTo>
                  <a:pt x="627340" y="73215"/>
                </a:lnTo>
                <a:lnTo>
                  <a:pt x="629792" y="76453"/>
                </a:lnTo>
                <a:lnTo>
                  <a:pt x="660146" y="53339"/>
                </a:lnTo>
                <a:lnTo>
                  <a:pt x="653039" y="43995"/>
                </a:lnTo>
                <a:close/>
              </a:path>
              <a:path w="699135" h="537845">
                <a:moveTo>
                  <a:pt x="692590" y="15493"/>
                </a:moveTo>
                <a:lnTo>
                  <a:pt x="651255" y="15493"/>
                </a:lnTo>
                <a:lnTo>
                  <a:pt x="671195" y="41783"/>
                </a:lnTo>
                <a:lnTo>
                  <a:pt x="653039" y="43995"/>
                </a:lnTo>
                <a:lnTo>
                  <a:pt x="660146" y="53339"/>
                </a:lnTo>
                <a:lnTo>
                  <a:pt x="629792" y="76453"/>
                </a:lnTo>
                <a:lnTo>
                  <a:pt x="667343" y="76453"/>
                </a:lnTo>
                <a:lnTo>
                  <a:pt x="692590" y="15493"/>
                </a:lnTo>
                <a:close/>
              </a:path>
              <a:path w="699135" h="537845">
                <a:moveTo>
                  <a:pt x="638724" y="45739"/>
                </a:moveTo>
                <a:lnTo>
                  <a:pt x="609252" y="49331"/>
                </a:lnTo>
                <a:lnTo>
                  <a:pt x="627340" y="73215"/>
                </a:lnTo>
                <a:lnTo>
                  <a:pt x="638724" y="45739"/>
                </a:lnTo>
                <a:close/>
              </a:path>
              <a:path w="699135" h="537845">
                <a:moveTo>
                  <a:pt x="699008" y="0"/>
                </a:moveTo>
                <a:lnTo>
                  <a:pt x="535304" y="19938"/>
                </a:lnTo>
                <a:lnTo>
                  <a:pt x="518667" y="41148"/>
                </a:lnTo>
                <a:lnTo>
                  <a:pt x="521053" y="48373"/>
                </a:lnTo>
                <a:lnTo>
                  <a:pt x="525843" y="53895"/>
                </a:lnTo>
                <a:lnTo>
                  <a:pt x="532348" y="57203"/>
                </a:lnTo>
                <a:lnTo>
                  <a:pt x="539876" y="57785"/>
                </a:lnTo>
                <a:lnTo>
                  <a:pt x="609252" y="49331"/>
                </a:lnTo>
                <a:lnTo>
                  <a:pt x="606805" y="46100"/>
                </a:lnTo>
                <a:lnTo>
                  <a:pt x="637159" y="23113"/>
                </a:lnTo>
                <a:lnTo>
                  <a:pt x="648098" y="23113"/>
                </a:lnTo>
                <a:lnTo>
                  <a:pt x="651255" y="15493"/>
                </a:lnTo>
                <a:lnTo>
                  <a:pt x="692590" y="15493"/>
                </a:lnTo>
                <a:lnTo>
                  <a:pt x="699008" y="0"/>
                </a:lnTo>
                <a:close/>
              </a:path>
              <a:path w="699135" h="537845">
                <a:moveTo>
                  <a:pt x="637159" y="23113"/>
                </a:moveTo>
                <a:lnTo>
                  <a:pt x="606805" y="46100"/>
                </a:lnTo>
                <a:lnTo>
                  <a:pt x="609252" y="49331"/>
                </a:lnTo>
                <a:lnTo>
                  <a:pt x="638724" y="45739"/>
                </a:lnTo>
                <a:lnTo>
                  <a:pt x="644240" y="32425"/>
                </a:lnTo>
                <a:lnTo>
                  <a:pt x="637159" y="23113"/>
                </a:lnTo>
                <a:close/>
              </a:path>
              <a:path w="699135" h="537845">
                <a:moveTo>
                  <a:pt x="644240" y="32425"/>
                </a:moveTo>
                <a:lnTo>
                  <a:pt x="638724" y="45739"/>
                </a:lnTo>
                <a:lnTo>
                  <a:pt x="653039" y="43995"/>
                </a:lnTo>
                <a:lnTo>
                  <a:pt x="644240" y="32425"/>
                </a:lnTo>
                <a:close/>
              </a:path>
              <a:path w="699135" h="537845">
                <a:moveTo>
                  <a:pt x="651255" y="15493"/>
                </a:moveTo>
                <a:lnTo>
                  <a:pt x="644240" y="32425"/>
                </a:lnTo>
                <a:lnTo>
                  <a:pt x="653039" y="43995"/>
                </a:lnTo>
                <a:lnTo>
                  <a:pt x="671195" y="41783"/>
                </a:lnTo>
                <a:lnTo>
                  <a:pt x="651255" y="15493"/>
                </a:lnTo>
                <a:close/>
              </a:path>
              <a:path w="699135" h="537845">
                <a:moveTo>
                  <a:pt x="648098" y="23113"/>
                </a:moveTo>
                <a:lnTo>
                  <a:pt x="637159" y="23113"/>
                </a:lnTo>
                <a:lnTo>
                  <a:pt x="644240" y="32425"/>
                </a:lnTo>
                <a:lnTo>
                  <a:pt x="648098" y="23113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498335" y="5017008"/>
            <a:ext cx="59588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429755" y="4422647"/>
            <a:ext cx="723900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429755" y="4422647"/>
            <a:ext cx="719327" cy="7010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666230" y="4883658"/>
            <a:ext cx="324485" cy="158750"/>
          </a:xfrm>
          <a:custGeom>
            <a:avLst/>
            <a:gdLst/>
            <a:ahLst/>
            <a:cxnLst/>
            <a:rect l="l" t="t" r="r" b="b"/>
            <a:pathLst>
              <a:path w="324484" h="158750">
                <a:moveTo>
                  <a:pt x="0" y="115570"/>
                </a:moveTo>
                <a:lnTo>
                  <a:pt x="17535" y="138576"/>
                </a:lnTo>
                <a:lnTo>
                  <a:pt x="48536" y="152920"/>
                </a:lnTo>
                <a:lnTo>
                  <a:pt x="89858" y="158199"/>
                </a:lnTo>
                <a:lnTo>
                  <a:pt x="138354" y="154011"/>
                </a:lnTo>
                <a:lnTo>
                  <a:pt x="190880" y="139954"/>
                </a:lnTo>
                <a:lnTo>
                  <a:pt x="231029" y="121717"/>
                </a:lnTo>
                <a:lnTo>
                  <a:pt x="44721" y="121717"/>
                </a:lnTo>
                <a:lnTo>
                  <a:pt x="0" y="115570"/>
                </a:lnTo>
                <a:close/>
              </a:path>
              <a:path w="324484" h="158750">
                <a:moveTo>
                  <a:pt x="322834" y="0"/>
                </a:moveTo>
                <a:lnTo>
                  <a:pt x="289051" y="35687"/>
                </a:lnTo>
                <a:lnTo>
                  <a:pt x="246606" y="65945"/>
                </a:lnTo>
                <a:lnTo>
                  <a:pt x="198195" y="90433"/>
                </a:lnTo>
                <a:lnTo>
                  <a:pt x="146573" y="108394"/>
                </a:lnTo>
                <a:lnTo>
                  <a:pt x="94497" y="119074"/>
                </a:lnTo>
                <a:lnTo>
                  <a:pt x="44721" y="121717"/>
                </a:lnTo>
                <a:lnTo>
                  <a:pt x="231029" y="121717"/>
                </a:lnTo>
                <a:lnTo>
                  <a:pt x="240399" y="117461"/>
                </a:lnTo>
                <a:lnTo>
                  <a:pt x="280524" y="89922"/>
                </a:lnTo>
                <a:lnTo>
                  <a:pt x="309085" y="59633"/>
                </a:lnTo>
                <a:lnTo>
                  <a:pt x="323911" y="28893"/>
                </a:lnTo>
                <a:lnTo>
                  <a:pt x="322834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614668" y="4936871"/>
            <a:ext cx="339725" cy="105410"/>
          </a:xfrm>
          <a:custGeom>
            <a:avLst/>
            <a:gdLst/>
            <a:ahLst/>
            <a:cxnLst/>
            <a:rect l="l" t="t" r="r" b="b"/>
            <a:pathLst>
              <a:path w="339725" h="105410">
                <a:moveTo>
                  <a:pt x="0" y="36321"/>
                </a:moveTo>
                <a:lnTo>
                  <a:pt x="16922" y="68647"/>
                </a:lnTo>
                <a:lnTo>
                  <a:pt x="56229" y="92328"/>
                </a:lnTo>
                <a:lnTo>
                  <a:pt x="112156" y="105152"/>
                </a:lnTo>
                <a:lnTo>
                  <a:pt x="178942" y="104901"/>
                </a:lnTo>
                <a:lnTo>
                  <a:pt x="244205" y="91011"/>
                </a:lnTo>
                <a:lnTo>
                  <a:pt x="296132" y="66643"/>
                </a:lnTo>
                <a:lnTo>
                  <a:pt x="299047" y="63896"/>
                </a:lnTo>
                <a:lnTo>
                  <a:pt x="143478" y="63896"/>
                </a:lnTo>
                <a:lnTo>
                  <a:pt x="90602" y="62018"/>
                </a:lnTo>
                <a:lnTo>
                  <a:pt x="41826" y="52858"/>
                </a:lnTo>
                <a:lnTo>
                  <a:pt x="0" y="36321"/>
                </a:lnTo>
                <a:close/>
              </a:path>
              <a:path w="339725" h="105410">
                <a:moveTo>
                  <a:pt x="339216" y="0"/>
                </a:moveTo>
                <a:lnTo>
                  <a:pt x="298196" y="26796"/>
                </a:lnTo>
                <a:lnTo>
                  <a:pt x="250125" y="46190"/>
                </a:lnTo>
                <a:lnTo>
                  <a:pt x="197602" y="58589"/>
                </a:lnTo>
                <a:lnTo>
                  <a:pt x="143478" y="63896"/>
                </a:lnTo>
                <a:lnTo>
                  <a:pt x="299047" y="63896"/>
                </a:lnTo>
                <a:lnTo>
                  <a:pt x="329533" y="35178"/>
                </a:lnTo>
                <a:lnTo>
                  <a:pt x="339216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584188" y="4949571"/>
            <a:ext cx="341630" cy="92710"/>
          </a:xfrm>
          <a:custGeom>
            <a:avLst/>
            <a:gdLst/>
            <a:ahLst/>
            <a:cxnLst/>
            <a:rect l="l" t="t" r="r" b="b"/>
            <a:pathLst>
              <a:path w="341629" h="92710">
                <a:moveTo>
                  <a:pt x="0" y="7111"/>
                </a:moveTo>
                <a:lnTo>
                  <a:pt x="34007" y="58879"/>
                </a:lnTo>
                <a:lnTo>
                  <a:pt x="71341" y="77356"/>
                </a:lnTo>
                <a:lnTo>
                  <a:pt x="118441" y="89017"/>
                </a:lnTo>
                <a:lnTo>
                  <a:pt x="172465" y="92455"/>
                </a:lnTo>
                <a:lnTo>
                  <a:pt x="226240" y="86778"/>
                </a:lnTo>
                <a:lnTo>
                  <a:pt x="272779" y="73188"/>
                </a:lnTo>
                <a:lnTo>
                  <a:pt x="309296" y="53191"/>
                </a:lnTo>
                <a:lnTo>
                  <a:pt x="314567" y="47656"/>
                </a:lnTo>
                <a:lnTo>
                  <a:pt x="140652" y="47656"/>
                </a:lnTo>
                <a:lnTo>
                  <a:pt x="88114" y="41110"/>
                </a:lnTo>
                <a:lnTo>
                  <a:pt x="40282" y="27543"/>
                </a:lnTo>
                <a:lnTo>
                  <a:pt x="0" y="7111"/>
                </a:lnTo>
                <a:close/>
              </a:path>
              <a:path w="341629" h="92710">
                <a:moveTo>
                  <a:pt x="341121" y="0"/>
                </a:moveTo>
                <a:lnTo>
                  <a:pt x="298068" y="23621"/>
                </a:lnTo>
                <a:lnTo>
                  <a:pt x="248473" y="39067"/>
                </a:lnTo>
                <a:lnTo>
                  <a:pt x="195053" y="47027"/>
                </a:lnTo>
                <a:lnTo>
                  <a:pt x="140652" y="47656"/>
                </a:lnTo>
                <a:lnTo>
                  <a:pt x="314567" y="47656"/>
                </a:lnTo>
                <a:lnTo>
                  <a:pt x="333006" y="28293"/>
                </a:lnTo>
                <a:lnTo>
                  <a:pt x="34112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550914" y="4932045"/>
            <a:ext cx="340360" cy="112395"/>
          </a:xfrm>
          <a:custGeom>
            <a:avLst/>
            <a:gdLst/>
            <a:ahLst/>
            <a:cxnLst/>
            <a:rect l="l" t="t" r="r" b="b"/>
            <a:pathLst>
              <a:path w="340359" h="112395">
                <a:moveTo>
                  <a:pt x="0" y="0"/>
                </a:moveTo>
                <a:lnTo>
                  <a:pt x="25928" y="55497"/>
                </a:lnTo>
                <a:lnTo>
                  <a:pt x="60167" y="79177"/>
                </a:lnTo>
                <a:lnTo>
                  <a:pt x="105135" y="97731"/>
                </a:lnTo>
                <a:lnTo>
                  <a:pt x="158241" y="109346"/>
                </a:lnTo>
                <a:lnTo>
                  <a:pt x="212547" y="112203"/>
                </a:lnTo>
                <a:lnTo>
                  <a:pt x="260847" y="106233"/>
                </a:lnTo>
                <a:lnTo>
                  <a:pt x="300156" y="92485"/>
                </a:lnTo>
                <a:lnTo>
                  <a:pt x="327487" y="72006"/>
                </a:lnTo>
                <a:lnTo>
                  <a:pt x="328715" y="69409"/>
                </a:lnTo>
                <a:lnTo>
                  <a:pt x="241902" y="69409"/>
                </a:lnTo>
                <a:lnTo>
                  <a:pt x="187658" y="68862"/>
                </a:lnTo>
                <a:lnTo>
                  <a:pt x="133556" y="61055"/>
                </a:lnTo>
                <a:lnTo>
                  <a:pt x="82385" y="46580"/>
                </a:lnTo>
                <a:lnTo>
                  <a:pt x="36936" y="26031"/>
                </a:lnTo>
                <a:lnTo>
                  <a:pt x="0" y="0"/>
                </a:lnTo>
                <a:close/>
              </a:path>
              <a:path w="340359" h="112395">
                <a:moveTo>
                  <a:pt x="339851" y="45846"/>
                </a:moveTo>
                <a:lnTo>
                  <a:pt x="293496" y="62102"/>
                </a:lnTo>
                <a:lnTo>
                  <a:pt x="241902" y="69409"/>
                </a:lnTo>
                <a:lnTo>
                  <a:pt x="328715" y="69409"/>
                </a:lnTo>
                <a:lnTo>
                  <a:pt x="339851" y="458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576186" y="4944490"/>
            <a:ext cx="342900" cy="99060"/>
          </a:xfrm>
          <a:custGeom>
            <a:avLst/>
            <a:gdLst/>
            <a:ahLst/>
            <a:cxnLst/>
            <a:rect l="l" t="t" r="r" b="b"/>
            <a:pathLst>
              <a:path w="342900" h="99060">
                <a:moveTo>
                  <a:pt x="0" y="0"/>
                </a:moveTo>
                <a:lnTo>
                  <a:pt x="30349" y="55032"/>
                </a:lnTo>
                <a:lnTo>
                  <a:pt x="66449" y="76452"/>
                </a:lnTo>
                <a:lnTo>
                  <a:pt x="112832" y="91631"/>
                </a:lnTo>
                <a:lnTo>
                  <a:pt x="166751" y="98932"/>
                </a:lnTo>
                <a:lnTo>
                  <a:pt x="221131" y="97022"/>
                </a:lnTo>
                <a:lnTo>
                  <a:pt x="268800" y="86547"/>
                </a:lnTo>
                <a:lnTo>
                  <a:pt x="306855" y="68849"/>
                </a:lnTo>
                <a:lnTo>
                  <a:pt x="322399" y="54497"/>
                </a:lnTo>
                <a:lnTo>
                  <a:pt x="192710" y="54497"/>
                </a:lnTo>
                <a:lnTo>
                  <a:pt x="138128" y="51244"/>
                </a:lnTo>
                <a:lnTo>
                  <a:pt x="85927" y="40837"/>
                </a:lnTo>
                <a:lnTo>
                  <a:pt x="38940" y="23636"/>
                </a:lnTo>
                <a:lnTo>
                  <a:pt x="0" y="0"/>
                </a:lnTo>
                <a:close/>
              </a:path>
              <a:path w="342900" h="99060">
                <a:moveTo>
                  <a:pt x="342519" y="17144"/>
                </a:moveTo>
                <a:lnTo>
                  <a:pt x="297688" y="38099"/>
                </a:lnTo>
                <a:lnTo>
                  <a:pt x="246841" y="50235"/>
                </a:lnTo>
                <a:lnTo>
                  <a:pt x="192710" y="54497"/>
                </a:lnTo>
                <a:lnTo>
                  <a:pt x="322399" y="54497"/>
                </a:lnTo>
                <a:lnTo>
                  <a:pt x="332395" y="45267"/>
                </a:lnTo>
                <a:lnTo>
                  <a:pt x="342519" y="17144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537959" y="4901946"/>
            <a:ext cx="327660" cy="147320"/>
          </a:xfrm>
          <a:custGeom>
            <a:avLst/>
            <a:gdLst/>
            <a:ahLst/>
            <a:cxnLst/>
            <a:rect l="l" t="t" r="r" b="b"/>
            <a:pathLst>
              <a:path w="327659" h="147320">
                <a:moveTo>
                  <a:pt x="0" y="0"/>
                </a:moveTo>
                <a:lnTo>
                  <a:pt x="16497" y="60523"/>
                </a:lnTo>
                <a:lnTo>
                  <a:pt x="46387" y="89748"/>
                </a:lnTo>
                <a:lnTo>
                  <a:pt x="87664" y="115315"/>
                </a:lnTo>
                <a:lnTo>
                  <a:pt x="138049" y="135000"/>
                </a:lnTo>
                <a:lnTo>
                  <a:pt x="191111" y="145849"/>
                </a:lnTo>
                <a:lnTo>
                  <a:pt x="239705" y="146810"/>
                </a:lnTo>
                <a:lnTo>
                  <a:pt x="280704" y="138512"/>
                </a:lnTo>
                <a:lnTo>
                  <a:pt x="310980" y="121581"/>
                </a:lnTo>
                <a:lnTo>
                  <a:pt x="320964" y="106425"/>
                </a:lnTo>
                <a:lnTo>
                  <a:pt x="279019" y="106425"/>
                </a:lnTo>
                <a:lnTo>
                  <a:pt x="226988" y="106374"/>
                </a:lnTo>
                <a:lnTo>
                  <a:pt x="173632" y="97884"/>
                </a:lnTo>
                <a:lnTo>
                  <a:pt x="121602" y="81978"/>
                </a:lnTo>
                <a:lnTo>
                  <a:pt x="73551" y="59680"/>
                </a:lnTo>
                <a:lnTo>
                  <a:pt x="32133" y="32013"/>
                </a:lnTo>
                <a:lnTo>
                  <a:pt x="0" y="0"/>
                </a:lnTo>
                <a:close/>
              </a:path>
              <a:path w="327659" h="147320">
                <a:moveTo>
                  <a:pt x="327406" y="96646"/>
                </a:moveTo>
                <a:lnTo>
                  <a:pt x="316291" y="100050"/>
                </a:lnTo>
                <a:lnTo>
                  <a:pt x="304498" y="102822"/>
                </a:lnTo>
                <a:lnTo>
                  <a:pt x="292062" y="104951"/>
                </a:lnTo>
                <a:lnTo>
                  <a:pt x="279019" y="106425"/>
                </a:lnTo>
                <a:lnTo>
                  <a:pt x="320964" y="106425"/>
                </a:lnTo>
                <a:lnTo>
                  <a:pt x="327406" y="966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512161" y="4878196"/>
            <a:ext cx="318770" cy="165735"/>
          </a:xfrm>
          <a:custGeom>
            <a:avLst/>
            <a:gdLst/>
            <a:ahLst/>
            <a:cxnLst/>
            <a:rect l="l" t="t" r="r" b="b"/>
            <a:pathLst>
              <a:path w="318770" h="165735">
                <a:moveTo>
                  <a:pt x="2176" y="0"/>
                </a:moveTo>
                <a:lnTo>
                  <a:pt x="13569" y="60829"/>
                </a:lnTo>
                <a:lnTo>
                  <a:pt x="40800" y="92144"/>
                </a:lnTo>
                <a:lnTo>
                  <a:pt x="79607" y="120879"/>
                </a:lnTo>
                <a:lnTo>
                  <a:pt x="127906" y="144652"/>
                </a:lnTo>
                <a:lnTo>
                  <a:pt x="179564" y="159994"/>
                </a:lnTo>
                <a:lnTo>
                  <a:pt x="227596" y="165247"/>
                </a:lnTo>
                <a:lnTo>
                  <a:pt x="268861" y="160746"/>
                </a:lnTo>
                <a:lnTo>
                  <a:pt x="300219" y="146827"/>
                </a:lnTo>
                <a:lnTo>
                  <a:pt x="314286" y="129158"/>
                </a:lnTo>
                <a:lnTo>
                  <a:pt x="269765" y="129158"/>
                </a:lnTo>
                <a:lnTo>
                  <a:pt x="218290" y="124442"/>
                </a:lnTo>
                <a:lnTo>
                  <a:pt x="166156" y="111364"/>
                </a:lnTo>
                <a:lnTo>
                  <a:pt x="115920" y="91154"/>
                </a:lnTo>
                <a:lnTo>
                  <a:pt x="70140" y="65038"/>
                </a:lnTo>
                <a:lnTo>
                  <a:pt x="31372" y="34244"/>
                </a:lnTo>
                <a:lnTo>
                  <a:pt x="2176" y="0"/>
                </a:lnTo>
                <a:close/>
              </a:path>
              <a:path w="318770" h="165735">
                <a:moveTo>
                  <a:pt x="318533" y="123825"/>
                </a:moveTo>
                <a:lnTo>
                  <a:pt x="307252" y="126158"/>
                </a:lnTo>
                <a:lnTo>
                  <a:pt x="295339" y="127825"/>
                </a:lnTo>
                <a:lnTo>
                  <a:pt x="282832" y="128825"/>
                </a:lnTo>
                <a:lnTo>
                  <a:pt x="269765" y="129158"/>
                </a:lnTo>
                <a:lnTo>
                  <a:pt x="314286" y="129158"/>
                </a:lnTo>
                <a:lnTo>
                  <a:pt x="318533" y="123825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489045" y="4841621"/>
            <a:ext cx="302260" cy="201930"/>
          </a:xfrm>
          <a:custGeom>
            <a:avLst/>
            <a:gdLst/>
            <a:ahLst/>
            <a:cxnLst/>
            <a:rect l="l" t="t" r="r" b="b"/>
            <a:pathLst>
              <a:path w="302259" h="201929">
                <a:moveTo>
                  <a:pt x="6877" y="0"/>
                </a:moveTo>
                <a:lnTo>
                  <a:pt x="8429" y="62731"/>
                </a:lnTo>
                <a:lnTo>
                  <a:pt x="30496" y="98243"/>
                </a:lnTo>
                <a:lnTo>
                  <a:pt x="64529" y="132925"/>
                </a:lnTo>
                <a:lnTo>
                  <a:pt x="108858" y="164083"/>
                </a:lnTo>
                <a:lnTo>
                  <a:pt x="157767" y="187287"/>
                </a:lnTo>
                <a:lnTo>
                  <a:pt x="204689" y="199810"/>
                </a:lnTo>
                <a:lnTo>
                  <a:pt x="246448" y="201519"/>
                </a:lnTo>
                <a:lnTo>
                  <a:pt x="279867" y="192280"/>
                </a:lnTo>
                <a:lnTo>
                  <a:pt x="301074" y="172604"/>
                </a:lnTo>
                <a:lnTo>
                  <a:pt x="290178" y="172604"/>
                </a:lnTo>
                <a:lnTo>
                  <a:pt x="278085" y="172465"/>
                </a:lnTo>
                <a:lnTo>
                  <a:pt x="201978" y="157453"/>
                </a:lnTo>
                <a:lnTo>
                  <a:pt x="152184" y="136482"/>
                </a:lnTo>
                <a:lnTo>
                  <a:pt x="105445" y="108632"/>
                </a:lnTo>
                <a:lnTo>
                  <a:pt x="64093" y="75522"/>
                </a:lnTo>
                <a:lnTo>
                  <a:pt x="30459" y="38772"/>
                </a:lnTo>
                <a:lnTo>
                  <a:pt x="6877" y="0"/>
                </a:lnTo>
                <a:close/>
              </a:path>
              <a:path w="302259" h="201929">
                <a:moveTo>
                  <a:pt x="301771" y="171957"/>
                </a:moveTo>
                <a:lnTo>
                  <a:pt x="290178" y="172604"/>
                </a:lnTo>
                <a:lnTo>
                  <a:pt x="301074" y="172604"/>
                </a:lnTo>
                <a:lnTo>
                  <a:pt x="301771" y="17195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717535" y="5017008"/>
            <a:ext cx="595883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648956" y="4422647"/>
            <a:ext cx="723900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648956" y="4422647"/>
            <a:ext cx="719327" cy="70103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883652" y="4878832"/>
            <a:ext cx="324485" cy="158750"/>
          </a:xfrm>
          <a:custGeom>
            <a:avLst/>
            <a:gdLst/>
            <a:ahLst/>
            <a:cxnLst/>
            <a:rect l="l" t="t" r="r" b="b"/>
            <a:pathLst>
              <a:path w="324484" h="158750">
                <a:moveTo>
                  <a:pt x="0" y="115570"/>
                </a:moveTo>
                <a:lnTo>
                  <a:pt x="17535" y="138575"/>
                </a:lnTo>
                <a:lnTo>
                  <a:pt x="48536" y="152912"/>
                </a:lnTo>
                <a:lnTo>
                  <a:pt x="89858" y="158171"/>
                </a:lnTo>
                <a:lnTo>
                  <a:pt x="138354" y="153946"/>
                </a:lnTo>
                <a:lnTo>
                  <a:pt x="190880" y="139827"/>
                </a:lnTo>
                <a:lnTo>
                  <a:pt x="230869" y="121718"/>
                </a:lnTo>
                <a:lnTo>
                  <a:pt x="44774" y="121718"/>
                </a:lnTo>
                <a:lnTo>
                  <a:pt x="0" y="115570"/>
                </a:lnTo>
                <a:close/>
              </a:path>
              <a:path w="324484" h="158750">
                <a:moveTo>
                  <a:pt x="322961" y="0"/>
                </a:moveTo>
                <a:lnTo>
                  <a:pt x="289178" y="35814"/>
                </a:lnTo>
                <a:lnTo>
                  <a:pt x="246732" y="66019"/>
                </a:lnTo>
                <a:lnTo>
                  <a:pt x="198317" y="90471"/>
                </a:lnTo>
                <a:lnTo>
                  <a:pt x="146685" y="108410"/>
                </a:lnTo>
                <a:lnTo>
                  <a:pt x="94586" y="119078"/>
                </a:lnTo>
                <a:lnTo>
                  <a:pt x="44774" y="121718"/>
                </a:lnTo>
                <a:lnTo>
                  <a:pt x="230869" y="121718"/>
                </a:lnTo>
                <a:lnTo>
                  <a:pt x="240413" y="117396"/>
                </a:lnTo>
                <a:lnTo>
                  <a:pt x="280569" y="89894"/>
                </a:lnTo>
                <a:lnTo>
                  <a:pt x="309167" y="59624"/>
                </a:lnTo>
                <a:lnTo>
                  <a:pt x="324025" y="28891"/>
                </a:lnTo>
                <a:lnTo>
                  <a:pt x="32296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832470" y="4931917"/>
            <a:ext cx="339725" cy="105410"/>
          </a:xfrm>
          <a:custGeom>
            <a:avLst/>
            <a:gdLst/>
            <a:ahLst/>
            <a:cxnLst/>
            <a:rect l="l" t="t" r="r" b="b"/>
            <a:pathLst>
              <a:path w="339725" h="105410">
                <a:moveTo>
                  <a:pt x="0" y="36448"/>
                </a:moveTo>
                <a:lnTo>
                  <a:pt x="16976" y="68754"/>
                </a:lnTo>
                <a:lnTo>
                  <a:pt x="56276" y="92392"/>
                </a:lnTo>
                <a:lnTo>
                  <a:pt x="112174" y="105171"/>
                </a:lnTo>
                <a:lnTo>
                  <a:pt x="178943" y="104901"/>
                </a:lnTo>
                <a:lnTo>
                  <a:pt x="244260" y="91011"/>
                </a:lnTo>
                <a:lnTo>
                  <a:pt x="296195" y="66643"/>
                </a:lnTo>
                <a:lnTo>
                  <a:pt x="299095" y="63912"/>
                </a:lnTo>
                <a:lnTo>
                  <a:pt x="143541" y="63912"/>
                </a:lnTo>
                <a:lnTo>
                  <a:pt x="90663" y="62055"/>
                </a:lnTo>
                <a:lnTo>
                  <a:pt x="41871" y="52931"/>
                </a:lnTo>
                <a:lnTo>
                  <a:pt x="0" y="36448"/>
                </a:lnTo>
                <a:close/>
              </a:path>
              <a:path w="339725" h="105410">
                <a:moveTo>
                  <a:pt x="339344" y="0"/>
                </a:moveTo>
                <a:lnTo>
                  <a:pt x="298323" y="26796"/>
                </a:lnTo>
                <a:lnTo>
                  <a:pt x="250207" y="46191"/>
                </a:lnTo>
                <a:lnTo>
                  <a:pt x="197668" y="58594"/>
                </a:lnTo>
                <a:lnTo>
                  <a:pt x="143541" y="63912"/>
                </a:lnTo>
                <a:lnTo>
                  <a:pt x="299095" y="63912"/>
                </a:lnTo>
                <a:lnTo>
                  <a:pt x="329604" y="35178"/>
                </a:lnTo>
                <a:lnTo>
                  <a:pt x="339344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801609" y="4944745"/>
            <a:ext cx="341630" cy="92710"/>
          </a:xfrm>
          <a:custGeom>
            <a:avLst/>
            <a:gdLst/>
            <a:ahLst/>
            <a:cxnLst/>
            <a:rect l="l" t="t" r="r" b="b"/>
            <a:pathLst>
              <a:path w="341629" h="92710">
                <a:moveTo>
                  <a:pt x="0" y="7111"/>
                </a:moveTo>
                <a:lnTo>
                  <a:pt x="34007" y="58834"/>
                </a:lnTo>
                <a:lnTo>
                  <a:pt x="71341" y="77273"/>
                </a:lnTo>
                <a:lnTo>
                  <a:pt x="118441" y="88904"/>
                </a:lnTo>
                <a:lnTo>
                  <a:pt x="172466" y="92328"/>
                </a:lnTo>
                <a:lnTo>
                  <a:pt x="226302" y="86652"/>
                </a:lnTo>
                <a:lnTo>
                  <a:pt x="272879" y="73069"/>
                </a:lnTo>
                <a:lnTo>
                  <a:pt x="309415" y="53092"/>
                </a:lnTo>
                <a:lnTo>
                  <a:pt x="314646" y="47609"/>
                </a:lnTo>
                <a:lnTo>
                  <a:pt x="140652" y="47609"/>
                </a:lnTo>
                <a:lnTo>
                  <a:pt x="88114" y="41053"/>
                </a:lnTo>
                <a:lnTo>
                  <a:pt x="40282" y="27499"/>
                </a:lnTo>
                <a:lnTo>
                  <a:pt x="0" y="7111"/>
                </a:lnTo>
                <a:close/>
              </a:path>
              <a:path w="341629" h="92710">
                <a:moveTo>
                  <a:pt x="341249" y="0"/>
                </a:moveTo>
                <a:lnTo>
                  <a:pt x="298069" y="23621"/>
                </a:lnTo>
                <a:lnTo>
                  <a:pt x="248473" y="39058"/>
                </a:lnTo>
                <a:lnTo>
                  <a:pt x="195053" y="46999"/>
                </a:lnTo>
                <a:lnTo>
                  <a:pt x="140652" y="47609"/>
                </a:lnTo>
                <a:lnTo>
                  <a:pt x="314646" y="47609"/>
                </a:lnTo>
                <a:lnTo>
                  <a:pt x="333132" y="28231"/>
                </a:lnTo>
                <a:lnTo>
                  <a:pt x="341249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768843" y="4927346"/>
            <a:ext cx="340360" cy="112395"/>
          </a:xfrm>
          <a:custGeom>
            <a:avLst/>
            <a:gdLst/>
            <a:ahLst/>
            <a:cxnLst/>
            <a:rect l="l" t="t" r="r" b="b"/>
            <a:pathLst>
              <a:path w="340359" h="112395">
                <a:moveTo>
                  <a:pt x="0" y="0"/>
                </a:moveTo>
                <a:lnTo>
                  <a:pt x="25936" y="55461"/>
                </a:lnTo>
                <a:lnTo>
                  <a:pt x="60194" y="79123"/>
                </a:lnTo>
                <a:lnTo>
                  <a:pt x="105200" y="97682"/>
                </a:lnTo>
                <a:lnTo>
                  <a:pt x="158369" y="109346"/>
                </a:lnTo>
                <a:lnTo>
                  <a:pt x="212673" y="112203"/>
                </a:lnTo>
                <a:lnTo>
                  <a:pt x="260966" y="106233"/>
                </a:lnTo>
                <a:lnTo>
                  <a:pt x="300256" y="92485"/>
                </a:lnTo>
                <a:lnTo>
                  <a:pt x="327549" y="72006"/>
                </a:lnTo>
                <a:lnTo>
                  <a:pt x="328771" y="69409"/>
                </a:lnTo>
                <a:lnTo>
                  <a:pt x="241902" y="69409"/>
                </a:lnTo>
                <a:lnTo>
                  <a:pt x="187658" y="68862"/>
                </a:lnTo>
                <a:lnTo>
                  <a:pt x="133556" y="61055"/>
                </a:lnTo>
                <a:lnTo>
                  <a:pt x="82385" y="46580"/>
                </a:lnTo>
                <a:lnTo>
                  <a:pt x="36936" y="26031"/>
                </a:lnTo>
                <a:lnTo>
                  <a:pt x="0" y="0"/>
                </a:lnTo>
                <a:close/>
              </a:path>
              <a:path w="340359" h="112395">
                <a:moveTo>
                  <a:pt x="339851" y="45846"/>
                </a:moveTo>
                <a:lnTo>
                  <a:pt x="293497" y="62102"/>
                </a:lnTo>
                <a:lnTo>
                  <a:pt x="241902" y="69409"/>
                </a:lnTo>
                <a:lnTo>
                  <a:pt x="328771" y="69409"/>
                </a:lnTo>
                <a:lnTo>
                  <a:pt x="339851" y="458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795514" y="4939791"/>
            <a:ext cx="342900" cy="99060"/>
          </a:xfrm>
          <a:custGeom>
            <a:avLst/>
            <a:gdLst/>
            <a:ahLst/>
            <a:cxnLst/>
            <a:rect l="l" t="t" r="r" b="b"/>
            <a:pathLst>
              <a:path w="342900" h="99060">
                <a:moveTo>
                  <a:pt x="0" y="0"/>
                </a:moveTo>
                <a:lnTo>
                  <a:pt x="30349" y="54987"/>
                </a:lnTo>
                <a:lnTo>
                  <a:pt x="66449" y="76370"/>
                </a:lnTo>
                <a:lnTo>
                  <a:pt x="112832" y="91517"/>
                </a:lnTo>
                <a:lnTo>
                  <a:pt x="166750" y="98805"/>
                </a:lnTo>
                <a:lnTo>
                  <a:pt x="221132" y="96957"/>
                </a:lnTo>
                <a:lnTo>
                  <a:pt x="268808" y="86520"/>
                </a:lnTo>
                <a:lnTo>
                  <a:pt x="306882" y="68841"/>
                </a:lnTo>
                <a:lnTo>
                  <a:pt x="322445" y="54497"/>
                </a:lnTo>
                <a:lnTo>
                  <a:pt x="192710" y="54497"/>
                </a:lnTo>
                <a:lnTo>
                  <a:pt x="138128" y="51244"/>
                </a:lnTo>
                <a:lnTo>
                  <a:pt x="85927" y="40837"/>
                </a:lnTo>
                <a:lnTo>
                  <a:pt x="38940" y="23636"/>
                </a:lnTo>
                <a:lnTo>
                  <a:pt x="0" y="0"/>
                </a:lnTo>
                <a:close/>
              </a:path>
              <a:path w="342900" h="99060">
                <a:moveTo>
                  <a:pt x="342645" y="17144"/>
                </a:moveTo>
                <a:lnTo>
                  <a:pt x="297687" y="38099"/>
                </a:lnTo>
                <a:lnTo>
                  <a:pt x="246841" y="50235"/>
                </a:lnTo>
                <a:lnTo>
                  <a:pt x="192710" y="54497"/>
                </a:lnTo>
                <a:lnTo>
                  <a:pt x="322445" y="54497"/>
                </a:lnTo>
                <a:lnTo>
                  <a:pt x="332460" y="45266"/>
                </a:lnTo>
                <a:lnTo>
                  <a:pt x="342645" y="17144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757286" y="4897120"/>
            <a:ext cx="327660" cy="147320"/>
          </a:xfrm>
          <a:custGeom>
            <a:avLst/>
            <a:gdLst/>
            <a:ahLst/>
            <a:cxnLst/>
            <a:rect l="l" t="t" r="r" b="b"/>
            <a:pathLst>
              <a:path w="327659" h="147320">
                <a:moveTo>
                  <a:pt x="0" y="0"/>
                </a:moveTo>
                <a:lnTo>
                  <a:pt x="16406" y="60531"/>
                </a:lnTo>
                <a:lnTo>
                  <a:pt x="46296" y="89775"/>
                </a:lnTo>
                <a:lnTo>
                  <a:pt x="87603" y="115381"/>
                </a:lnTo>
                <a:lnTo>
                  <a:pt x="138049" y="135127"/>
                </a:lnTo>
                <a:lnTo>
                  <a:pt x="191111" y="145976"/>
                </a:lnTo>
                <a:lnTo>
                  <a:pt x="239705" y="146937"/>
                </a:lnTo>
                <a:lnTo>
                  <a:pt x="280704" y="138639"/>
                </a:lnTo>
                <a:lnTo>
                  <a:pt x="310980" y="121708"/>
                </a:lnTo>
                <a:lnTo>
                  <a:pt x="320964" y="106552"/>
                </a:lnTo>
                <a:lnTo>
                  <a:pt x="279019" y="106552"/>
                </a:lnTo>
                <a:lnTo>
                  <a:pt x="226980" y="106456"/>
                </a:lnTo>
                <a:lnTo>
                  <a:pt x="173604" y="97949"/>
                </a:lnTo>
                <a:lnTo>
                  <a:pt x="121554" y="82041"/>
                </a:lnTo>
                <a:lnTo>
                  <a:pt x="73495" y="59741"/>
                </a:lnTo>
                <a:lnTo>
                  <a:pt x="32089" y="32058"/>
                </a:lnTo>
                <a:lnTo>
                  <a:pt x="0" y="0"/>
                </a:lnTo>
                <a:close/>
              </a:path>
              <a:path w="327659" h="147320">
                <a:moveTo>
                  <a:pt x="327406" y="96773"/>
                </a:moveTo>
                <a:lnTo>
                  <a:pt x="316291" y="100105"/>
                </a:lnTo>
                <a:lnTo>
                  <a:pt x="304498" y="102854"/>
                </a:lnTo>
                <a:lnTo>
                  <a:pt x="292062" y="105007"/>
                </a:lnTo>
                <a:lnTo>
                  <a:pt x="279019" y="106552"/>
                </a:lnTo>
                <a:lnTo>
                  <a:pt x="320964" y="106552"/>
                </a:lnTo>
                <a:lnTo>
                  <a:pt x="327406" y="96773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731488" y="4873371"/>
            <a:ext cx="318770" cy="165735"/>
          </a:xfrm>
          <a:custGeom>
            <a:avLst/>
            <a:gdLst/>
            <a:ahLst/>
            <a:cxnLst/>
            <a:rect l="l" t="t" r="r" b="b"/>
            <a:pathLst>
              <a:path w="318770" h="165735">
                <a:moveTo>
                  <a:pt x="2176" y="0"/>
                </a:moveTo>
                <a:lnTo>
                  <a:pt x="13569" y="60793"/>
                </a:lnTo>
                <a:lnTo>
                  <a:pt x="40800" y="92089"/>
                </a:lnTo>
                <a:lnTo>
                  <a:pt x="79607" y="120830"/>
                </a:lnTo>
                <a:lnTo>
                  <a:pt x="127906" y="144652"/>
                </a:lnTo>
                <a:lnTo>
                  <a:pt x="179564" y="159994"/>
                </a:lnTo>
                <a:lnTo>
                  <a:pt x="227596" y="165247"/>
                </a:lnTo>
                <a:lnTo>
                  <a:pt x="268861" y="160746"/>
                </a:lnTo>
                <a:lnTo>
                  <a:pt x="300219" y="146827"/>
                </a:lnTo>
                <a:lnTo>
                  <a:pt x="314286" y="129158"/>
                </a:lnTo>
                <a:lnTo>
                  <a:pt x="269765" y="129158"/>
                </a:lnTo>
                <a:lnTo>
                  <a:pt x="218290" y="124442"/>
                </a:lnTo>
                <a:lnTo>
                  <a:pt x="166156" y="111364"/>
                </a:lnTo>
                <a:lnTo>
                  <a:pt x="115920" y="91154"/>
                </a:lnTo>
                <a:lnTo>
                  <a:pt x="70140" y="65038"/>
                </a:lnTo>
                <a:lnTo>
                  <a:pt x="31372" y="34244"/>
                </a:lnTo>
                <a:lnTo>
                  <a:pt x="2176" y="0"/>
                </a:lnTo>
                <a:close/>
              </a:path>
              <a:path w="318770" h="165735">
                <a:moveTo>
                  <a:pt x="318533" y="123824"/>
                </a:moveTo>
                <a:lnTo>
                  <a:pt x="307252" y="126158"/>
                </a:lnTo>
                <a:lnTo>
                  <a:pt x="295339" y="127825"/>
                </a:lnTo>
                <a:lnTo>
                  <a:pt x="282832" y="128825"/>
                </a:lnTo>
                <a:lnTo>
                  <a:pt x="269765" y="129158"/>
                </a:lnTo>
                <a:lnTo>
                  <a:pt x="314286" y="129158"/>
                </a:lnTo>
                <a:lnTo>
                  <a:pt x="318533" y="123824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708372" y="4836667"/>
            <a:ext cx="302260" cy="201930"/>
          </a:xfrm>
          <a:custGeom>
            <a:avLst/>
            <a:gdLst/>
            <a:ahLst/>
            <a:cxnLst/>
            <a:rect l="l" t="t" r="r" b="b"/>
            <a:pathLst>
              <a:path w="302259" h="201929">
                <a:moveTo>
                  <a:pt x="6877" y="0"/>
                </a:moveTo>
                <a:lnTo>
                  <a:pt x="8429" y="62731"/>
                </a:lnTo>
                <a:lnTo>
                  <a:pt x="30496" y="98243"/>
                </a:lnTo>
                <a:lnTo>
                  <a:pt x="64529" y="132925"/>
                </a:lnTo>
                <a:lnTo>
                  <a:pt x="108858" y="164083"/>
                </a:lnTo>
                <a:lnTo>
                  <a:pt x="157767" y="187287"/>
                </a:lnTo>
                <a:lnTo>
                  <a:pt x="204689" y="199810"/>
                </a:lnTo>
                <a:lnTo>
                  <a:pt x="246448" y="201519"/>
                </a:lnTo>
                <a:lnTo>
                  <a:pt x="279867" y="192280"/>
                </a:lnTo>
                <a:lnTo>
                  <a:pt x="301052" y="172624"/>
                </a:lnTo>
                <a:lnTo>
                  <a:pt x="290178" y="172624"/>
                </a:lnTo>
                <a:lnTo>
                  <a:pt x="278085" y="172529"/>
                </a:lnTo>
                <a:lnTo>
                  <a:pt x="201969" y="157527"/>
                </a:lnTo>
                <a:lnTo>
                  <a:pt x="152155" y="136520"/>
                </a:lnTo>
                <a:lnTo>
                  <a:pt x="105397" y="108648"/>
                </a:lnTo>
                <a:lnTo>
                  <a:pt x="64036" y="75527"/>
                </a:lnTo>
                <a:lnTo>
                  <a:pt x="30415" y="38772"/>
                </a:lnTo>
                <a:lnTo>
                  <a:pt x="6877" y="0"/>
                </a:lnTo>
                <a:close/>
              </a:path>
              <a:path w="302259" h="201929">
                <a:moveTo>
                  <a:pt x="301771" y="171957"/>
                </a:moveTo>
                <a:lnTo>
                  <a:pt x="290178" y="172624"/>
                </a:lnTo>
                <a:lnTo>
                  <a:pt x="301052" y="172624"/>
                </a:lnTo>
                <a:lnTo>
                  <a:pt x="301771" y="17195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788657" y="3943984"/>
            <a:ext cx="370840" cy="480059"/>
          </a:xfrm>
          <a:custGeom>
            <a:avLst/>
            <a:gdLst/>
            <a:ahLst/>
            <a:cxnLst/>
            <a:rect l="l" t="t" r="r" b="b"/>
            <a:pathLst>
              <a:path w="370840" h="480060">
                <a:moveTo>
                  <a:pt x="41148" y="299592"/>
                </a:moveTo>
                <a:lnTo>
                  <a:pt x="0" y="479932"/>
                </a:lnTo>
                <a:lnTo>
                  <a:pt x="44642" y="461390"/>
                </a:lnTo>
                <a:lnTo>
                  <a:pt x="37973" y="461390"/>
                </a:lnTo>
                <a:lnTo>
                  <a:pt x="7620" y="438276"/>
                </a:lnTo>
                <a:lnTo>
                  <a:pt x="50250" y="382146"/>
                </a:lnTo>
                <a:lnTo>
                  <a:pt x="57785" y="320801"/>
                </a:lnTo>
                <a:lnTo>
                  <a:pt x="57185" y="313273"/>
                </a:lnTo>
                <a:lnTo>
                  <a:pt x="53848" y="306768"/>
                </a:lnTo>
                <a:lnTo>
                  <a:pt x="48319" y="301978"/>
                </a:lnTo>
                <a:lnTo>
                  <a:pt x="41148" y="299592"/>
                </a:lnTo>
                <a:close/>
              </a:path>
              <a:path w="370840" h="480060">
                <a:moveTo>
                  <a:pt x="50250" y="382146"/>
                </a:moveTo>
                <a:lnTo>
                  <a:pt x="7620" y="438276"/>
                </a:lnTo>
                <a:lnTo>
                  <a:pt x="37973" y="461390"/>
                </a:lnTo>
                <a:lnTo>
                  <a:pt x="45011" y="452119"/>
                </a:lnTo>
                <a:lnTo>
                  <a:pt x="41656" y="452119"/>
                </a:lnTo>
                <a:lnTo>
                  <a:pt x="15494" y="432181"/>
                </a:lnTo>
                <a:lnTo>
                  <a:pt x="45639" y="419690"/>
                </a:lnTo>
                <a:lnTo>
                  <a:pt x="50250" y="382146"/>
                </a:lnTo>
                <a:close/>
              </a:path>
              <a:path w="370840" h="480060">
                <a:moveTo>
                  <a:pt x="145184" y="380043"/>
                </a:moveTo>
                <a:lnTo>
                  <a:pt x="137795" y="381507"/>
                </a:lnTo>
                <a:lnTo>
                  <a:pt x="80642" y="405188"/>
                </a:lnTo>
                <a:lnTo>
                  <a:pt x="37973" y="461390"/>
                </a:lnTo>
                <a:lnTo>
                  <a:pt x="44642" y="461390"/>
                </a:lnTo>
                <a:lnTo>
                  <a:pt x="152273" y="416687"/>
                </a:lnTo>
                <a:lnTo>
                  <a:pt x="158579" y="412458"/>
                </a:lnTo>
                <a:lnTo>
                  <a:pt x="162623" y="406384"/>
                </a:lnTo>
                <a:lnTo>
                  <a:pt x="164095" y="399238"/>
                </a:lnTo>
                <a:lnTo>
                  <a:pt x="162687" y="391794"/>
                </a:lnTo>
                <a:lnTo>
                  <a:pt x="158440" y="385544"/>
                </a:lnTo>
                <a:lnTo>
                  <a:pt x="152336" y="381507"/>
                </a:lnTo>
                <a:lnTo>
                  <a:pt x="145184" y="380043"/>
                </a:lnTo>
                <a:close/>
              </a:path>
              <a:path w="370840" h="480060">
                <a:moveTo>
                  <a:pt x="45639" y="419690"/>
                </a:moveTo>
                <a:lnTo>
                  <a:pt x="15494" y="432181"/>
                </a:lnTo>
                <a:lnTo>
                  <a:pt x="41656" y="452119"/>
                </a:lnTo>
                <a:lnTo>
                  <a:pt x="45639" y="419690"/>
                </a:lnTo>
                <a:close/>
              </a:path>
              <a:path w="370840" h="480060">
                <a:moveTo>
                  <a:pt x="80642" y="405188"/>
                </a:moveTo>
                <a:lnTo>
                  <a:pt x="45639" y="419690"/>
                </a:lnTo>
                <a:lnTo>
                  <a:pt x="41656" y="452119"/>
                </a:lnTo>
                <a:lnTo>
                  <a:pt x="45011" y="452119"/>
                </a:lnTo>
                <a:lnTo>
                  <a:pt x="80642" y="405188"/>
                </a:lnTo>
                <a:close/>
              </a:path>
              <a:path w="370840" h="480060">
                <a:moveTo>
                  <a:pt x="340487" y="0"/>
                </a:moveTo>
                <a:lnTo>
                  <a:pt x="50250" y="382146"/>
                </a:lnTo>
                <a:lnTo>
                  <a:pt x="45639" y="419690"/>
                </a:lnTo>
                <a:lnTo>
                  <a:pt x="80642" y="405188"/>
                </a:lnTo>
                <a:lnTo>
                  <a:pt x="370713" y="23113"/>
                </a:lnTo>
                <a:lnTo>
                  <a:pt x="340487" y="0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453248" y="4027804"/>
            <a:ext cx="370840" cy="480059"/>
          </a:xfrm>
          <a:custGeom>
            <a:avLst/>
            <a:gdLst/>
            <a:ahLst/>
            <a:cxnLst/>
            <a:rect l="l" t="t" r="r" b="b"/>
            <a:pathLst>
              <a:path w="370840" h="480060">
                <a:moveTo>
                  <a:pt x="225528" y="380043"/>
                </a:moveTo>
                <a:lnTo>
                  <a:pt x="218376" y="381508"/>
                </a:lnTo>
                <a:lnTo>
                  <a:pt x="212272" y="385544"/>
                </a:lnTo>
                <a:lnTo>
                  <a:pt x="208025" y="391795"/>
                </a:lnTo>
                <a:lnTo>
                  <a:pt x="206617" y="399238"/>
                </a:lnTo>
                <a:lnTo>
                  <a:pt x="208089" y="406384"/>
                </a:lnTo>
                <a:lnTo>
                  <a:pt x="212133" y="412458"/>
                </a:lnTo>
                <a:lnTo>
                  <a:pt x="218440" y="416687"/>
                </a:lnTo>
                <a:lnTo>
                  <a:pt x="370712" y="479933"/>
                </a:lnTo>
                <a:lnTo>
                  <a:pt x="368454" y="461391"/>
                </a:lnTo>
                <a:lnTo>
                  <a:pt x="332740" y="461391"/>
                </a:lnTo>
                <a:lnTo>
                  <a:pt x="290070" y="405188"/>
                </a:lnTo>
                <a:lnTo>
                  <a:pt x="232918" y="381508"/>
                </a:lnTo>
                <a:lnTo>
                  <a:pt x="225528" y="380043"/>
                </a:lnTo>
                <a:close/>
              </a:path>
              <a:path w="370840" h="480060">
                <a:moveTo>
                  <a:pt x="290070" y="405188"/>
                </a:moveTo>
                <a:lnTo>
                  <a:pt x="332740" y="461391"/>
                </a:lnTo>
                <a:lnTo>
                  <a:pt x="344914" y="452120"/>
                </a:lnTo>
                <a:lnTo>
                  <a:pt x="328929" y="452120"/>
                </a:lnTo>
                <a:lnTo>
                  <a:pt x="324973" y="419649"/>
                </a:lnTo>
                <a:lnTo>
                  <a:pt x="290070" y="405188"/>
                </a:lnTo>
                <a:close/>
              </a:path>
              <a:path w="370840" h="480060">
                <a:moveTo>
                  <a:pt x="329565" y="299593"/>
                </a:moveTo>
                <a:lnTo>
                  <a:pt x="322393" y="301978"/>
                </a:lnTo>
                <a:lnTo>
                  <a:pt x="316865" y="306768"/>
                </a:lnTo>
                <a:lnTo>
                  <a:pt x="313527" y="313273"/>
                </a:lnTo>
                <a:lnTo>
                  <a:pt x="312927" y="320802"/>
                </a:lnTo>
                <a:lnTo>
                  <a:pt x="320391" y="382053"/>
                </a:lnTo>
                <a:lnTo>
                  <a:pt x="363093" y="438277"/>
                </a:lnTo>
                <a:lnTo>
                  <a:pt x="332740" y="461391"/>
                </a:lnTo>
                <a:lnTo>
                  <a:pt x="368454" y="461391"/>
                </a:lnTo>
                <a:lnTo>
                  <a:pt x="350774" y="316230"/>
                </a:lnTo>
                <a:lnTo>
                  <a:pt x="348388" y="309004"/>
                </a:lnTo>
                <a:lnTo>
                  <a:pt x="343598" y="303482"/>
                </a:lnTo>
                <a:lnTo>
                  <a:pt x="337093" y="300174"/>
                </a:lnTo>
                <a:lnTo>
                  <a:pt x="329565" y="299593"/>
                </a:lnTo>
                <a:close/>
              </a:path>
              <a:path w="370840" h="480060">
                <a:moveTo>
                  <a:pt x="324973" y="419649"/>
                </a:moveTo>
                <a:lnTo>
                  <a:pt x="328929" y="452120"/>
                </a:lnTo>
                <a:lnTo>
                  <a:pt x="355219" y="432181"/>
                </a:lnTo>
                <a:lnTo>
                  <a:pt x="324973" y="419649"/>
                </a:lnTo>
                <a:close/>
              </a:path>
              <a:path w="370840" h="480060">
                <a:moveTo>
                  <a:pt x="320391" y="382053"/>
                </a:moveTo>
                <a:lnTo>
                  <a:pt x="324973" y="419649"/>
                </a:lnTo>
                <a:lnTo>
                  <a:pt x="355219" y="432181"/>
                </a:lnTo>
                <a:lnTo>
                  <a:pt x="328929" y="452120"/>
                </a:lnTo>
                <a:lnTo>
                  <a:pt x="344914" y="452120"/>
                </a:lnTo>
                <a:lnTo>
                  <a:pt x="363093" y="438277"/>
                </a:lnTo>
                <a:lnTo>
                  <a:pt x="320391" y="382053"/>
                </a:lnTo>
                <a:close/>
              </a:path>
              <a:path w="370840" h="480060">
                <a:moveTo>
                  <a:pt x="30225" y="0"/>
                </a:moveTo>
                <a:lnTo>
                  <a:pt x="0" y="23114"/>
                </a:lnTo>
                <a:lnTo>
                  <a:pt x="290070" y="405188"/>
                </a:lnTo>
                <a:lnTo>
                  <a:pt x="324973" y="419649"/>
                </a:lnTo>
                <a:lnTo>
                  <a:pt x="320391" y="382053"/>
                </a:lnTo>
                <a:lnTo>
                  <a:pt x="30225" y="0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163561" y="4572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5CAC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996048" y="4039234"/>
            <a:ext cx="320040" cy="407034"/>
          </a:xfrm>
          <a:custGeom>
            <a:avLst/>
            <a:gdLst/>
            <a:ahLst/>
            <a:cxnLst/>
            <a:rect l="l" t="t" r="r" b="b"/>
            <a:pathLst>
              <a:path w="320040" h="407035">
                <a:moveTo>
                  <a:pt x="23241" y="353567"/>
                </a:moveTo>
                <a:lnTo>
                  <a:pt x="0" y="383794"/>
                </a:lnTo>
                <a:lnTo>
                  <a:pt x="30225" y="407034"/>
                </a:lnTo>
                <a:lnTo>
                  <a:pt x="53467" y="376935"/>
                </a:lnTo>
                <a:lnTo>
                  <a:pt x="23241" y="353567"/>
                </a:lnTo>
                <a:close/>
              </a:path>
              <a:path w="320040" h="407035">
                <a:moveTo>
                  <a:pt x="69850" y="293242"/>
                </a:moveTo>
                <a:lnTo>
                  <a:pt x="46608" y="323469"/>
                </a:lnTo>
                <a:lnTo>
                  <a:pt x="76707" y="346709"/>
                </a:lnTo>
                <a:lnTo>
                  <a:pt x="99949" y="316483"/>
                </a:lnTo>
                <a:lnTo>
                  <a:pt x="69850" y="293242"/>
                </a:lnTo>
                <a:close/>
              </a:path>
              <a:path w="320040" h="407035">
                <a:moveTo>
                  <a:pt x="116331" y="232917"/>
                </a:moveTo>
                <a:lnTo>
                  <a:pt x="93091" y="263144"/>
                </a:lnTo>
                <a:lnTo>
                  <a:pt x="123317" y="286384"/>
                </a:lnTo>
                <a:lnTo>
                  <a:pt x="146557" y="256158"/>
                </a:lnTo>
                <a:lnTo>
                  <a:pt x="116331" y="232917"/>
                </a:lnTo>
                <a:close/>
              </a:path>
              <a:path w="320040" h="407035">
                <a:moveTo>
                  <a:pt x="162941" y="172592"/>
                </a:moveTo>
                <a:lnTo>
                  <a:pt x="139573" y="202691"/>
                </a:lnTo>
                <a:lnTo>
                  <a:pt x="169799" y="226059"/>
                </a:lnTo>
                <a:lnTo>
                  <a:pt x="193040" y="195833"/>
                </a:lnTo>
                <a:lnTo>
                  <a:pt x="162941" y="172592"/>
                </a:lnTo>
                <a:close/>
              </a:path>
              <a:path w="320040" h="407035">
                <a:moveTo>
                  <a:pt x="286743" y="27558"/>
                </a:moveTo>
                <a:lnTo>
                  <a:pt x="278002" y="27558"/>
                </a:lnTo>
                <a:lnTo>
                  <a:pt x="304037" y="47625"/>
                </a:lnTo>
                <a:lnTo>
                  <a:pt x="273807" y="59905"/>
                </a:lnTo>
                <a:lnTo>
                  <a:pt x="273122" y="65181"/>
                </a:lnTo>
                <a:lnTo>
                  <a:pt x="286130" y="75183"/>
                </a:lnTo>
                <a:lnTo>
                  <a:pt x="268936" y="97452"/>
                </a:lnTo>
                <a:lnTo>
                  <a:pt x="260984" y="158750"/>
                </a:lnTo>
                <a:lnTo>
                  <a:pt x="261492" y="166298"/>
                </a:lnTo>
                <a:lnTo>
                  <a:pt x="264763" y="172847"/>
                </a:lnTo>
                <a:lnTo>
                  <a:pt x="270271" y="177680"/>
                </a:lnTo>
                <a:lnTo>
                  <a:pt x="277495" y="180085"/>
                </a:lnTo>
                <a:lnTo>
                  <a:pt x="285025" y="179579"/>
                </a:lnTo>
                <a:lnTo>
                  <a:pt x="291544" y="176323"/>
                </a:lnTo>
                <a:lnTo>
                  <a:pt x="296372" y="170852"/>
                </a:lnTo>
                <a:lnTo>
                  <a:pt x="298830" y="163702"/>
                </a:lnTo>
                <a:lnTo>
                  <a:pt x="314123" y="44957"/>
                </a:lnTo>
                <a:lnTo>
                  <a:pt x="309372" y="44957"/>
                </a:lnTo>
                <a:lnTo>
                  <a:pt x="286743" y="27558"/>
                </a:lnTo>
                <a:close/>
              </a:path>
              <a:path w="320040" h="407035">
                <a:moveTo>
                  <a:pt x="209423" y="112267"/>
                </a:moveTo>
                <a:lnTo>
                  <a:pt x="186181" y="142366"/>
                </a:lnTo>
                <a:lnTo>
                  <a:pt x="216280" y="165734"/>
                </a:lnTo>
                <a:lnTo>
                  <a:pt x="239522" y="135508"/>
                </a:lnTo>
                <a:lnTo>
                  <a:pt x="209423" y="112267"/>
                </a:lnTo>
                <a:close/>
              </a:path>
              <a:path w="320040" h="407035">
                <a:moveTo>
                  <a:pt x="268869" y="61911"/>
                </a:moveTo>
                <a:lnTo>
                  <a:pt x="238765" y="74139"/>
                </a:lnTo>
                <a:lnTo>
                  <a:pt x="232664" y="82041"/>
                </a:lnTo>
                <a:lnTo>
                  <a:pt x="262890" y="105282"/>
                </a:lnTo>
                <a:lnTo>
                  <a:pt x="268936" y="97452"/>
                </a:lnTo>
                <a:lnTo>
                  <a:pt x="273122" y="65181"/>
                </a:lnTo>
                <a:lnTo>
                  <a:pt x="268869" y="61911"/>
                </a:lnTo>
                <a:close/>
              </a:path>
              <a:path w="320040" h="407035">
                <a:moveTo>
                  <a:pt x="319912" y="0"/>
                </a:moveTo>
                <a:lnTo>
                  <a:pt x="167131" y="62102"/>
                </a:lnTo>
                <a:lnTo>
                  <a:pt x="160805" y="66331"/>
                </a:lnTo>
                <a:lnTo>
                  <a:pt x="156718" y="72405"/>
                </a:lnTo>
                <a:lnTo>
                  <a:pt x="155201" y="79551"/>
                </a:lnTo>
                <a:lnTo>
                  <a:pt x="156591" y="86994"/>
                </a:lnTo>
                <a:lnTo>
                  <a:pt x="160819" y="93301"/>
                </a:lnTo>
                <a:lnTo>
                  <a:pt x="166893" y="97345"/>
                </a:lnTo>
                <a:lnTo>
                  <a:pt x="174039" y="98817"/>
                </a:lnTo>
                <a:lnTo>
                  <a:pt x="181482" y="97408"/>
                </a:lnTo>
                <a:lnTo>
                  <a:pt x="238765" y="74139"/>
                </a:lnTo>
                <a:lnTo>
                  <a:pt x="255904" y="51942"/>
                </a:lnTo>
                <a:lnTo>
                  <a:pt x="274839" y="51942"/>
                </a:lnTo>
                <a:lnTo>
                  <a:pt x="278002" y="27558"/>
                </a:lnTo>
                <a:lnTo>
                  <a:pt x="286743" y="27558"/>
                </a:lnTo>
                <a:lnTo>
                  <a:pt x="279146" y="21716"/>
                </a:lnTo>
                <a:lnTo>
                  <a:pt x="281812" y="18414"/>
                </a:lnTo>
                <a:lnTo>
                  <a:pt x="317541" y="18414"/>
                </a:lnTo>
                <a:lnTo>
                  <a:pt x="319912" y="0"/>
                </a:lnTo>
                <a:close/>
              </a:path>
              <a:path w="320040" h="407035">
                <a:moveTo>
                  <a:pt x="273122" y="65181"/>
                </a:moveTo>
                <a:lnTo>
                  <a:pt x="268936" y="97452"/>
                </a:lnTo>
                <a:lnTo>
                  <a:pt x="286130" y="75183"/>
                </a:lnTo>
                <a:lnTo>
                  <a:pt x="273122" y="65181"/>
                </a:lnTo>
                <a:close/>
              </a:path>
              <a:path w="320040" h="407035">
                <a:moveTo>
                  <a:pt x="255904" y="51942"/>
                </a:moveTo>
                <a:lnTo>
                  <a:pt x="238765" y="74139"/>
                </a:lnTo>
                <a:lnTo>
                  <a:pt x="268869" y="61911"/>
                </a:lnTo>
                <a:lnTo>
                  <a:pt x="255904" y="51942"/>
                </a:lnTo>
                <a:close/>
              </a:path>
              <a:path w="320040" h="407035">
                <a:moveTo>
                  <a:pt x="274839" y="51942"/>
                </a:moveTo>
                <a:lnTo>
                  <a:pt x="255904" y="51942"/>
                </a:lnTo>
                <a:lnTo>
                  <a:pt x="268869" y="61911"/>
                </a:lnTo>
                <a:lnTo>
                  <a:pt x="273807" y="59905"/>
                </a:lnTo>
                <a:lnTo>
                  <a:pt x="274839" y="51942"/>
                </a:lnTo>
                <a:close/>
              </a:path>
              <a:path w="320040" h="407035">
                <a:moveTo>
                  <a:pt x="278002" y="27558"/>
                </a:moveTo>
                <a:lnTo>
                  <a:pt x="273807" y="59905"/>
                </a:lnTo>
                <a:lnTo>
                  <a:pt x="304037" y="47625"/>
                </a:lnTo>
                <a:lnTo>
                  <a:pt x="278002" y="27558"/>
                </a:lnTo>
                <a:close/>
              </a:path>
              <a:path w="320040" h="407035">
                <a:moveTo>
                  <a:pt x="281812" y="18414"/>
                </a:moveTo>
                <a:lnTo>
                  <a:pt x="279146" y="21716"/>
                </a:lnTo>
                <a:lnTo>
                  <a:pt x="309372" y="44957"/>
                </a:lnTo>
                <a:lnTo>
                  <a:pt x="311911" y="41656"/>
                </a:lnTo>
                <a:lnTo>
                  <a:pt x="281812" y="18414"/>
                </a:lnTo>
                <a:close/>
              </a:path>
              <a:path w="320040" h="407035">
                <a:moveTo>
                  <a:pt x="317541" y="18414"/>
                </a:moveTo>
                <a:lnTo>
                  <a:pt x="281812" y="18414"/>
                </a:lnTo>
                <a:lnTo>
                  <a:pt x="311911" y="41656"/>
                </a:lnTo>
                <a:lnTo>
                  <a:pt x="309372" y="44957"/>
                </a:lnTo>
                <a:lnTo>
                  <a:pt x="314123" y="44957"/>
                </a:lnTo>
                <a:lnTo>
                  <a:pt x="317541" y="18414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492240" y="5013959"/>
            <a:ext cx="594360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423659" y="4419600"/>
            <a:ext cx="723899" cy="699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423659" y="4419600"/>
            <a:ext cx="717804" cy="70103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658102" y="4875657"/>
            <a:ext cx="324485" cy="158750"/>
          </a:xfrm>
          <a:custGeom>
            <a:avLst/>
            <a:gdLst/>
            <a:ahLst/>
            <a:cxnLst/>
            <a:rect l="l" t="t" r="r" b="b"/>
            <a:pathLst>
              <a:path w="324484" h="158750">
                <a:moveTo>
                  <a:pt x="0" y="115570"/>
                </a:moveTo>
                <a:lnTo>
                  <a:pt x="17535" y="138575"/>
                </a:lnTo>
                <a:lnTo>
                  <a:pt x="48536" y="152912"/>
                </a:lnTo>
                <a:lnTo>
                  <a:pt x="89858" y="158171"/>
                </a:lnTo>
                <a:lnTo>
                  <a:pt x="138354" y="153946"/>
                </a:lnTo>
                <a:lnTo>
                  <a:pt x="190880" y="139827"/>
                </a:lnTo>
                <a:lnTo>
                  <a:pt x="230869" y="121718"/>
                </a:lnTo>
                <a:lnTo>
                  <a:pt x="44774" y="121718"/>
                </a:lnTo>
                <a:lnTo>
                  <a:pt x="0" y="115570"/>
                </a:lnTo>
                <a:close/>
              </a:path>
              <a:path w="324484" h="158750">
                <a:moveTo>
                  <a:pt x="322961" y="0"/>
                </a:moveTo>
                <a:lnTo>
                  <a:pt x="289178" y="35814"/>
                </a:lnTo>
                <a:lnTo>
                  <a:pt x="246732" y="66019"/>
                </a:lnTo>
                <a:lnTo>
                  <a:pt x="198317" y="90471"/>
                </a:lnTo>
                <a:lnTo>
                  <a:pt x="146685" y="108410"/>
                </a:lnTo>
                <a:lnTo>
                  <a:pt x="94586" y="119078"/>
                </a:lnTo>
                <a:lnTo>
                  <a:pt x="44774" y="121718"/>
                </a:lnTo>
                <a:lnTo>
                  <a:pt x="230869" y="121718"/>
                </a:lnTo>
                <a:lnTo>
                  <a:pt x="240413" y="117396"/>
                </a:lnTo>
                <a:lnTo>
                  <a:pt x="280569" y="89894"/>
                </a:lnTo>
                <a:lnTo>
                  <a:pt x="309167" y="59624"/>
                </a:lnTo>
                <a:lnTo>
                  <a:pt x="324025" y="28891"/>
                </a:lnTo>
                <a:lnTo>
                  <a:pt x="32296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606920" y="4928742"/>
            <a:ext cx="339725" cy="105410"/>
          </a:xfrm>
          <a:custGeom>
            <a:avLst/>
            <a:gdLst/>
            <a:ahLst/>
            <a:cxnLst/>
            <a:rect l="l" t="t" r="r" b="b"/>
            <a:pathLst>
              <a:path w="339725" h="105410">
                <a:moveTo>
                  <a:pt x="0" y="36448"/>
                </a:moveTo>
                <a:lnTo>
                  <a:pt x="16976" y="68754"/>
                </a:lnTo>
                <a:lnTo>
                  <a:pt x="56276" y="92392"/>
                </a:lnTo>
                <a:lnTo>
                  <a:pt x="112174" y="105171"/>
                </a:lnTo>
                <a:lnTo>
                  <a:pt x="178943" y="104901"/>
                </a:lnTo>
                <a:lnTo>
                  <a:pt x="244260" y="91011"/>
                </a:lnTo>
                <a:lnTo>
                  <a:pt x="296195" y="66643"/>
                </a:lnTo>
                <a:lnTo>
                  <a:pt x="299095" y="63912"/>
                </a:lnTo>
                <a:lnTo>
                  <a:pt x="143541" y="63912"/>
                </a:lnTo>
                <a:lnTo>
                  <a:pt x="90663" y="62055"/>
                </a:lnTo>
                <a:lnTo>
                  <a:pt x="41871" y="52931"/>
                </a:lnTo>
                <a:lnTo>
                  <a:pt x="0" y="36448"/>
                </a:lnTo>
                <a:close/>
              </a:path>
              <a:path w="339725" h="105410">
                <a:moveTo>
                  <a:pt x="339344" y="0"/>
                </a:moveTo>
                <a:lnTo>
                  <a:pt x="298323" y="26796"/>
                </a:lnTo>
                <a:lnTo>
                  <a:pt x="250207" y="46191"/>
                </a:lnTo>
                <a:lnTo>
                  <a:pt x="197668" y="58594"/>
                </a:lnTo>
                <a:lnTo>
                  <a:pt x="143541" y="63912"/>
                </a:lnTo>
                <a:lnTo>
                  <a:pt x="299095" y="63912"/>
                </a:lnTo>
                <a:lnTo>
                  <a:pt x="329604" y="35178"/>
                </a:lnTo>
                <a:lnTo>
                  <a:pt x="339344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576059" y="4941570"/>
            <a:ext cx="341630" cy="92710"/>
          </a:xfrm>
          <a:custGeom>
            <a:avLst/>
            <a:gdLst/>
            <a:ahLst/>
            <a:cxnLst/>
            <a:rect l="l" t="t" r="r" b="b"/>
            <a:pathLst>
              <a:path w="341629" h="92710">
                <a:moveTo>
                  <a:pt x="0" y="7111"/>
                </a:moveTo>
                <a:lnTo>
                  <a:pt x="34007" y="58834"/>
                </a:lnTo>
                <a:lnTo>
                  <a:pt x="71341" y="77273"/>
                </a:lnTo>
                <a:lnTo>
                  <a:pt x="118441" y="88904"/>
                </a:lnTo>
                <a:lnTo>
                  <a:pt x="172466" y="92328"/>
                </a:lnTo>
                <a:lnTo>
                  <a:pt x="226302" y="86652"/>
                </a:lnTo>
                <a:lnTo>
                  <a:pt x="272879" y="73069"/>
                </a:lnTo>
                <a:lnTo>
                  <a:pt x="309415" y="53092"/>
                </a:lnTo>
                <a:lnTo>
                  <a:pt x="314646" y="47609"/>
                </a:lnTo>
                <a:lnTo>
                  <a:pt x="140652" y="47609"/>
                </a:lnTo>
                <a:lnTo>
                  <a:pt x="88114" y="41053"/>
                </a:lnTo>
                <a:lnTo>
                  <a:pt x="40282" y="27499"/>
                </a:lnTo>
                <a:lnTo>
                  <a:pt x="0" y="7111"/>
                </a:lnTo>
                <a:close/>
              </a:path>
              <a:path w="341629" h="92710">
                <a:moveTo>
                  <a:pt x="341249" y="0"/>
                </a:moveTo>
                <a:lnTo>
                  <a:pt x="298069" y="23621"/>
                </a:lnTo>
                <a:lnTo>
                  <a:pt x="248473" y="39058"/>
                </a:lnTo>
                <a:lnTo>
                  <a:pt x="195053" y="46999"/>
                </a:lnTo>
                <a:lnTo>
                  <a:pt x="140652" y="47609"/>
                </a:lnTo>
                <a:lnTo>
                  <a:pt x="314646" y="47609"/>
                </a:lnTo>
                <a:lnTo>
                  <a:pt x="333132" y="28231"/>
                </a:lnTo>
                <a:lnTo>
                  <a:pt x="341249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543293" y="4924171"/>
            <a:ext cx="340360" cy="112395"/>
          </a:xfrm>
          <a:custGeom>
            <a:avLst/>
            <a:gdLst/>
            <a:ahLst/>
            <a:cxnLst/>
            <a:rect l="l" t="t" r="r" b="b"/>
            <a:pathLst>
              <a:path w="340359" h="112395">
                <a:moveTo>
                  <a:pt x="0" y="0"/>
                </a:moveTo>
                <a:lnTo>
                  <a:pt x="25936" y="55461"/>
                </a:lnTo>
                <a:lnTo>
                  <a:pt x="60194" y="79123"/>
                </a:lnTo>
                <a:lnTo>
                  <a:pt x="105200" y="97682"/>
                </a:lnTo>
                <a:lnTo>
                  <a:pt x="158369" y="109346"/>
                </a:lnTo>
                <a:lnTo>
                  <a:pt x="212673" y="112203"/>
                </a:lnTo>
                <a:lnTo>
                  <a:pt x="260966" y="106233"/>
                </a:lnTo>
                <a:lnTo>
                  <a:pt x="300256" y="92485"/>
                </a:lnTo>
                <a:lnTo>
                  <a:pt x="327549" y="72006"/>
                </a:lnTo>
                <a:lnTo>
                  <a:pt x="328771" y="69409"/>
                </a:lnTo>
                <a:lnTo>
                  <a:pt x="241902" y="69409"/>
                </a:lnTo>
                <a:lnTo>
                  <a:pt x="187658" y="68862"/>
                </a:lnTo>
                <a:lnTo>
                  <a:pt x="133556" y="61055"/>
                </a:lnTo>
                <a:lnTo>
                  <a:pt x="82385" y="46580"/>
                </a:lnTo>
                <a:lnTo>
                  <a:pt x="36936" y="26031"/>
                </a:lnTo>
                <a:lnTo>
                  <a:pt x="0" y="0"/>
                </a:lnTo>
                <a:close/>
              </a:path>
              <a:path w="340359" h="112395">
                <a:moveTo>
                  <a:pt x="339851" y="45846"/>
                </a:moveTo>
                <a:lnTo>
                  <a:pt x="293497" y="62102"/>
                </a:lnTo>
                <a:lnTo>
                  <a:pt x="241902" y="69409"/>
                </a:lnTo>
                <a:lnTo>
                  <a:pt x="328771" y="69409"/>
                </a:lnTo>
                <a:lnTo>
                  <a:pt x="339851" y="458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569964" y="4936616"/>
            <a:ext cx="342900" cy="99060"/>
          </a:xfrm>
          <a:custGeom>
            <a:avLst/>
            <a:gdLst/>
            <a:ahLst/>
            <a:cxnLst/>
            <a:rect l="l" t="t" r="r" b="b"/>
            <a:pathLst>
              <a:path w="342900" h="99060">
                <a:moveTo>
                  <a:pt x="0" y="0"/>
                </a:moveTo>
                <a:lnTo>
                  <a:pt x="30349" y="54987"/>
                </a:lnTo>
                <a:lnTo>
                  <a:pt x="66449" y="76370"/>
                </a:lnTo>
                <a:lnTo>
                  <a:pt x="112832" y="91517"/>
                </a:lnTo>
                <a:lnTo>
                  <a:pt x="166750" y="98805"/>
                </a:lnTo>
                <a:lnTo>
                  <a:pt x="221132" y="96957"/>
                </a:lnTo>
                <a:lnTo>
                  <a:pt x="268808" y="86520"/>
                </a:lnTo>
                <a:lnTo>
                  <a:pt x="306882" y="68841"/>
                </a:lnTo>
                <a:lnTo>
                  <a:pt x="322445" y="54497"/>
                </a:lnTo>
                <a:lnTo>
                  <a:pt x="192710" y="54497"/>
                </a:lnTo>
                <a:lnTo>
                  <a:pt x="138128" y="51244"/>
                </a:lnTo>
                <a:lnTo>
                  <a:pt x="85927" y="40837"/>
                </a:lnTo>
                <a:lnTo>
                  <a:pt x="38940" y="23636"/>
                </a:lnTo>
                <a:lnTo>
                  <a:pt x="0" y="0"/>
                </a:lnTo>
                <a:close/>
              </a:path>
              <a:path w="342900" h="99060">
                <a:moveTo>
                  <a:pt x="342645" y="17144"/>
                </a:moveTo>
                <a:lnTo>
                  <a:pt x="297687" y="38099"/>
                </a:lnTo>
                <a:lnTo>
                  <a:pt x="246841" y="50235"/>
                </a:lnTo>
                <a:lnTo>
                  <a:pt x="192710" y="54497"/>
                </a:lnTo>
                <a:lnTo>
                  <a:pt x="322445" y="54497"/>
                </a:lnTo>
                <a:lnTo>
                  <a:pt x="332460" y="45266"/>
                </a:lnTo>
                <a:lnTo>
                  <a:pt x="342645" y="17144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531736" y="4893945"/>
            <a:ext cx="327660" cy="147320"/>
          </a:xfrm>
          <a:custGeom>
            <a:avLst/>
            <a:gdLst/>
            <a:ahLst/>
            <a:cxnLst/>
            <a:rect l="l" t="t" r="r" b="b"/>
            <a:pathLst>
              <a:path w="327659" h="147320">
                <a:moveTo>
                  <a:pt x="0" y="0"/>
                </a:moveTo>
                <a:lnTo>
                  <a:pt x="16406" y="60531"/>
                </a:lnTo>
                <a:lnTo>
                  <a:pt x="46296" y="89775"/>
                </a:lnTo>
                <a:lnTo>
                  <a:pt x="87603" y="115381"/>
                </a:lnTo>
                <a:lnTo>
                  <a:pt x="138049" y="135127"/>
                </a:lnTo>
                <a:lnTo>
                  <a:pt x="191111" y="145976"/>
                </a:lnTo>
                <a:lnTo>
                  <a:pt x="239705" y="146937"/>
                </a:lnTo>
                <a:lnTo>
                  <a:pt x="280704" y="138639"/>
                </a:lnTo>
                <a:lnTo>
                  <a:pt x="310980" y="121708"/>
                </a:lnTo>
                <a:lnTo>
                  <a:pt x="320964" y="106552"/>
                </a:lnTo>
                <a:lnTo>
                  <a:pt x="279019" y="106552"/>
                </a:lnTo>
                <a:lnTo>
                  <a:pt x="226980" y="106456"/>
                </a:lnTo>
                <a:lnTo>
                  <a:pt x="173604" y="97949"/>
                </a:lnTo>
                <a:lnTo>
                  <a:pt x="121554" y="82041"/>
                </a:lnTo>
                <a:lnTo>
                  <a:pt x="73495" y="59741"/>
                </a:lnTo>
                <a:lnTo>
                  <a:pt x="32089" y="32058"/>
                </a:lnTo>
                <a:lnTo>
                  <a:pt x="0" y="0"/>
                </a:lnTo>
                <a:close/>
              </a:path>
              <a:path w="327659" h="147320">
                <a:moveTo>
                  <a:pt x="327406" y="96773"/>
                </a:moveTo>
                <a:lnTo>
                  <a:pt x="316291" y="100105"/>
                </a:lnTo>
                <a:lnTo>
                  <a:pt x="304498" y="102854"/>
                </a:lnTo>
                <a:lnTo>
                  <a:pt x="292062" y="105007"/>
                </a:lnTo>
                <a:lnTo>
                  <a:pt x="279019" y="106552"/>
                </a:lnTo>
                <a:lnTo>
                  <a:pt x="320964" y="106552"/>
                </a:lnTo>
                <a:lnTo>
                  <a:pt x="327406" y="96773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505938" y="4870196"/>
            <a:ext cx="318770" cy="165735"/>
          </a:xfrm>
          <a:custGeom>
            <a:avLst/>
            <a:gdLst/>
            <a:ahLst/>
            <a:cxnLst/>
            <a:rect l="l" t="t" r="r" b="b"/>
            <a:pathLst>
              <a:path w="318770" h="165735">
                <a:moveTo>
                  <a:pt x="2176" y="0"/>
                </a:moveTo>
                <a:lnTo>
                  <a:pt x="13569" y="60793"/>
                </a:lnTo>
                <a:lnTo>
                  <a:pt x="40800" y="92089"/>
                </a:lnTo>
                <a:lnTo>
                  <a:pt x="79607" y="120830"/>
                </a:lnTo>
                <a:lnTo>
                  <a:pt x="127906" y="144652"/>
                </a:lnTo>
                <a:lnTo>
                  <a:pt x="179564" y="159994"/>
                </a:lnTo>
                <a:lnTo>
                  <a:pt x="227596" y="165247"/>
                </a:lnTo>
                <a:lnTo>
                  <a:pt x="268861" y="160746"/>
                </a:lnTo>
                <a:lnTo>
                  <a:pt x="300219" y="146827"/>
                </a:lnTo>
                <a:lnTo>
                  <a:pt x="314286" y="129158"/>
                </a:lnTo>
                <a:lnTo>
                  <a:pt x="269765" y="129158"/>
                </a:lnTo>
                <a:lnTo>
                  <a:pt x="218290" y="124442"/>
                </a:lnTo>
                <a:lnTo>
                  <a:pt x="166156" y="111364"/>
                </a:lnTo>
                <a:lnTo>
                  <a:pt x="115920" y="91154"/>
                </a:lnTo>
                <a:lnTo>
                  <a:pt x="70140" y="65038"/>
                </a:lnTo>
                <a:lnTo>
                  <a:pt x="31372" y="34244"/>
                </a:lnTo>
                <a:lnTo>
                  <a:pt x="2176" y="0"/>
                </a:lnTo>
                <a:close/>
              </a:path>
              <a:path w="318770" h="165735">
                <a:moveTo>
                  <a:pt x="318533" y="123824"/>
                </a:moveTo>
                <a:lnTo>
                  <a:pt x="307252" y="126158"/>
                </a:lnTo>
                <a:lnTo>
                  <a:pt x="295339" y="127825"/>
                </a:lnTo>
                <a:lnTo>
                  <a:pt x="282832" y="128825"/>
                </a:lnTo>
                <a:lnTo>
                  <a:pt x="269765" y="129158"/>
                </a:lnTo>
                <a:lnTo>
                  <a:pt x="314286" y="129158"/>
                </a:lnTo>
                <a:lnTo>
                  <a:pt x="318533" y="123824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482822" y="4833492"/>
            <a:ext cx="302260" cy="201930"/>
          </a:xfrm>
          <a:custGeom>
            <a:avLst/>
            <a:gdLst/>
            <a:ahLst/>
            <a:cxnLst/>
            <a:rect l="l" t="t" r="r" b="b"/>
            <a:pathLst>
              <a:path w="302259" h="201929">
                <a:moveTo>
                  <a:pt x="6877" y="0"/>
                </a:moveTo>
                <a:lnTo>
                  <a:pt x="8429" y="62731"/>
                </a:lnTo>
                <a:lnTo>
                  <a:pt x="30496" y="98243"/>
                </a:lnTo>
                <a:lnTo>
                  <a:pt x="64529" y="132925"/>
                </a:lnTo>
                <a:lnTo>
                  <a:pt x="108858" y="164083"/>
                </a:lnTo>
                <a:lnTo>
                  <a:pt x="157767" y="187287"/>
                </a:lnTo>
                <a:lnTo>
                  <a:pt x="204689" y="199810"/>
                </a:lnTo>
                <a:lnTo>
                  <a:pt x="246448" y="201519"/>
                </a:lnTo>
                <a:lnTo>
                  <a:pt x="279867" y="192280"/>
                </a:lnTo>
                <a:lnTo>
                  <a:pt x="301052" y="172624"/>
                </a:lnTo>
                <a:lnTo>
                  <a:pt x="290178" y="172624"/>
                </a:lnTo>
                <a:lnTo>
                  <a:pt x="278085" y="172529"/>
                </a:lnTo>
                <a:lnTo>
                  <a:pt x="201969" y="157527"/>
                </a:lnTo>
                <a:lnTo>
                  <a:pt x="152155" y="136520"/>
                </a:lnTo>
                <a:lnTo>
                  <a:pt x="105397" y="108648"/>
                </a:lnTo>
                <a:lnTo>
                  <a:pt x="64036" y="75527"/>
                </a:lnTo>
                <a:lnTo>
                  <a:pt x="30415" y="38772"/>
                </a:lnTo>
                <a:lnTo>
                  <a:pt x="6877" y="0"/>
                </a:lnTo>
                <a:close/>
              </a:path>
              <a:path w="302259" h="201929">
                <a:moveTo>
                  <a:pt x="301771" y="171957"/>
                </a:moveTo>
                <a:lnTo>
                  <a:pt x="290178" y="172624"/>
                </a:lnTo>
                <a:lnTo>
                  <a:pt x="301052" y="172624"/>
                </a:lnTo>
                <a:lnTo>
                  <a:pt x="301771" y="17195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 txBox="1"/>
          <p:nvPr/>
        </p:nvSpPr>
        <p:spPr>
          <a:xfrm>
            <a:off x="6539610" y="4577841"/>
            <a:ext cx="6689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solidFill>
                  <a:srgbClr val="003366"/>
                </a:solidFill>
                <a:latin typeface="Arial"/>
                <a:cs typeface="Arial"/>
              </a:rPr>
              <a:t>F(11)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7711440" y="5013959"/>
            <a:ext cx="594359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642859" y="4419600"/>
            <a:ext cx="723900" cy="699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642859" y="4419600"/>
            <a:ext cx="717804" cy="70103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874254" y="4875657"/>
            <a:ext cx="324485" cy="158750"/>
          </a:xfrm>
          <a:custGeom>
            <a:avLst/>
            <a:gdLst/>
            <a:ahLst/>
            <a:cxnLst/>
            <a:rect l="l" t="t" r="r" b="b"/>
            <a:pathLst>
              <a:path w="324484" h="158750">
                <a:moveTo>
                  <a:pt x="0" y="115697"/>
                </a:moveTo>
                <a:lnTo>
                  <a:pt x="17473" y="138690"/>
                </a:lnTo>
                <a:lnTo>
                  <a:pt x="48436" y="153002"/>
                </a:lnTo>
                <a:lnTo>
                  <a:pt x="89739" y="158244"/>
                </a:lnTo>
                <a:lnTo>
                  <a:pt x="138228" y="154024"/>
                </a:lnTo>
                <a:lnTo>
                  <a:pt x="190753" y="139954"/>
                </a:lnTo>
                <a:lnTo>
                  <a:pt x="230789" y="121791"/>
                </a:lnTo>
                <a:lnTo>
                  <a:pt x="44730" y="121791"/>
                </a:lnTo>
                <a:lnTo>
                  <a:pt x="0" y="115697"/>
                </a:lnTo>
                <a:close/>
              </a:path>
              <a:path w="324484" h="158750">
                <a:moveTo>
                  <a:pt x="322834" y="0"/>
                </a:moveTo>
                <a:lnTo>
                  <a:pt x="289178" y="35814"/>
                </a:lnTo>
                <a:lnTo>
                  <a:pt x="246723" y="66020"/>
                </a:lnTo>
                <a:lnTo>
                  <a:pt x="198289" y="90475"/>
                </a:lnTo>
                <a:lnTo>
                  <a:pt x="146637" y="108426"/>
                </a:lnTo>
                <a:lnTo>
                  <a:pt x="94530" y="119116"/>
                </a:lnTo>
                <a:lnTo>
                  <a:pt x="44730" y="121791"/>
                </a:lnTo>
                <a:lnTo>
                  <a:pt x="230789" y="121791"/>
                </a:lnTo>
                <a:lnTo>
                  <a:pt x="240334" y="117461"/>
                </a:lnTo>
                <a:lnTo>
                  <a:pt x="280497" y="89922"/>
                </a:lnTo>
                <a:lnTo>
                  <a:pt x="309077" y="59633"/>
                </a:lnTo>
                <a:lnTo>
                  <a:pt x="323910" y="28893"/>
                </a:lnTo>
                <a:lnTo>
                  <a:pt x="322834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822945" y="4928870"/>
            <a:ext cx="339725" cy="105410"/>
          </a:xfrm>
          <a:custGeom>
            <a:avLst/>
            <a:gdLst/>
            <a:ahLst/>
            <a:cxnLst/>
            <a:rect l="l" t="t" r="r" b="b"/>
            <a:pathLst>
              <a:path w="339725" h="105410">
                <a:moveTo>
                  <a:pt x="0" y="36321"/>
                </a:moveTo>
                <a:lnTo>
                  <a:pt x="16996" y="68627"/>
                </a:lnTo>
                <a:lnTo>
                  <a:pt x="56340" y="92265"/>
                </a:lnTo>
                <a:lnTo>
                  <a:pt x="112281" y="105044"/>
                </a:lnTo>
                <a:lnTo>
                  <a:pt x="179070" y="104774"/>
                </a:lnTo>
                <a:lnTo>
                  <a:pt x="244387" y="90904"/>
                </a:lnTo>
                <a:lnTo>
                  <a:pt x="296322" y="66579"/>
                </a:lnTo>
                <a:lnTo>
                  <a:pt x="299276" y="63801"/>
                </a:lnTo>
                <a:lnTo>
                  <a:pt x="143605" y="63801"/>
                </a:lnTo>
                <a:lnTo>
                  <a:pt x="90696" y="61933"/>
                </a:lnTo>
                <a:lnTo>
                  <a:pt x="41880" y="52805"/>
                </a:lnTo>
                <a:lnTo>
                  <a:pt x="0" y="36321"/>
                </a:lnTo>
                <a:close/>
              </a:path>
              <a:path w="339725" h="105410">
                <a:moveTo>
                  <a:pt x="339471" y="0"/>
                </a:moveTo>
                <a:lnTo>
                  <a:pt x="298450" y="26796"/>
                </a:lnTo>
                <a:lnTo>
                  <a:pt x="250325" y="46138"/>
                </a:lnTo>
                <a:lnTo>
                  <a:pt x="197762" y="58504"/>
                </a:lnTo>
                <a:lnTo>
                  <a:pt x="143605" y="63801"/>
                </a:lnTo>
                <a:lnTo>
                  <a:pt x="299276" y="63801"/>
                </a:lnTo>
                <a:lnTo>
                  <a:pt x="329731" y="35159"/>
                </a:lnTo>
                <a:lnTo>
                  <a:pt x="33947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792084" y="4941570"/>
            <a:ext cx="341630" cy="92710"/>
          </a:xfrm>
          <a:custGeom>
            <a:avLst/>
            <a:gdLst/>
            <a:ahLst/>
            <a:cxnLst/>
            <a:rect l="l" t="t" r="r" b="b"/>
            <a:pathLst>
              <a:path w="341629" h="92710">
                <a:moveTo>
                  <a:pt x="0" y="7111"/>
                </a:moveTo>
                <a:lnTo>
                  <a:pt x="34007" y="58834"/>
                </a:lnTo>
                <a:lnTo>
                  <a:pt x="71341" y="77273"/>
                </a:lnTo>
                <a:lnTo>
                  <a:pt x="118441" y="88904"/>
                </a:lnTo>
                <a:lnTo>
                  <a:pt x="172466" y="92328"/>
                </a:lnTo>
                <a:lnTo>
                  <a:pt x="226302" y="86701"/>
                </a:lnTo>
                <a:lnTo>
                  <a:pt x="272879" y="73124"/>
                </a:lnTo>
                <a:lnTo>
                  <a:pt x="309415" y="53128"/>
                </a:lnTo>
                <a:lnTo>
                  <a:pt x="314630" y="47656"/>
                </a:lnTo>
                <a:lnTo>
                  <a:pt x="140716" y="47656"/>
                </a:lnTo>
                <a:lnTo>
                  <a:pt x="88175" y="41110"/>
                </a:lnTo>
                <a:lnTo>
                  <a:pt x="40327" y="27543"/>
                </a:lnTo>
                <a:lnTo>
                  <a:pt x="0" y="7111"/>
                </a:lnTo>
                <a:close/>
              </a:path>
              <a:path w="341629" h="92710">
                <a:moveTo>
                  <a:pt x="341249" y="0"/>
                </a:moveTo>
                <a:lnTo>
                  <a:pt x="298196" y="23621"/>
                </a:lnTo>
                <a:lnTo>
                  <a:pt x="248555" y="39067"/>
                </a:lnTo>
                <a:lnTo>
                  <a:pt x="195119" y="47027"/>
                </a:lnTo>
                <a:lnTo>
                  <a:pt x="140716" y="47656"/>
                </a:lnTo>
                <a:lnTo>
                  <a:pt x="314630" y="47656"/>
                </a:lnTo>
                <a:lnTo>
                  <a:pt x="333132" y="28243"/>
                </a:lnTo>
                <a:lnTo>
                  <a:pt x="341249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759318" y="4924171"/>
            <a:ext cx="340360" cy="112395"/>
          </a:xfrm>
          <a:custGeom>
            <a:avLst/>
            <a:gdLst/>
            <a:ahLst/>
            <a:cxnLst/>
            <a:rect l="l" t="t" r="r" b="b"/>
            <a:pathLst>
              <a:path w="340359" h="112395">
                <a:moveTo>
                  <a:pt x="0" y="0"/>
                </a:moveTo>
                <a:lnTo>
                  <a:pt x="25973" y="55461"/>
                </a:lnTo>
                <a:lnTo>
                  <a:pt x="60249" y="79123"/>
                </a:lnTo>
                <a:lnTo>
                  <a:pt x="105249" y="97682"/>
                </a:lnTo>
                <a:lnTo>
                  <a:pt x="158369" y="109346"/>
                </a:lnTo>
                <a:lnTo>
                  <a:pt x="212674" y="112205"/>
                </a:lnTo>
                <a:lnTo>
                  <a:pt x="260974" y="106242"/>
                </a:lnTo>
                <a:lnTo>
                  <a:pt x="300283" y="92512"/>
                </a:lnTo>
                <a:lnTo>
                  <a:pt x="327614" y="72071"/>
                </a:lnTo>
                <a:lnTo>
                  <a:pt x="328875" y="69409"/>
                </a:lnTo>
                <a:lnTo>
                  <a:pt x="241902" y="69409"/>
                </a:lnTo>
                <a:lnTo>
                  <a:pt x="187658" y="68862"/>
                </a:lnTo>
                <a:lnTo>
                  <a:pt x="133556" y="61055"/>
                </a:lnTo>
                <a:lnTo>
                  <a:pt x="82385" y="46580"/>
                </a:lnTo>
                <a:lnTo>
                  <a:pt x="36936" y="26031"/>
                </a:lnTo>
                <a:lnTo>
                  <a:pt x="0" y="0"/>
                </a:lnTo>
                <a:close/>
              </a:path>
              <a:path w="340359" h="112395">
                <a:moveTo>
                  <a:pt x="339978" y="45973"/>
                </a:moveTo>
                <a:lnTo>
                  <a:pt x="293497" y="62102"/>
                </a:lnTo>
                <a:lnTo>
                  <a:pt x="241902" y="69409"/>
                </a:lnTo>
                <a:lnTo>
                  <a:pt x="328875" y="69409"/>
                </a:lnTo>
                <a:lnTo>
                  <a:pt x="339978" y="45973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787513" y="4935092"/>
            <a:ext cx="342265" cy="99060"/>
          </a:xfrm>
          <a:custGeom>
            <a:avLst/>
            <a:gdLst/>
            <a:ahLst/>
            <a:cxnLst/>
            <a:rect l="l" t="t" r="r" b="b"/>
            <a:pathLst>
              <a:path w="342265" h="99060">
                <a:moveTo>
                  <a:pt x="0" y="0"/>
                </a:moveTo>
                <a:lnTo>
                  <a:pt x="30396" y="54933"/>
                </a:lnTo>
                <a:lnTo>
                  <a:pt x="66458" y="76334"/>
                </a:lnTo>
                <a:lnTo>
                  <a:pt x="112780" y="91505"/>
                </a:lnTo>
                <a:lnTo>
                  <a:pt x="166623" y="98805"/>
                </a:lnTo>
                <a:lnTo>
                  <a:pt x="220942" y="96895"/>
                </a:lnTo>
                <a:lnTo>
                  <a:pt x="268573" y="86420"/>
                </a:lnTo>
                <a:lnTo>
                  <a:pt x="306609" y="68722"/>
                </a:lnTo>
                <a:lnTo>
                  <a:pt x="322144" y="54374"/>
                </a:lnTo>
                <a:lnTo>
                  <a:pt x="192579" y="54374"/>
                </a:lnTo>
                <a:lnTo>
                  <a:pt x="138049" y="51133"/>
                </a:lnTo>
                <a:lnTo>
                  <a:pt x="85889" y="40748"/>
                </a:lnTo>
                <a:lnTo>
                  <a:pt x="38930" y="23582"/>
                </a:lnTo>
                <a:lnTo>
                  <a:pt x="0" y="0"/>
                </a:lnTo>
                <a:close/>
              </a:path>
              <a:path w="342265" h="99060">
                <a:moveTo>
                  <a:pt x="342264" y="17017"/>
                </a:moveTo>
                <a:lnTo>
                  <a:pt x="297433" y="37972"/>
                </a:lnTo>
                <a:lnTo>
                  <a:pt x="246650" y="50109"/>
                </a:lnTo>
                <a:lnTo>
                  <a:pt x="192579" y="54374"/>
                </a:lnTo>
                <a:lnTo>
                  <a:pt x="322144" y="54374"/>
                </a:lnTo>
                <a:lnTo>
                  <a:pt x="332142" y="45140"/>
                </a:lnTo>
                <a:lnTo>
                  <a:pt x="342264" y="1701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749158" y="4892166"/>
            <a:ext cx="327660" cy="147320"/>
          </a:xfrm>
          <a:custGeom>
            <a:avLst/>
            <a:gdLst/>
            <a:ahLst/>
            <a:cxnLst/>
            <a:rect l="l" t="t" r="r" b="b"/>
            <a:pathLst>
              <a:path w="327659" h="147320">
                <a:moveTo>
                  <a:pt x="0" y="0"/>
                </a:moveTo>
                <a:lnTo>
                  <a:pt x="16451" y="60523"/>
                </a:lnTo>
                <a:lnTo>
                  <a:pt x="46378" y="89748"/>
                </a:lnTo>
                <a:lnTo>
                  <a:pt x="87717" y="115315"/>
                </a:lnTo>
                <a:lnTo>
                  <a:pt x="138175" y="135000"/>
                </a:lnTo>
                <a:lnTo>
                  <a:pt x="191225" y="145898"/>
                </a:lnTo>
                <a:lnTo>
                  <a:pt x="239788" y="146865"/>
                </a:lnTo>
                <a:lnTo>
                  <a:pt x="280749" y="138548"/>
                </a:lnTo>
                <a:lnTo>
                  <a:pt x="310993" y="121593"/>
                </a:lnTo>
                <a:lnTo>
                  <a:pt x="320888" y="106552"/>
                </a:lnTo>
                <a:lnTo>
                  <a:pt x="279019" y="106552"/>
                </a:lnTo>
                <a:lnTo>
                  <a:pt x="226980" y="106456"/>
                </a:lnTo>
                <a:lnTo>
                  <a:pt x="173604" y="97949"/>
                </a:lnTo>
                <a:lnTo>
                  <a:pt x="121554" y="82041"/>
                </a:lnTo>
                <a:lnTo>
                  <a:pt x="73495" y="59741"/>
                </a:lnTo>
                <a:lnTo>
                  <a:pt x="32089" y="32058"/>
                </a:lnTo>
                <a:lnTo>
                  <a:pt x="0" y="0"/>
                </a:lnTo>
                <a:close/>
              </a:path>
              <a:path w="327659" h="147320">
                <a:moveTo>
                  <a:pt x="327406" y="96646"/>
                </a:moveTo>
                <a:lnTo>
                  <a:pt x="316291" y="100052"/>
                </a:lnTo>
                <a:lnTo>
                  <a:pt x="304498" y="102838"/>
                </a:lnTo>
                <a:lnTo>
                  <a:pt x="292062" y="105005"/>
                </a:lnTo>
                <a:lnTo>
                  <a:pt x="279019" y="106552"/>
                </a:lnTo>
                <a:lnTo>
                  <a:pt x="320888" y="106552"/>
                </a:lnTo>
                <a:lnTo>
                  <a:pt x="327406" y="966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723742" y="4868926"/>
            <a:ext cx="318770" cy="164465"/>
          </a:xfrm>
          <a:custGeom>
            <a:avLst/>
            <a:gdLst/>
            <a:ahLst/>
            <a:cxnLst/>
            <a:rect l="l" t="t" r="r" b="b"/>
            <a:pathLst>
              <a:path w="318770" h="164464">
                <a:moveTo>
                  <a:pt x="2175" y="0"/>
                </a:moveTo>
                <a:lnTo>
                  <a:pt x="13576" y="60730"/>
                </a:lnTo>
                <a:lnTo>
                  <a:pt x="40826" y="92025"/>
                </a:lnTo>
                <a:lnTo>
                  <a:pt x="79671" y="120753"/>
                </a:lnTo>
                <a:lnTo>
                  <a:pt x="128032" y="144525"/>
                </a:lnTo>
                <a:lnTo>
                  <a:pt x="192141" y="162115"/>
                </a:lnTo>
                <a:lnTo>
                  <a:pt x="249333" y="164084"/>
                </a:lnTo>
                <a:lnTo>
                  <a:pt x="293499" y="151098"/>
                </a:lnTo>
                <a:lnTo>
                  <a:pt x="313752" y="129031"/>
                </a:lnTo>
                <a:lnTo>
                  <a:pt x="269764" y="129031"/>
                </a:lnTo>
                <a:lnTo>
                  <a:pt x="218289" y="124360"/>
                </a:lnTo>
                <a:lnTo>
                  <a:pt x="166155" y="111299"/>
                </a:lnTo>
                <a:lnTo>
                  <a:pt x="115919" y="91090"/>
                </a:lnTo>
                <a:lnTo>
                  <a:pt x="70139" y="64976"/>
                </a:lnTo>
                <a:lnTo>
                  <a:pt x="31371" y="34199"/>
                </a:lnTo>
                <a:lnTo>
                  <a:pt x="2175" y="0"/>
                </a:lnTo>
                <a:close/>
              </a:path>
              <a:path w="318770" h="164464">
                <a:moveTo>
                  <a:pt x="318532" y="123825"/>
                </a:moveTo>
                <a:lnTo>
                  <a:pt x="307251" y="126156"/>
                </a:lnTo>
                <a:lnTo>
                  <a:pt x="295338" y="127809"/>
                </a:lnTo>
                <a:lnTo>
                  <a:pt x="282831" y="128772"/>
                </a:lnTo>
                <a:lnTo>
                  <a:pt x="269764" y="129031"/>
                </a:lnTo>
                <a:lnTo>
                  <a:pt x="313752" y="129031"/>
                </a:lnTo>
                <a:lnTo>
                  <a:pt x="318532" y="123825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700244" y="4831715"/>
            <a:ext cx="302260" cy="201930"/>
          </a:xfrm>
          <a:custGeom>
            <a:avLst/>
            <a:gdLst/>
            <a:ahLst/>
            <a:cxnLst/>
            <a:rect l="l" t="t" r="r" b="b"/>
            <a:pathLst>
              <a:path w="302259" h="201929">
                <a:moveTo>
                  <a:pt x="6877" y="0"/>
                </a:moveTo>
                <a:lnTo>
                  <a:pt x="8429" y="62731"/>
                </a:lnTo>
                <a:lnTo>
                  <a:pt x="30496" y="98243"/>
                </a:lnTo>
                <a:lnTo>
                  <a:pt x="64529" y="132925"/>
                </a:lnTo>
                <a:lnTo>
                  <a:pt x="108858" y="164084"/>
                </a:lnTo>
                <a:lnTo>
                  <a:pt x="157780" y="187287"/>
                </a:lnTo>
                <a:lnTo>
                  <a:pt x="204734" y="199810"/>
                </a:lnTo>
                <a:lnTo>
                  <a:pt x="246530" y="201519"/>
                </a:lnTo>
                <a:lnTo>
                  <a:pt x="279981" y="192280"/>
                </a:lnTo>
                <a:lnTo>
                  <a:pt x="301181" y="172622"/>
                </a:lnTo>
                <a:lnTo>
                  <a:pt x="290285" y="172622"/>
                </a:lnTo>
                <a:lnTo>
                  <a:pt x="278149" y="172513"/>
                </a:lnTo>
                <a:lnTo>
                  <a:pt x="201969" y="157453"/>
                </a:lnTo>
                <a:lnTo>
                  <a:pt x="152155" y="136482"/>
                </a:lnTo>
                <a:lnTo>
                  <a:pt x="105397" y="108632"/>
                </a:lnTo>
                <a:lnTo>
                  <a:pt x="64036" y="75522"/>
                </a:lnTo>
                <a:lnTo>
                  <a:pt x="30415" y="38772"/>
                </a:lnTo>
                <a:lnTo>
                  <a:pt x="6877" y="0"/>
                </a:lnTo>
                <a:close/>
              </a:path>
              <a:path w="302259" h="201929">
                <a:moveTo>
                  <a:pt x="301898" y="171958"/>
                </a:moveTo>
                <a:lnTo>
                  <a:pt x="290285" y="172622"/>
                </a:lnTo>
                <a:lnTo>
                  <a:pt x="301181" y="172622"/>
                </a:lnTo>
                <a:lnTo>
                  <a:pt x="301898" y="17195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654290" y="3938651"/>
            <a:ext cx="363220" cy="492759"/>
          </a:xfrm>
          <a:custGeom>
            <a:avLst/>
            <a:gdLst/>
            <a:ahLst/>
            <a:cxnLst/>
            <a:rect l="l" t="t" r="r" b="b"/>
            <a:pathLst>
              <a:path w="363220" h="492760">
                <a:moveTo>
                  <a:pt x="340740" y="439038"/>
                </a:moveTo>
                <a:lnTo>
                  <a:pt x="309879" y="461391"/>
                </a:lnTo>
                <a:lnTo>
                  <a:pt x="332231" y="492251"/>
                </a:lnTo>
                <a:lnTo>
                  <a:pt x="363092" y="470026"/>
                </a:lnTo>
                <a:lnTo>
                  <a:pt x="340740" y="439038"/>
                </a:lnTo>
                <a:close/>
              </a:path>
              <a:path w="363220" h="492760">
                <a:moveTo>
                  <a:pt x="296163" y="377317"/>
                </a:moveTo>
                <a:lnTo>
                  <a:pt x="265302" y="399669"/>
                </a:lnTo>
                <a:lnTo>
                  <a:pt x="287527" y="430530"/>
                </a:lnTo>
                <a:lnTo>
                  <a:pt x="318515" y="408178"/>
                </a:lnTo>
                <a:lnTo>
                  <a:pt x="296163" y="377317"/>
                </a:lnTo>
                <a:close/>
              </a:path>
              <a:path w="363220" h="492760">
                <a:moveTo>
                  <a:pt x="251459" y="315594"/>
                </a:moveTo>
                <a:lnTo>
                  <a:pt x="220599" y="337947"/>
                </a:lnTo>
                <a:lnTo>
                  <a:pt x="242950" y="368807"/>
                </a:lnTo>
                <a:lnTo>
                  <a:pt x="273811" y="346456"/>
                </a:lnTo>
                <a:lnTo>
                  <a:pt x="251459" y="315594"/>
                </a:lnTo>
                <a:close/>
              </a:path>
              <a:path w="363220" h="492760">
                <a:moveTo>
                  <a:pt x="206882" y="253873"/>
                </a:moveTo>
                <a:lnTo>
                  <a:pt x="176021" y="276098"/>
                </a:lnTo>
                <a:lnTo>
                  <a:pt x="198374" y="307086"/>
                </a:lnTo>
                <a:lnTo>
                  <a:pt x="229234" y="284734"/>
                </a:lnTo>
                <a:lnTo>
                  <a:pt x="206882" y="253873"/>
                </a:lnTo>
                <a:close/>
              </a:path>
              <a:path w="363220" h="492760">
                <a:moveTo>
                  <a:pt x="162178" y="192024"/>
                </a:moveTo>
                <a:lnTo>
                  <a:pt x="131317" y="214375"/>
                </a:lnTo>
                <a:lnTo>
                  <a:pt x="153669" y="245237"/>
                </a:lnTo>
                <a:lnTo>
                  <a:pt x="184530" y="223012"/>
                </a:lnTo>
                <a:lnTo>
                  <a:pt x="162178" y="192024"/>
                </a:lnTo>
                <a:close/>
              </a:path>
              <a:path w="363220" h="492760">
                <a:moveTo>
                  <a:pt x="117601" y="130301"/>
                </a:moveTo>
                <a:lnTo>
                  <a:pt x="86740" y="152654"/>
                </a:lnTo>
                <a:lnTo>
                  <a:pt x="109092" y="183515"/>
                </a:lnTo>
                <a:lnTo>
                  <a:pt x="139953" y="161162"/>
                </a:lnTo>
                <a:lnTo>
                  <a:pt x="117601" y="130301"/>
                </a:lnTo>
                <a:close/>
              </a:path>
              <a:path w="363220" h="492760">
                <a:moveTo>
                  <a:pt x="0" y="0"/>
                </a:moveTo>
                <a:lnTo>
                  <a:pt x="16001" y="164211"/>
                </a:lnTo>
                <a:lnTo>
                  <a:pt x="36829" y="181356"/>
                </a:lnTo>
                <a:lnTo>
                  <a:pt x="44098" y="179137"/>
                </a:lnTo>
                <a:lnTo>
                  <a:pt x="49736" y="174466"/>
                </a:lnTo>
                <a:lnTo>
                  <a:pt x="53207" y="168032"/>
                </a:lnTo>
                <a:lnTo>
                  <a:pt x="53975" y="160528"/>
                </a:lnTo>
                <a:lnTo>
                  <a:pt x="47929" y="99068"/>
                </a:lnTo>
                <a:lnTo>
                  <a:pt x="42036" y="90931"/>
                </a:lnTo>
                <a:lnTo>
                  <a:pt x="46790" y="87488"/>
                </a:lnTo>
                <a:lnTo>
                  <a:pt x="44220" y="61359"/>
                </a:lnTo>
                <a:lnTo>
                  <a:pt x="41023" y="59943"/>
                </a:lnTo>
                <a:lnTo>
                  <a:pt x="19811" y="59943"/>
                </a:lnTo>
                <a:lnTo>
                  <a:pt x="6603" y="41910"/>
                </a:lnTo>
                <a:lnTo>
                  <a:pt x="37591" y="19557"/>
                </a:lnTo>
                <a:lnTo>
                  <a:pt x="44135" y="19557"/>
                </a:lnTo>
                <a:lnTo>
                  <a:pt x="0" y="0"/>
                </a:lnTo>
                <a:close/>
              </a:path>
              <a:path w="363220" h="492760">
                <a:moveTo>
                  <a:pt x="68204" y="71979"/>
                </a:moveTo>
                <a:lnTo>
                  <a:pt x="46790" y="87488"/>
                </a:lnTo>
                <a:lnTo>
                  <a:pt x="47929" y="99068"/>
                </a:lnTo>
                <a:lnTo>
                  <a:pt x="64388" y="121793"/>
                </a:lnTo>
                <a:lnTo>
                  <a:pt x="95250" y="99441"/>
                </a:lnTo>
                <a:lnTo>
                  <a:pt x="78739" y="76644"/>
                </a:lnTo>
                <a:lnTo>
                  <a:pt x="68204" y="71979"/>
                </a:lnTo>
                <a:close/>
              </a:path>
              <a:path w="363220" h="492760">
                <a:moveTo>
                  <a:pt x="153243" y="68580"/>
                </a:moveTo>
                <a:lnTo>
                  <a:pt x="72898" y="68580"/>
                </a:lnTo>
                <a:lnTo>
                  <a:pt x="78739" y="76644"/>
                </a:lnTo>
                <a:lnTo>
                  <a:pt x="135381" y="101726"/>
                </a:lnTo>
                <a:lnTo>
                  <a:pt x="142775" y="103324"/>
                </a:lnTo>
                <a:lnTo>
                  <a:pt x="149955" y="102028"/>
                </a:lnTo>
                <a:lnTo>
                  <a:pt x="156134" y="98137"/>
                </a:lnTo>
                <a:lnTo>
                  <a:pt x="160527" y="91948"/>
                </a:lnTo>
                <a:lnTo>
                  <a:pt x="162125" y="84607"/>
                </a:lnTo>
                <a:lnTo>
                  <a:pt x="160829" y="77422"/>
                </a:lnTo>
                <a:lnTo>
                  <a:pt x="156938" y="71213"/>
                </a:lnTo>
                <a:lnTo>
                  <a:pt x="153243" y="68580"/>
                </a:lnTo>
                <a:close/>
              </a:path>
              <a:path w="363220" h="492760">
                <a:moveTo>
                  <a:pt x="46790" y="87488"/>
                </a:moveTo>
                <a:lnTo>
                  <a:pt x="42036" y="90931"/>
                </a:lnTo>
                <a:lnTo>
                  <a:pt x="47929" y="99068"/>
                </a:lnTo>
                <a:lnTo>
                  <a:pt x="46790" y="87488"/>
                </a:lnTo>
                <a:close/>
              </a:path>
              <a:path w="363220" h="492760">
                <a:moveTo>
                  <a:pt x="72898" y="68580"/>
                </a:moveTo>
                <a:lnTo>
                  <a:pt x="68204" y="71979"/>
                </a:lnTo>
                <a:lnTo>
                  <a:pt x="78739" y="76644"/>
                </a:lnTo>
                <a:lnTo>
                  <a:pt x="72898" y="68580"/>
                </a:lnTo>
                <a:close/>
              </a:path>
              <a:path w="363220" h="492760">
                <a:moveTo>
                  <a:pt x="44135" y="19557"/>
                </a:moveTo>
                <a:lnTo>
                  <a:pt x="37591" y="19557"/>
                </a:lnTo>
                <a:lnTo>
                  <a:pt x="50673" y="37718"/>
                </a:lnTo>
                <a:lnTo>
                  <a:pt x="42476" y="43622"/>
                </a:lnTo>
                <a:lnTo>
                  <a:pt x="44220" y="61359"/>
                </a:lnTo>
                <a:lnTo>
                  <a:pt x="68204" y="71979"/>
                </a:lnTo>
                <a:lnTo>
                  <a:pt x="72898" y="68580"/>
                </a:lnTo>
                <a:lnTo>
                  <a:pt x="153243" y="68580"/>
                </a:lnTo>
                <a:lnTo>
                  <a:pt x="150749" y="66801"/>
                </a:lnTo>
                <a:lnTo>
                  <a:pt x="44135" y="19557"/>
                </a:lnTo>
                <a:close/>
              </a:path>
              <a:path w="363220" h="492760">
                <a:moveTo>
                  <a:pt x="42476" y="43622"/>
                </a:moveTo>
                <a:lnTo>
                  <a:pt x="27888" y="54127"/>
                </a:lnTo>
                <a:lnTo>
                  <a:pt x="44220" y="61359"/>
                </a:lnTo>
                <a:lnTo>
                  <a:pt x="42476" y="43622"/>
                </a:lnTo>
                <a:close/>
              </a:path>
              <a:path w="363220" h="492760">
                <a:moveTo>
                  <a:pt x="37591" y="19557"/>
                </a:moveTo>
                <a:lnTo>
                  <a:pt x="6603" y="41910"/>
                </a:lnTo>
                <a:lnTo>
                  <a:pt x="19811" y="59943"/>
                </a:lnTo>
                <a:lnTo>
                  <a:pt x="27888" y="54127"/>
                </a:lnTo>
                <a:lnTo>
                  <a:pt x="14350" y="48132"/>
                </a:lnTo>
                <a:lnTo>
                  <a:pt x="41020" y="28829"/>
                </a:lnTo>
                <a:lnTo>
                  <a:pt x="44269" y="28829"/>
                </a:lnTo>
                <a:lnTo>
                  <a:pt x="37591" y="19557"/>
                </a:lnTo>
                <a:close/>
              </a:path>
              <a:path w="363220" h="492760">
                <a:moveTo>
                  <a:pt x="27888" y="54127"/>
                </a:moveTo>
                <a:lnTo>
                  <a:pt x="19811" y="59943"/>
                </a:lnTo>
                <a:lnTo>
                  <a:pt x="41023" y="59943"/>
                </a:lnTo>
                <a:lnTo>
                  <a:pt x="27888" y="54127"/>
                </a:lnTo>
                <a:close/>
              </a:path>
              <a:path w="363220" h="492760">
                <a:moveTo>
                  <a:pt x="41020" y="28829"/>
                </a:moveTo>
                <a:lnTo>
                  <a:pt x="14350" y="48132"/>
                </a:lnTo>
                <a:lnTo>
                  <a:pt x="27888" y="54127"/>
                </a:lnTo>
                <a:lnTo>
                  <a:pt x="42476" y="43622"/>
                </a:lnTo>
                <a:lnTo>
                  <a:pt x="41020" y="28829"/>
                </a:lnTo>
                <a:close/>
              </a:path>
              <a:path w="363220" h="492760">
                <a:moveTo>
                  <a:pt x="44269" y="28829"/>
                </a:moveTo>
                <a:lnTo>
                  <a:pt x="41020" y="28829"/>
                </a:lnTo>
                <a:lnTo>
                  <a:pt x="42476" y="43622"/>
                </a:lnTo>
                <a:lnTo>
                  <a:pt x="50673" y="37718"/>
                </a:lnTo>
                <a:lnTo>
                  <a:pt x="44269" y="28829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101840" y="5013959"/>
            <a:ext cx="594359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033259" y="4419600"/>
            <a:ext cx="723900" cy="699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033259" y="4419600"/>
            <a:ext cx="717804" cy="70103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264654" y="4875657"/>
            <a:ext cx="324485" cy="158750"/>
          </a:xfrm>
          <a:custGeom>
            <a:avLst/>
            <a:gdLst/>
            <a:ahLst/>
            <a:cxnLst/>
            <a:rect l="l" t="t" r="r" b="b"/>
            <a:pathLst>
              <a:path w="324484" h="158750">
                <a:moveTo>
                  <a:pt x="0" y="115697"/>
                </a:moveTo>
                <a:lnTo>
                  <a:pt x="17473" y="138690"/>
                </a:lnTo>
                <a:lnTo>
                  <a:pt x="48436" y="153002"/>
                </a:lnTo>
                <a:lnTo>
                  <a:pt x="89739" y="158244"/>
                </a:lnTo>
                <a:lnTo>
                  <a:pt x="138228" y="154024"/>
                </a:lnTo>
                <a:lnTo>
                  <a:pt x="190753" y="139954"/>
                </a:lnTo>
                <a:lnTo>
                  <a:pt x="230789" y="121791"/>
                </a:lnTo>
                <a:lnTo>
                  <a:pt x="44730" y="121791"/>
                </a:lnTo>
                <a:lnTo>
                  <a:pt x="0" y="115697"/>
                </a:lnTo>
                <a:close/>
              </a:path>
              <a:path w="324484" h="158750">
                <a:moveTo>
                  <a:pt x="322834" y="0"/>
                </a:moveTo>
                <a:lnTo>
                  <a:pt x="289178" y="35814"/>
                </a:lnTo>
                <a:lnTo>
                  <a:pt x="246723" y="66020"/>
                </a:lnTo>
                <a:lnTo>
                  <a:pt x="198289" y="90475"/>
                </a:lnTo>
                <a:lnTo>
                  <a:pt x="146637" y="108426"/>
                </a:lnTo>
                <a:lnTo>
                  <a:pt x="94530" y="119116"/>
                </a:lnTo>
                <a:lnTo>
                  <a:pt x="44730" y="121791"/>
                </a:lnTo>
                <a:lnTo>
                  <a:pt x="230789" y="121791"/>
                </a:lnTo>
                <a:lnTo>
                  <a:pt x="240334" y="117461"/>
                </a:lnTo>
                <a:lnTo>
                  <a:pt x="280497" y="89922"/>
                </a:lnTo>
                <a:lnTo>
                  <a:pt x="309077" y="59633"/>
                </a:lnTo>
                <a:lnTo>
                  <a:pt x="323910" y="28893"/>
                </a:lnTo>
                <a:lnTo>
                  <a:pt x="322834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213345" y="4928870"/>
            <a:ext cx="339725" cy="105410"/>
          </a:xfrm>
          <a:custGeom>
            <a:avLst/>
            <a:gdLst/>
            <a:ahLst/>
            <a:cxnLst/>
            <a:rect l="l" t="t" r="r" b="b"/>
            <a:pathLst>
              <a:path w="339725" h="105410">
                <a:moveTo>
                  <a:pt x="0" y="36321"/>
                </a:moveTo>
                <a:lnTo>
                  <a:pt x="16996" y="68627"/>
                </a:lnTo>
                <a:lnTo>
                  <a:pt x="56340" y="92265"/>
                </a:lnTo>
                <a:lnTo>
                  <a:pt x="112281" y="105044"/>
                </a:lnTo>
                <a:lnTo>
                  <a:pt x="179070" y="104774"/>
                </a:lnTo>
                <a:lnTo>
                  <a:pt x="244387" y="90904"/>
                </a:lnTo>
                <a:lnTo>
                  <a:pt x="296322" y="66579"/>
                </a:lnTo>
                <a:lnTo>
                  <a:pt x="299276" y="63801"/>
                </a:lnTo>
                <a:lnTo>
                  <a:pt x="143605" y="63801"/>
                </a:lnTo>
                <a:lnTo>
                  <a:pt x="90696" y="61933"/>
                </a:lnTo>
                <a:lnTo>
                  <a:pt x="41880" y="52805"/>
                </a:lnTo>
                <a:lnTo>
                  <a:pt x="0" y="36321"/>
                </a:lnTo>
                <a:close/>
              </a:path>
              <a:path w="339725" h="105410">
                <a:moveTo>
                  <a:pt x="339471" y="0"/>
                </a:moveTo>
                <a:lnTo>
                  <a:pt x="298450" y="26796"/>
                </a:lnTo>
                <a:lnTo>
                  <a:pt x="250325" y="46138"/>
                </a:lnTo>
                <a:lnTo>
                  <a:pt x="197762" y="58504"/>
                </a:lnTo>
                <a:lnTo>
                  <a:pt x="143605" y="63801"/>
                </a:lnTo>
                <a:lnTo>
                  <a:pt x="299276" y="63801"/>
                </a:lnTo>
                <a:lnTo>
                  <a:pt x="329731" y="35159"/>
                </a:lnTo>
                <a:lnTo>
                  <a:pt x="33947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182484" y="4941570"/>
            <a:ext cx="341630" cy="92710"/>
          </a:xfrm>
          <a:custGeom>
            <a:avLst/>
            <a:gdLst/>
            <a:ahLst/>
            <a:cxnLst/>
            <a:rect l="l" t="t" r="r" b="b"/>
            <a:pathLst>
              <a:path w="341629" h="92710">
                <a:moveTo>
                  <a:pt x="0" y="7111"/>
                </a:moveTo>
                <a:lnTo>
                  <a:pt x="34007" y="58834"/>
                </a:lnTo>
                <a:lnTo>
                  <a:pt x="71341" y="77273"/>
                </a:lnTo>
                <a:lnTo>
                  <a:pt x="118441" y="88904"/>
                </a:lnTo>
                <a:lnTo>
                  <a:pt x="172466" y="92328"/>
                </a:lnTo>
                <a:lnTo>
                  <a:pt x="226302" y="86701"/>
                </a:lnTo>
                <a:lnTo>
                  <a:pt x="272879" y="73124"/>
                </a:lnTo>
                <a:lnTo>
                  <a:pt x="309415" y="53128"/>
                </a:lnTo>
                <a:lnTo>
                  <a:pt x="314630" y="47656"/>
                </a:lnTo>
                <a:lnTo>
                  <a:pt x="140716" y="47656"/>
                </a:lnTo>
                <a:lnTo>
                  <a:pt x="88175" y="41110"/>
                </a:lnTo>
                <a:lnTo>
                  <a:pt x="40327" y="27543"/>
                </a:lnTo>
                <a:lnTo>
                  <a:pt x="0" y="7111"/>
                </a:lnTo>
                <a:close/>
              </a:path>
              <a:path w="341629" h="92710">
                <a:moveTo>
                  <a:pt x="341249" y="0"/>
                </a:moveTo>
                <a:lnTo>
                  <a:pt x="298196" y="23621"/>
                </a:lnTo>
                <a:lnTo>
                  <a:pt x="248555" y="39067"/>
                </a:lnTo>
                <a:lnTo>
                  <a:pt x="195119" y="47027"/>
                </a:lnTo>
                <a:lnTo>
                  <a:pt x="140716" y="47656"/>
                </a:lnTo>
                <a:lnTo>
                  <a:pt x="314630" y="47656"/>
                </a:lnTo>
                <a:lnTo>
                  <a:pt x="333132" y="28243"/>
                </a:lnTo>
                <a:lnTo>
                  <a:pt x="341249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149718" y="4924171"/>
            <a:ext cx="340360" cy="112395"/>
          </a:xfrm>
          <a:custGeom>
            <a:avLst/>
            <a:gdLst/>
            <a:ahLst/>
            <a:cxnLst/>
            <a:rect l="l" t="t" r="r" b="b"/>
            <a:pathLst>
              <a:path w="340359" h="112395">
                <a:moveTo>
                  <a:pt x="0" y="0"/>
                </a:moveTo>
                <a:lnTo>
                  <a:pt x="25973" y="55461"/>
                </a:lnTo>
                <a:lnTo>
                  <a:pt x="60249" y="79123"/>
                </a:lnTo>
                <a:lnTo>
                  <a:pt x="105249" y="97682"/>
                </a:lnTo>
                <a:lnTo>
                  <a:pt x="158369" y="109346"/>
                </a:lnTo>
                <a:lnTo>
                  <a:pt x="212674" y="112205"/>
                </a:lnTo>
                <a:lnTo>
                  <a:pt x="260974" y="106242"/>
                </a:lnTo>
                <a:lnTo>
                  <a:pt x="300283" y="92512"/>
                </a:lnTo>
                <a:lnTo>
                  <a:pt x="327614" y="72071"/>
                </a:lnTo>
                <a:lnTo>
                  <a:pt x="328875" y="69409"/>
                </a:lnTo>
                <a:lnTo>
                  <a:pt x="241902" y="69409"/>
                </a:lnTo>
                <a:lnTo>
                  <a:pt x="187658" y="68862"/>
                </a:lnTo>
                <a:lnTo>
                  <a:pt x="133556" y="61055"/>
                </a:lnTo>
                <a:lnTo>
                  <a:pt x="82385" y="46580"/>
                </a:lnTo>
                <a:lnTo>
                  <a:pt x="36936" y="26031"/>
                </a:lnTo>
                <a:lnTo>
                  <a:pt x="0" y="0"/>
                </a:lnTo>
                <a:close/>
              </a:path>
              <a:path w="340359" h="112395">
                <a:moveTo>
                  <a:pt x="339978" y="45973"/>
                </a:moveTo>
                <a:lnTo>
                  <a:pt x="293497" y="62102"/>
                </a:lnTo>
                <a:lnTo>
                  <a:pt x="241902" y="69409"/>
                </a:lnTo>
                <a:lnTo>
                  <a:pt x="328875" y="69409"/>
                </a:lnTo>
                <a:lnTo>
                  <a:pt x="339978" y="45973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177913" y="4935092"/>
            <a:ext cx="342265" cy="99060"/>
          </a:xfrm>
          <a:custGeom>
            <a:avLst/>
            <a:gdLst/>
            <a:ahLst/>
            <a:cxnLst/>
            <a:rect l="l" t="t" r="r" b="b"/>
            <a:pathLst>
              <a:path w="342265" h="99060">
                <a:moveTo>
                  <a:pt x="0" y="0"/>
                </a:moveTo>
                <a:lnTo>
                  <a:pt x="30396" y="54933"/>
                </a:lnTo>
                <a:lnTo>
                  <a:pt x="66458" y="76334"/>
                </a:lnTo>
                <a:lnTo>
                  <a:pt x="112780" y="91505"/>
                </a:lnTo>
                <a:lnTo>
                  <a:pt x="166623" y="98805"/>
                </a:lnTo>
                <a:lnTo>
                  <a:pt x="220942" y="96895"/>
                </a:lnTo>
                <a:lnTo>
                  <a:pt x="268573" y="86420"/>
                </a:lnTo>
                <a:lnTo>
                  <a:pt x="306609" y="68722"/>
                </a:lnTo>
                <a:lnTo>
                  <a:pt x="322144" y="54374"/>
                </a:lnTo>
                <a:lnTo>
                  <a:pt x="192579" y="54374"/>
                </a:lnTo>
                <a:lnTo>
                  <a:pt x="138049" y="51133"/>
                </a:lnTo>
                <a:lnTo>
                  <a:pt x="85889" y="40748"/>
                </a:lnTo>
                <a:lnTo>
                  <a:pt x="38930" y="23582"/>
                </a:lnTo>
                <a:lnTo>
                  <a:pt x="0" y="0"/>
                </a:lnTo>
                <a:close/>
              </a:path>
              <a:path w="342265" h="99060">
                <a:moveTo>
                  <a:pt x="342264" y="17017"/>
                </a:moveTo>
                <a:lnTo>
                  <a:pt x="297433" y="37972"/>
                </a:lnTo>
                <a:lnTo>
                  <a:pt x="246650" y="50109"/>
                </a:lnTo>
                <a:lnTo>
                  <a:pt x="192579" y="54374"/>
                </a:lnTo>
                <a:lnTo>
                  <a:pt x="322144" y="54374"/>
                </a:lnTo>
                <a:lnTo>
                  <a:pt x="332142" y="45140"/>
                </a:lnTo>
                <a:lnTo>
                  <a:pt x="342264" y="1701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139558" y="4892166"/>
            <a:ext cx="327660" cy="147320"/>
          </a:xfrm>
          <a:custGeom>
            <a:avLst/>
            <a:gdLst/>
            <a:ahLst/>
            <a:cxnLst/>
            <a:rect l="l" t="t" r="r" b="b"/>
            <a:pathLst>
              <a:path w="327659" h="147320">
                <a:moveTo>
                  <a:pt x="0" y="0"/>
                </a:moveTo>
                <a:lnTo>
                  <a:pt x="16451" y="60523"/>
                </a:lnTo>
                <a:lnTo>
                  <a:pt x="46378" y="89748"/>
                </a:lnTo>
                <a:lnTo>
                  <a:pt x="87717" y="115315"/>
                </a:lnTo>
                <a:lnTo>
                  <a:pt x="138175" y="135000"/>
                </a:lnTo>
                <a:lnTo>
                  <a:pt x="191225" y="145898"/>
                </a:lnTo>
                <a:lnTo>
                  <a:pt x="239788" y="146865"/>
                </a:lnTo>
                <a:lnTo>
                  <a:pt x="280749" y="138548"/>
                </a:lnTo>
                <a:lnTo>
                  <a:pt x="310993" y="121593"/>
                </a:lnTo>
                <a:lnTo>
                  <a:pt x="320888" y="106552"/>
                </a:lnTo>
                <a:lnTo>
                  <a:pt x="279019" y="106552"/>
                </a:lnTo>
                <a:lnTo>
                  <a:pt x="226980" y="106456"/>
                </a:lnTo>
                <a:lnTo>
                  <a:pt x="173604" y="97949"/>
                </a:lnTo>
                <a:lnTo>
                  <a:pt x="121554" y="82041"/>
                </a:lnTo>
                <a:lnTo>
                  <a:pt x="73495" y="59741"/>
                </a:lnTo>
                <a:lnTo>
                  <a:pt x="32089" y="32058"/>
                </a:lnTo>
                <a:lnTo>
                  <a:pt x="0" y="0"/>
                </a:lnTo>
                <a:close/>
              </a:path>
              <a:path w="327659" h="147320">
                <a:moveTo>
                  <a:pt x="327406" y="96646"/>
                </a:moveTo>
                <a:lnTo>
                  <a:pt x="316291" y="100052"/>
                </a:lnTo>
                <a:lnTo>
                  <a:pt x="304498" y="102838"/>
                </a:lnTo>
                <a:lnTo>
                  <a:pt x="292062" y="105005"/>
                </a:lnTo>
                <a:lnTo>
                  <a:pt x="279019" y="106552"/>
                </a:lnTo>
                <a:lnTo>
                  <a:pt x="320888" y="106552"/>
                </a:lnTo>
                <a:lnTo>
                  <a:pt x="327406" y="966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114142" y="4868926"/>
            <a:ext cx="318770" cy="164465"/>
          </a:xfrm>
          <a:custGeom>
            <a:avLst/>
            <a:gdLst/>
            <a:ahLst/>
            <a:cxnLst/>
            <a:rect l="l" t="t" r="r" b="b"/>
            <a:pathLst>
              <a:path w="318770" h="164464">
                <a:moveTo>
                  <a:pt x="2175" y="0"/>
                </a:moveTo>
                <a:lnTo>
                  <a:pt x="13576" y="60730"/>
                </a:lnTo>
                <a:lnTo>
                  <a:pt x="40826" y="92025"/>
                </a:lnTo>
                <a:lnTo>
                  <a:pt x="79671" y="120753"/>
                </a:lnTo>
                <a:lnTo>
                  <a:pt x="128032" y="144525"/>
                </a:lnTo>
                <a:lnTo>
                  <a:pt x="192141" y="162115"/>
                </a:lnTo>
                <a:lnTo>
                  <a:pt x="249333" y="164084"/>
                </a:lnTo>
                <a:lnTo>
                  <a:pt x="293499" y="151098"/>
                </a:lnTo>
                <a:lnTo>
                  <a:pt x="313752" y="129031"/>
                </a:lnTo>
                <a:lnTo>
                  <a:pt x="269764" y="129031"/>
                </a:lnTo>
                <a:lnTo>
                  <a:pt x="218289" y="124360"/>
                </a:lnTo>
                <a:lnTo>
                  <a:pt x="166155" y="111299"/>
                </a:lnTo>
                <a:lnTo>
                  <a:pt x="115919" y="91090"/>
                </a:lnTo>
                <a:lnTo>
                  <a:pt x="70139" y="64976"/>
                </a:lnTo>
                <a:lnTo>
                  <a:pt x="31371" y="34199"/>
                </a:lnTo>
                <a:lnTo>
                  <a:pt x="2175" y="0"/>
                </a:lnTo>
                <a:close/>
              </a:path>
              <a:path w="318770" h="164464">
                <a:moveTo>
                  <a:pt x="318532" y="123825"/>
                </a:moveTo>
                <a:lnTo>
                  <a:pt x="307251" y="126156"/>
                </a:lnTo>
                <a:lnTo>
                  <a:pt x="295338" y="127809"/>
                </a:lnTo>
                <a:lnTo>
                  <a:pt x="282831" y="128772"/>
                </a:lnTo>
                <a:lnTo>
                  <a:pt x="269764" y="129031"/>
                </a:lnTo>
                <a:lnTo>
                  <a:pt x="313752" y="129031"/>
                </a:lnTo>
                <a:lnTo>
                  <a:pt x="318532" y="123825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090644" y="4831715"/>
            <a:ext cx="302260" cy="201930"/>
          </a:xfrm>
          <a:custGeom>
            <a:avLst/>
            <a:gdLst/>
            <a:ahLst/>
            <a:cxnLst/>
            <a:rect l="l" t="t" r="r" b="b"/>
            <a:pathLst>
              <a:path w="302259" h="201929">
                <a:moveTo>
                  <a:pt x="6877" y="0"/>
                </a:moveTo>
                <a:lnTo>
                  <a:pt x="8429" y="62731"/>
                </a:lnTo>
                <a:lnTo>
                  <a:pt x="30496" y="98243"/>
                </a:lnTo>
                <a:lnTo>
                  <a:pt x="64529" y="132925"/>
                </a:lnTo>
                <a:lnTo>
                  <a:pt x="108858" y="164084"/>
                </a:lnTo>
                <a:lnTo>
                  <a:pt x="157780" y="187287"/>
                </a:lnTo>
                <a:lnTo>
                  <a:pt x="204734" y="199810"/>
                </a:lnTo>
                <a:lnTo>
                  <a:pt x="246530" y="201519"/>
                </a:lnTo>
                <a:lnTo>
                  <a:pt x="279981" y="192280"/>
                </a:lnTo>
                <a:lnTo>
                  <a:pt x="301181" y="172622"/>
                </a:lnTo>
                <a:lnTo>
                  <a:pt x="290285" y="172622"/>
                </a:lnTo>
                <a:lnTo>
                  <a:pt x="278149" y="172513"/>
                </a:lnTo>
                <a:lnTo>
                  <a:pt x="201969" y="157453"/>
                </a:lnTo>
                <a:lnTo>
                  <a:pt x="152155" y="136482"/>
                </a:lnTo>
                <a:lnTo>
                  <a:pt x="105397" y="108632"/>
                </a:lnTo>
                <a:lnTo>
                  <a:pt x="64036" y="75522"/>
                </a:lnTo>
                <a:lnTo>
                  <a:pt x="30415" y="38772"/>
                </a:lnTo>
                <a:lnTo>
                  <a:pt x="6877" y="0"/>
                </a:lnTo>
                <a:close/>
              </a:path>
              <a:path w="302259" h="201929">
                <a:moveTo>
                  <a:pt x="301898" y="171958"/>
                </a:moveTo>
                <a:lnTo>
                  <a:pt x="290285" y="172622"/>
                </a:lnTo>
                <a:lnTo>
                  <a:pt x="301181" y="172622"/>
                </a:lnTo>
                <a:lnTo>
                  <a:pt x="301898" y="17195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/>
          <p:nvPr/>
        </p:nvSpPr>
        <p:spPr>
          <a:xfrm>
            <a:off x="7285481" y="4577841"/>
            <a:ext cx="965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5775" algn="l"/>
              </a:tabLst>
            </a:pPr>
            <a:r>
              <a:rPr sz="2700" spc="-1972" baseline="-10802" dirty="0">
                <a:solidFill>
                  <a:srgbClr val="FF0000"/>
                </a:solidFill>
                <a:latin typeface="Verdana"/>
                <a:cs typeface="Verdana"/>
              </a:rPr>
              <a:t>+</a:t>
            </a:r>
            <a:r>
              <a:rPr sz="3000" baseline="1388" dirty="0">
                <a:solidFill>
                  <a:srgbClr val="003366"/>
                </a:solidFill>
                <a:latin typeface="Arial"/>
                <a:cs typeface="Arial"/>
              </a:rPr>
              <a:t>2	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F</a:t>
            </a:r>
            <a:r>
              <a:rPr sz="2000" spc="-660" dirty="0">
                <a:solidFill>
                  <a:srgbClr val="003366"/>
                </a:solidFill>
                <a:latin typeface="Arial"/>
                <a:cs typeface="Arial"/>
              </a:rPr>
              <a:t>(</a:t>
            </a:r>
            <a:r>
              <a:rPr sz="3000" spc="-690" baseline="1388" dirty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0)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7101840" y="3947159"/>
            <a:ext cx="594359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033259" y="3352800"/>
            <a:ext cx="723900" cy="699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033259" y="3352800"/>
            <a:ext cx="717804" cy="70103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259828" y="3811778"/>
            <a:ext cx="324485" cy="158750"/>
          </a:xfrm>
          <a:custGeom>
            <a:avLst/>
            <a:gdLst/>
            <a:ahLst/>
            <a:cxnLst/>
            <a:rect l="l" t="t" r="r" b="b"/>
            <a:pathLst>
              <a:path w="324484" h="158750">
                <a:moveTo>
                  <a:pt x="0" y="115570"/>
                </a:moveTo>
                <a:lnTo>
                  <a:pt x="17473" y="138575"/>
                </a:lnTo>
                <a:lnTo>
                  <a:pt x="48436" y="152912"/>
                </a:lnTo>
                <a:lnTo>
                  <a:pt x="89739" y="158171"/>
                </a:lnTo>
                <a:lnTo>
                  <a:pt x="138228" y="153946"/>
                </a:lnTo>
                <a:lnTo>
                  <a:pt x="190753" y="139827"/>
                </a:lnTo>
                <a:lnTo>
                  <a:pt x="230763" y="121708"/>
                </a:lnTo>
                <a:lnTo>
                  <a:pt x="44721" y="121708"/>
                </a:lnTo>
                <a:lnTo>
                  <a:pt x="0" y="115570"/>
                </a:lnTo>
                <a:close/>
              </a:path>
              <a:path w="324484" h="158750">
                <a:moveTo>
                  <a:pt x="322833" y="0"/>
                </a:moveTo>
                <a:lnTo>
                  <a:pt x="289051" y="35687"/>
                </a:lnTo>
                <a:lnTo>
                  <a:pt x="246606" y="65901"/>
                </a:lnTo>
                <a:lnTo>
                  <a:pt x="198195" y="90376"/>
                </a:lnTo>
                <a:lnTo>
                  <a:pt x="146573" y="108346"/>
                </a:lnTo>
                <a:lnTo>
                  <a:pt x="94497" y="119046"/>
                </a:lnTo>
                <a:lnTo>
                  <a:pt x="44721" y="121708"/>
                </a:lnTo>
                <a:lnTo>
                  <a:pt x="230763" y="121708"/>
                </a:lnTo>
                <a:lnTo>
                  <a:pt x="240286" y="117396"/>
                </a:lnTo>
                <a:lnTo>
                  <a:pt x="280442" y="89894"/>
                </a:lnTo>
                <a:lnTo>
                  <a:pt x="309040" y="59624"/>
                </a:lnTo>
                <a:lnTo>
                  <a:pt x="323898" y="28891"/>
                </a:lnTo>
                <a:lnTo>
                  <a:pt x="322833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208519" y="3865371"/>
            <a:ext cx="339725" cy="105410"/>
          </a:xfrm>
          <a:custGeom>
            <a:avLst/>
            <a:gdLst/>
            <a:ahLst/>
            <a:cxnLst/>
            <a:rect l="l" t="t" r="r" b="b"/>
            <a:pathLst>
              <a:path w="339725" h="105410">
                <a:moveTo>
                  <a:pt x="0" y="36321"/>
                </a:moveTo>
                <a:lnTo>
                  <a:pt x="16994" y="68627"/>
                </a:lnTo>
                <a:lnTo>
                  <a:pt x="56324" y="92265"/>
                </a:lnTo>
                <a:lnTo>
                  <a:pt x="112228" y="105044"/>
                </a:lnTo>
                <a:lnTo>
                  <a:pt x="178943" y="104775"/>
                </a:lnTo>
                <a:lnTo>
                  <a:pt x="244278" y="90886"/>
                </a:lnTo>
                <a:lnTo>
                  <a:pt x="296243" y="66532"/>
                </a:lnTo>
                <a:lnTo>
                  <a:pt x="299146" y="63801"/>
                </a:lnTo>
                <a:lnTo>
                  <a:pt x="143589" y="63801"/>
                </a:lnTo>
                <a:lnTo>
                  <a:pt x="90692" y="61933"/>
                </a:lnTo>
                <a:lnTo>
                  <a:pt x="41880" y="52805"/>
                </a:lnTo>
                <a:lnTo>
                  <a:pt x="0" y="36321"/>
                </a:lnTo>
                <a:close/>
              </a:path>
              <a:path w="339725" h="105410">
                <a:moveTo>
                  <a:pt x="339344" y="0"/>
                </a:moveTo>
                <a:lnTo>
                  <a:pt x="298323" y="26796"/>
                </a:lnTo>
                <a:lnTo>
                  <a:pt x="250251" y="46138"/>
                </a:lnTo>
                <a:lnTo>
                  <a:pt x="197724" y="58504"/>
                </a:lnTo>
                <a:lnTo>
                  <a:pt x="143589" y="63801"/>
                </a:lnTo>
                <a:lnTo>
                  <a:pt x="299146" y="63801"/>
                </a:lnTo>
                <a:lnTo>
                  <a:pt x="329658" y="35105"/>
                </a:lnTo>
                <a:lnTo>
                  <a:pt x="339344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178040" y="3877945"/>
            <a:ext cx="341630" cy="92710"/>
          </a:xfrm>
          <a:custGeom>
            <a:avLst/>
            <a:gdLst/>
            <a:ahLst/>
            <a:cxnLst/>
            <a:rect l="l" t="t" r="r" b="b"/>
            <a:pathLst>
              <a:path w="341629" h="92710">
                <a:moveTo>
                  <a:pt x="0" y="7111"/>
                </a:moveTo>
                <a:lnTo>
                  <a:pt x="34007" y="58834"/>
                </a:lnTo>
                <a:lnTo>
                  <a:pt x="71341" y="77273"/>
                </a:lnTo>
                <a:lnTo>
                  <a:pt x="118441" y="88904"/>
                </a:lnTo>
                <a:lnTo>
                  <a:pt x="172465" y="92328"/>
                </a:lnTo>
                <a:lnTo>
                  <a:pt x="226289" y="86701"/>
                </a:lnTo>
                <a:lnTo>
                  <a:pt x="272834" y="73124"/>
                </a:lnTo>
                <a:lnTo>
                  <a:pt x="309333" y="53128"/>
                </a:lnTo>
                <a:lnTo>
                  <a:pt x="314541" y="47656"/>
                </a:lnTo>
                <a:lnTo>
                  <a:pt x="140652" y="47656"/>
                </a:lnTo>
                <a:lnTo>
                  <a:pt x="88114" y="41110"/>
                </a:lnTo>
                <a:lnTo>
                  <a:pt x="40282" y="27543"/>
                </a:lnTo>
                <a:lnTo>
                  <a:pt x="0" y="7111"/>
                </a:lnTo>
                <a:close/>
              </a:path>
              <a:path w="341629" h="92710">
                <a:moveTo>
                  <a:pt x="341121" y="0"/>
                </a:moveTo>
                <a:lnTo>
                  <a:pt x="298068" y="23621"/>
                </a:lnTo>
                <a:lnTo>
                  <a:pt x="248473" y="39067"/>
                </a:lnTo>
                <a:lnTo>
                  <a:pt x="195053" y="47027"/>
                </a:lnTo>
                <a:lnTo>
                  <a:pt x="140652" y="47656"/>
                </a:lnTo>
                <a:lnTo>
                  <a:pt x="314541" y="47656"/>
                </a:lnTo>
                <a:lnTo>
                  <a:pt x="333018" y="28243"/>
                </a:lnTo>
                <a:lnTo>
                  <a:pt x="34112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144639" y="3860419"/>
            <a:ext cx="340360" cy="112395"/>
          </a:xfrm>
          <a:custGeom>
            <a:avLst/>
            <a:gdLst/>
            <a:ahLst/>
            <a:cxnLst/>
            <a:rect l="l" t="t" r="r" b="b"/>
            <a:pathLst>
              <a:path w="340359" h="112395">
                <a:moveTo>
                  <a:pt x="0" y="0"/>
                </a:moveTo>
                <a:lnTo>
                  <a:pt x="25873" y="55398"/>
                </a:lnTo>
                <a:lnTo>
                  <a:pt x="60130" y="79059"/>
                </a:lnTo>
                <a:lnTo>
                  <a:pt x="105123" y="97605"/>
                </a:lnTo>
                <a:lnTo>
                  <a:pt x="158241" y="109219"/>
                </a:lnTo>
                <a:lnTo>
                  <a:pt x="212559" y="112078"/>
                </a:lnTo>
                <a:lnTo>
                  <a:pt x="260884" y="106115"/>
                </a:lnTo>
                <a:lnTo>
                  <a:pt x="300211" y="92385"/>
                </a:lnTo>
                <a:lnTo>
                  <a:pt x="327536" y="71944"/>
                </a:lnTo>
                <a:lnTo>
                  <a:pt x="328757" y="69356"/>
                </a:lnTo>
                <a:lnTo>
                  <a:pt x="241902" y="69356"/>
                </a:lnTo>
                <a:lnTo>
                  <a:pt x="187658" y="68777"/>
                </a:lnTo>
                <a:lnTo>
                  <a:pt x="133556" y="60959"/>
                </a:lnTo>
                <a:lnTo>
                  <a:pt x="82385" y="46496"/>
                </a:lnTo>
                <a:lnTo>
                  <a:pt x="36936" y="25978"/>
                </a:lnTo>
                <a:lnTo>
                  <a:pt x="0" y="0"/>
                </a:lnTo>
                <a:close/>
              </a:path>
              <a:path w="340359" h="112395">
                <a:moveTo>
                  <a:pt x="339851" y="45846"/>
                </a:moveTo>
                <a:lnTo>
                  <a:pt x="293496" y="62102"/>
                </a:lnTo>
                <a:lnTo>
                  <a:pt x="241902" y="69356"/>
                </a:lnTo>
                <a:lnTo>
                  <a:pt x="328757" y="69356"/>
                </a:lnTo>
                <a:lnTo>
                  <a:pt x="339851" y="458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172959" y="3869944"/>
            <a:ext cx="342900" cy="99060"/>
          </a:xfrm>
          <a:custGeom>
            <a:avLst/>
            <a:gdLst/>
            <a:ahLst/>
            <a:cxnLst/>
            <a:rect l="l" t="t" r="r" b="b"/>
            <a:pathLst>
              <a:path w="342900" h="99060">
                <a:moveTo>
                  <a:pt x="0" y="0"/>
                </a:moveTo>
                <a:lnTo>
                  <a:pt x="30449" y="54896"/>
                </a:lnTo>
                <a:lnTo>
                  <a:pt x="66568" y="76279"/>
                </a:lnTo>
                <a:lnTo>
                  <a:pt x="112958" y="91456"/>
                </a:lnTo>
                <a:lnTo>
                  <a:pt x="166878" y="98805"/>
                </a:lnTo>
                <a:lnTo>
                  <a:pt x="221246" y="96895"/>
                </a:lnTo>
                <a:lnTo>
                  <a:pt x="268890" y="86420"/>
                </a:lnTo>
                <a:lnTo>
                  <a:pt x="306927" y="68722"/>
                </a:lnTo>
                <a:lnTo>
                  <a:pt x="322470" y="54374"/>
                </a:lnTo>
                <a:lnTo>
                  <a:pt x="192767" y="54374"/>
                </a:lnTo>
                <a:lnTo>
                  <a:pt x="138175" y="51133"/>
                </a:lnTo>
                <a:lnTo>
                  <a:pt x="85955" y="40748"/>
                </a:lnTo>
                <a:lnTo>
                  <a:pt x="38949" y="23582"/>
                </a:lnTo>
                <a:lnTo>
                  <a:pt x="0" y="0"/>
                </a:lnTo>
                <a:close/>
              </a:path>
              <a:path w="342900" h="99060">
                <a:moveTo>
                  <a:pt x="342646" y="17017"/>
                </a:moveTo>
                <a:lnTo>
                  <a:pt x="297688" y="37972"/>
                </a:lnTo>
                <a:lnTo>
                  <a:pt x="246885" y="50109"/>
                </a:lnTo>
                <a:lnTo>
                  <a:pt x="192767" y="54374"/>
                </a:lnTo>
                <a:lnTo>
                  <a:pt x="322470" y="54374"/>
                </a:lnTo>
                <a:lnTo>
                  <a:pt x="332473" y="45140"/>
                </a:lnTo>
                <a:lnTo>
                  <a:pt x="342646" y="1701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135114" y="3826890"/>
            <a:ext cx="327660" cy="147320"/>
          </a:xfrm>
          <a:custGeom>
            <a:avLst/>
            <a:gdLst/>
            <a:ahLst/>
            <a:cxnLst/>
            <a:rect l="l" t="t" r="r" b="b"/>
            <a:pathLst>
              <a:path w="327659" h="147320">
                <a:moveTo>
                  <a:pt x="0" y="0"/>
                </a:moveTo>
                <a:lnTo>
                  <a:pt x="16461" y="60523"/>
                </a:lnTo>
                <a:lnTo>
                  <a:pt x="46332" y="89748"/>
                </a:lnTo>
                <a:lnTo>
                  <a:pt x="87615" y="115315"/>
                </a:lnTo>
                <a:lnTo>
                  <a:pt x="138049" y="135000"/>
                </a:lnTo>
                <a:lnTo>
                  <a:pt x="191111" y="145849"/>
                </a:lnTo>
                <a:lnTo>
                  <a:pt x="239705" y="146810"/>
                </a:lnTo>
                <a:lnTo>
                  <a:pt x="280704" y="138512"/>
                </a:lnTo>
                <a:lnTo>
                  <a:pt x="310980" y="121581"/>
                </a:lnTo>
                <a:lnTo>
                  <a:pt x="320964" y="106425"/>
                </a:lnTo>
                <a:lnTo>
                  <a:pt x="279018" y="106425"/>
                </a:lnTo>
                <a:lnTo>
                  <a:pt x="226980" y="106374"/>
                </a:lnTo>
                <a:lnTo>
                  <a:pt x="173604" y="97884"/>
                </a:lnTo>
                <a:lnTo>
                  <a:pt x="121554" y="81978"/>
                </a:lnTo>
                <a:lnTo>
                  <a:pt x="73495" y="59680"/>
                </a:lnTo>
                <a:lnTo>
                  <a:pt x="32089" y="32013"/>
                </a:lnTo>
                <a:lnTo>
                  <a:pt x="0" y="0"/>
                </a:lnTo>
                <a:close/>
              </a:path>
              <a:path w="327659" h="147320">
                <a:moveTo>
                  <a:pt x="327405" y="96646"/>
                </a:moveTo>
                <a:lnTo>
                  <a:pt x="316291" y="100050"/>
                </a:lnTo>
                <a:lnTo>
                  <a:pt x="304498" y="102822"/>
                </a:lnTo>
                <a:lnTo>
                  <a:pt x="292062" y="104951"/>
                </a:lnTo>
                <a:lnTo>
                  <a:pt x="279018" y="106425"/>
                </a:lnTo>
                <a:lnTo>
                  <a:pt x="320964" y="106425"/>
                </a:lnTo>
                <a:lnTo>
                  <a:pt x="327405" y="966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111186" y="3803522"/>
            <a:ext cx="316865" cy="165735"/>
          </a:xfrm>
          <a:custGeom>
            <a:avLst/>
            <a:gdLst/>
            <a:ahLst/>
            <a:cxnLst/>
            <a:rect l="l" t="t" r="r" b="b"/>
            <a:pathLst>
              <a:path w="316865" h="165735">
                <a:moveTo>
                  <a:pt x="178" y="0"/>
                </a:moveTo>
                <a:lnTo>
                  <a:pt x="23610" y="76549"/>
                </a:lnTo>
                <a:lnTo>
                  <a:pt x="66936" y="113942"/>
                </a:lnTo>
                <a:lnTo>
                  <a:pt x="125908" y="144525"/>
                </a:lnTo>
                <a:lnTo>
                  <a:pt x="177567" y="159868"/>
                </a:lnTo>
                <a:lnTo>
                  <a:pt x="225598" y="165128"/>
                </a:lnTo>
                <a:lnTo>
                  <a:pt x="266863" y="160646"/>
                </a:lnTo>
                <a:lnTo>
                  <a:pt x="298222" y="146765"/>
                </a:lnTo>
                <a:lnTo>
                  <a:pt x="312378" y="129031"/>
                </a:lnTo>
                <a:lnTo>
                  <a:pt x="267767" y="129031"/>
                </a:lnTo>
                <a:lnTo>
                  <a:pt x="216293" y="124368"/>
                </a:lnTo>
                <a:lnTo>
                  <a:pt x="164159" y="111327"/>
                </a:lnTo>
                <a:lnTo>
                  <a:pt x="113922" y="91138"/>
                </a:lnTo>
                <a:lnTo>
                  <a:pt x="68142" y="65033"/>
                </a:lnTo>
                <a:lnTo>
                  <a:pt x="29375" y="34243"/>
                </a:lnTo>
                <a:lnTo>
                  <a:pt x="178" y="0"/>
                </a:lnTo>
                <a:close/>
              </a:path>
              <a:path w="316865" h="165735">
                <a:moveTo>
                  <a:pt x="316535" y="123825"/>
                </a:moveTo>
                <a:lnTo>
                  <a:pt x="305254" y="126156"/>
                </a:lnTo>
                <a:lnTo>
                  <a:pt x="293342" y="127809"/>
                </a:lnTo>
                <a:lnTo>
                  <a:pt x="280834" y="128772"/>
                </a:lnTo>
                <a:lnTo>
                  <a:pt x="267767" y="129031"/>
                </a:lnTo>
                <a:lnTo>
                  <a:pt x="312378" y="129031"/>
                </a:lnTo>
                <a:lnTo>
                  <a:pt x="316535" y="123825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086007" y="3766820"/>
            <a:ext cx="302260" cy="201930"/>
          </a:xfrm>
          <a:custGeom>
            <a:avLst/>
            <a:gdLst/>
            <a:ahLst/>
            <a:cxnLst/>
            <a:rect l="l" t="t" r="r" b="b"/>
            <a:pathLst>
              <a:path w="302259" h="201929">
                <a:moveTo>
                  <a:pt x="6816" y="0"/>
                </a:moveTo>
                <a:lnTo>
                  <a:pt x="8460" y="62677"/>
                </a:lnTo>
                <a:lnTo>
                  <a:pt x="30526" y="98206"/>
                </a:lnTo>
                <a:lnTo>
                  <a:pt x="64529" y="132913"/>
                </a:lnTo>
                <a:lnTo>
                  <a:pt x="108797" y="164083"/>
                </a:lnTo>
                <a:lnTo>
                  <a:pt x="157719" y="187226"/>
                </a:lnTo>
                <a:lnTo>
                  <a:pt x="204673" y="199719"/>
                </a:lnTo>
                <a:lnTo>
                  <a:pt x="246469" y="201428"/>
                </a:lnTo>
                <a:lnTo>
                  <a:pt x="279920" y="192219"/>
                </a:lnTo>
                <a:lnTo>
                  <a:pt x="301137" y="172604"/>
                </a:lnTo>
                <a:lnTo>
                  <a:pt x="290224" y="172604"/>
                </a:lnTo>
                <a:lnTo>
                  <a:pt x="278088" y="172465"/>
                </a:lnTo>
                <a:lnTo>
                  <a:pt x="201961" y="157453"/>
                </a:lnTo>
                <a:lnTo>
                  <a:pt x="152179" y="136482"/>
                </a:lnTo>
                <a:lnTo>
                  <a:pt x="105431" y="108632"/>
                </a:lnTo>
                <a:lnTo>
                  <a:pt x="64060" y="75522"/>
                </a:lnTo>
                <a:lnTo>
                  <a:pt x="30407" y="38772"/>
                </a:lnTo>
                <a:lnTo>
                  <a:pt x="6816" y="0"/>
                </a:lnTo>
                <a:close/>
              </a:path>
              <a:path w="302259" h="201929">
                <a:moveTo>
                  <a:pt x="301837" y="171957"/>
                </a:moveTo>
                <a:lnTo>
                  <a:pt x="290224" y="172604"/>
                </a:lnTo>
                <a:lnTo>
                  <a:pt x="301137" y="172604"/>
                </a:lnTo>
                <a:lnTo>
                  <a:pt x="301837" y="17195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 txBox="1"/>
          <p:nvPr/>
        </p:nvSpPr>
        <p:spPr>
          <a:xfrm>
            <a:off x="7142733" y="3510788"/>
            <a:ext cx="492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F</a:t>
            </a:r>
            <a:r>
              <a:rPr sz="2000" spc="-610" dirty="0">
                <a:solidFill>
                  <a:srgbClr val="003366"/>
                </a:solidFill>
                <a:latin typeface="Arial"/>
                <a:cs typeface="Arial"/>
              </a:rPr>
              <a:t>(</a:t>
            </a:r>
            <a:r>
              <a:rPr sz="2000" spc="-509" dirty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2)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69" name="object 269"/>
          <p:cNvSpPr/>
          <p:nvPr/>
        </p:nvSpPr>
        <p:spPr>
          <a:xfrm>
            <a:off x="6547739" y="2692145"/>
            <a:ext cx="856615" cy="677545"/>
          </a:xfrm>
          <a:custGeom>
            <a:avLst/>
            <a:gdLst/>
            <a:ahLst/>
            <a:cxnLst/>
            <a:rect l="l" t="t" r="r" b="b"/>
            <a:pathLst>
              <a:path w="856615" h="677545">
                <a:moveTo>
                  <a:pt x="826388" y="623442"/>
                </a:moveTo>
                <a:lnTo>
                  <a:pt x="802893" y="653414"/>
                </a:lnTo>
                <a:lnTo>
                  <a:pt x="832865" y="677037"/>
                </a:lnTo>
                <a:lnTo>
                  <a:pt x="856487" y="646938"/>
                </a:lnTo>
                <a:lnTo>
                  <a:pt x="826388" y="623442"/>
                </a:lnTo>
                <a:close/>
              </a:path>
              <a:path w="856615" h="677545">
                <a:moveTo>
                  <a:pt x="766444" y="576452"/>
                </a:moveTo>
                <a:lnTo>
                  <a:pt x="742950" y="606425"/>
                </a:lnTo>
                <a:lnTo>
                  <a:pt x="772921" y="629919"/>
                </a:lnTo>
                <a:lnTo>
                  <a:pt x="796416" y="599948"/>
                </a:lnTo>
                <a:lnTo>
                  <a:pt x="766444" y="576452"/>
                </a:lnTo>
                <a:close/>
              </a:path>
              <a:path w="856615" h="677545">
                <a:moveTo>
                  <a:pt x="706501" y="529463"/>
                </a:moveTo>
                <a:lnTo>
                  <a:pt x="683005" y="559434"/>
                </a:lnTo>
                <a:lnTo>
                  <a:pt x="712977" y="582929"/>
                </a:lnTo>
                <a:lnTo>
                  <a:pt x="736472" y="552957"/>
                </a:lnTo>
                <a:lnTo>
                  <a:pt x="706501" y="529463"/>
                </a:lnTo>
                <a:close/>
              </a:path>
              <a:path w="856615" h="677545">
                <a:moveTo>
                  <a:pt x="646556" y="482473"/>
                </a:moveTo>
                <a:lnTo>
                  <a:pt x="623061" y="512444"/>
                </a:lnTo>
                <a:lnTo>
                  <a:pt x="653033" y="535939"/>
                </a:lnTo>
                <a:lnTo>
                  <a:pt x="676528" y="505967"/>
                </a:lnTo>
                <a:lnTo>
                  <a:pt x="646556" y="482473"/>
                </a:lnTo>
                <a:close/>
              </a:path>
              <a:path w="856615" h="677545">
                <a:moveTo>
                  <a:pt x="586612" y="435482"/>
                </a:moveTo>
                <a:lnTo>
                  <a:pt x="562990" y="465454"/>
                </a:lnTo>
                <a:lnTo>
                  <a:pt x="593089" y="488950"/>
                </a:lnTo>
                <a:lnTo>
                  <a:pt x="616584" y="458977"/>
                </a:lnTo>
                <a:lnTo>
                  <a:pt x="586612" y="435482"/>
                </a:lnTo>
                <a:close/>
              </a:path>
              <a:path w="856615" h="677545">
                <a:moveTo>
                  <a:pt x="526541" y="388492"/>
                </a:moveTo>
                <a:lnTo>
                  <a:pt x="503046" y="418464"/>
                </a:lnTo>
                <a:lnTo>
                  <a:pt x="533018" y="441959"/>
                </a:lnTo>
                <a:lnTo>
                  <a:pt x="556513" y="411988"/>
                </a:lnTo>
                <a:lnTo>
                  <a:pt x="526541" y="388492"/>
                </a:lnTo>
                <a:close/>
              </a:path>
              <a:path w="856615" h="677545">
                <a:moveTo>
                  <a:pt x="466597" y="341502"/>
                </a:moveTo>
                <a:lnTo>
                  <a:pt x="443102" y="371475"/>
                </a:lnTo>
                <a:lnTo>
                  <a:pt x="473075" y="394969"/>
                </a:lnTo>
                <a:lnTo>
                  <a:pt x="496569" y="364998"/>
                </a:lnTo>
                <a:lnTo>
                  <a:pt x="466597" y="341502"/>
                </a:lnTo>
                <a:close/>
              </a:path>
              <a:path w="856615" h="677545">
                <a:moveTo>
                  <a:pt x="406653" y="294386"/>
                </a:moveTo>
                <a:lnTo>
                  <a:pt x="383158" y="324357"/>
                </a:lnTo>
                <a:lnTo>
                  <a:pt x="413130" y="347979"/>
                </a:lnTo>
                <a:lnTo>
                  <a:pt x="436625" y="317880"/>
                </a:lnTo>
                <a:lnTo>
                  <a:pt x="406653" y="294386"/>
                </a:lnTo>
                <a:close/>
              </a:path>
              <a:path w="856615" h="677545">
                <a:moveTo>
                  <a:pt x="346709" y="247395"/>
                </a:moveTo>
                <a:lnTo>
                  <a:pt x="323214" y="277367"/>
                </a:lnTo>
                <a:lnTo>
                  <a:pt x="353186" y="300863"/>
                </a:lnTo>
                <a:lnTo>
                  <a:pt x="376681" y="270890"/>
                </a:lnTo>
                <a:lnTo>
                  <a:pt x="346709" y="247395"/>
                </a:lnTo>
                <a:close/>
              </a:path>
              <a:path w="856615" h="677545">
                <a:moveTo>
                  <a:pt x="286638" y="200405"/>
                </a:moveTo>
                <a:lnTo>
                  <a:pt x="263143" y="230377"/>
                </a:lnTo>
                <a:lnTo>
                  <a:pt x="293115" y="253873"/>
                </a:lnTo>
                <a:lnTo>
                  <a:pt x="316737" y="223900"/>
                </a:lnTo>
                <a:lnTo>
                  <a:pt x="286638" y="200405"/>
                </a:lnTo>
                <a:close/>
              </a:path>
              <a:path w="856615" h="677545">
                <a:moveTo>
                  <a:pt x="226694" y="153415"/>
                </a:moveTo>
                <a:lnTo>
                  <a:pt x="203200" y="183387"/>
                </a:lnTo>
                <a:lnTo>
                  <a:pt x="233171" y="206882"/>
                </a:lnTo>
                <a:lnTo>
                  <a:pt x="256666" y="176911"/>
                </a:lnTo>
                <a:lnTo>
                  <a:pt x="226694" y="153415"/>
                </a:lnTo>
                <a:close/>
              </a:path>
              <a:path w="856615" h="677545">
                <a:moveTo>
                  <a:pt x="0" y="0"/>
                </a:moveTo>
                <a:lnTo>
                  <a:pt x="60959" y="153288"/>
                </a:lnTo>
                <a:lnTo>
                  <a:pt x="65061" y="159635"/>
                </a:lnTo>
                <a:lnTo>
                  <a:pt x="71104" y="163766"/>
                </a:lnTo>
                <a:lnTo>
                  <a:pt x="78265" y="165326"/>
                </a:lnTo>
                <a:lnTo>
                  <a:pt x="85725" y="163956"/>
                </a:lnTo>
                <a:lnTo>
                  <a:pt x="92053" y="159801"/>
                </a:lnTo>
                <a:lnTo>
                  <a:pt x="96154" y="153765"/>
                </a:lnTo>
                <a:lnTo>
                  <a:pt x="97708" y="146633"/>
                </a:lnTo>
                <a:lnTo>
                  <a:pt x="96392" y="139191"/>
                </a:lnTo>
                <a:lnTo>
                  <a:pt x="67247" y="65912"/>
                </a:lnTo>
                <a:lnTo>
                  <a:pt x="53339" y="65912"/>
                </a:lnTo>
                <a:lnTo>
                  <a:pt x="23240" y="42417"/>
                </a:lnTo>
                <a:lnTo>
                  <a:pt x="46862" y="12445"/>
                </a:lnTo>
                <a:lnTo>
                  <a:pt x="90497" y="12445"/>
                </a:lnTo>
                <a:lnTo>
                  <a:pt x="0" y="0"/>
                </a:lnTo>
                <a:close/>
              </a:path>
              <a:path w="856615" h="677545">
                <a:moveTo>
                  <a:pt x="166750" y="106425"/>
                </a:moveTo>
                <a:lnTo>
                  <a:pt x="143255" y="136398"/>
                </a:lnTo>
                <a:lnTo>
                  <a:pt x="173227" y="159892"/>
                </a:lnTo>
                <a:lnTo>
                  <a:pt x="196722" y="129920"/>
                </a:lnTo>
                <a:lnTo>
                  <a:pt x="166750" y="106425"/>
                </a:lnTo>
                <a:close/>
              </a:path>
              <a:path w="856615" h="677545">
                <a:moveTo>
                  <a:pt x="106806" y="59436"/>
                </a:moveTo>
                <a:lnTo>
                  <a:pt x="83311" y="89407"/>
                </a:lnTo>
                <a:lnTo>
                  <a:pt x="113283" y="112902"/>
                </a:lnTo>
                <a:lnTo>
                  <a:pt x="136778" y="82930"/>
                </a:lnTo>
                <a:lnTo>
                  <a:pt x="106806" y="59436"/>
                </a:lnTo>
                <a:close/>
              </a:path>
              <a:path w="856615" h="677545">
                <a:moveTo>
                  <a:pt x="46862" y="12445"/>
                </a:moveTo>
                <a:lnTo>
                  <a:pt x="23240" y="42417"/>
                </a:lnTo>
                <a:lnTo>
                  <a:pt x="53339" y="65912"/>
                </a:lnTo>
                <a:lnTo>
                  <a:pt x="62566" y="54142"/>
                </a:lnTo>
                <a:lnTo>
                  <a:pt x="59573" y="46617"/>
                </a:lnTo>
                <a:lnTo>
                  <a:pt x="27177" y="42163"/>
                </a:lnTo>
                <a:lnTo>
                  <a:pt x="47497" y="16255"/>
                </a:lnTo>
                <a:lnTo>
                  <a:pt x="51723" y="16255"/>
                </a:lnTo>
                <a:lnTo>
                  <a:pt x="46862" y="12445"/>
                </a:lnTo>
                <a:close/>
              </a:path>
              <a:path w="856615" h="677545">
                <a:moveTo>
                  <a:pt x="62566" y="54142"/>
                </a:moveTo>
                <a:lnTo>
                  <a:pt x="53339" y="65912"/>
                </a:lnTo>
                <a:lnTo>
                  <a:pt x="67247" y="65912"/>
                </a:lnTo>
                <a:lnTo>
                  <a:pt x="62566" y="54142"/>
                </a:lnTo>
                <a:close/>
              </a:path>
              <a:path w="856615" h="677545">
                <a:moveTo>
                  <a:pt x="90497" y="12445"/>
                </a:moveTo>
                <a:lnTo>
                  <a:pt x="46862" y="12445"/>
                </a:lnTo>
                <a:lnTo>
                  <a:pt x="76834" y="35940"/>
                </a:lnTo>
                <a:lnTo>
                  <a:pt x="67600" y="47720"/>
                </a:lnTo>
                <a:lnTo>
                  <a:pt x="158368" y="60198"/>
                </a:lnTo>
                <a:lnTo>
                  <a:pt x="165901" y="59711"/>
                </a:lnTo>
                <a:lnTo>
                  <a:pt x="172434" y="56499"/>
                </a:lnTo>
                <a:lnTo>
                  <a:pt x="177299" y="51071"/>
                </a:lnTo>
                <a:lnTo>
                  <a:pt x="179831" y="43941"/>
                </a:lnTo>
                <a:lnTo>
                  <a:pt x="179325" y="36391"/>
                </a:lnTo>
                <a:lnTo>
                  <a:pt x="176069" y="29829"/>
                </a:lnTo>
                <a:lnTo>
                  <a:pt x="170598" y="24957"/>
                </a:lnTo>
                <a:lnTo>
                  <a:pt x="163449" y="22478"/>
                </a:lnTo>
                <a:lnTo>
                  <a:pt x="90497" y="12445"/>
                </a:lnTo>
                <a:close/>
              </a:path>
              <a:path w="856615" h="677545">
                <a:moveTo>
                  <a:pt x="59573" y="46617"/>
                </a:moveTo>
                <a:lnTo>
                  <a:pt x="62566" y="54142"/>
                </a:lnTo>
                <a:lnTo>
                  <a:pt x="67600" y="47720"/>
                </a:lnTo>
                <a:lnTo>
                  <a:pt x="59573" y="46617"/>
                </a:lnTo>
                <a:close/>
              </a:path>
              <a:path w="856615" h="677545">
                <a:moveTo>
                  <a:pt x="51723" y="16255"/>
                </a:moveTo>
                <a:lnTo>
                  <a:pt x="47497" y="16255"/>
                </a:lnTo>
                <a:lnTo>
                  <a:pt x="59573" y="46617"/>
                </a:lnTo>
                <a:lnTo>
                  <a:pt x="67600" y="47720"/>
                </a:lnTo>
                <a:lnTo>
                  <a:pt x="76834" y="35940"/>
                </a:lnTo>
                <a:lnTo>
                  <a:pt x="51723" y="16255"/>
                </a:lnTo>
                <a:close/>
              </a:path>
              <a:path w="856615" h="677545">
                <a:moveTo>
                  <a:pt x="47497" y="16255"/>
                </a:moveTo>
                <a:lnTo>
                  <a:pt x="27177" y="42163"/>
                </a:lnTo>
                <a:lnTo>
                  <a:pt x="59573" y="46617"/>
                </a:lnTo>
                <a:lnTo>
                  <a:pt x="47497" y="16255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882640" y="3947159"/>
            <a:ext cx="594360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814059" y="3352800"/>
            <a:ext cx="723899" cy="699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814059" y="3352800"/>
            <a:ext cx="717804" cy="70103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037326" y="3813555"/>
            <a:ext cx="324485" cy="158115"/>
          </a:xfrm>
          <a:custGeom>
            <a:avLst/>
            <a:gdLst/>
            <a:ahLst/>
            <a:cxnLst/>
            <a:rect l="l" t="t" r="r" b="b"/>
            <a:pathLst>
              <a:path w="324485" h="158114">
                <a:moveTo>
                  <a:pt x="0" y="115570"/>
                </a:moveTo>
                <a:lnTo>
                  <a:pt x="17473" y="138563"/>
                </a:lnTo>
                <a:lnTo>
                  <a:pt x="48436" y="152875"/>
                </a:lnTo>
                <a:lnTo>
                  <a:pt x="89739" y="158117"/>
                </a:lnTo>
                <a:lnTo>
                  <a:pt x="138228" y="153897"/>
                </a:lnTo>
                <a:lnTo>
                  <a:pt x="190753" y="139827"/>
                </a:lnTo>
                <a:lnTo>
                  <a:pt x="230694" y="121708"/>
                </a:lnTo>
                <a:lnTo>
                  <a:pt x="44721" y="121708"/>
                </a:lnTo>
                <a:lnTo>
                  <a:pt x="0" y="115570"/>
                </a:lnTo>
                <a:close/>
              </a:path>
              <a:path w="324485" h="158114">
                <a:moveTo>
                  <a:pt x="322834" y="0"/>
                </a:moveTo>
                <a:lnTo>
                  <a:pt x="289178" y="35687"/>
                </a:lnTo>
                <a:lnTo>
                  <a:pt x="246679" y="65901"/>
                </a:lnTo>
                <a:lnTo>
                  <a:pt x="198232" y="90376"/>
                </a:lnTo>
                <a:lnTo>
                  <a:pt x="146589" y="108346"/>
                </a:lnTo>
                <a:lnTo>
                  <a:pt x="94502" y="119046"/>
                </a:lnTo>
                <a:lnTo>
                  <a:pt x="44721" y="121708"/>
                </a:lnTo>
                <a:lnTo>
                  <a:pt x="230694" y="121708"/>
                </a:lnTo>
                <a:lnTo>
                  <a:pt x="240334" y="117335"/>
                </a:lnTo>
                <a:lnTo>
                  <a:pt x="280497" y="89803"/>
                </a:lnTo>
                <a:lnTo>
                  <a:pt x="309077" y="59533"/>
                </a:lnTo>
                <a:lnTo>
                  <a:pt x="323910" y="28831"/>
                </a:lnTo>
                <a:lnTo>
                  <a:pt x="322834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985890" y="3866641"/>
            <a:ext cx="339725" cy="105410"/>
          </a:xfrm>
          <a:custGeom>
            <a:avLst/>
            <a:gdLst/>
            <a:ahLst/>
            <a:cxnLst/>
            <a:rect l="l" t="t" r="r" b="b"/>
            <a:pathLst>
              <a:path w="339725" h="105410">
                <a:moveTo>
                  <a:pt x="0" y="36321"/>
                </a:moveTo>
                <a:lnTo>
                  <a:pt x="16996" y="68647"/>
                </a:lnTo>
                <a:lnTo>
                  <a:pt x="56340" y="92328"/>
                </a:lnTo>
                <a:lnTo>
                  <a:pt x="112281" y="105152"/>
                </a:lnTo>
                <a:lnTo>
                  <a:pt x="179070" y="104901"/>
                </a:lnTo>
                <a:lnTo>
                  <a:pt x="244334" y="91011"/>
                </a:lnTo>
                <a:lnTo>
                  <a:pt x="296275" y="66643"/>
                </a:lnTo>
                <a:lnTo>
                  <a:pt x="299244" y="63849"/>
                </a:lnTo>
                <a:lnTo>
                  <a:pt x="143605" y="63849"/>
                </a:lnTo>
                <a:lnTo>
                  <a:pt x="90696" y="61961"/>
                </a:lnTo>
                <a:lnTo>
                  <a:pt x="41880" y="52814"/>
                </a:lnTo>
                <a:lnTo>
                  <a:pt x="0" y="36321"/>
                </a:lnTo>
                <a:close/>
              </a:path>
              <a:path w="339725" h="105410">
                <a:moveTo>
                  <a:pt x="339471" y="0"/>
                </a:moveTo>
                <a:lnTo>
                  <a:pt x="298450" y="26796"/>
                </a:lnTo>
                <a:lnTo>
                  <a:pt x="250325" y="46182"/>
                </a:lnTo>
                <a:lnTo>
                  <a:pt x="197762" y="58561"/>
                </a:lnTo>
                <a:lnTo>
                  <a:pt x="143605" y="63849"/>
                </a:lnTo>
                <a:lnTo>
                  <a:pt x="299244" y="63849"/>
                </a:lnTo>
                <a:lnTo>
                  <a:pt x="329713" y="35178"/>
                </a:lnTo>
                <a:lnTo>
                  <a:pt x="33947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955538" y="3879722"/>
            <a:ext cx="341630" cy="92710"/>
          </a:xfrm>
          <a:custGeom>
            <a:avLst/>
            <a:gdLst/>
            <a:ahLst/>
            <a:cxnLst/>
            <a:rect l="l" t="t" r="r" b="b"/>
            <a:pathLst>
              <a:path w="341629" h="92710">
                <a:moveTo>
                  <a:pt x="0" y="7112"/>
                </a:moveTo>
                <a:lnTo>
                  <a:pt x="34007" y="58834"/>
                </a:lnTo>
                <a:lnTo>
                  <a:pt x="71341" y="77273"/>
                </a:lnTo>
                <a:lnTo>
                  <a:pt x="118441" y="88904"/>
                </a:lnTo>
                <a:lnTo>
                  <a:pt x="172465" y="92328"/>
                </a:lnTo>
                <a:lnTo>
                  <a:pt x="226302" y="86652"/>
                </a:lnTo>
                <a:lnTo>
                  <a:pt x="272879" y="73069"/>
                </a:lnTo>
                <a:lnTo>
                  <a:pt x="309415" y="53092"/>
                </a:lnTo>
                <a:lnTo>
                  <a:pt x="314646" y="47609"/>
                </a:lnTo>
                <a:lnTo>
                  <a:pt x="140652" y="47609"/>
                </a:lnTo>
                <a:lnTo>
                  <a:pt x="88114" y="41053"/>
                </a:lnTo>
                <a:lnTo>
                  <a:pt x="40282" y="27499"/>
                </a:lnTo>
                <a:lnTo>
                  <a:pt x="0" y="7112"/>
                </a:lnTo>
                <a:close/>
              </a:path>
              <a:path w="341629" h="92710">
                <a:moveTo>
                  <a:pt x="341249" y="0"/>
                </a:moveTo>
                <a:lnTo>
                  <a:pt x="298069" y="23621"/>
                </a:lnTo>
                <a:lnTo>
                  <a:pt x="248473" y="39058"/>
                </a:lnTo>
                <a:lnTo>
                  <a:pt x="195053" y="46999"/>
                </a:lnTo>
                <a:lnTo>
                  <a:pt x="140652" y="47609"/>
                </a:lnTo>
                <a:lnTo>
                  <a:pt x="314646" y="47609"/>
                </a:lnTo>
                <a:lnTo>
                  <a:pt x="333132" y="28231"/>
                </a:lnTo>
                <a:lnTo>
                  <a:pt x="341249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922517" y="3861942"/>
            <a:ext cx="340360" cy="112395"/>
          </a:xfrm>
          <a:custGeom>
            <a:avLst/>
            <a:gdLst/>
            <a:ahLst/>
            <a:cxnLst/>
            <a:rect l="l" t="t" r="r" b="b"/>
            <a:pathLst>
              <a:path w="340360" h="112395">
                <a:moveTo>
                  <a:pt x="0" y="0"/>
                </a:moveTo>
                <a:lnTo>
                  <a:pt x="25973" y="55461"/>
                </a:lnTo>
                <a:lnTo>
                  <a:pt x="60249" y="79123"/>
                </a:lnTo>
                <a:lnTo>
                  <a:pt x="105249" y="97682"/>
                </a:lnTo>
                <a:lnTo>
                  <a:pt x="158369" y="109346"/>
                </a:lnTo>
                <a:lnTo>
                  <a:pt x="212674" y="112205"/>
                </a:lnTo>
                <a:lnTo>
                  <a:pt x="260974" y="106242"/>
                </a:lnTo>
                <a:lnTo>
                  <a:pt x="300283" y="92512"/>
                </a:lnTo>
                <a:lnTo>
                  <a:pt x="327614" y="72071"/>
                </a:lnTo>
                <a:lnTo>
                  <a:pt x="328875" y="69409"/>
                </a:lnTo>
                <a:lnTo>
                  <a:pt x="241902" y="69409"/>
                </a:lnTo>
                <a:lnTo>
                  <a:pt x="187658" y="68862"/>
                </a:lnTo>
                <a:lnTo>
                  <a:pt x="133556" y="61055"/>
                </a:lnTo>
                <a:lnTo>
                  <a:pt x="82385" y="46580"/>
                </a:lnTo>
                <a:lnTo>
                  <a:pt x="36936" y="26031"/>
                </a:lnTo>
                <a:lnTo>
                  <a:pt x="0" y="0"/>
                </a:lnTo>
                <a:close/>
              </a:path>
              <a:path w="340360" h="112395">
                <a:moveTo>
                  <a:pt x="339979" y="45973"/>
                </a:moveTo>
                <a:lnTo>
                  <a:pt x="293497" y="62102"/>
                </a:lnTo>
                <a:lnTo>
                  <a:pt x="241902" y="69409"/>
                </a:lnTo>
                <a:lnTo>
                  <a:pt x="328875" y="69409"/>
                </a:lnTo>
                <a:lnTo>
                  <a:pt x="339979" y="45973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952490" y="3869816"/>
            <a:ext cx="342900" cy="99060"/>
          </a:xfrm>
          <a:custGeom>
            <a:avLst/>
            <a:gdLst/>
            <a:ahLst/>
            <a:cxnLst/>
            <a:rect l="l" t="t" r="r" b="b"/>
            <a:pathLst>
              <a:path w="342900" h="99060">
                <a:moveTo>
                  <a:pt x="0" y="0"/>
                </a:moveTo>
                <a:lnTo>
                  <a:pt x="30349" y="54987"/>
                </a:lnTo>
                <a:lnTo>
                  <a:pt x="66449" y="76370"/>
                </a:lnTo>
                <a:lnTo>
                  <a:pt x="112832" y="91517"/>
                </a:lnTo>
                <a:lnTo>
                  <a:pt x="166750" y="98805"/>
                </a:lnTo>
                <a:lnTo>
                  <a:pt x="221132" y="96957"/>
                </a:lnTo>
                <a:lnTo>
                  <a:pt x="268808" y="86520"/>
                </a:lnTo>
                <a:lnTo>
                  <a:pt x="306882" y="68841"/>
                </a:lnTo>
                <a:lnTo>
                  <a:pt x="322578" y="54374"/>
                </a:lnTo>
                <a:lnTo>
                  <a:pt x="192710" y="54374"/>
                </a:lnTo>
                <a:lnTo>
                  <a:pt x="138128" y="51133"/>
                </a:lnTo>
                <a:lnTo>
                  <a:pt x="85927" y="40748"/>
                </a:lnTo>
                <a:lnTo>
                  <a:pt x="38940" y="23582"/>
                </a:lnTo>
                <a:lnTo>
                  <a:pt x="0" y="0"/>
                </a:lnTo>
                <a:close/>
              </a:path>
              <a:path w="342900" h="99060">
                <a:moveTo>
                  <a:pt x="342646" y="17144"/>
                </a:moveTo>
                <a:lnTo>
                  <a:pt x="297688" y="37972"/>
                </a:lnTo>
                <a:lnTo>
                  <a:pt x="246841" y="50109"/>
                </a:lnTo>
                <a:lnTo>
                  <a:pt x="192710" y="54374"/>
                </a:lnTo>
                <a:lnTo>
                  <a:pt x="322578" y="54374"/>
                </a:lnTo>
                <a:lnTo>
                  <a:pt x="332460" y="45266"/>
                </a:lnTo>
                <a:lnTo>
                  <a:pt x="342646" y="17144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914135" y="3827145"/>
            <a:ext cx="327660" cy="147320"/>
          </a:xfrm>
          <a:custGeom>
            <a:avLst/>
            <a:gdLst/>
            <a:ahLst/>
            <a:cxnLst/>
            <a:rect l="l" t="t" r="r" b="b"/>
            <a:pathLst>
              <a:path w="327660" h="147320">
                <a:moveTo>
                  <a:pt x="0" y="0"/>
                </a:moveTo>
                <a:lnTo>
                  <a:pt x="16406" y="60523"/>
                </a:lnTo>
                <a:lnTo>
                  <a:pt x="46296" y="89748"/>
                </a:lnTo>
                <a:lnTo>
                  <a:pt x="87603" y="115315"/>
                </a:lnTo>
                <a:lnTo>
                  <a:pt x="138049" y="135000"/>
                </a:lnTo>
                <a:lnTo>
                  <a:pt x="191111" y="145849"/>
                </a:lnTo>
                <a:lnTo>
                  <a:pt x="239705" y="146810"/>
                </a:lnTo>
                <a:lnTo>
                  <a:pt x="280704" y="138512"/>
                </a:lnTo>
                <a:lnTo>
                  <a:pt x="310980" y="121581"/>
                </a:lnTo>
                <a:lnTo>
                  <a:pt x="320880" y="106552"/>
                </a:lnTo>
                <a:lnTo>
                  <a:pt x="279018" y="106552"/>
                </a:lnTo>
                <a:lnTo>
                  <a:pt x="226980" y="106456"/>
                </a:lnTo>
                <a:lnTo>
                  <a:pt x="173604" y="97949"/>
                </a:lnTo>
                <a:lnTo>
                  <a:pt x="121554" y="82041"/>
                </a:lnTo>
                <a:lnTo>
                  <a:pt x="73495" y="59741"/>
                </a:lnTo>
                <a:lnTo>
                  <a:pt x="32089" y="32058"/>
                </a:lnTo>
                <a:lnTo>
                  <a:pt x="0" y="0"/>
                </a:lnTo>
                <a:close/>
              </a:path>
              <a:path w="327660" h="147320">
                <a:moveTo>
                  <a:pt x="327405" y="96646"/>
                </a:moveTo>
                <a:lnTo>
                  <a:pt x="316291" y="100052"/>
                </a:lnTo>
                <a:lnTo>
                  <a:pt x="304498" y="102838"/>
                </a:lnTo>
                <a:lnTo>
                  <a:pt x="292062" y="105005"/>
                </a:lnTo>
                <a:lnTo>
                  <a:pt x="279018" y="106552"/>
                </a:lnTo>
                <a:lnTo>
                  <a:pt x="320880" y="106552"/>
                </a:lnTo>
                <a:lnTo>
                  <a:pt x="327405" y="966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888211" y="3803396"/>
            <a:ext cx="318770" cy="164465"/>
          </a:xfrm>
          <a:custGeom>
            <a:avLst/>
            <a:gdLst/>
            <a:ahLst/>
            <a:cxnLst/>
            <a:rect l="l" t="t" r="r" b="b"/>
            <a:pathLst>
              <a:path w="318770" h="164464">
                <a:moveTo>
                  <a:pt x="2175" y="0"/>
                </a:moveTo>
                <a:lnTo>
                  <a:pt x="13576" y="60730"/>
                </a:lnTo>
                <a:lnTo>
                  <a:pt x="40826" y="92025"/>
                </a:lnTo>
                <a:lnTo>
                  <a:pt x="79671" y="120753"/>
                </a:lnTo>
                <a:lnTo>
                  <a:pt x="128032" y="144525"/>
                </a:lnTo>
                <a:lnTo>
                  <a:pt x="192141" y="162169"/>
                </a:lnTo>
                <a:lnTo>
                  <a:pt x="249333" y="164131"/>
                </a:lnTo>
                <a:lnTo>
                  <a:pt x="293499" y="151116"/>
                </a:lnTo>
                <a:lnTo>
                  <a:pt x="313639" y="129158"/>
                </a:lnTo>
                <a:lnTo>
                  <a:pt x="269891" y="129158"/>
                </a:lnTo>
                <a:lnTo>
                  <a:pt x="218363" y="124442"/>
                </a:lnTo>
                <a:lnTo>
                  <a:pt x="166193" y="111364"/>
                </a:lnTo>
                <a:lnTo>
                  <a:pt x="115935" y="91154"/>
                </a:lnTo>
                <a:lnTo>
                  <a:pt x="70143" y="65038"/>
                </a:lnTo>
                <a:lnTo>
                  <a:pt x="31372" y="34244"/>
                </a:lnTo>
                <a:lnTo>
                  <a:pt x="2175" y="0"/>
                </a:lnTo>
                <a:close/>
              </a:path>
              <a:path w="318770" h="164464">
                <a:moveTo>
                  <a:pt x="318532" y="123824"/>
                </a:moveTo>
                <a:lnTo>
                  <a:pt x="307253" y="126158"/>
                </a:lnTo>
                <a:lnTo>
                  <a:pt x="295354" y="127825"/>
                </a:lnTo>
                <a:lnTo>
                  <a:pt x="282884" y="128825"/>
                </a:lnTo>
                <a:lnTo>
                  <a:pt x="269891" y="129158"/>
                </a:lnTo>
                <a:lnTo>
                  <a:pt x="313639" y="129158"/>
                </a:lnTo>
                <a:lnTo>
                  <a:pt x="318532" y="123824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865093" y="3766692"/>
            <a:ext cx="302260" cy="201930"/>
          </a:xfrm>
          <a:custGeom>
            <a:avLst/>
            <a:gdLst/>
            <a:ahLst/>
            <a:cxnLst/>
            <a:rect l="l" t="t" r="r" b="b"/>
            <a:pathLst>
              <a:path w="302260" h="201929">
                <a:moveTo>
                  <a:pt x="6878" y="0"/>
                </a:moveTo>
                <a:lnTo>
                  <a:pt x="8422" y="62731"/>
                </a:lnTo>
                <a:lnTo>
                  <a:pt x="30469" y="98243"/>
                </a:lnTo>
                <a:lnTo>
                  <a:pt x="64465" y="132925"/>
                </a:lnTo>
                <a:lnTo>
                  <a:pt x="108732" y="164083"/>
                </a:lnTo>
                <a:lnTo>
                  <a:pt x="157703" y="187287"/>
                </a:lnTo>
                <a:lnTo>
                  <a:pt x="204663" y="199810"/>
                </a:lnTo>
                <a:lnTo>
                  <a:pt x="246440" y="201519"/>
                </a:lnTo>
                <a:lnTo>
                  <a:pt x="279867" y="192280"/>
                </a:lnTo>
                <a:lnTo>
                  <a:pt x="301055" y="172622"/>
                </a:lnTo>
                <a:lnTo>
                  <a:pt x="290161" y="172622"/>
                </a:lnTo>
                <a:lnTo>
                  <a:pt x="278039" y="172513"/>
                </a:lnTo>
                <a:lnTo>
                  <a:pt x="201970" y="157453"/>
                </a:lnTo>
                <a:lnTo>
                  <a:pt x="152156" y="136482"/>
                </a:lnTo>
                <a:lnTo>
                  <a:pt x="105398" y="108632"/>
                </a:lnTo>
                <a:lnTo>
                  <a:pt x="64037" y="75522"/>
                </a:lnTo>
                <a:lnTo>
                  <a:pt x="30416" y="38772"/>
                </a:lnTo>
                <a:lnTo>
                  <a:pt x="6878" y="0"/>
                </a:lnTo>
                <a:close/>
              </a:path>
              <a:path w="302260" h="201929">
                <a:moveTo>
                  <a:pt x="301772" y="171957"/>
                </a:moveTo>
                <a:lnTo>
                  <a:pt x="290161" y="172622"/>
                </a:lnTo>
                <a:lnTo>
                  <a:pt x="301055" y="172622"/>
                </a:lnTo>
                <a:lnTo>
                  <a:pt x="301772" y="17195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 txBox="1"/>
          <p:nvPr/>
        </p:nvSpPr>
        <p:spPr>
          <a:xfrm>
            <a:off x="6066282" y="3507740"/>
            <a:ext cx="187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spc="-1972" baseline="-12345" dirty="0">
                <a:solidFill>
                  <a:srgbClr val="FF0000"/>
                </a:solidFill>
                <a:latin typeface="Verdana"/>
                <a:cs typeface="Verdana"/>
              </a:rPr>
              <a:t>+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5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82" name="object 282"/>
          <p:cNvSpPr/>
          <p:nvPr/>
        </p:nvSpPr>
        <p:spPr>
          <a:xfrm>
            <a:off x="5882640" y="2956560"/>
            <a:ext cx="594360" cy="164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814059" y="2362200"/>
            <a:ext cx="723899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814059" y="2362200"/>
            <a:ext cx="717804" cy="70103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058027" y="2838576"/>
            <a:ext cx="323215" cy="156210"/>
          </a:xfrm>
          <a:custGeom>
            <a:avLst/>
            <a:gdLst/>
            <a:ahLst/>
            <a:cxnLst/>
            <a:rect l="l" t="t" r="r" b="b"/>
            <a:pathLst>
              <a:path w="323214" h="156210">
                <a:moveTo>
                  <a:pt x="0" y="115697"/>
                </a:moveTo>
                <a:lnTo>
                  <a:pt x="23959" y="142577"/>
                </a:lnTo>
                <a:lnTo>
                  <a:pt x="67754" y="155860"/>
                </a:lnTo>
                <a:lnTo>
                  <a:pt x="125265" y="154809"/>
                </a:lnTo>
                <a:lnTo>
                  <a:pt x="190373" y="138684"/>
                </a:lnTo>
                <a:lnTo>
                  <a:pt x="226385" y="121507"/>
                </a:lnTo>
                <a:lnTo>
                  <a:pt x="44659" y="121507"/>
                </a:lnTo>
                <a:lnTo>
                  <a:pt x="0" y="115697"/>
                </a:lnTo>
                <a:close/>
              </a:path>
              <a:path w="323214" h="156210">
                <a:moveTo>
                  <a:pt x="322961" y="0"/>
                </a:moveTo>
                <a:lnTo>
                  <a:pt x="289051" y="35433"/>
                </a:lnTo>
                <a:lnTo>
                  <a:pt x="246509" y="65446"/>
                </a:lnTo>
                <a:lnTo>
                  <a:pt x="198054" y="89826"/>
                </a:lnTo>
                <a:lnTo>
                  <a:pt x="146431" y="107807"/>
                </a:lnTo>
                <a:lnTo>
                  <a:pt x="94384" y="118622"/>
                </a:lnTo>
                <a:lnTo>
                  <a:pt x="44659" y="121507"/>
                </a:lnTo>
                <a:lnTo>
                  <a:pt x="226385" y="121507"/>
                </a:lnTo>
                <a:lnTo>
                  <a:pt x="250934" y="109799"/>
                </a:lnTo>
                <a:lnTo>
                  <a:pt x="296052" y="74104"/>
                </a:lnTo>
                <a:lnTo>
                  <a:pt x="321478" y="36028"/>
                </a:lnTo>
                <a:lnTo>
                  <a:pt x="32296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006719" y="2893441"/>
            <a:ext cx="339725" cy="102870"/>
          </a:xfrm>
          <a:custGeom>
            <a:avLst/>
            <a:gdLst/>
            <a:ahLst/>
            <a:cxnLst/>
            <a:rect l="l" t="t" r="r" b="b"/>
            <a:pathLst>
              <a:path w="339725" h="102869">
                <a:moveTo>
                  <a:pt x="0" y="36322"/>
                </a:moveTo>
                <a:lnTo>
                  <a:pt x="16829" y="67494"/>
                </a:lnTo>
                <a:lnTo>
                  <a:pt x="56054" y="90249"/>
                </a:lnTo>
                <a:lnTo>
                  <a:pt x="111924" y="102455"/>
                </a:lnTo>
                <a:lnTo>
                  <a:pt x="178688" y="101981"/>
                </a:lnTo>
                <a:lnTo>
                  <a:pt x="244028" y="88314"/>
                </a:lnTo>
                <a:lnTo>
                  <a:pt x="296021" y="64563"/>
                </a:lnTo>
                <a:lnTo>
                  <a:pt x="298371" y="62420"/>
                </a:lnTo>
                <a:lnTo>
                  <a:pt x="143398" y="62420"/>
                </a:lnTo>
                <a:lnTo>
                  <a:pt x="90522" y="60804"/>
                </a:lnTo>
                <a:lnTo>
                  <a:pt x="41774" y="52140"/>
                </a:lnTo>
                <a:lnTo>
                  <a:pt x="0" y="36322"/>
                </a:lnTo>
                <a:close/>
              </a:path>
              <a:path w="339725" h="102869">
                <a:moveTo>
                  <a:pt x="339343" y="0"/>
                </a:moveTo>
                <a:lnTo>
                  <a:pt x="298322" y="26035"/>
                </a:lnTo>
                <a:lnTo>
                  <a:pt x="250145" y="44929"/>
                </a:lnTo>
                <a:lnTo>
                  <a:pt x="197555" y="57093"/>
                </a:lnTo>
                <a:lnTo>
                  <a:pt x="143398" y="62420"/>
                </a:lnTo>
                <a:lnTo>
                  <a:pt x="298371" y="62420"/>
                </a:lnTo>
                <a:lnTo>
                  <a:pt x="329511" y="34026"/>
                </a:lnTo>
                <a:lnTo>
                  <a:pt x="339343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975984" y="2906522"/>
            <a:ext cx="341630" cy="89535"/>
          </a:xfrm>
          <a:custGeom>
            <a:avLst/>
            <a:gdLst/>
            <a:ahLst/>
            <a:cxnLst/>
            <a:rect l="l" t="t" r="r" b="b"/>
            <a:pathLst>
              <a:path w="341629" h="89535">
                <a:moveTo>
                  <a:pt x="0" y="7112"/>
                </a:moveTo>
                <a:lnTo>
                  <a:pt x="14051" y="40223"/>
                </a:lnTo>
                <a:lnTo>
                  <a:pt x="51165" y="66738"/>
                </a:lnTo>
                <a:lnTo>
                  <a:pt x="105781" y="84014"/>
                </a:lnTo>
                <a:lnTo>
                  <a:pt x="172338" y="89407"/>
                </a:lnTo>
                <a:lnTo>
                  <a:pt x="238609" y="81242"/>
                </a:lnTo>
                <a:lnTo>
                  <a:pt x="292449" y="61706"/>
                </a:lnTo>
                <a:lnTo>
                  <a:pt x="312373" y="46180"/>
                </a:lnTo>
                <a:lnTo>
                  <a:pt x="140588" y="46180"/>
                </a:lnTo>
                <a:lnTo>
                  <a:pt x="88081" y="39896"/>
                </a:lnTo>
                <a:lnTo>
                  <a:pt x="40273" y="26825"/>
                </a:lnTo>
                <a:lnTo>
                  <a:pt x="0" y="7112"/>
                </a:lnTo>
                <a:close/>
              </a:path>
              <a:path w="341629" h="89535">
                <a:moveTo>
                  <a:pt x="341122" y="0"/>
                </a:moveTo>
                <a:lnTo>
                  <a:pt x="297941" y="22860"/>
                </a:lnTo>
                <a:lnTo>
                  <a:pt x="248355" y="37806"/>
                </a:lnTo>
                <a:lnTo>
                  <a:pt x="194959" y="45531"/>
                </a:lnTo>
                <a:lnTo>
                  <a:pt x="140588" y="46180"/>
                </a:lnTo>
                <a:lnTo>
                  <a:pt x="312373" y="46180"/>
                </a:lnTo>
                <a:lnTo>
                  <a:pt x="328429" y="33668"/>
                </a:lnTo>
                <a:lnTo>
                  <a:pt x="341122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942838" y="2888742"/>
            <a:ext cx="340360" cy="110489"/>
          </a:xfrm>
          <a:custGeom>
            <a:avLst/>
            <a:gdLst/>
            <a:ahLst/>
            <a:cxnLst/>
            <a:rect l="l" t="t" r="r" b="b"/>
            <a:pathLst>
              <a:path w="340360" h="110489">
                <a:moveTo>
                  <a:pt x="0" y="0"/>
                </a:moveTo>
                <a:lnTo>
                  <a:pt x="41671" y="66897"/>
                </a:lnTo>
                <a:lnTo>
                  <a:pt x="93243" y="92440"/>
                </a:lnTo>
                <a:lnTo>
                  <a:pt x="158496" y="108077"/>
                </a:lnTo>
                <a:lnTo>
                  <a:pt x="225534" y="110285"/>
                </a:lnTo>
                <a:lnTo>
                  <a:pt x="281987" y="99361"/>
                </a:lnTo>
                <a:lnTo>
                  <a:pt x="322034" y="77269"/>
                </a:lnTo>
                <a:lnTo>
                  <a:pt x="326794" y="68909"/>
                </a:lnTo>
                <a:lnTo>
                  <a:pt x="241946" y="68909"/>
                </a:lnTo>
                <a:lnTo>
                  <a:pt x="187715" y="68250"/>
                </a:lnTo>
                <a:lnTo>
                  <a:pt x="133603" y="60452"/>
                </a:lnTo>
                <a:lnTo>
                  <a:pt x="82413" y="46091"/>
                </a:lnTo>
                <a:lnTo>
                  <a:pt x="36945" y="25748"/>
                </a:lnTo>
                <a:lnTo>
                  <a:pt x="0" y="0"/>
                </a:lnTo>
                <a:close/>
              </a:path>
              <a:path w="340360" h="110489">
                <a:moveTo>
                  <a:pt x="339851" y="45974"/>
                </a:moveTo>
                <a:lnTo>
                  <a:pt x="293497" y="61849"/>
                </a:lnTo>
                <a:lnTo>
                  <a:pt x="241946" y="68909"/>
                </a:lnTo>
                <a:lnTo>
                  <a:pt x="326794" y="68909"/>
                </a:lnTo>
                <a:lnTo>
                  <a:pt x="339851" y="45974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969634" y="2906141"/>
            <a:ext cx="342900" cy="94615"/>
          </a:xfrm>
          <a:custGeom>
            <a:avLst/>
            <a:gdLst/>
            <a:ahLst/>
            <a:cxnLst/>
            <a:rect l="l" t="t" r="r" b="b"/>
            <a:pathLst>
              <a:path w="342900" h="94614">
                <a:moveTo>
                  <a:pt x="0" y="0"/>
                </a:moveTo>
                <a:lnTo>
                  <a:pt x="11771" y="34047"/>
                </a:lnTo>
                <a:lnTo>
                  <a:pt x="47116" y="63119"/>
                </a:lnTo>
                <a:lnTo>
                  <a:pt x="100655" y="84189"/>
                </a:lnTo>
                <a:lnTo>
                  <a:pt x="167004" y="94234"/>
                </a:lnTo>
                <a:lnTo>
                  <a:pt x="234023" y="90814"/>
                </a:lnTo>
                <a:lnTo>
                  <a:pt x="289385" y="75168"/>
                </a:lnTo>
                <a:lnTo>
                  <a:pt x="323935" y="52117"/>
                </a:lnTo>
                <a:lnTo>
                  <a:pt x="192767" y="52117"/>
                </a:lnTo>
                <a:lnTo>
                  <a:pt x="138175" y="48895"/>
                </a:lnTo>
                <a:lnTo>
                  <a:pt x="85955" y="38899"/>
                </a:lnTo>
                <a:lnTo>
                  <a:pt x="38949" y="22483"/>
                </a:lnTo>
                <a:lnTo>
                  <a:pt x="0" y="0"/>
                </a:lnTo>
                <a:close/>
              </a:path>
              <a:path w="342900" h="94614">
                <a:moveTo>
                  <a:pt x="342518" y="17145"/>
                </a:moveTo>
                <a:lnTo>
                  <a:pt x="297688" y="36830"/>
                </a:lnTo>
                <a:lnTo>
                  <a:pt x="246885" y="48212"/>
                </a:lnTo>
                <a:lnTo>
                  <a:pt x="192767" y="52117"/>
                </a:lnTo>
                <a:lnTo>
                  <a:pt x="323935" y="52117"/>
                </a:lnTo>
                <a:lnTo>
                  <a:pt x="327435" y="49782"/>
                </a:lnTo>
                <a:lnTo>
                  <a:pt x="342518" y="17145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931027" y="2863469"/>
            <a:ext cx="327660" cy="143510"/>
          </a:xfrm>
          <a:custGeom>
            <a:avLst/>
            <a:gdLst/>
            <a:ahLst/>
            <a:cxnLst/>
            <a:rect l="l" t="t" r="r" b="b"/>
            <a:pathLst>
              <a:path w="327660" h="143510">
                <a:moveTo>
                  <a:pt x="0" y="0"/>
                </a:moveTo>
                <a:lnTo>
                  <a:pt x="30702" y="72278"/>
                </a:lnTo>
                <a:lnTo>
                  <a:pt x="77514" y="105282"/>
                </a:lnTo>
                <a:lnTo>
                  <a:pt x="139319" y="130555"/>
                </a:lnTo>
                <a:lnTo>
                  <a:pt x="204962" y="142884"/>
                </a:lnTo>
                <a:lnTo>
                  <a:pt x="262223" y="140604"/>
                </a:lnTo>
                <a:lnTo>
                  <a:pt x="305054" y="124823"/>
                </a:lnTo>
                <a:lnTo>
                  <a:pt x="320555" y="105282"/>
                </a:lnTo>
                <a:lnTo>
                  <a:pt x="279273" y="105282"/>
                </a:lnTo>
                <a:lnTo>
                  <a:pt x="227488" y="104486"/>
                </a:lnTo>
                <a:lnTo>
                  <a:pt x="174244" y="95654"/>
                </a:lnTo>
                <a:lnTo>
                  <a:pt x="122205" y="79787"/>
                </a:lnTo>
                <a:lnTo>
                  <a:pt x="74041" y="57888"/>
                </a:lnTo>
                <a:lnTo>
                  <a:pt x="32416" y="30958"/>
                </a:lnTo>
                <a:lnTo>
                  <a:pt x="0" y="0"/>
                </a:lnTo>
                <a:close/>
              </a:path>
              <a:path w="327660" h="143510">
                <a:moveTo>
                  <a:pt x="327406" y="96646"/>
                </a:moveTo>
                <a:lnTo>
                  <a:pt x="316366" y="99693"/>
                </a:lnTo>
                <a:lnTo>
                  <a:pt x="304625" y="102155"/>
                </a:lnTo>
                <a:lnTo>
                  <a:pt x="292240" y="104022"/>
                </a:lnTo>
                <a:lnTo>
                  <a:pt x="279273" y="105282"/>
                </a:lnTo>
                <a:lnTo>
                  <a:pt x="320556" y="105281"/>
                </a:lnTo>
                <a:lnTo>
                  <a:pt x="327406" y="966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907785" y="2838450"/>
            <a:ext cx="316865" cy="163195"/>
          </a:xfrm>
          <a:custGeom>
            <a:avLst/>
            <a:gdLst/>
            <a:ahLst/>
            <a:cxnLst/>
            <a:rect l="l" t="t" r="r" b="b"/>
            <a:pathLst>
              <a:path w="316864" h="163194">
                <a:moveTo>
                  <a:pt x="0" y="0"/>
                </a:moveTo>
                <a:lnTo>
                  <a:pt x="23844" y="75628"/>
                </a:lnTo>
                <a:lnTo>
                  <a:pt x="67294" y="112764"/>
                </a:lnTo>
                <a:lnTo>
                  <a:pt x="126364" y="143255"/>
                </a:lnTo>
                <a:lnTo>
                  <a:pt x="190430" y="160936"/>
                </a:lnTo>
                <a:lnTo>
                  <a:pt x="247507" y="163163"/>
                </a:lnTo>
                <a:lnTo>
                  <a:pt x="291510" y="150578"/>
                </a:lnTo>
                <a:lnTo>
                  <a:pt x="311757" y="128777"/>
                </a:lnTo>
                <a:lnTo>
                  <a:pt x="267715" y="128777"/>
                </a:lnTo>
                <a:lnTo>
                  <a:pt x="216302" y="123860"/>
                </a:lnTo>
                <a:lnTo>
                  <a:pt x="164215" y="110687"/>
                </a:lnTo>
                <a:lnTo>
                  <a:pt x="113998" y="90487"/>
                </a:lnTo>
                <a:lnTo>
                  <a:pt x="68194" y="64487"/>
                </a:lnTo>
                <a:lnTo>
                  <a:pt x="29346" y="33916"/>
                </a:lnTo>
                <a:lnTo>
                  <a:pt x="0" y="0"/>
                </a:lnTo>
                <a:close/>
              </a:path>
              <a:path w="316864" h="163194">
                <a:moveTo>
                  <a:pt x="316356" y="123825"/>
                </a:moveTo>
                <a:lnTo>
                  <a:pt x="305095" y="126063"/>
                </a:lnTo>
                <a:lnTo>
                  <a:pt x="293227" y="127634"/>
                </a:lnTo>
                <a:lnTo>
                  <a:pt x="280763" y="128539"/>
                </a:lnTo>
                <a:lnTo>
                  <a:pt x="267715" y="128777"/>
                </a:lnTo>
                <a:lnTo>
                  <a:pt x="311757" y="128777"/>
                </a:lnTo>
                <a:lnTo>
                  <a:pt x="316356" y="123825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882999" y="2802635"/>
            <a:ext cx="300355" cy="199390"/>
          </a:xfrm>
          <a:custGeom>
            <a:avLst/>
            <a:gdLst/>
            <a:ahLst/>
            <a:cxnLst/>
            <a:rect l="l" t="t" r="r" b="b"/>
            <a:pathLst>
              <a:path w="300354" h="199389">
                <a:moveTo>
                  <a:pt x="5228" y="0"/>
                </a:moveTo>
                <a:lnTo>
                  <a:pt x="17881" y="77596"/>
                </a:lnTo>
                <a:lnTo>
                  <a:pt x="55502" y="120836"/>
                </a:lnTo>
                <a:lnTo>
                  <a:pt x="109495" y="160147"/>
                </a:lnTo>
                <a:lnTo>
                  <a:pt x="170267" y="187781"/>
                </a:lnTo>
                <a:lnTo>
                  <a:pt x="226383" y="199199"/>
                </a:lnTo>
                <a:lnTo>
                  <a:pt x="271712" y="194044"/>
                </a:lnTo>
                <a:lnTo>
                  <a:pt x="299632" y="172338"/>
                </a:lnTo>
                <a:lnTo>
                  <a:pt x="288698" y="172338"/>
                </a:lnTo>
                <a:lnTo>
                  <a:pt x="276738" y="171958"/>
                </a:lnTo>
                <a:lnTo>
                  <a:pt x="201232" y="155789"/>
                </a:lnTo>
                <a:lnTo>
                  <a:pt x="151617" y="134516"/>
                </a:lnTo>
                <a:lnTo>
                  <a:pt x="104860" y="106695"/>
                </a:lnTo>
                <a:lnTo>
                  <a:pt x="63310" y="73932"/>
                </a:lnTo>
                <a:lnTo>
                  <a:pt x="29316" y="37832"/>
                </a:lnTo>
                <a:lnTo>
                  <a:pt x="5228" y="0"/>
                </a:lnTo>
                <a:close/>
              </a:path>
              <a:path w="300354" h="199389">
                <a:moveTo>
                  <a:pt x="300122" y="171958"/>
                </a:moveTo>
                <a:lnTo>
                  <a:pt x="288698" y="172338"/>
                </a:lnTo>
                <a:lnTo>
                  <a:pt x="299632" y="172338"/>
                </a:lnTo>
                <a:lnTo>
                  <a:pt x="300122" y="17195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 txBox="1"/>
          <p:nvPr/>
        </p:nvSpPr>
        <p:spPr>
          <a:xfrm>
            <a:off x="535940" y="1555445"/>
            <a:ext cx="6184900" cy="13125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4B58D2"/>
              </a:buClr>
              <a:buFont typeface="Wingdings"/>
              <a:buChar char=""/>
              <a:tabLst>
                <a:tab pos="356235" algn="l"/>
              </a:tabLst>
            </a:pPr>
            <a:r>
              <a:rPr sz="2800" spc="-5" dirty="0" err="1" smtClean="0">
                <a:latin typeface="Tahoma"/>
                <a:cs typeface="Tahoma"/>
              </a:rPr>
              <a:t>Tính</a:t>
            </a:r>
            <a:r>
              <a:rPr lang="en-US" sz="2800" spc="-5" dirty="0" smtClean="0"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latin typeface="Tahoma"/>
                <a:cs typeface="Tahoma"/>
              </a:rPr>
              <a:t>số</a:t>
            </a:r>
            <a:r>
              <a:rPr lang="en-US" sz="2800" spc="-5" dirty="0" smtClean="0"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latin typeface="Tahoma"/>
                <a:cs typeface="Tahoma"/>
              </a:rPr>
              <a:t>hạng</a:t>
            </a:r>
            <a:r>
              <a:rPr sz="2800" spc="-5" dirty="0" smtClean="0">
                <a:latin typeface="Tahoma"/>
                <a:cs typeface="Tahoma"/>
              </a:rPr>
              <a:t> </a:t>
            </a:r>
            <a:r>
              <a:rPr sz="2800" spc="-375" dirty="0" err="1" smtClean="0">
                <a:latin typeface="Tahoma"/>
                <a:cs typeface="Tahoma"/>
              </a:rPr>
              <a:t>thứ</a:t>
            </a:r>
            <a:r>
              <a:rPr sz="2800" spc="-375" dirty="0" smtClean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4 </a:t>
            </a:r>
            <a:r>
              <a:rPr sz="2800" spc="-420" dirty="0" err="1">
                <a:latin typeface="Tahoma"/>
                <a:cs typeface="Tahoma"/>
              </a:rPr>
              <a:t>của</a:t>
            </a:r>
            <a:r>
              <a:rPr sz="2800" spc="-420" dirty="0">
                <a:latin typeface="Tahoma"/>
                <a:cs typeface="Tahoma"/>
              </a:rPr>
              <a:t> </a:t>
            </a:r>
            <a:r>
              <a:rPr lang="en-US" sz="2800" spc="-420" dirty="0" smtClean="0">
                <a:latin typeface="Tahoma"/>
                <a:cs typeface="Tahoma"/>
              </a:rPr>
              <a:t> </a:t>
            </a:r>
            <a:r>
              <a:rPr sz="2800" spc="-5" dirty="0" err="1" smtClean="0">
                <a:latin typeface="Tahoma"/>
                <a:cs typeface="Tahoma"/>
              </a:rPr>
              <a:t>dãy</a:t>
            </a:r>
            <a:r>
              <a:rPr sz="2800" spc="-365" dirty="0" smtClean="0"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ahoma"/>
                <a:cs typeface="Tahoma"/>
              </a:rPr>
              <a:t>Fibonacy</a:t>
            </a:r>
            <a:endParaRPr sz="2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 dirty="0">
              <a:latin typeface="Times New Roman"/>
              <a:cs typeface="Times New Roman"/>
            </a:endParaRPr>
          </a:p>
          <a:p>
            <a:pPr marR="309880" algn="r">
              <a:lnSpc>
                <a:spcPct val="100000"/>
              </a:lnSpc>
            </a:pPr>
            <a:r>
              <a:rPr lang="en-US" sz="2000" dirty="0" smtClean="0">
                <a:solidFill>
                  <a:srgbClr val="003366"/>
                </a:solidFill>
                <a:latin typeface="Arial"/>
                <a:cs typeface="Arial"/>
              </a:rPr>
              <a:t>F(54)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8395334" y="6402504"/>
            <a:ext cx="2774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16</a:t>
            </a:fld>
            <a:endParaRPr sz="1800">
              <a:latin typeface="Trebuchet MS"/>
              <a:cs typeface="Trebuchet MS"/>
            </a:endParaRPr>
          </a:p>
        </p:txBody>
      </p:sp>
      <p:sp>
        <p:nvSpPr>
          <p:cNvPr id="295" name="object 29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347472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40">
                <a:moveTo>
                  <a:pt x="0" y="624839"/>
                </a:moveTo>
                <a:lnTo>
                  <a:pt x="990600" y="624839"/>
                </a:lnTo>
                <a:lnTo>
                  <a:pt x="9906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4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692" y="446531"/>
            <a:ext cx="510540" cy="451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595" y="487680"/>
            <a:ext cx="519684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348233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3" y="419100"/>
                </a:lnTo>
                <a:lnTo>
                  <a:pt x="473964" y="209550"/>
                </a:lnTo>
                <a:lnTo>
                  <a:pt x="348233" y="0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0" y="209550"/>
                </a:moveTo>
                <a:lnTo>
                  <a:pt x="125730" y="0"/>
                </a:lnTo>
                <a:lnTo>
                  <a:pt x="348233" y="0"/>
                </a:lnTo>
                <a:lnTo>
                  <a:pt x="473964" y="209550"/>
                </a:lnTo>
                <a:lnTo>
                  <a:pt x="348233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395334" y="6402504"/>
            <a:ext cx="2774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17</a:t>
            </a:fld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44665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Một số </a:t>
            </a:r>
            <a:r>
              <a:rPr spc="-5" dirty="0"/>
              <a:t>lỗi </a:t>
            </a:r>
            <a:r>
              <a:rPr dirty="0"/>
              <a:t>thường</a:t>
            </a:r>
            <a:r>
              <a:rPr spc="-110" dirty="0"/>
              <a:t> </a:t>
            </a:r>
            <a:r>
              <a:rPr spc="-5" dirty="0"/>
              <a:t>gặp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5940" y="1555445"/>
            <a:ext cx="8073390" cy="46031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spcBef>
                <a:spcPts val="95"/>
              </a:spcBef>
              <a:buClr>
                <a:srgbClr val="4B58D2"/>
              </a:buClr>
              <a:buFont typeface="Arial" pitchFamily="34" charset="0"/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Công </a:t>
            </a:r>
            <a:r>
              <a:rPr sz="2800" spc="-28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thức </a:t>
            </a:r>
            <a:r>
              <a:rPr sz="2800" spc="-640" dirty="0" err="1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đệ</a:t>
            </a:r>
            <a:r>
              <a:rPr sz="2800" spc="-64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lang="en-US" sz="2800" spc="-640" dirty="0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sz="2800" spc="-5" dirty="0" err="1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quy</a:t>
            </a:r>
            <a:r>
              <a:rPr sz="2800" spc="-5" dirty="0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sz="2800" spc="-28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chưa </a:t>
            </a:r>
            <a:r>
              <a:rPr sz="2800" spc="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đúng, </a:t>
            </a:r>
            <a:r>
              <a:rPr sz="2800" spc="-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không tìm </a:t>
            </a:r>
            <a:r>
              <a:rPr sz="2800" spc="-57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được  </a:t>
            </a:r>
            <a:r>
              <a:rPr sz="2800" spc="-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bài </a:t>
            </a:r>
            <a:r>
              <a:rPr sz="280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toán </a:t>
            </a:r>
            <a:r>
              <a:rPr sz="2800" spc="-31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đồng </a:t>
            </a:r>
            <a:r>
              <a:rPr sz="2800" spc="-33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dạng </a:t>
            </a:r>
            <a:r>
              <a:rPr sz="2800" spc="-39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đơn </a:t>
            </a:r>
            <a:r>
              <a:rPr sz="2800" spc="-34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giản </a:t>
            </a:r>
            <a:r>
              <a:rPr sz="2800" spc="-41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hơn </a:t>
            </a:r>
            <a:r>
              <a:rPr sz="2800" spc="-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(không </a:t>
            </a:r>
            <a:r>
              <a:rPr sz="2800" spc="-430" dirty="0" err="1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hội</a:t>
            </a:r>
            <a:r>
              <a:rPr sz="2800" spc="-43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lang="en-US" sz="2800" spc="-430" dirty="0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sz="2800" spc="-420" dirty="0" err="1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tụ</a:t>
            </a:r>
            <a:r>
              <a:rPr sz="2800" spc="-42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)  </a:t>
            </a:r>
            <a:r>
              <a:rPr sz="2800" spc="-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nên </a:t>
            </a:r>
            <a:r>
              <a:rPr sz="2800" spc="-1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không </a:t>
            </a:r>
            <a:r>
              <a:rPr sz="2800" spc="-34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giải </a:t>
            </a:r>
            <a:r>
              <a:rPr sz="2800" spc="-270" dirty="0" err="1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quyết</a:t>
            </a:r>
            <a:r>
              <a:rPr sz="2800" spc="-27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lang="vi-VN" sz="2800" spc="-425" dirty="0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được</a:t>
            </a:r>
            <a:r>
              <a:rPr sz="2800" spc="-575" dirty="0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lang="en-US" sz="2800" spc="-575" dirty="0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sz="2800" spc="-450" dirty="0" err="1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vấn</a:t>
            </a:r>
            <a:r>
              <a:rPr sz="2800" spc="-465" dirty="0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sz="2800" spc="-425" dirty="0" err="1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đề</a:t>
            </a:r>
            <a:r>
              <a:rPr sz="2800" spc="-425" dirty="0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.</a:t>
            </a:r>
            <a:endParaRPr lang="en-US" sz="2800" spc="-425" dirty="0" smtClean="0">
              <a:solidFill>
                <a:srgbClr val="003366"/>
              </a:solidFill>
              <a:latin typeface="Verdana" pitchFamily="34" charset="0"/>
              <a:ea typeface="Verdana" pitchFamily="34" charset="0"/>
              <a:cs typeface="Tahoma" pitchFamily="34" charset="0"/>
            </a:endParaRPr>
          </a:p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rgbClr val="4B58D2"/>
              </a:buClr>
              <a:buFont typeface="Arial" pitchFamily="34" charset="0"/>
              <a:buChar char="•"/>
              <a:tabLst>
                <a:tab pos="356235" algn="l"/>
              </a:tabLst>
            </a:pPr>
            <a:r>
              <a:rPr lang="en-US" sz="2800" spc="-425" dirty="0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sz="2800" spc="-5" dirty="0" err="1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Không</a:t>
            </a:r>
            <a:r>
              <a:rPr sz="2800" spc="-5" dirty="0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sz="280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xác </a:t>
            </a:r>
            <a:r>
              <a:rPr sz="2800" spc="-530" dirty="0" err="1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định</a:t>
            </a:r>
            <a:r>
              <a:rPr sz="2800" spc="-53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lang="en-US" sz="2800" spc="-530" dirty="0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sz="2800" spc="-5" dirty="0" err="1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các</a:t>
            </a:r>
            <a:r>
              <a:rPr sz="2800" spc="-5" dirty="0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sz="2800" spc="-39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trường </a:t>
            </a:r>
            <a:r>
              <a:rPr sz="2800" spc="-41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hợp </a:t>
            </a:r>
            <a:r>
              <a:rPr sz="2800" spc="-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suy </a:t>
            </a:r>
            <a:r>
              <a:rPr sz="2800" spc="-33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biến </a:t>
            </a:r>
            <a:r>
              <a:rPr sz="2800" spc="-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– </a:t>
            </a:r>
            <a:r>
              <a:rPr sz="280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neo  </a:t>
            </a:r>
            <a:r>
              <a:rPr sz="2800" spc="-26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(điều </a:t>
            </a:r>
            <a:r>
              <a:rPr sz="2800" spc="-34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kiện</a:t>
            </a:r>
            <a:r>
              <a:rPr sz="2800" spc="-34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sz="2800" spc="-19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dừng).</a:t>
            </a:r>
            <a:endParaRPr sz="2800" dirty="0">
              <a:latin typeface="Verdana" pitchFamily="34" charset="0"/>
              <a:ea typeface="Verdana" pitchFamily="34" charset="0"/>
              <a:cs typeface="Tahoma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Clr>
                <a:srgbClr val="4B58D2"/>
              </a:buClr>
              <a:buFont typeface="Arial" pitchFamily="34" charset="0"/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Thông </a:t>
            </a:r>
            <a:r>
              <a:rPr sz="2800" spc="-32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điệp </a:t>
            </a:r>
            <a:r>
              <a:rPr sz="2800" spc="-39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thường </a:t>
            </a:r>
            <a:r>
              <a:rPr sz="2800" spc="-45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gặp </a:t>
            </a:r>
            <a:r>
              <a:rPr sz="2800" spc="-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là </a:t>
            </a:r>
            <a:r>
              <a:rPr sz="2800" spc="-1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StackOverflow</a:t>
            </a:r>
            <a:r>
              <a:rPr sz="2800" spc="-155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do:</a:t>
            </a:r>
            <a:endParaRPr sz="2800" dirty="0">
              <a:latin typeface="Verdana" pitchFamily="34" charset="0"/>
              <a:ea typeface="Verdana" pitchFamily="34" charset="0"/>
              <a:cs typeface="Tahoma" pitchFamily="34" charset="0"/>
            </a:endParaRPr>
          </a:p>
          <a:p>
            <a:pPr marL="927100" marR="5715" lvl="1" indent="-457200">
              <a:lnSpc>
                <a:spcPct val="100000"/>
              </a:lnSpc>
              <a:spcBef>
                <a:spcPts val="675"/>
              </a:spcBef>
              <a:buClr>
                <a:srgbClr val="DE8747"/>
              </a:buClr>
              <a:buFont typeface="Arial" pitchFamily="34" charset="0"/>
              <a:buChar char="•"/>
              <a:tabLst>
                <a:tab pos="756920" algn="l"/>
              </a:tabLst>
            </a:pPr>
            <a:r>
              <a:rPr sz="2800" spc="-27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Thuật </a:t>
            </a:r>
            <a:r>
              <a:rPr sz="2800" spc="-33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giải </a:t>
            </a:r>
            <a:r>
              <a:rPr sz="2800" spc="-635" dirty="0" err="1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đệ</a:t>
            </a:r>
            <a:r>
              <a:rPr sz="2800" spc="-63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lang="en-US" sz="2800" spc="-635" dirty="0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sz="2800" spc="-5" dirty="0" err="1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quy</a:t>
            </a:r>
            <a:r>
              <a:rPr lang="en-US" sz="2800" spc="-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sz="2800" spc="10" dirty="0" err="1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đúng</a:t>
            </a:r>
            <a:r>
              <a:rPr sz="2800" spc="10" dirty="0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sz="2800" spc="-225" dirty="0" err="1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nhưng</a:t>
            </a:r>
            <a:r>
              <a:rPr sz="2800" spc="-22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sz="2800" spc="-645" dirty="0" err="1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số</a:t>
            </a:r>
            <a:r>
              <a:rPr lang="en-US" sz="2800" spc="-645" dirty="0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sz="2800" spc="-645" dirty="0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sz="2800" spc="-44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lần </a:t>
            </a:r>
            <a:r>
              <a:rPr sz="2800" spc="-43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gọi </a:t>
            </a:r>
            <a:r>
              <a:rPr sz="2800" spc="-650" dirty="0" err="1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đệ</a:t>
            </a:r>
            <a:r>
              <a:rPr sz="2800" spc="-65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lang="en-US" sz="2800" spc="-650" dirty="0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sz="2800" spc="-650" dirty="0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quy quá </a:t>
            </a:r>
            <a:r>
              <a:rPr sz="2800" spc="-41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lớn </a:t>
            </a:r>
            <a:r>
              <a:rPr sz="2800" spc="-1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làm tràn</a:t>
            </a:r>
            <a:r>
              <a:rPr sz="2800" spc="4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STACK.</a:t>
            </a:r>
            <a:endParaRPr sz="2800" dirty="0">
              <a:latin typeface="Verdana" pitchFamily="34" charset="0"/>
              <a:ea typeface="Verdana" pitchFamily="34" charset="0"/>
              <a:cs typeface="Tahoma" pitchFamily="34" charset="0"/>
            </a:endParaRPr>
          </a:p>
          <a:p>
            <a:pPr marL="927100" marR="6350" lvl="1" indent="-457200">
              <a:spcBef>
                <a:spcPts val="675"/>
              </a:spcBef>
              <a:buClr>
                <a:srgbClr val="DE8747"/>
              </a:buClr>
              <a:buFont typeface="Arial" pitchFamily="34" charset="0"/>
              <a:buChar char="•"/>
              <a:tabLst>
                <a:tab pos="756920" algn="l"/>
                <a:tab pos="1839595" algn="l"/>
                <a:tab pos="2560955" algn="l"/>
                <a:tab pos="3126740" algn="l"/>
                <a:tab pos="3873500" algn="l"/>
                <a:tab pos="4474210" algn="l"/>
                <a:tab pos="5038090" algn="l"/>
                <a:tab pos="6176645" algn="l"/>
                <a:tab pos="6824345" algn="l"/>
                <a:tab pos="7315200" algn="l"/>
              </a:tabLst>
            </a:pPr>
            <a:r>
              <a:rPr lang="en-US" sz="2800" spc="-225" dirty="0" err="1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Thuật</a:t>
            </a:r>
            <a:r>
              <a:rPr lang="en-US" sz="2800" spc="-22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lang="en-US" sz="2800" spc="-225" dirty="0" err="1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giải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sz="2800" spc="-450" dirty="0" err="1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đ</a:t>
            </a:r>
            <a:r>
              <a:rPr sz="2800" spc="-825" dirty="0" err="1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ệ</a:t>
            </a:r>
            <a:r>
              <a:rPr lang="en-US" sz="2800" dirty="0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 </a:t>
            </a:r>
            <a:r>
              <a:rPr sz="2800" spc="-5" dirty="0" err="1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quy</a:t>
            </a:r>
            <a:r>
              <a:rPr sz="280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	</a:t>
            </a:r>
            <a:r>
              <a:rPr sz="2800" spc="-1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sa</a:t>
            </a:r>
            <a:r>
              <a:rPr sz="2800" spc="-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i</a:t>
            </a:r>
            <a:r>
              <a:rPr sz="280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	</a:t>
            </a:r>
            <a:r>
              <a:rPr sz="2800" spc="-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do</a:t>
            </a:r>
            <a:r>
              <a:rPr sz="280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	k</a:t>
            </a:r>
            <a:r>
              <a:rPr sz="2800" spc="-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hông</a:t>
            </a:r>
            <a:r>
              <a:rPr sz="280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	</a:t>
            </a:r>
            <a:r>
              <a:rPr sz="2800" spc="-43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hội</a:t>
            </a:r>
            <a:r>
              <a:rPr sz="280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	</a:t>
            </a:r>
            <a:r>
              <a:rPr sz="2800" spc="-62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tụ</a:t>
            </a:r>
            <a:r>
              <a:rPr sz="280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	</a:t>
            </a:r>
            <a:r>
              <a:rPr sz="2800" spc="-5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h</a:t>
            </a:r>
            <a:r>
              <a:rPr sz="2800" spc="1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o</a:t>
            </a:r>
            <a:r>
              <a:rPr sz="2800" spc="-48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ặc  </a:t>
            </a:r>
            <a:r>
              <a:rPr sz="2800" spc="-1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không </a:t>
            </a:r>
            <a:r>
              <a:rPr sz="280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có </a:t>
            </a:r>
            <a:r>
              <a:rPr sz="2800" spc="-32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điều </a:t>
            </a:r>
            <a:r>
              <a:rPr sz="2800" spc="-340" dirty="0" err="1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kiện</a:t>
            </a:r>
            <a:r>
              <a:rPr sz="2800" spc="-204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sz="2800" spc="-225" dirty="0" err="1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dừng</a:t>
            </a:r>
            <a:r>
              <a:rPr sz="2800" spc="-225" dirty="0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.</a:t>
            </a:r>
            <a:endParaRPr sz="2800" dirty="0">
              <a:latin typeface="Verdana" pitchFamily="34" charset="0"/>
              <a:ea typeface="Verdan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347472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40">
                <a:moveTo>
                  <a:pt x="0" y="624839"/>
                </a:moveTo>
                <a:lnTo>
                  <a:pt x="990600" y="624839"/>
                </a:lnTo>
                <a:lnTo>
                  <a:pt x="9906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4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692" y="446531"/>
            <a:ext cx="510540" cy="4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595" y="487680"/>
            <a:ext cx="519684" cy="429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348233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3" y="419100"/>
                </a:lnTo>
                <a:lnTo>
                  <a:pt x="473964" y="209550"/>
                </a:lnTo>
                <a:lnTo>
                  <a:pt x="348233" y="0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0" y="209550"/>
                </a:moveTo>
                <a:lnTo>
                  <a:pt x="125730" y="0"/>
                </a:lnTo>
                <a:lnTo>
                  <a:pt x="348233" y="0"/>
                </a:lnTo>
                <a:lnTo>
                  <a:pt x="473964" y="209550"/>
                </a:lnTo>
                <a:lnTo>
                  <a:pt x="348233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7047" y="511555"/>
            <a:ext cx="298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VC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64817" y="3054532"/>
            <a:ext cx="4204790" cy="2517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38855" y="3750512"/>
            <a:ext cx="1690370" cy="858519"/>
          </a:xfrm>
          <a:custGeom>
            <a:avLst/>
            <a:gdLst/>
            <a:ahLst/>
            <a:cxnLst/>
            <a:rect l="l" t="t" r="r" b="b"/>
            <a:pathLst>
              <a:path w="1690370" h="858520">
                <a:moveTo>
                  <a:pt x="1266542" y="0"/>
                </a:moveTo>
                <a:lnTo>
                  <a:pt x="1214302" y="359"/>
                </a:lnTo>
                <a:lnTo>
                  <a:pt x="1160095" y="2825"/>
                </a:lnTo>
                <a:lnTo>
                  <a:pt x="1104102" y="7419"/>
                </a:lnTo>
                <a:lnTo>
                  <a:pt x="1046506" y="14157"/>
                </a:lnTo>
                <a:lnTo>
                  <a:pt x="987489" y="23060"/>
                </a:lnTo>
                <a:lnTo>
                  <a:pt x="927235" y="34147"/>
                </a:lnTo>
                <a:lnTo>
                  <a:pt x="865924" y="47436"/>
                </a:lnTo>
                <a:lnTo>
                  <a:pt x="803740" y="62946"/>
                </a:lnTo>
                <a:lnTo>
                  <a:pt x="740866" y="80696"/>
                </a:lnTo>
                <a:lnTo>
                  <a:pt x="678562" y="100358"/>
                </a:lnTo>
                <a:lnTo>
                  <a:pt x="618065" y="121513"/>
                </a:lnTo>
                <a:lnTo>
                  <a:pt x="559515" y="144046"/>
                </a:lnTo>
                <a:lnTo>
                  <a:pt x="503057" y="167840"/>
                </a:lnTo>
                <a:lnTo>
                  <a:pt x="448831" y="192779"/>
                </a:lnTo>
                <a:lnTo>
                  <a:pt x="396980" y="218748"/>
                </a:lnTo>
                <a:lnTo>
                  <a:pt x="347645" y="245631"/>
                </a:lnTo>
                <a:lnTo>
                  <a:pt x="300970" y="273312"/>
                </a:lnTo>
                <a:lnTo>
                  <a:pt x="257096" y="301676"/>
                </a:lnTo>
                <a:lnTo>
                  <a:pt x="216165" y="330605"/>
                </a:lnTo>
                <a:lnTo>
                  <a:pt x="178319" y="359985"/>
                </a:lnTo>
                <a:lnTo>
                  <a:pt x="143701" y="389699"/>
                </a:lnTo>
                <a:lnTo>
                  <a:pt x="112452" y="419632"/>
                </a:lnTo>
                <a:lnTo>
                  <a:pt x="84715" y="449668"/>
                </a:lnTo>
                <a:lnTo>
                  <a:pt x="60632" y="479691"/>
                </a:lnTo>
                <a:lnTo>
                  <a:pt x="23996" y="539235"/>
                </a:lnTo>
                <a:lnTo>
                  <a:pt x="3681" y="597336"/>
                </a:lnTo>
                <a:lnTo>
                  <a:pt x="0" y="625556"/>
                </a:lnTo>
                <a:lnTo>
                  <a:pt x="824" y="653067"/>
                </a:lnTo>
                <a:lnTo>
                  <a:pt x="16372" y="705067"/>
                </a:lnTo>
                <a:lnTo>
                  <a:pt x="49353" y="750085"/>
                </a:lnTo>
                <a:lnTo>
                  <a:pt x="98225" y="787503"/>
                </a:lnTo>
                <a:lnTo>
                  <a:pt x="161531" y="817170"/>
                </a:lnTo>
                <a:lnTo>
                  <a:pt x="198140" y="829050"/>
                </a:lnTo>
                <a:lnTo>
                  <a:pt x="237811" y="838936"/>
                </a:lnTo>
                <a:lnTo>
                  <a:pt x="280361" y="846809"/>
                </a:lnTo>
                <a:lnTo>
                  <a:pt x="325607" y="852650"/>
                </a:lnTo>
                <a:lnTo>
                  <a:pt x="373368" y="856440"/>
                </a:lnTo>
                <a:lnTo>
                  <a:pt x="423461" y="858161"/>
                </a:lnTo>
                <a:lnTo>
                  <a:pt x="475703" y="857793"/>
                </a:lnTo>
                <a:lnTo>
                  <a:pt x="529912" y="855319"/>
                </a:lnTo>
                <a:lnTo>
                  <a:pt x="585907" y="850719"/>
                </a:lnTo>
                <a:lnTo>
                  <a:pt x="643504" y="843973"/>
                </a:lnTo>
                <a:lnTo>
                  <a:pt x="702521" y="835065"/>
                </a:lnTo>
                <a:lnTo>
                  <a:pt x="762776" y="823974"/>
                </a:lnTo>
                <a:lnTo>
                  <a:pt x="824087" y="810681"/>
                </a:lnTo>
                <a:lnTo>
                  <a:pt x="886271" y="795169"/>
                </a:lnTo>
                <a:lnTo>
                  <a:pt x="949146" y="777418"/>
                </a:lnTo>
                <a:lnTo>
                  <a:pt x="1011448" y="757757"/>
                </a:lnTo>
                <a:lnTo>
                  <a:pt x="1071944" y="736604"/>
                </a:lnTo>
                <a:lnTo>
                  <a:pt x="1130489" y="714075"/>
                </a:lnTo>
                <a:lnTo>
                  <a:pt x="1186943" y="690285"/>
                </a:lnTo>
                <a:lnTo>
                  <a:pt x="1241164" y="665352"/>
                </a:lnTo>
                <a:lnTo>
                  <a:pt x="1293008" y="639389"/>
                </a:lnTo>
                <a:lnTo>
                  <a:pt x="1342335" y="612513"/>
                </a:lnTo>
                <a:lnTo>
                  <a:pt x="1389003" y="584840"/>
                </a:lnTo>
                <a:lnTo>
                  <a:pt x="1432869" y="556485"/>
                </a:lnTo>
                <a:lnTo>
                  <a:pt x="1473792" y="527564"/>
                </a:lnTo>
                <a:lnTo>
                  <a:pt x="1511629" y="498193"/>
                </a:lnTo>
                <a:lnTo>
                  <a:pt x="1546238" y="468487"/>
                </a:lnTo>
                <a:lnTo>
                  <a:pt x="1577478" y="438562"/>
                </a:lnTo>
                <a:lnTo>
                  <a:pt x="1605207" y="408534"/>
                </a:lnTo>
                <a:lnTo>
                  <a:pt x="1629282" y="378519"/>
                </a:lnTo>
                <a:lnTo>
                  <a:pt x="1665904" y="318990"/>
                </a:lnTo>
                <a:lnTo>
                  <a:pt x="1686209" y="260899"/>
                </a:lnTo>
                <a:lnTo>
                  <a:pt x="1689888" y="232682"/>
                </a:lnTo>
                <a:lnTo>
                  <a:pt x="1689061" y="205173"/>
                </a:lnTo>
                <a:lnTo>
                  <a:pt x="1673528" y="153173"/>
                </a:lnTo>
                <a:lnTo>
                  <a:pt x="1640577" y="108149"/>
                </a:lnTo>
                <a:lnTo>
                  <a:pt x="1591728" y="70721"/>
                </a:lnTo>
                <a:lnTo>
                  <a:pt x="1528440" y="41040"/>
                </a:lnTo>
                <a:lnTo>
                  <a:pt x="1491838" y="29153"/>
                </a:lnTo>
                <a:lnTo>
                  <a:pt x="1452174" y="19259"/>
                </a:lnTo>
                <a:lnTo>
                  <a:pt x="1409630" y="11377"/>
                </a:lnTo>
                <a:lnTo>
                  <a:pt x="1364388" y="5528"/>
                </a:lnTo>
                <a:lnTo>
                  <a:pt x="1316631" y="1729"/>
                </a:lnTo>
                <a:lnTo>
                  <a:pt x="1266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05400" y="4267200"/>
            <a:ext cx="448055" cy="448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86400" y="3429000"/>
            <a:ext cx="448055" cy="4480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86555" y="4696967"/>
            <a:ext cx="286512" cy="2865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1315" y="4683252"/>
            <a:ext cx="318515" cy="3520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33800" y="4724400"/>
            <a:ext cx="192024" cy="1920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29228" y="4719828"/>
            <a:ext cx="201168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15155" y="4696967"/>
            <a:ext cx="286512" cy="2865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99915" y="4683252"/>
            <a:ext cx="318515" cy="3520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2400" y="4724400"/>
            <a:ext cx="192024" cy="192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57828" y="4719828"/>
            <a:ext cx="201168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43755" y="4696967"/>
            <a:ext cx="286512" cy="2865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28515" y="4683252"/>
            <a:ext cx="318515" cy="3520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91000" y="4724400"/>
            <a:ext cx="192024" cy="1920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86428" y="4719828"/>
            <a:ext cx="201168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86555" y="4925567"/>
            <a:ext cx="286512" cy="2865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71315" y="4911852"/>
            <a:ext cx="318515" cy="3520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3800" y="4953000"/>
            <a:ext cx="192024" cy="1920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29228" y="4948428"/>
            <a:ext cx="201168" cy="201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15155" y="4925567"/>
            <a:ext cx="286512" cy="2865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99915" y="4911852"/>
            <a:ext cx="318515" cy="3520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62400" y="4953000"/>
            <a:ext cx="192024" cy="1920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57828" y="4948428"/>
            <a:ext cx="201168" cy="201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43755" y="4925567"/>
            <a:ext cx="286512" cy="2865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28515" y="4911852"/>
            <a:ext cx="318515" cy="3520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91000" y="4953000"/>
            <a:ext cx="192024" cy="1920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86428" y="4948428"/>
            <a:ext cx="201168" cy="201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778122" y="4654780"/>
            <a:ext cx="563245" cy="4838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240665" algn="l"/>
                <a:tab pos="469265" algn="l"/>
              </a:tabLst>
            </a:pPr>
            <a:r>
              <a:rPr sz="1000" spc="-5" dirty="0">
                <a:solidFill>
                  <a:srgbClr val="003366"/>
                </a:solidFill>
                <a:latin typeface="Verdana"/>
                <a:cs typeface="Verdana"/>
              </a:rPr>
              <a:t>1	2	3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240665" algn="l"/>
                <a:tab pos="469265" algn="l"/>
              </a:tabLst>
            </a:pPr>
            <a:r>
              <a:rPr sz="1000" spc="-5" dirty="0">
                <a:solidFill>
                  <a:srgbClr val="003366"/>
                </a:solidFill>
                <a:latin typeface="Verdana"/>
                <a:cs typeface="Verdana"/>
              </a:rPr>
              <a:t>1	3	2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305300" y="3172967"/>
            <a:ext cx="288036" cy="2103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52544" y="3200400"/>
            <a:ext cx="193547" cy="1158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47971" y="3195827"/>
            <a:ext cx="202691" cy="1249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30623" y="3299459"/>
            <a:ext cx="437388" cy="1981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77867" y="3326891"/>
            <a:ext cx="342900" cy="1036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77867" y="3326891"/>
            <a:ext cx="342900" cy="104139"/>
          </a:xfrm>
          <a:custGeom>
            <a:avLst/>
            <a:gdLst/>
            <a:ahLst/>
            <a:cxnLst/>
            <a:rect l="l" t="t" r="r" b="b"/>
            <a:pathLst>
              <a:path w="342900" h="104139">
                <a:moveTo>
                  <a:pt x="0" y="17272"/>
                </a:moveTo>
                <a:lnTo>
                  <a:pt x="0" y="7747"/>
                </a:lnTo>
                <a:lnTo>
                  <a:pt x="7747" y="0"/>
                </a:lnTo>
                <a:lnTo>
                  <a:pt x="17272" y="0"/>
                </a:lnTo>
                <a:lnTo>
                  <a:pt x="325628" y="0"/>
                </a:lnTo>
                <a:lnTo>
                  <a:pt x="335153" y="0"/>
                </a:lnTo>
                <a:lnTo>
                  <a:pt x="342900" y="7747"/>
                </a:lnTo>
                <a:lnTo>
                  <a:pt x="342900" y="17272"/>
                </a:lnTo>
                <a:lnTo>
                  <a:pt x="342900" y="86360"/>
                </a:lnTo>
                <a:lnTo>
                  <a:pt x="342900" y="95885"/>
                </a:lnTo>
                <a:lnTo>
                  <a:pt x="335153" y="103632"/>
                </a:lnTo>
                <a:lnTo>
                  <a:pt x="325628" y="103632"/>
                </a:lnTo>
                <a:lnTo>
                  <a:pt x="17272" y="103632"/>
                </a:lnTo>
                <a:lnTo>
                  <a:pt x="7747" y="103632"/>
                </a:lnTo>
                <a:lnTo>
                  <a:pt x="0" y="95885"/>
                </a:lnTo>
                <a:lnTo>
                  <a:pt x="0" y="86360"/>
                </a:lnTo>
                <a:lnTo>
                  <a:pt x="0" y="17272"/>
                </a:lnTo>
                <a:close/>
              </a:path>
            </a:pathLst>
          </a:custGeom>
          <a:ln w="9144">
            <a:solidFill>
              <a:srgbClr val="DD84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43755" y="3401567"/>
            <a:ext cx="611124" cy="20726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91000" y="3429000"/>
            <a:ext cx="516636" cy="1127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91000" y="3429000"/>
            <a:ext cx="516890" cy="113030"/>
          </a:xfrm>
          <a:custGeom>
            <a:avLst/>
            <a:gdLst/>
            <a:ahLst/>
            <a:cxnLst/>
            <a:rect l="l" t="t" r="r" b="b"/>
            <a:pathLst>
              <a:path w="516889" h="113029">
                <a:moveTo>
                  <a:pt x="0" y="18796"/>
                </a:moveTo>
                <a:lnTo>
                  <a:pt x="1472" y="11465"/>
                </a:lnTo>
                <a:lnTo>
                  <a:pt x="5492" y="5492"/>
                </a:lnTo>
                <a:lnTo>
                  <a:pt x="11465" y="1472"/>
                </a:lnTo>
                <a:lnTo>
                  <a:pt x="18796" y="0"/>
                </a:lnTo>
                <a:lnTo>
                  <a:pt x="497839" y="0"/>
                </a:lnTo>
                <a:lnTo>
                  <a:pt x="505170" y="1472"/>
                </a:lnTo>
                <a:lnTo>
                  <a:pt x="511143" y="5492"/>
                </a:lnTo>
                <a:lnTo>
                  <a:pt x="515163" y="11465"/>
                </a:lnTo>
                <a:lnTo>
                  <a:pt x="516636" y="18796"/>
                </a:lnTo>
                <a:lnTo>
                  <a:pt x="516636" y="93979"/>
                </a:lnTo>
                <a:lnTo>
                  <a:pt x="515163" y="101310"/>
                </a:lnTo>
                <a:lnTo>
                  <a:pt x="511143" y="107283"/>
                </a:lnTo>
                <a:lnTo>
                  <a:pt x="505170" y="111303"/>
                </a:lnTo>
                <a:lnTo>
                  <a:pt x="497839" y="112775"/>
                </a:lnTo>
                <a:lnTo>
                  <a:pt x="18796" y="112775"/>
                </a:lnTo>
                <a:lnTo>
                  <a:pt x="11465" y="111303"/>
                </a:lnTo>
                <a:lnTo>
                  <a:pt x="5492" y="107283"/>
                </a:lnTo>
                <a:lnTo>
                  <a:pt x="1472" y="101310"/>
                </a:lnTo>
                <a:lnTo>
                  <a:pt x="0" y="93979"/>
                </a:lnTo>
                <a:lnTo>
                  <a:pt x="0" y="18796"/>
                </a:lnTo>
                <a:close/>
              </a:path>
            </a:pathLst>
          </a:custGeom>
          <a:ln w="9143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24555" y="4011167"/>
            <a:ext cx="286512" cy="2865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97123" y="3997452"/>
            <a:ext cx="341375" cy="35204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71800" y="4038600"/>
            <a:ext cx="192024" cy="19202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67227" y="4034028"/>
            <a:ext cx="201168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24555" y="4239767"/>
            <a:ext cx="286512" cy="2865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09316" y="4226052"/>
            <a:ext cx="318516" cy="35204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71800" y="4267200"/>
            <a:ext cx="192024" cy="19202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67227" y="4262628"/>
            <a:ext cx="201168" cy="201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53155" y="4239767"/>
            <a:ext cx="286511" cy="2865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15055" y="4226052"/>
            <a:ext cx="364235" cy="35204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00400" y="4267200"/>
            <a:ext cx="192024" cy="19202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95827" y="4262628"/>
            <a:ext cx="201168" cy="20116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5195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Một số </a:t>
            </a:r>
            <a:r>
              <a:rPr spc="-5" dirty="0"/>
              <a:t>bài toán kinh</a:t>
            </a:r>
            <a:r>
              <a:rPr spc="-60" dirty="0"/>
              <a:t> </a:t>
            </a:r>
            <a:r>
              <a:rPr spc="-5" dirty="0"/>
              <a:t>điển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6193282" y="2829560"/>
            <a:ext cx="8255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6FC0"/>
                </a:solidFill>
                <a:latin typeface="Arial"/>
                <a:cs typeface="Arial"/>
              </a:rPr>
              <a:t>TÁM</a:t>
            </a:r>
            <a:r>
              <a:rPr sz="1400" spc="-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Arial"/>
                <a:cs typeface="Arial"/>
              </a:rPr>
              <a:t>HẬU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920740" y="2919983"/>
            <a:ext cx="192405" cy="295275"/>
          </a:xfrm>
          <a:custGeom>
            <a:avLst/>
            <a:gdLst/>
            <a:ahLst/>
            <a:cxnLst/>
            <a:rect l="l" t="t" r="r" b="b"/>
            <a:pathLst>
              <a:path w="192404" h="295275">
                <a:moveTo>
                  <a:pt x="192150" y="0"/>
                </a:moveTo>
                <a:lnTo>
                  <a:pt x="0" y="0"/>
                </a:lnTo>
                <a:lnTo>
                  <a:pt x="0" y="295275"/>
                </a:lnTo>
              </a:path>
            </a:pathLst>
          </a:custGeom>
          <a:ln w="9144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383282" y="3456813"/>
            <a:ext cx="990600" cy="995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633095">
              <a:lnSpc>
                <a:spcPct val="100000"/>
              </a:lnSpc>
              <a:spcBef>
                <a:spcPts val="1230"/>
              </a:spcBef>
            </a:pPr>
            <a:r>
              <a:rPr sz="1000" spc="-5" dirty="0">
                <a:solidFill>
                  <a:srgbClr val="003366"/>
                </a:solidFill>
                <a:latin typeface="Verdana"/>
                <a:cs typeface="Verdana"/>
              </a:rPr>
              <a:t>#</a:t>
            </a:r>
            <a:endParaRPr sz="1000">
              <a:latin typeface="Verdana"/>
              <a:cs typeface="Verdana"/>
            </a:endParaRPr>
          </a:p>
          <a:p>
            <a:pPr marL="64516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solidFill>
                  <a:srgbClr val="003366"/>
                </a:solidFill>
                <a:latin typeface="Verdana"/>
                <a:cs typeface="Verdana"/>
              </a:rPr>
              <a:t>$</a:t>
            </a:r>
            <a:r>
              <a:rPr sz="1000" spc="19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3366"/>
                </a:solidFill>
                <a:latin typeface="Verdana"/>
                <a:cs typeface="Verdana"/>
              </a:rPr>
              <a:t>@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721864" y="3627120"/>
            <a:ext cx="179705" cy="295275"/>
          </a:xfrm>
          <a:custGeom>
            <a:avLst/>
            <a:gdLst/>
            <a:ahLst/>
            <a:cxnLst/>
            <a:rect l="l" t="t" r="r" b="b"/>
            <a:pathLst>
              <a:path w="179705" h="295275">
                <a:moveTo>
                  <a:pt x="0" y="0"/>
                </a:moveTo>
                <a:lnTo>
                  <a:pt x="179324" y="0"/>
                </a:lnTo>
                <a:lnTo>
                  <a:pt x="179324" y="295274"/>
                </a:lnTo>
              </a:path>
            </a:pathLst>
          </a:custGeom>
          <a:ln w="9144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918586" y="2726182"/>
            <a:ext cx="11633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6FC0"/>
                </a:solidFill>
                <a:latin typeface="Arial"/>
                <a:cs typeface="Arial"/>
              </a:rPr>
              <a:t>THÁP HÀ</a:t>
            </a:r>
            <a:r>
              <a:rPr sz="1400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Arial"/>
                <a:cs typeface="Arial"/>
              </a:rPr>
              <a:t>NỘI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151376" y="2860548"/>
            <a:ext cx="177800" cy="295275"/>
          </a:xfrm>
          <a:custGeom>
            <a:avLst/>
            <a:gdLst/>
            <a:ahLst/>
            <a:cxnLst/>
            <a:rect l="l" t="t" r="r" b="b"/>
            <a:pathLst>
              <a:path w="177800" h="295275">
                <a:moveTo>
                  <a:pt x="0" y="0"/>
                </a:moveTo>
                <a:lnTo>
                  <a:pt x="177800" y="0"/>
                </a:lnTo>
                <a:lnTo>
                  <a:pt x="177800" y="295275"/>
                </a:lnTo>
              </a:path>
            </a:pathLst>
          </a:custGeom>
          <a:ln w="9144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526794" y="5514543"/>
            <a:ext cx="17557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PHÁT </a:t>
            </a:r>
            <a:r>
              <a:rPr sz="1400" spc="-5" dirty="0">
                <a:solidFill>
                  <a:srgbClr val="006FC0"/>
                </a:solidFill>
                <a:latin typeface="Arial"/>
                <a:cs typeface="Arial"/>
              </a:rPr>
              <a:t>SINH 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HOÁN</a:t>
            </a:r>
            <a:r>
              <a:rPr sz="1400" spc="-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VỊ</a:t>
            </a:r>
            <a:endParaRPr sz="14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019800" y="4634484"/>
            <a:ext cx="492125" cy="471805"/>
          </a:xfrm>
          <a:custGeom>
            <a:avLst/>
            <a:gdLst/>
            <a:ahLst/>
            <a:cxnLst/>
            <a:rect l="l" t="t" r="r" b="b"/>
            <a:pathLst>
              <a:path w="492125" h="471804">
                <a:moveTo>
                  <a:pt x="492125" y="471424"/>
                </a:moveTo>
                <a:lnTo>
                  <a:pt x="239902" y="471424"/>
                </a:lnTo>
                <a:lnTo>
                  <a:pt x="239902" y="0"/>
                </a:lnTo>
                <a:lnTo>
                  <a:pt x="0" y="0"/>
                </a:lnTo>
              </a:path>
            </a:pathLst>
          </a:custGeom>
          <a:ln w="9144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429000" y="5233415"/>
            <a:ext cx="342900" cy="406400"/>
          </a:xfrm>
          <a:custGeom>
            <a:avLst/>
            <a:gdLst/>
            <a:ahLst/>
            <a:cxnLst/>
            <a:rect l="l" t="t" r="r" b="b"/>
            <a:pathLst>
              <a:path w="342900" h="406400">
                <a:moveTo>
                  <a:pt x="0" y="406400"/>
                </a:moveTo>
                <a:lnTo>
                  <a:pt x="342900" y="4064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6606031" y="4977765"/>
            <a:ext cx="10521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6FC0"/>
                </a:solidFill>
                <a:latin typeface="Arial"/>
                <a:cs typeface="Arial"/>
              </a:rPr>
              <a:t>MÃ ĐI</a:t>
            </a:r>
            <a:r>
              <a:rPr sz="1400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Arial"/>
                <a:cs typeface="Arial"/>
              </a:rPr>
              <a:t>TUẦN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pc="-15" dirty="0"/>
              <a:t>18</a:t>
            </a:fld>
            <a:endParaRPr spc="-15" dirty="0"/>
          </a:p>
        </p:txBody>
      </p:sp>
      <p:sp>
        <p:nvSpPr>
          <p:cNvPr id="82" name="object 8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347472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40">
                <a:moveTo>
                  <a:pt x="0" y="624839"/>
                </a:moveTo>
                <a:lnTo>
                  <a:pt x="990600" y="624839"/>
                </a:lnTo>
                <a:lnTo>
                  <a:pt x="9906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4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692" y="446531"/>
            <a:ext cx="510540" cy="4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595" y="487680"/>
            <a:ext cx="519684" cy="429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348233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3" y="419100"/>
                </a:lnTo>
                <a:lnTo>
                  <a:pt x="473964" y="209550"/>
                </a:lnTo>
                <a:lnTo>
                  <a:pt x="348233" y="0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0" y="209550"/>
                </a:moveTo>
                <a:lnTo>
                  <a:pt x="125730" y="0"/>
                </a:lnTo>
                <a:lnTo>
                  <a:pt x="348233" y="0"/>
                </a:lnTo>
                <a:lnTo>
                  <a:pt x="473964" y="209550"/>
                </a:lnTo>
                <a:lnTo>
                  <a:pt x="348233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7047" y="511555"/>
            <a:ext cx="298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VC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4923" y="697991"/>
            <a:ext cx="539496" cy="429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pc="-15" dirty="0"/>
              <a:t>19</a:t>
            </a:fld>
            <a:endParaRPr spc="-1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25279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Tháp </a:t>
            </a:r>
            <a:r>
              <a:rPr dirty="0"/>
              <a:t>Hà</a:t>
            </a:r>
            <a:r>
              <a:rPr spc="-90" dirty="0"/>
              <a:t> </a:t>
            </a:r>
            <a:r>
              <a:rPr spc="-5" dirty="0"/>
              <a:t>Nội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5940" y="1295400"/>
            <a:ext cx="7938134" cy="334129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4B58D2"/>
              </a:buClr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0985FF"/>
                </a:solidFill>
                <a:latin typeface="Tahoma"/>
                <a:cs typeface="Tahoma"/>
              </a:rPr>
              <a:t>Mô </a:t>
            </a:r>
            <a:r>
              <a:rPr sz="2800" spc="-670" dirty="0" err="1">
                <a:solidFill>
                  <a:srgbClr val="0985FF"/>
                </a:solidFill>
                <a:latin typeface="Tahoma"/>
                <a:cs typeface="Tahoma"/>
              </a:rPr>
              <a:t>tả</a:t>
            </a:r>
            <a:r>
              <a:rPr sz="2800" spc="-670" dirty="0">
                <a:solidFill>
                  <a:srgbClr val="0985FF"/>
                </a:solidFill>
                <a:latin typeface="Tahoma"/>
                <a:cs typeface="Tahoma"/>
              </a:rPr>
              <a:t> </a:t>
            </a:r>
            <a:r>
              <a:rPr lang="en-US" sz="2800" spc="-670" dirty="0" smtClean="0">
                <a:solidFill>
                  <a:srgbClr val="0985FF"/>
                </a:solidFill>
                <a:latin typeface="Tahoma"/>
                <a:cs typeface="Tahoma"/>
              </a:rPr>
              <a:t>   </a:t>
            </a:r>
            <a:r>
              <a:rPr sz="2800" spc="-5" dirty="0" err="1" smtClean="0">
                <a:solidFill>
                  <a:srgbClr val="0985FF"/>
                </a:solidFill>
                <a:latin typeface="Tahoma"/>
                <a:cs typeface="Tahoma"/>
              </a:rPr>
              <a:t>bài</a:t>
            </a:r>
            <a:r>
              <a:rPr sz="2800" spc="-130" dirty="0" smtClean="0">
                <a:solidFill>
                  <a:srgbClr val="0985FF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985FF"/>
                </a:solidFill>
                <a:latin typeface="Tahoma"/>
                <a:cs typeface="Tahoma"/>
              </a:rPr>
              <a:t>toán</a:t>
            </a:r>
            <a:endParaRPr sz="2800" dirty="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DE8747"/>
              </a:buClr>
              <a:buFont typeface="Wingdings"/>
              <a:buChar char=""/>
              <a:tabLst>
                <a:tab pos="756920" algn="l"/>
              </a:tabLst>
            </a:pPr>
            <a:r>
              <a:rPr sz="2800" spc="-5" dirty="0" err="1">
                <a:solidFill>
                  <a:srgbClr val="FFFF00"/>
                </a:solidFill>
                <a:latin typeface="Tahoma"/>
                <a:cs typeface="Tahoma"/>
              </a:rPr>
              <a:t>Có</a:t>
            </a:r>
            <a:r>
              <a:rPr sz="2800" spc="-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5" dirty="0" smtClean="0">
                <a:solidFill>
                  <a:srgbClr val="FFFF00"/>
                </a:solidFill>
                <a:latin typeface="Tahoma"/>
                <a:cs typeface="Tahoma"/>
              </a:rPr>
              <a:t>3</a:t>
            </a:r>
            <a:r>
              <a:rPr lang="en-US" sz="28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cột</a:t>
            </a:r>
            <a:r>
              <a:rPr lang="en-US" sz="28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430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Tahoma"/>
                <a:cs typeface="Tahoma"/>
              </a:rPr>
              <a:t>A, B và C </a:t>
            </a:r>
            <a:r>
              <a:rPr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và</a:t>
            </a:r>
            <a:r>
              <a:rPr lang="en-US" sz="2800" spc="-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cột</a:t>
            </a:r>
            <a:r>
              <a:rPr lang="en-US" sz="2800" spc="-430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5" dirty="0" smtClean="0">
                <a:solidFill>
                  <a:srgbClr val="FFFF00"/>
                </a:solidFill>
                <a:latin typeface="Tahoma"/>
                <a:cs typeface="Tahoma"/>
              </a:rPr>
              <a:t>A </a:t>
            </a:r>
            <a:r>
              <a:rPr sz="2800" spc="-340" dirty="0">
                <a:solidFill>
                  <a:srgbClr val="FFFF00"/>
                </a:solidFill>
                <a:latin typeface="Tahoma"/>
                <a:cs typeface="Tahoma"/>
              </a:rPr>
              <a:t>hiện </a:t>
            </a:r>
            <a:r>
              <a:rPr sz="2800" spc="-5" dirty="0">
                <a:solidFill>
                  <a:srgbClr val="FFFF00"/>
                </a:solidFill>
                <a:latin typeface="Tahoma"/>
                <a:cs typeface="Tahoma"/>
              </a:rPr>
              <a:t>có N</a:t>
            </a:r>
            <a:r>
              <a:rPr sz="2800" spc="-13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5" dirty="0">
                <a:solidFill>
                  <a:srgbClr val="FFFF00"/>
                </a:solidFill>
                <a:latin typeface="Tahoma"/>
                <a:cs typeface="Tahoma"/>
              </a:rPr>
              <a:t>đĩa.</a:t>
            </a:r>
            <a:endParaRPr sz="2800" dirty="0">
              <a:solidFill>
                <a:srgbClr val="FFFF00"/>
              </a:solidFill>
              <a:latin typeface="Tahoma"/>
              <a:cs typeface="Tahoma"/>
            </a:endParaRPr>
          </a:p>
          <a:p>
            <a:pPr marL="756285" marR="476250" lvl="1" indent="-286385">
              <a:lnSpc>
                <a:spcPct val="100000"/>
              </a:lnSpc>
              <a:spcBef>
                <a:spcPts val="675"/>
              </a:spcBef>
              <a:buClr>
                <a:srgbClr val="DE8747"/>
              </a:buClr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solidFill>
                  <a:srgbClr val="FFFF00"/>
                </a:solidFill>
                <a:latin typeface="Tahoma"/>
                <a:cs typeface="Tahoma"/>
              </a:rPr>
              <a:t>Tìm cách </a:t>
            </a:r>
            <a:r>
              <a:rPr sz="2800" spc="-229" dirty="0">
                <a:solidFill>
                  <a:srgbClr val="FFFF00"/>
                </a:solidFill>
                <a:latin typeface="Tahoma"/>
                <a:cs typeface="Tahoma"/>
              </a:rPr>
              <a:t>chuyển </a:t>
            </a:r>
            <a:r>
              <a:rPr sz="2800" spc="-5" dirty="0">
                <a:solidFill>
                  <a:srgbClr val="FFFF00"/>
                </a:solidFill>
                <a:latin typeface="Tahoma"/>
                <a:cs typeface="Tahoma"/>
              </a:rPr>
              <a:t>N </a:t>
            </a:r>
            <a:r>
              <a:rPr sz="2800" spc="15" dirty="0" err="1" smtClean="0">
                <a:solidFill>
                  <a:srgbClr val="FFFF00"/>
                </a:solidFill>
                <a:latin typeface="Tahoma"/>
                <a:cs typeface="Tahoma"/>
              </a:rPr>
              <a:t>đĩa</a:t>
            </a:r>
            <a:r>
              <a:rPr lang="en-US" sz="2800" spc="1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800" spc="15" dirty="0" err="1" smtClean="0">
                <a:solidFill>
                  <a:srgbClr val="FFFF00"/>
                </a:solidFill>
                <a:latin typeface="Tahoma"/>
                <a:cs typeface="Tahoma"/>
              </a:rPr>
              <a:t>từ</a:t>
            </a:r>
            <a:r>
              <a:rPr lang="en-US" sz="2800" spc="1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800" spc="15" dirty="0" err="1" smtClean="0">
                <a:solidFill>
                  <a:srgbClr val="FFFF00"/>
                </a:solidFill>
                <a:latin typeface="Tahoma"/>
                <a:cs typeface="Tahoma"/>
              </a:rPr>
              <a:t>cột</a:t>
            </a:r>
            <a:r>
              <a:rPr lang="en-US" sz="2800" spc="-430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5" dirty="0" smtClean="0">
                <a:solidFill>
                  <a:srgbClr val="FFFF00"/>
                </a:solidFill>
                <a:latin typeface="Tahoma"/>
                <a:cs typeface="Tahoma"/>
              </a:rPr>
              <a:t>A </a:t>
            </a:r>
            <a:r>
              <a:rPr sz="2800" spc="-10" dirty="0">
                <a:solidFill>
                  <a:srgbClr val="FFFF00"/>
                </a:solidFill>
                <a:latin typeface="Tahoma"/>
                <a:cs typeface="Tahoma"/>
              </a:rPr>
              <a:t>sang </a:t>
            </a:r>
            <a:r>
              <a:rPr sz="2800" spc="-430" dirty="0">
                <a:solidFill>
                  <a:srgbClr val="FFFF00"/>
                </a:solidFill>
                <a:latin typeface="Tahoma"/>
                <a:cs typeface="Tahoma"/>
              </a:rPr>
              <a:t>cột </a:t>
            </a:r>
            <a:r>
              <a:rPr sz="2800" spc="-5" dirty="0">
                <a:solidFill>
                  <a:srgbClr val="FFFF00"/>
                </a:solidFill>
                <a:latin typeface="Tahoma"/>
                <a:cs typeface="Tahoma"/>
              </a:rPr>
              <a:t>C  sao</a:t>
            </a:r>
            <a:r>
              <a:rPr sz="280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Tahoma"/>
                <a:cs typeface="Tahoma"/>
              </a:rPr>
              <a:t>cho:</a:t>
            </a:r>
            <a:endParaRPr sz="2800" dirty="0">
              <a:solidFill>
                <a:srgbClr val="FFFF00"/>
              </a:solidFill>
              <a:latin typeface="Tahoma"/>
              <a:cs typeface="Tahoma"/>
            </a:endParaRPr>
          </a:p>
          <a:p>
            <a:pPr marL="1155700" lvl="2" indent="-228600">
              <a:spcBef>
                <a:spcPts val="580"/>
              </a:spcBef>
              <a:buFontTx/>
              <a:buChar char="•"/>
              <a:tabLst>
                <a:tab pos="1156335" algn="l"/>
              </a:tabLst>
            </a:pPr>
            <a:r>
              <a:rPr lang="en-US" sz="2400" spc="15" dirty="0" err="1" smtClean="0">
                <a:solidFill>
                  <a:srgbClr val="FFFF00"/>
                </a:solidFill>
                <a:latin typeface="Tahoma"/>
                <a:cs typeface="Tahoma"/>
              </a:rPr>
              <a:t>một</a:t>
            </a:r>
            <a:r>
              <a:rPr lang="en-US" sz="2400" spc="1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400" spc="15" dirty="0" err="1" smtClean="0">
                <a:solidFill>
                  <a:srgbClr val="FFFF00"/>
                </a:solidFill>
                <a:latin typeface="Tahoma"/>
                <a:cs typeface="Tahoma"/>
              </a:rPr>
              <a:t>lần</a:t>
            </a:r>
            <a:r>
              <a:rPr lang="en-US" sz="2400" spc="1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400" spc="-195" dirty="0" err="1" smtClean="0">
                <a:solidFill>
                  <a:srgbClr val="FFFF00"/>
                </a:solidFill>
                <a:latin typeface="Tahoma"/>
                <a:cs typeface="Tahoma"/>
              </a:rPr>
              <a:t>chuyển</a:t>
            </a:r>
            <a:r>
              <a:rPr sz="2400" spc="-19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00"/>
                </a:solidFill>
                <a:latin typeface="Tahoma"/>
                <a:cs typeface="Tahoma"/>
              </a:rPr>
              <a:t>1</a:t>
            </a:r>
            <a:r>
              <a:rPr sz="2400" spc="-37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400" spc="15" dirty="0" err="1" smtClean="0">
                <a:solidFill>
                  <a:srgbClr val="FFFF00"/>
                </a:solidFill>
                <a:latin typeface="Tahoma"/>
                <a:cs typeface="Tahoma"/>
              </a:rPr>
              <a:t>đĩa</a:t>
            </a:r>
            <a:r>
              <a:rPr lang="en-US" sz="2400" spc="1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sz="2400" spc="15" dirty="0" err="1" smtClean="0">
                <a:solidFill>
                  <a:srgbClr val="FFFF00"/>
                </a:solidFill>
                <a:latin typeface="Tahoma"/>
                <a:cs typeface="Tahoma"/>
              </a:rPr>
              <a:t>Đĩa</a:t>
            </a:r>
            <a:r>
              <a:rPr sz="2400" spc="1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vi-VN" sz="2400" spc="15" dirty="0">
                <a:solidFill>
                  <a:srgbClr val="FFFF00"/>
                </a:solidFill>
                <a:latin typeface="Tahoma"/>
                <a:cs typeface="Tahoma"/>
              </a:rPr>
              <a:t>lớn hơn phải nằm dưới</a:t>
            </a:r>
            <a:endParaRPr lang="vi-VN" sz="2400" dirty="0">
              <a:solidFill>
                <a:srgbClr val="FFFF00"/>
              </a:solidFill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sz="2400" spc="-5" dirty="0" err="1" smtClean="0">
                <a:solidFill>
                  <a:srgbClr val="FFFF00"/>
                </a:solidFill>
                <a:latin typeface="Tahoma"/>
                <a:cs typeface="Tahoma"/>
              </a:rPr>
              <a:t>Có</a:t>
            </a:r>
            <a:r>
              <a:rPr lang="en-US" sz="24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400" spc="-5" dirty="0" err="1" smtClean="0">
                <a:solidFill>
                  <a:srgbClr val="FFFF00"/>
                </a:solidFill>
                <a:latin typeface="Tahoma"/>
                <a:cs typeface="Tahoma"/>
              </a:rPr>
              <a:t>thể</a:t>
            </a:r>
            <a:r>
              <a:rPr lang="en-US" sz="24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400" spc="-5" dirty="0" err="1" smtClean="0">
                <a:solidFill>
                  <a:srgbClr val="FFFF00"/>
                </a:solidFill>
                <a:latin typeface="Tahoma"/>
                <a:cs typeface="Tahoma"/>
              </a:rPr>
              <a:t>sử</a:t>
            </a:r>
            <a:r>
              <a:rPr lang="en-US" sz="24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400" spc="-5" dirty="0" err="1" smtClean="0">
                <a:solidFill>
                  <a:srgbClr val="FFFF00"/>
                </a:solidFill>
                <a:latin typeface="Tahoma"/>
                <a:cs typeface="Tahoma"/>
              </a:rPr>
              <a:t>dụng</a:t>
            </a:r>
            <a:r>
              <a:rPr sz="2400" spc="-270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400" spc="-5" dirty="0" err="1" smtClean="0">
                <a:solidFill>
                  <a:srgbClr val="FFFF00"/>
                </a:solidFill>
                <a:latin typeface="Tahoma"/>
                <a:cs typeface="Tahoma"/>
              </a:rPr>
              <a:t>các</a:t>
            </a:r>
            <a:r>
              <a:rPr lang="en-US" sz="24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400" spc="-5" dirty="0" err="1" smtClean="0">
                <a:solidFill>
                  <a:srgbClr val="FFFF00"/>
                </a:solidFill>
                <a:latin typeface="Tahoma"/>
                <a:cs typeface="Tahoma"/>
              </a:rPr>
              <a:t>cột</a:t>
            </a:r>
            <a:r>
              <a:rPr lang="en-US" sz="24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400" spc="-370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Tahoma"/>
                <a:cs typeface="Tahoma"/>
              </a:rPr>
              <a:t>A, B, C làm </a:t>
            </a:r>
            <a:r>
              <a:rPr sz="2400" spc="-370" dirty="0">
                <a:solidFill>
                  <a:srgbClr val="FFFF00"/>
                </a:solidFill>
                <a:latin typeface="Tahoma"/>
                <a:cs typeface="Tahoma"/>
              </a:rPr>
              <a:t>cột </a:t>
            </a:r>
            <a:r>
              <a:rPr sz="2400" spc="-5" dirty="0">
                <a:solidFill>
                  <a:srgbClr val="FFFF00"/>
                </a:solidFill>
                <a:latin typeface="Tahoma"/>
                <a:cs typeface="Tahoma"/>
              </a:rPr>
              <a:t>trung</a:t>
            </a:r>
            <a:r>
              <a:rPr sz="2400" spc="-33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00"/>
                </a:solidFill>
                <a:latin typeface="Tahoma"/>
                <a:cs typeface="Tahoma"/>
              </a:rPr>
              <a:t>gian.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595680" y="299085"/>
            <a:ext cx="318135" cy="688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80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1852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Nội</a:t>
            </a:r>
            <a:r>
              <a:rPr spc="-85" dirty="0"/>
              <a:t> </a:t>
            </a:r>
            <a:r>
              <a:rPr spc="-5" dirty="0"/>
              <a:t>dung</a:t>
            </a:r>
          </a:p>
        </p:txBody>
      </p:sp>
      <p:sp>
        <p:nvSpPr>
          <p:cNvPr id="21" name="object 21"/>
          <p:cNvSpPr/>
          <p:nvPr/>
        </p:nvSpPr>
        <p:spPr>
          <a:xfrm>
            <a:off x="2583179" y="2080260"/>
            <a:ext cx="4358640" cy="472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4600" y="2023872"/>
            <a:ext cx="43434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14600" y="2023872"/>
            <a:ext cx="4343400" cy="457200"/>
          </a:xfrm>
          <a:custGeom>
            <a:avLst/>
            <a:gdLst/>
            <a:ahLst/>
            <a:cxnLst/>
            <a:rect l="l" t="t" r="r" b="b"/>
            <a:pathLst>
              <a:path w="43434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4267200" y="0"/>
                </a:lnTo>
                <a:lnTo>
                  <a:pt x="4296840" y="5994"/>
                </a:lnTo>
                <a:lnTo>
                  <a:pt x="4321063" y="22336"/>
                </a:lnTo>
                <a:lnTo>
                  <a:pt x="4337405" y="46559"/>
                </a:lnTo>
                <a:lnTo>
                  <a:pt x="4343400" y="76200"/>
                </a:lnTo>
                <a:lnTo>
                  <a:pt x="4343400" y="381000"/>
                </a:lnTo>
                <a:lnTo>
                  <a:pt x="4337405" y="410640"/>
                </a:lnTo>
                <a:lnTo>
                  <a:pt x="4321063" y="434863"/>
                </a:lnTo>
                <a:lnTo>
                  <a:pt x="4296840" y="451205"/>
                </a:lnTo>
                <a:lnTo>
                  <a:pt x="42672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65604" y="1923288"/>
            <a:ext cx="725424" cy="726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34361" y="19057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0" y="342900"/>
                </a:lnTo>
                <a:lnTo>
                  <a:pt x="342900" y="6858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85B9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34361" y="19057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42900" y="0"/>
                </a:lnTo>
                <a:lnTo>
                  <a:pt x="685800" y="342900"/>
                </a:lnTo>
                <a:lnTo>
                  <a:pt x="342900" y="685800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83179" y="2918460"/>
            <a:ext cx="4358640" cy="472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4600" y="2862072"/>
            <a:ext cx="434340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4600" y="2862072"/>
            <a:ext cx="4343400" cy="457200"/>
          </a:xfrm>
          <a:custGeom>
            <a:avLst/>
            <a:gdLst/>
            <a:ahLst/>
            <a:cxnLst/>
            <a:rect l="l" t="t" r="r" b="b"/>
            <a:pathLst>
              <a:path w="43434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4267200" y="0"/>
                </a:lnTo>
                <a:lnTo>
                  <a:pt x="4296840" y="5994"/>
                </a:lnTo>
                <a:lnTo>
                  <a:pt x="4321063" y="22336"/>
                </a:lnTo>
                <a:lnTo>
                  <a:pt x="4337405" y="46559"/>
                </a:lnTo>
                <a:lnTo>
                  <a:pt x="4343400" y="76200"/>
                </a:lnTo>
                <a:lnTo>
                  <a:pt x="4343400" y="381000"/>
                </a:lnTo>
                <a:lnTo>
                  <a:pt x="4337405" y="410640"/>
                </a:lnTo>
                <a:lnTo>
                  <a:pt x="4321063" y="434863"/>
                </a:lnTo>
                <a:lnTo>
                  <a:pt x="4296840" y="451205"/>
                </a:lnTo>
                <a:lnTo>
                  <a:pt x="42672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65604" y="2761488"/>
            <a:ext cx="725424" cy="726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34361" y="27439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0" y="342900"/>
                </a:lnTo>
                <a:lnTo>
                  <a:pt x="342900" y="6858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DE8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34361" y="27439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42900" y="0"/>
                </a:lnTo>
                <a:lnTo>
                  <a:pt x="685800" y="342900"/>
                </a:lnTo>
                <a:lnTo>
                  <a:pt x="342900" y="685800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83179" y="3756659"/>
            <a:ext cx="4358640" cy="472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14600" y="3700271"/>
            <a:ext cx="43434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14600" y="3700271"/>
            <a:ext cx="4343400" cy="457200"/>
          </a:xfrm>
          <a:custGeom>
            <a:avLst/>
            <a:gdLst/>
            <a:ahLst/>
            <a:cxnLst/>
            <a:rect l="l" t="t" r="r" b="b"/>
            <a:pathLst>
              <a:path w="43434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4267200" y="0"/>
                </a:lnTo>
                <a:lnTo>
                  <a:pt x="4296840" y="5994"/>
                </a:lnTo>
                <a:lnTo>
                  <a:pt x="4321063" y="22336"/>
                </a:lnTo>
                <a:lnTo>
                  <a:pt x="4337405" y="46559"/>
                </a:lnTo>
                <a:lnTo>
                  <a:pt x="4343400" y="76200"/>
                </a:lnTo>
                <a:lnTo>
                  <a:pt x="4343400" y="381000"/>
                </a:lnTo>
                <a:lnTo>
                  <a:pt x="4337405" y="410640"/>
                </a:lnTo>
                <a:lnTo>
                  <a:pt x="4321063" y="434863"/>
                </a:lnTo>
                <a:lnTo>
                  <a:pt x="4296840" y="451205"/>
                </a:lnTo>
                <a:lnTo>
                  <a:pt x="42672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65604" y="3599688"/>
            <a:ext cx="725424" cy="726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34361" y="35821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0" y="342900"/>
                </a:lnTo>
                <a:lnTo>
                  <a:pt x="342900" y="6858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4B58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34361" y="35821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42900" y="0"/>
                </a:lnTo>
                <a:lnTo>
                  <a:pt x="685800" y="342900"/>
                </a:lnTo>
                <a:lnTo>
                  <a:pt x="342900" y="685800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83179" y="4671059"/>
            <a:ext cx="4358640" cy="472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14600" y="4614671"/>
            <a:ext cx="434340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14600" y="4614671"/>
            <a:ext cx="4343400" cy="457200"/>
          </a:xfrm>
          <a:custGeom>
            <a:avLst/>
            <a:gdLst/>
            <a:ahLst/>
            <a:cxnLst/>
            <a:rect l="l" t="t" r="r" b="b"/>
            <a:pathLst>
              <a:path w="43434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4267200" y="0"/>
                </a:lnTo>
                <a:lnTo>
                  <a:pt x="4296840" y="5994"/>
                </a:lnTo>
                <a:lnTo>
                  <a:pt x="4321063" y="22336"/>
                </a:lnTo>
                <a:lnTo>
                  <a:pt x="4337405" y="46559"/>
                </a:lnTo>
                <a:lnTo>
                  <a:pt x="4343400" y="76200"/>
                </a:lnTo>
                <a:lnTo>
                  <a:pt x="4343400" y="381000"/>
                </a:lnTo>
                <a:lnTo>
                  <a:pt x="4337405" y="410640"/>
                </a:lnTo>
                <a:lnTo>
                  <a:pt x="4321063" y="434863"/>
                </a:lnTo>
                <a:lnTo>
                  <a:pt x="4296840" y="451205"/>
                </a:lnTo>
                <a:lnTo>
                  <a:pt x="42672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65604" y="4514088"/>
            <a:ext cx="725424" cy="726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34361" y="44965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0" y="342900"/>
                </a:lnTo>
                <a:lnTo>
                  <a:pt x="342900" y="6858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9FB5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34361" y="44965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42900" y="0"/>
                </a:lnTo>
                <a:lnTo>
                  <a:pt x="685800" y="342900"/>
                </a:lnTo>
                <a:lnTo>
                  <a:pt x="342900" y="685800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367533" y="2107184"/>
            <a:ext cx="4344035" cy="290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5960" indent="-683260">
              <a:lnSpc>
                <a:spcPts val="2380"/>
              </a:lnSpc>
              <a:buClr>
                <a:srgbClr val="FFFFFF"/>
              </a:buClr>
              <a:buSzPct val="133333"/>
              <a:buFont typeface="Arial"/>
              <a:buAutoNum type="arabicPlain"/>
              <a:tabLst>
                <a:tab pos="695960" algn="l"/>
                <a:tab pos="696595" algn="l"/>
              </a:tabLst>
            </a:pPr>
            <a:r>
              <a:rPr sz="1800" b="1" dirty="0">
                <a:latin typeface="Arial"/>
                <a:cs typeface="Arial"/>
              </a:rPr>
              <a:t>Tổng quan </a:t>
            </a:r>
            <a:r>
              <a:rPr sz="1800" b="1" spc="-25" dirty="0">
                <a:latin typeface="Arial"/>
                <a:cs typeface="Arial"/>
              </a:rPr>
              <a:t>về </a:t>
            </a:r>
            <a:r>
              <a:rPr sz="1800" b="1" dirty="0">
                <a:latin typeface="Arial"/>
                <a:cs typeface="Arial"/>
              </a:rPr>
              <a:t>đệ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AutoNum type="arabicPlain"/>
            </a:pPr>
            <a:endParaRPr sz="3200">
              <a:latin typeface="Times New Roman"/>
              <a:cs typeface="Times New Roman"/>
            </a:endParaRPr>
          </a:p>
          <a:p>
            <a:pPr marL="695960" indent="-683260">
              <a:lnSpc>
                <a:spcPct val="100000"/>
              </a:lnSpc>
              <a:buClr>
                <a:srgbClr val="FFFFFF"/>
              </a:buClr>
              <a:buSzPct val="133333"/>
              <a:buFont typeface="Arial"/>
              <a:buAutoNum type="arabicPlain"/>
              <a:tabLst>
                <a:tab pos="695960" algn="l"/>
                <a:tab pos="696595" algn="l"/>
              </a:tabLst>
            </a:pPr>
            <a:r>
              <a:rPr sz="1800" b="1" spc="-5" dirty="0">
                <a:latin typeface="Arial"/>
                <a:cs typeface="Arial"/>
              </a:rPr>
              <a:t>Các </a:t>
            </a:r>
            <a:r>
              <a:rPr sz="1800" b="1" spc="-20" dirty="0">
                <a:latin typeface="Arial"/>
                <a:cs typeface="Arial"/>
              </a:rPr>
              <a:t>vấn </a:t>
            </a:r>
            <a:r>
              <a:rPr sz="1800" b="1" dirty="0">
                <a:latin typeface="Arial"/>
                <a:cs typeface="Arial"/>
              </a:rPr>
              <a:t>đề đệ quy thông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dụng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AutoNum type="arabicPlain"/>
            </a:pPr>
            <a:endParaRPr sz="3200">
              <a:latin typeface="Times New Roman"/>
              <a:cs typeface="Times New Roman"/>
            </a:endParaRPr>
          </a:p>
          <a:p>
            <a:pPr marL="695960" indent="-683260">
              <a:lnSpc>
                <a:spcPct val="100000"/>
              </a:lnSpc>
              <a:buClr>
                <a:srgbClr val="FFFFFF"/>
              </a:buClr>
              <a:buSzPct val="133333"/>
              <a:buFont typeface="Arial"/>
              <a:buAutoNum type="arabicPlain"/>
              <a:tabLst>
                <a:tab pos="695960" algn="l"/>
                <a:tab pos="696595" algn="l"/>
              </a:tabLst>
            </a:pPr>
            <a:r>
              <a:rPr sz="1800" b="1" dirty="0">
                <a:latin typeface="Arial"/>
                <a:cs typeface="Arial"/>
              </a:rPr>
              <a:t>Phân tích giải thuật &amp; </a:t>
            </a:r>
            <a:r>
              <a:rPr sz="1800" b="1" spc="-5" dirty="0">
                <a:latin typeface="Arial"/>
                <a:cs typeface="Arial"/>
              </a:rPr>
              <a:t>khử </a:t>
            </a:r>
            <a:r>
              <a:rPr sz="1800" b="1" dirty="0">
                <a:latin typeface="Arial"/>
                <a:cs typeface="Arial"/>
              </a:rPr>
              <a:t>đệ</a:t>
            </a:r>
            <a:r>
              <a:rPr sz="1800" b="1" spc="-1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AutoNum type="arabicPlain"/>
            </a:pPr>
            <a:endParaRPr sz="3750">
              <a:latin typeface="Times New Roman"/>
              <a:cs typeface="Times New Roman"/>
            </a:endParaRPr>
          </a:p>
          <a:p>
            <a:pPr marL="695960" indent="-683260">
              <a:lnSpc>
                <a:spcPct val="100000"/>
              </a:lnSpc>
              <a:buClr>
                <a:srgbClr val="FFFFFF"/>
              </a:buClr>
              <a:buSzPct val="133333"/>
              <a:buFont typeface="Arial"/>
              <a:buAutoNum type="arabicPlain"/>
              <a:tabLst>
                <a:tab pos="695960" algn="l"/>
                <a:tab pos="696595" algn="l"/>
              </a:tabLst>
            </a:pPr>
            <a:r>
              <a:rPr sz="1800" b="1" spc="-5" dirty="0">
                <a:latin typeface="Arial"/>
                <a:cs typeface="Arial"/>
              </a:rPr>
              <a:t>Các bài </a:t>
            </a:r>
            <a:r>
              <a:rPr sz="1800" b="1" dirty="0">
                <a:latin typeface="Arial"/>
                <a:cs typeface="Arial"/>
              </a:rPr>
              <a:t>toán </a:t>
            </a:r>
            <a:r>
              <a:rPr sz="1800" b="1" spc="-5" dirty="0">
                <a:latin typeface="Arial"/>
                <a:cs typeface="Arial"/>
              </a:rPr>
              <a:t>kinh </a:t>
            </a:r>
            <a:r>
              <a:rPr sz="1800" b="1" dirty="0">
                <a:latin typeface="Arial"/>
                <a:cs typeface="Arial"/>
              </a:rPr>
              <a:t>điển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399906" y="6402504"/>
            <a:ext cx="2705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fld>
            <a:endParaRPr sz="18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347472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40">
                <a:moveTo>
                  <a:pt x="0" y="624839"/>
                </a:moveTo>
                <a:lnTo>
                  <a:pt x="990600" y="624839"/>
                </a:lnTo>
                <a:lnTo>
                  <a:pt x="9906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4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692" y="446531"/>
            <a:ext cx="510540" cy="451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595" y="487680"/>
            <a:ext cx="519684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348233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3" y="419100"/>
                </a:lnTo>
                <a:lnTo>
                  <a:pt x="473964" y="209550"/>
                </a:lnTo>
                <a:lnTo>
                  <a:pt x="348233" y="0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0" y="209550"/>
                </a:moveTo>
                <a:lnTo>
                  <a:pt x="125730" y="0"/>
                </a:lnTo>
                <a:lnTo>
                  <a:pt x="348233" y="0"/>
                </a:lnTo>
                <a:lnTo>
                  <a:pt x="473964" y="209550"/>
                </a:lnTo>
                <a:lnTo>
                  <a:pt x="348233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7047" y="511555"/>
            <a:ext cx="298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VC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25279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Tháp </a:t>
            </a:r>
            <a:r>
              <a:rPr dirty="0"/>
              <a:t>Hà</a:t>
            </a:r>
            <a:r>
              <a:rPr spc="-90" dirty="0"/>
              <a:t> </a:t>
            </a:r>
            <a:r>
              <a:rPr spc="-5" dirty="0"/>
              <a:t>Nội</a:t>
            </a:r>
          </a:p>
        </p:txBody>
      </p:sp>
      <p:sp>
        <p:nvSpPr>
          <p:cNvPr id="21" name="object 21"/>
          <p:cNvSpPr/>
          <p:nvPr/>
        </p:nvSpPr>
        <p:spPr>
          <a:xfrm>
            <a:off x="1563624" y="3489959"/>
            <a:ext cx="376427" cy="2200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04772" y="3511296"/>
            <a:ext cx="294132" cy="2118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51076" y="3657600"/>
            <a:ext cx="1270" cy="1830070"/>
          </a:xfrm>
          <a:custGeom>
            <a:avLst/>
            <a:gdLst/>
            <a:ahLst/>
            <a:cxnLst/>
            <a:rect l="l" t="t" r="r" b="b"/>
            <a:pathLst>
              <a:path w="1269" h="1830070">
                <a:moveTo>
                  <a:pt x="0" y="1829562"/>
                </a:moveTo>
                <a:lnTo>
                  <a:pt x="762" y="0"/>
                </a:lnTo>
              </a:path>
            </a:pathLst>
          </a:custGeom>
          <a:ln w="914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4923" y="5355335"/>
            <a:ext cx="2435352" cy="530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6072" y="5376671"/>
            <a:ext cx="2353055" cy="4480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5800" y="5486400"/>
            <a:ext cx="2133600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" y="5486400"/>
            <a:ext cx="2133600" cy="228600"/>
          </a:xfrm>
          <a:custGeom>
            <a:avLst/>
            <a:gdLst/>
            <a:ahLst/>
            <a:cxnLst/>
            <a:rect l="l" t="t" r="r" b="b"/>
            <a:pathLst>
              <a:path w="2133600" h="228600">
                <a:moveTo>
                  <a:pt x="0" y="38100"/>
                </a:moveTo>
                <a:lnTo>
                  <a:pt x="2993" y="23252"/>
                </a:lnTo>
                <a:lnTo>
                  <a:pt x="11158" y="11144"/>
                </a:lnTo>
                <a:lnTo>
                  <a:pt x="23268" y="2988"/>
                </a:lnTo>
                <a:lnTo>
                  <a:pt x="38100" y="0"/>
                </a:lnTo>
                <a:lnTo>
                  <a:pt x="2095500" y="0"/>
                </a:lnTo>
                <a:lnTo>
                  <a:pt x="2110347" y="2988"/>
                </a:lnTo>
                <a:lnTo>
                  <a:pt x="2122455" y="11144"/>
                </a:lnTo>
                <a:lnTo>
                  <a:pt x="2130611" y="23252"/>
                </a:lnTo>
                <a:lnTo>
                  <a:pt x="2133600" y="38100"/>
                </a:lnTo>
                <a:lnTo>
                  <a:pt x="2133600" y="190500"/>
                </a:lnTo>
                <a:lnTo>
                  <a:pt x="2130611" y="205331"/>
                </a:lnTo>
                <a:lnTo>
                  <a:pt x="2122455" y="217441"/>
                </a:lnTo>
                <a:lnTo>
                  <a:pt x="2110347" y="225606"/>
                </a:lnTo>
                <a:lnTo>
                  <a:pt x="2095500" y="228600"/>
                </a:lnTo>
                <a:lnTo>
                  <a:pt x="38100" y="228600"/>
                </a:lnTo>
                <a:lnTo>
                  <a:pt x="23268" y="225606"/>
                </a:lnTo>
                <a:lnTo>
                  <a:pt x="11158" y="217441"/>
                </a:lnTo>
                <a:lnTo>
                  <a:pt x="2993" y="205331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9144">
            <a:solidFill>
              <a:srgbClr val="0031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28496" y="5869635"/>
            <a:ext cx="144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Cột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nguồn</a:t>
            </a:r>
            <a:r>
              <a:rPr sz="1800" spc="-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83407" y="5869635"/>
            <a:ext cx="19202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Cột trung gian</a:t>
            </a:r>
            <a:r>
              <a:rPr sz="1800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B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55258" y="5869635"/>
            <a:ext cx="120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Cột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đích</a:t>
            </a:r>
            <a:r>
              <a:rPr sz="1800" spc="-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54423" y="3489959"/>
            <a:ext cx="376427" cy="2200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95571" y="3511296"/>
            <a:ext cx="294132" cy="2118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41876" y="3657600"/>
            <a:ext cx="1270" cy="1830070"/>
          </a:xfrm>
          <a:custGeom>
            <a:avLst/>
            <a:gdLst/>
            <a:ahLst/>
            <a:cxnLst/>
            <a:rect l="l" t="t" r="r" b="b"/>
            <a:pathLst>
              <a:path w="1270" h="1830070">
                <a:moveTo>
                  <a:pt x="0" y="1829562"/>
                </a:moveTo>
                <a:lnTo>
                  <a:pt x="762" y="0"/>
                </a:lnTo>
              </a:path>
            </a:pathLst>
          </a:custGeom>
          <a:ln w="914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25723" y="5355335"/>
            <a:ext cx="2435352" cy="530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66872" y="5376671"/>
            <a:ext cx="2353055" cy="4480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76600" y="5486400"/>
            <a:ext cx="2133600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76600" y="5486400"/>
            <a:ext cx="2133600" cy="228600"/>
          </a:xfrm>
          <a:custGeom>
            <a:avLst/>
            <a:gdLst/>
            <a:ahLst/>
            <a:cxnLst/>
            <a:rect l="l" t="t" r="r" b="b"/>
            <a:pathLst>
              <a:path w="2133600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2095500" y="0"/>
                </a:lnTo>
                <a:lnTo>
                  <a:pt x="2110347" y="2988"/>
                </a:lnTo>
                <a:lnTo>
                  <a:pt x="2122455" y="11144"/>
                </a:lnTo>
                <a:lnTo>
                  <a:pt x="2130611" y="23252"/>
                </a:lnTo>
                <a:lnTo>
                  <a:pt x="2133600" y="38100"/>
                </a:lnTo>
                <a:lnTo>
                  <a:pt x="2133600" y="190500"/>
                </a:lnTo>
                <a:lnTo>
                  <a:pt x="2130611" y="205331"/>
                </a:lnTo>
                <a:lnTo>
                  <a:pt x="2122455" y="217441"/>
                </a:lnTo>
                <a:lnTo>
                  <a:pt x="2110347" y="225606"/>
                </a:lnTo>
                <a:lnTo>
                  <a:pt x="2095500" y="228600"/>
                </a:lnTo>
                <a:lnTo>
                  <a:pt x="38100" y="228600"/>
                </a:lnTo>
                <a:lnTo>
                  <a:pt x="23252" y="225606"/>
                </a:lnTo>
                <a:lnTo>
                  <a:pt x="11144" y="217441"/>
                </a:lnTo>
                <a:lnTo>
                  <a:pt x="2988" y="205331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9144">
            <a:solidFill>
              <a:srgbClr val="0031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69023" y="3489959"/>
            <a:ext cx="376427" cy="2200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10171" y="3511296"/>
            <a:ext cx="294131" cy="2118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56476" y="3657600"/>
            <a:ext cx="1270" cy="1830070"/>
          </a:xfrm>
          <a:custGeom>
            <a:avLst/>
            <a:gdLst/>
            <a:ahLst/>
            <a:cxnLst/>
            <a:rect l="l" t="t" r="r" b="b"/>
            <a:pathLst>
              <a:path w="1270" h="1830070">
                <a:moveTo>
                  <a:pt x="0" y="1829562"/>
                </a:moveTo>
                <a:lnTo>
                  <a:pt x="762" y="0"/>
                </a:lnTo>
              </a:path>
            </a:pathLst>
          </a:custGeom>
          <a:ln w="914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40323" y="5355335"/>
            <a:ext cx="2435352" cy="530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81471" y="5376671"/>
            <a:ext cx="2353055" cy="4480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91200" y="5486400"/>
            <a:ext cx="2133600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91200" y="5486400"/>
            <a:ext cx="2133600" cy="228600"/>
          </a:xfrm>
          <a:custGeom>
            <a:avLst/>
            <a:gdLst/>
            <a:ahLst/>
            <a:cxnLst/>
            <a:rect l="l" t="t" r="r" b="b"/>
            <a:pathLst>
              <a:path w="2133600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2095500" y="0"/>
                </a:lnTo>
                <a:lnTo>
                  <a:pt x="2110347" y="2988"/>
                </a:lnTo>
                <a:lnTo>
                  <a:pt x="2122455" y="11144"/>
                </a:lnTo>
                <a:lnTo>
                  <a:pt x="2130611" y="23252"/>
                </a:lnTo>
                <a:lnTo>
                  <a:pt x="2133600" y="38100"/>
                </a:lnTo>
                <a:lnTo>
                  <a:pt x="2133600" y="190500"/>
                </a:lnTo>
                <a:lnTo>
                  <a:pt x="2130611" y="205331"/>
                </a:lnTo>
                <a:lnTo>
                  <a:pt x="2122455" y="217441"/>
                </a:lnTo>
                <a:lnTo>
                  <a:pt x="2110347" y="225606"/>
                </a:lnTo>
                <a:lnTo>
                  <a:pt x="2095500" y="228600"/>
                </a:lnTo>
                <a:lnTo>
                  <a:pt x="38100" y="228600"/>
                </a:lnTo>
                <a:lnTo>
                  <a:pt x="23252" y="225606"/>
                </a:lnTo>
                <a:lnTo>
                  <a:pt x="11144" y="217441"/>
                </a:lnTo>
                <a:lnTo>
                  <a:pt x="2988" y="205331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9144">
            <a:solidFill>
              <a:srgbClr val="0031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76755" y="3858767"/>
            <a:ext cx="551688" cy="4754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29511" y="3779520"/>
            <a:ext cx="644651" cy="7254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24000" y="3886200"/>
            <a:ext cx="457200" cy="381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24000" y="38862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393700" y="0"/>
                </a:lnTo>
                <a:lnTo>
                  <a:pt x="418409" y="4992"/>
                </a:lnTo>
                <a:lnTo>
                  <a:pt x="438594" y="18605"/>
                </a:lnTo>
                <a:lnTo>
                  <a:pt x="452207" y="38790"/>
                </a:lnTo>
                <a:lnTo>
                  <a:pt x="457200" y="63500"/>
                </a:lnTo>
                <a:lnTo>
                  <a:pt x="457200" y="317500"/>
                </a:lnTo>
                <a:lnTo>
                  <a:pt x="452207" y="342209"/>
                </a:lnTo>
                <a:lnTo>
                  <a:pt x="438594" y="362394"/>
                </a:lnTo>
                <a:lnTo>
                  <a:pt x="418409" y="376007"/>
                </a:lnTo>
                <a:lnTo>
                  <a:pt x="3937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9144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48155" y="4239767"/>
            <a:ext cx="1008888" cy="4754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00555" y="4160520"/>
            <a:ext cx="701040" cy="7254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95400" y="4267200"/>
            <a:ext cx="914400" cy="381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5400" y="42672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850900" y="0"/>
                </a:lnTo>
                <a:lnTo>
                  <a:pt x="875609" y="4992"/>
                </a:lnTo>
                <a:lnTo>
                  <a:pt x="895794" y="18605"/>
                </a:lnTo>
                <a:lnTo>
                  <a:pt x="909407" y="38790"/>
                </a:lnTo>
                <a:lnTo>
                  <a:pt x="914400" y="63500"/>
                </a:lnTo>
                <a:lnTo>
                  <a:pt x="914400" y="317500"/>
                </a:lnTo>
                <a:lnTo>
                  <a:pt x="909407" y="342209"/>
                </a:lnTo>
                <a:lnTo>
                  <a:pt x="895794" y="362394"/>
                </a:lnTo>
                <a:lnTo>
                  <a:pt x="875609" y="376007"/>
                </a:lnTo>
                <a:lnTo>
                  <a:pt x="8509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9144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19555" y="4620767"/>
            <a:ext cx="1466088" cy="4754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45108" y="4541520"/>
            <a:ext cx="1011936" cy="7254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66800" y="4648200"/>
            <a:ext cx="1371600" cy="381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66800" y="4648200"/>
            <a:ext cx="1371600" cy="381000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08100" y="0"/>
                </a:lnTo>
                <a:lnTo>
                  <a:pt x="1332809" y="4992"/>
                </a:lnTo>
                <a:lnTo>
                  <a:pt x="1352994" y="18605"/>
                </a:lnTo>
                <a:lnTo>
                  <a:pt x="1366607" y="38790"/>
                </a:lnTo>
                <a:lnTo>
                  <a:pt x="1371600" y="63500"/>
                </a:lnTo>
                <a:lnTo>
                  <a:pt x="1371600" y="317500"/>
                </a:lnTo>
                <a:lnTo>
                  <a:pt x="1366607" y="342209"/>
                </a:lnTo>
                <a:lnTo>
                  <a:pt x="1352994" y="362394"/>
                </a:lnTo>
                <a:lnTo>
                  <a:pt x="1332809" y="376007"/>
                </a:lnTo>
                <a:lnTo>
                  <a:pt x="13081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9144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76755" y="3858767"/>
            <a:ext cx="551688" cy="4754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29511" y="3779520"/>
            <a:ext cx="644651" cy="7254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24000" y="3886200"/>
            <a:ext cx="457200" cy="381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24000" y="38862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393700" y="0"/>
                </a:lnTo>
                <a:lnTo>
                  <a:pt x="418409" y="4992"/>
                </a:lnTo>
                <a:lnTo>
                  <a:pt x="438594" y="18605"/>
                </a:lnTo>
                <a:lnTo>
                  <a:pt x="452207" y="38790"/>
                </a:lnTo>
                <a:lnTo>
                  <a:pt x="457200" y="63500"/>
                </a:lnTo>
                <a:lnTo>
                  <a:pt x="457200" y="317500"/>
                </a:lnTo>
                <a:lnTo>
                  <a:pt x="452207" y="342209"/>
                </a:lnTo>
                <a:lnTo>
                  <a:pt x="438594" y="362394"/>
                </a:lnTo>
                <a:lnTo>
                  <a:pt x="418409" y="376007"/>
                </a:lnTo>
                <a:lnTo>
                  <a:pt x="3937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9144">
            <a:solidFill>
              <a:srgbClr val="DD84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48155" y="4239767"/>
            <a:ext cx="1008888" cy="4754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00555" y="4160520"/>
            <a:ext cx="701040" cy="7254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95400" y="4267200"/>
            <a:ext cx="914400" cy="381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95400" y="42672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850900" y="0"/>
                </a:lnTo>
                <a:lnTo>
                  <a:pt x="875609" y="4992"/>
                </a:lnTo>
                <a:lnTo>
                  <a:pt x="895794" y="18605"/>
                </a:lnTo>
                <a:lnTo>
                  <a:pt x="909407" y="38790"/>
                </a:lnTo>
                <a:lnTo>
                  <a:pt x="914400" y="63500"/>
                </a:lnTo>
                <a:lnTo>
                  <a:pt x="914400" y="317500"/>
                </a:lnTo>
                <a:lnTo>
                  <a:pt x="909407" y="342209"/>
                </a:lnTo>
                <a:lnTo>
                  <a:pt x="895794" y="362394"/>
                </a:lnTo>
                <a:lnTo>
                  <a:pt x="875609" y="376007"/>
                </a:lnTo>
                <a:lnTo>
                  <a:pt x="8509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9144">
            <a:solidFill>
              <a:srgbClr val="DD84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19555" y="4620767"/>
            <a:ext cx="1466088" cy="4754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45108" y="4541520"/>
            <a:ext cx="1011936" cy="7254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66800" y="4648200"/>
            <a:ext cx="1371600" cy="381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66800" y="4648200"/>
            <a:ext cx="1371600" cy="381000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08100" y="0"/>
                </a:lnTo>
                <a:lnTo>
                  <a:pt x="1332809" y="4992"/>
                </a:lnTo>
                <a:lnTo>
                  <a:pt x="1352994" y="18605"/>
                </a:lnTo>
                <a:lnTo>
                  <a:pt x="1366607" y="38790"/>
                </a:lnTo>
                <a:lnTo>
                  <a:pt x="1371600" y="63500"/>
                </a:lnTo>
                <a:lnTo>
                  <a:pt x="1371600" y="317500"/>
                </a:lnTo>
                <a:lnTo>
                  <a:pt x="1366607" y="342209"/>
                </a:lnTo>
                <a:lnTo>
                  <a:pt x="1352994" y="362394"/>
                </a:lnTo>
                <a:lnTo>
                  <a:pt x="1332809" y="376007"/>
                </a:lnTo>
                <a:lnTo>
                  <a:pt x="13081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9144">
            <a:solidFill>
              <a:srgbClr val="DD84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0955" y="5001767"/>
            <a:ext cx="1923288" cy="4754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11224" y="4922520"/>
            <a:ext cx="679704" cy="72542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8200" y="5029200"/>
            <a:ext cx="1828800" cy="3810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8200" y="5029200"/>
            <a:ext cx="1828800" cy="381000"/>
          </a:xfrm>
          <a:custGeom>
            <a:avLst/>
            <a:gdLst/>
            <a:ahLst/>
            <a:cxnLst/>
            <a:rect l="l" t="t" r="r" b="b"/>
            <a:pathLst>
              <a:path w="1828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765300" y="0"/>
                </a:lnTo>
                <a:lnTo>
                  <a:pt x="1790009" y="4992"/>
                </a:lnTo>
                <a:lnTo>
                  <a:pt x="1810194" y="18605"/>
                </a:lnTo>
                <a:lnTo>
                  <a:pt x="1823807" y="38790"/>
                </a:lnTo>
                <a:lnTo>
                  <a:pt x="1828800" y="63500"/>
                </a:lnTo>
                <a:lnTo>
                  <a:pt x="1828800" y="317500"/>
                </a:lnTo>
                <a:lnTo>
                  <a:pt x="1823807" y="342209"/>
                </a:lnTo>
                <a:lnTo>
                  <a:pt x="1810194" y="362394"/>
                </a:lnTo>
                <a:lnTo>
                  <a:pt x="1790009" y="376007"/>
                </a:lnTo>
                <a:lnTo>
                  <a:pt x="17653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9144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458849" y="3880484"/>
            <a:ext cx="586740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  <a:p>
            <a:pPr marL="12700" marR="5080" indent="154940">
              <a:lnSpc>
                <a:spcPct val="104200"/>
              </a:lnSpc>
            </a:pPr>
            <a:r>
              <a:rPr sz="2400" dirty="0">
                <a:solidFill>
                  <a:srgbClr val="003366"/>
                </a:solidFill>
                <a:latin typeface="Verdana"/>
                <a:cs typeface="Verdana"/>
              </a:rPr>
              <a:t>…  N-1</a:t>
            </a:r>
            <a:endParaRPr sz="2400">
              <a:latin typeface="Verdana"/>
              <a:cs typeface="Verdana"/>
            </a:endParaRPr>
          </a:p>
          <a:p>
            <a:pPr marL="178435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solidFill>
                  <a:srgbClr val="003366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667761" y="1600961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447800" y="0"/>
                </a:lnTo>
                <a:lnTo>
                  <a:pt x="1477440" y="5994"/>
                </a:lnTo>
                <a:lnTo>
                  <a:pt x="1501663" y="22336"/>
                </a:lnTo>
                <a:lnTo>
                  <a:pt x="1518005" y="46559"/>
                </a:lnTo>
                <a:lnTo>
                  <a:pt x="1524000" y="76200"/>
                </a:lnTo>
                <a:lnTo>
                  <a:pt x="1524000" y="381000"/>
                </a:lnTo>
                <a:lnTo>
                  <a:pt x="1518005" y="410640"/>
                </a:lnTo>
                <a:lnTo>
                  <a:pt x="1501663" y="434863"/>
                </a:lnTo>
                <a:lnTo>
                  <a:pt x="1477440" y="451205"/>
                </a:lnTo>
                <a:lnTo>
                  <a:pt x="14478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DE874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86562" y="1600961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76200"/>
                </a:moveTo>
                <a:lnTo>
                  <a:pt x="5987" y="46559"/>
                </a:lnTo>
                <a:lnTo>
                  <a:pt x="22317" y="22336"/>
                </a:lnTo>
                <a:lnTo>
                  <a:pt x="46537" y="5994"/>
                </a:lnTo>
                <a:lnTo>
                  <a:pt x="76200" y="0"/>
                </a:lnTo>
                <a:lnTo>
                  <a:pt x="1447800" y="0"/>
                </a:lnTo>
                <a:lnTo>
                  <a:pt x="1477440" y="5994"/>
                </a:lnTo>
                <a:lnTo>
                  <a:pt x="1501663" y="22336"/>
                </a:lnTo>
                <a:lnTo>
                  <a:pt x="1518005" y="46559"/>
                </a:lnTo>
                <a:lnTo>
                  <a:pt x="1524000" y="76200"/>
                </a:lnTo>
                <a:lnTo>
                  <a:pt x="1524000" y="381000"/>
                </a:lnTo>
                <a:lnTo>
                  <a:pt x="1518005" y="410640"/>
                </a:lnTo>
                <a:lnTo>
                  <a:pt x="1501663" y="434863"/>
                </a:lnTo>
                <a:lnTo>
                  <a:pt x="1477440" y="451205"/>
                </a:lnTo>
                <a:lnTo>
                  <a:pt x="1447800" y="457200"/>
                </a:lnTo>
                <a:lnTo>
                  <a:pt x="76200" y="457200"/>
                </a:lnTo>
                <a:lnTo>
                  <a:pt x="46537" y="451205"/>
                </a:lnTo>
                <a:lnTo>
                  <a:pt x="22317" y="434863"/>
                </a:lnTo>
                <a:lnTo>
                  <a:pt x="5987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DE874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30161" y="1600961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447800" y="0"/>
                </a:lnTo>
                <a:lnTo>
                  <a:pt x="1477440" y="5994"/>
                </a:lnTo>
                <a:lnTo>
                  <a:pt x="1501663" y="22336"/>
                </a:lnTo>
                <a:lnTo>
                  <a:pt x="1518005" y="46559"/>
                </a:lnTo>
                <a:lnTo>
                  <a:pt x="1524000" y="76200"/>
                </a:lnTo>
                <a:lnTo>
                  <a:pt x="1524000" y="381000"/>
                </a:lnTo>
                <a:lnTo>
                  <a:pt x="1518005" y="410640"/>
                </a:lnTo>
                <a:lnTo>
                  <a:pt x="1501663" y="434863"/>
                </a:lnTo>
                <a:lnTo>
                  <a:pt x="1477440" y="451205"/>
                </a:lnTo>
                <a:lnTo>
                  <a:pt x="14478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DE874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48961" y="1600961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447800" y="0"/>
                </a:lnTo>
                <a:lnTo>
                  <a:pt x="1477440" y="5994"/>
                </a:lnTo>
                <a:lnTo>
                  <a:pt x="1501663" y="22336"/>
                </a:lnTo>
                <a:lnTo>
                  <a:pt x="1518005" y="46559"/>
                </a:lnTo>
                <a:lnTo>
                  <a:pt x="1524000" y="76200"/>
                </a:lnTo>
                <a:lnTo>
                  <a:pt x="1524000" y="381000"/>
                </a:lnTo>
                <a:lnTo>
                  <a:pt x="1518005" y="410640"/>
                </a:lnTo>
                <a:lnTo>
                  <a:pt x="1501663" y="434863"/>
                </a:lnTo>
                <a:lnTo>
                  <a:pt x="1477440" y="451205"/>
                </a:lnTo>
                <a:lnTo>
                  <a:pt x="14478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DE874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736972" y="1689861"/>
            <a:ext cx="12782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Đĩa </a:t>
            </a:r>
            <a:r>
              <a:rPr sz="1600" spc="-5" dirty="0">
                <a:latin typeface="Verdana"/>
                <a:cs typeface="Verdana"/>
              </a:rPr>
              <a:t>N A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Verdana"/>
                <a:cs typeface="Verdana"/>
              </a:rPr>
              <a:t>C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282185" y="1631645"/>
            <a:ext cx="2755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+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264021" y="1587449"/>
            <a:ext cx="18275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-8101" dirty="0">
                <a:solidFill>
                  <a:srgbClr val="FF0000"/>
                </a:solidFill>
                <a:latin typeface="Verdana"/>
                <a:cs typeface="Verdana"/>
              </a:rPr>
              <a:t>+ </a:t>
            </a:r>
            <a:r>
              <a:rPr sz="1600" spc="-10" dirty="0">
                <a:latin typeface="Verdana"/>
                <a:cs typeface="Verdana"/>
              </a:rPr>
              <a:t>N-1 đĩa </a:t>
            </a:r>
            <a:r>
              <a:rPr sz="1600" spc="-5" dirty="0">
                <a:latin typeface="Verdana"/>
                <a:cs typeface="Verdana"/>
              </a:rPr>
              <a:t>B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Verdana"/>
                <a:cs typeface="Verdana"/>
              </a:rPr>
              <a:t>C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667761" y="16009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DE874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805088" y="1600961"/>
            <a:ext cx="33394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5270" algn="l"/>
              </a:tabLst>
            </a:pPr>
            <a:r>
              <a:rPr sz="1600" spc="-5" dirty="0">
                <a:latin typeface="Verdana"/>
                <a:cs typeface="Verdana"/>
              </a:rPr>
              <a:t>N </a:t>
            </a:r>
            <a:r>
              <a:rPr sz="1600" spc="-10" dirty="0">
                <a:latin typeface="Verdana"/>
                <a:cs typeface="Verdana"/>
              </a:rPr>
              <a:t>đĩa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Verdana"/>
                <a:cs typeface="Verdana"/>
              </a:rPr>
              <a:t>C</a:t>
            </a:r>
            <a:r>
              <a:rPr sz="1600" spc="-5" dirty="0">
                <a:solidFill>
                  <a:srgbClr val="0985FF"/>
                </a:solidFill>
                <a:latin typeface="Verdana"/>
                <a:cs typeface="Verdana"/>
              </a:rPr>
              <a:t>	</a:t>
            </a:r>
            <a:r>
              <a:rPr sz="3600" baseline="-8101" dirty="0">
                <a:solidFill>
                  <a:srgbClr val="FF0000"/>
                </a:solidFill>
                <a:latin typeface="Verdana"/>
                <a:cs typeface="Verdana"/>
              </a:rPr>
              <a:t>= </a:t>
            </a:r>
            <a:r>
              <a:rPr sz="1600" spc="-335" dirty="0">
                <a:latin typeface="Verdana"/>
                <a:cs typeface="Verdana"/>
              </a:rPr>
              <a:t>N</a:t>
            </a:r>
            <a:r>
              <a:rPr sz="3600" spc="-502" baseline="-8101" dirty="0">
                <a:latin typeface="Verdana"/>
                <a:cs typeface="Verdana"/>
              </a:rPr>
              <a:t>?</a:t>
            </a:r>
            <a:r>
              <a:rPr sz="1600" spc="-335" dirty="0">
                <a:latin typeface="Verdana"/>
                <a:cs typeface="Verdana"/>
              </a:rPr>
              <a:t>-1 </a:t>
            </a:r>
            <a:r>
              <a:rPr sz="1600" spc="-10" dirty="0">
                <a:latin typeface="Verdana"/>
                <a:cs typeface="Verdana"/>
              </a:rPr>
              <a:t>đĩa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Verdana"/>
                <a:cs typeface="Verdana"/>
              </a:rPr>
              <a:t>B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pc="-15" dirty="0"/>
              <a:t>20</a:t>
            </a:fld>
            <a:endParaRPr spc="-15" dirty="0"/>
          </a:p>
        </p:txBody>
      </p:sp>
      <p:sp>
        <p:nvSpPr>
          <p:cNvPr id="85" name="object 8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347472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40">
                <a:moveTo>
                  <a:pt x="0" y="624839"/>
                </a:moveTo>
                <a:lnTo>
                  <a:pt x="990600" y="624839"/>
                </a:lnTo>
                <a:lnTo>
                  <a:pt x="9906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4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692" y="446531"/>
            <a:ext cx="510540" cy="4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595" y="487680"/>
            <a:ext cx="519684" cy="429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348233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3" y="419100"/>
                </a:lnTo>
                <a:lnTo>
                  <a:pt x="473964" y="209550"/>
                </a:lnTo>
                <a:lnTo>
                  <a:pt x="348233" y="0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0" y="209550"/>
                </a:moveTo>
                <a:lnTo>
                  <a:pt x="125730" y="0"/>
                </a:lnTo>
                <a:lnTo>
                  <a:pt x="348233" y="0"/>
                </a:lnTo>
                <a:lnTo>
                  <a:pt x="473964" y="209550"/>
                </a:lnTo>
                <a:lnTo>
                  <a:pt x="348233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7047" y="511555"/>
            <a:ext cx="298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VC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pc="-15" dirty="0"/>
              <a:t>21</a:t>
            </a:fld>
            <a:endParaRPr spc="-1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18173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Tám</a:t>
            </a:r>
            <a:r>
              <a:rPr spc="-75" dirty="0"/>
              <a:t> </a:t>
            </a:r>
            <a:r>
              <a:rPr spc="-5" dirty="0"/>
              <a:t>hậu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5940" y="1469097"/>
            <a:ext cx="7818120" cy="28682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4B58D2"/>
              </a:buClr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0985FF"/>
                </a:solidFill>
                <a:latin typeface="Tahoma"/>
                <a:cs typeface="Tahoma"/>
              </a:rPr>
              <a:t>Mô </a:t>
            </a:r>
            <a:r>
              <a:rPr sz="2800" spc="-670" dirty="0">
                <a:solidFill>
                  <a:srgbClr val="0985FF"/>
                </a:solidFill>
                <a:latin typeface="Tahoma"/>
                <a:cs typeface="Tahoma"/>
              </a:rPr>
              <a:t>tả </a:t>
            </a:r>
            <a:r>
              <a:rPr sz="2800" spc="-5" dirty="0">
                <a:solidFill>
                  <a:srgbClr val="0985FF"/>
                </a:solidFill>
                <a:latin typeface="Tahoma"/>
                <a:cs typeface="Tahoma"/>
              </a:rPr>
              <a:t>bài</a:t>
            </a:r>
            <a:r>
              <a:rPr sz="2800" spc="-130" dirty="0">
                <a:solidFill>
                  <a:srgbClr val="0985FF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985FF"/>
                </a:solidFill>
                <a:latin typeface="Tahoma"/>
                <a:cs typeface="Tahoma"/>
              </a:rPr>
              <a:t>toán</a:t>
            </a:r>
            <a:endParaRPr sz="2800" dirty="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DE8747"/>
              </a:buClr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solidFill>
                  <a:srgbClr val="FFFF00"/>
                </a:solidFill>
                <a:latin typeface="Tahoma"/>
                <a:cs typeface="Tahoma"/>
              </a:rPr>
              <a:t>Cho </a:t>
            </a:r>
            <a:r>
              <a:rPr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bàn</a:t>
            </a:r>
            <a:r>
              <a:rPr lang="en-US" sz="2800" spc="-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cờ</a:t>
            </a:r>
            <a:r>
              <a:rPr lang="en-US" sz="28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vua</a:t>
            </a:r>
            <a:r>
              <a:rPr sz="2800" spc="-10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10" dirty="0" err="1" smtClean="0">
                <a:solidFill>
                  <a:srgbClr val="FFFF00"/>
                </a:solidFill>
                <a:latin typeface="Tahoma"/>
                <a:cs typeface="Tahoma"/>
              </a:rPr>
              <a:t>kích</a:t>
            </a:r>
            <a:r>
              <a:rPr lang="en-US" sz="2800" spc="-1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800" spc="-10" dirty="0" err="1" smtClean="0">
                <a:solidFill>
                  <a:srgbClr val="FFFF00"/>
                </a:solidFill>
                <a:latin typeface="Tahoma"/>
                <a:cs typeface="Tahoma"/>
              </a:rPr>
              <a:t>thước</a:t>
            </a:r>
            <a:r>
              <a:rPr lang="en-US" sz="2800" spc="-10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5" dirty="0" smtClean="0">
                <a:solidFill>
                  <a:srgbClr val="FFFF00"/>
                </a:solidFill>
                <a:latin typeface="Tahoma"/>
                <a:cs typeface="Tahoma"/>
              </a:rPr>
              <a:t>8x8</a:t>
            </a:r>
            <a:endParaRPr sz="2800" dirty="0">
              <a:solidFill>
                <a:srgbClr val="FFFF00"/>
              </a:solidFill>
              <a:latin typeface="Tahoma"/>
              <a:cs typeface="Tahoma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Clr>
                <a:srgbClr val="DE8747"/>
              </a:buClr>
              <a:buFont typeface="Wingdings"/>
              <a:buChar char=""/>
              <a:tabLst>
                <a:tab pos="756920" algn="l"/>
              </a:tabLst>
            </a:pPr>
            <a:r>
              <a:rPr sz="2800" spc="-10" dirty="0" err="1" smtClean="0">
                <a:solidFill>
                  <a:srgbClr val="FFFF00"/>
                </a:solidFill>
                <a:latin typeface="Tahoma"/>
                <a:cs typeface="Tahoma"/>
              </a:rPr>
              <a:t>Hãy</a:t>
            </a:r>
            <a:r>
              <a:rPr lang="en-US" sz="2800" spc="-1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800" spc="-10" dirty="0" err="1" smtClean="0">
                <a:solidFill>
                  <a:srgbClr val="FFFF00"/>
                </a:solidFill>
                <a:latin typeface="Tahoma"/>
                <a:cs typeface="Tahoma"/>
              </a:rPr>
              <a:t>đặt</a:t>
            </a:r>
            <a:r>
              <a:rPr lang="en-US" sz="2800" spc="-430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5" dirty="0" smtClean="0">
                <a:solidFill>
                  <a:srgbClr val="FFFF00"/>
                </a:solidFill>
                <a:latin typeface="Tahoma"/>
                <a:cs typeface="Tahoma"/>
              </a:rPr>
              <a:t>8 </a:t>
            </a:r>
            <a:r>
              <a:rPr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hoàng</a:t>
            </a:r>
            <a:r>
              <a:rPr lang="en-US" sz="2800" spc="-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hậu</a:t>
            </a:r>
            <a:r>
              <a:rPr sz="2800" spc="-450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5" dirty="0" err="1">
                <a:solidFill>
                  <a:srgbClr val="FFFF00"/>
                </a:solidFill>
                <a:latin typeface="Tahoma"/>
                <a:cs typeface="Tahoma"/>
              </a:rPr>
              <a:t>lên</a:t>
            </a:r>
            <a:r>
              <a:rPr sz="2800" spc="-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bàn</a:t>
            </a:r>
            <a:r>
              <a:rPr lang="en-US" sz="2800" spc="-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cờ</a:t>
            </a:r>
            <a:r>
              <a:rPr lang="en-US" sz="28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này</a:t>
            </a:r>
            <a:r>
              <a:rPr sz="28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Tahoma"/>
                <a:cs typeface="Tahoma"/>
              </a:rPr>
              <a:t>sao </a:t>
            </a:r>
            <a:r>
              <a:rPr sz="2800" spc="-10" dirty="0">
                <a:solidFill>
                  <a:srgbClr val="FFFF00"/>
                </a:solidFill>
                <a:latin typeface="Tahoma"/>
                <a:cs typeface="Tahoma"/>
              </a:rPr>
              <a:t>cho  không </a:t>
            </a:r>
            <a:r>
              <a:rPr sz="2800" spc="-5" dirty="0" err="1">
                <a:solidFill>
                  <a:srgbClr val="FFFF00"/>
                </a:solidFill>
                <a:latin typeface="Tahoma"/>
                <a:cs typeface="Tahoma"/>
              </a:rPr>
              <a:t>có</a:t>
            </a:r>
            <a:r>
              <a:rPr sz="2800" spc="-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hoàng</a:t>
            </a:r>
            <a:r>
              <a:rPr lang="en-US" sz="2800" spc="-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hậu</a:t>
            </a:r>
            <a:r>
              <a:rPr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nào</a:t>
            </a:r>
            <a:r>
              <a:rPr sz="28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FFFF00"/>
                </a:solidFill>
                <a:latin typeface="Tahoma"/>
                <a:cs typeface="Tahoma"/>
              </a:rPr>
              <a:t>“ăn”</a:t>
            </a:r>
            <a:r>
              <a:rPr sz="2800" spc="9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Tahoma"/>
                <a:cs typeface="Tahoma"/>
              </a:rPr>
              <a:t>nhau:</a:t>
            </a:r>
            <a:endParaRPr sz="2800" dirty="0">
              <a:solidFill>
                <a:srgbClr val="FFFF00"/>
              </a:solidFill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sz="2400" dirty="0" err="1" smtClean="0">
                <a:solidFill>
                  <a:srgbClr val="FFFF00"/>
                </a:solidFill>
                <a:latin typeface="Tahoma"/>
                <a:cs typeface="Tahoma"/>
              </a:rPr>
              <a:t>Không</a:t>
            </a:r>
            <a:r>
              <a:rPr lang="en-US" sz="240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ahoma"/>
                <a:cs typeface="Tahoma"/>
              </a:rPr>
              <a:t>nằm</a:t>
            </a:r>
            <a:r>
              <a:rPr lang="en-US" sz="2400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400" spc="-5" dirty="0" err="1" smtClean="0">
                <a:solidFill>
                  <a:srgbClr val="FFFF00"/>
                </a:solidFill>
                <a:latin typeface="Tahoma"/>
                <a:cs typeface="Tahoma"/>
              </a:rPr>
              <a:t>trên</a:t>
            </a:r>
            <a:r>
              <a:rPr sz="24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Tahoma"/>
                <a:cs typeface="Tahoma"/>
              </a:rPr>
              <a:t>cùng </a:t>
            </a:r>
            <a:r>
              <a:rPr sz="2400" dirty="0">
                <a:solidFill>
                  <a:srgbClr val="FFFF00"/>
                </a:solidFill>
                <a:latin typeface="Tahoma"/>
                <a:cs typeface="Tahoma"/>
              </a:rPr>
              <a:t>dòng, </a:t>
            </a:r>
            <a:r>
              <a:rPr sz="2400" spc="-5" dirty="0" err="1" smtClean="0">
                <a:solidFill>
                  <a:srgbClr val="FFFF00"/>
                </a:solidFill>
                <a:latin typeface="Tahoma"/>
                <a:cs typeface="Tahoma"/>
              </a:rPr>
              <a:t>cùng</a:t>
            </a:r>
            <a:r>
              <a:rPr lang="en-US" sz="2400" spc="-6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400" spc="-60" dirty="0" err="1" smtClean="0">
                <a:solidFill>
                  <a:srgbClr val="FFFF00"/>
                </a:solidFill>
                <a:latin typeface="Tahoma"/>
                <a:cs typeface="Tahoma"/>
              </a:rPr>
              <a:t>cột</a:t>
            </a:r>
            <a:endParaRPr sz="2400" dirty="0">
              <a:solidFill>
                <a:srgbClr val="FFFF00"/>
              </a:solidFill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sz="2400" dirty="0" err="1" smtClean="0">
                <a:solidFill>
                  <a:srgbClr val="FFFF00"/>
                </a:solidFill>
                <a:latin typeface="Tahoma"/>
                <a:cs typeface="Tahoma"/>
              </a:rPr>
              <a:t>Không</a:t>
            </a:r>
            <a:r>
              <a:rPr lang="en-US" sz="2400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ahoma"/>
                <a:cs typeface="Tahoma"/>
              </a:rPr>
              <a:t>nằm</a:t>
            </a:r>
            <a:r>
              <a:rPr sz="2400" spc="-38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400" spc="-5" dirty="0" err="1">
                <a:solidFill>
                  <a:srgbClr val="FFFF00"/>
                </a:solidFill>
                <a:latin typeface="Tahoma"/>
                <a:cs typeface="Tahoma"/>
              </a:rPr>
              <a:t>trên</a:t>
            </a:r>
            <a:r>
              <a:rPr sz="2400" spc="-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400" spc="-5" dirty="0" err="1" smtClean="0">
                <a:solidFill>
                  <a:srgbClr val="FFFF00"/>
                </a:solidFill>
                <a:latin typeface="Tahoma"/>
                <a:cs typeface="Tahoma"/>
              </a:rPr>
              <a:t>cùng</a:t>
            </a:r>
            <a:r>
              <a:rPr lang="en-US" sz="2400" spc="-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400" spc="-5" dirty="0" err="1" smtClean="0">
                <a:solidFill>
                  <a:srgbClr val="FFFF00"/>
                </a:solidFill>
                <a:latin typeface="Tahoma"/>
                <a:cs typeface="Tahoma"/>
              </a:rPr>
              <a:t>đường</a:t>
            </a:r>
            <a:r>
              <a:rPr sz="2400" spc="-5" dirty="0" err="1" smtClean="0">
                <a:solidFill>
                  <a:srgbClr val="FFFF00"/>
                </a:solidFill>
                <a:latin typeface="Tahoma"/>
                <a:cs typeface="Tahoma"/>
              </a:rPr>
              <a:t>chéo</a:t>
            </a:r>
            <a:r>
              <a:rPr sz="24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400" spc="-5" dirty="0" err="1" smtClean="0">
                <a:solidFill>
                  <a:srgbClr val="FFFF00"/>
                </a:solidFill>
                <a:latin typeface="Tahoma"/>
                <a:cs typeface="Tahoma"/>
              </a:rPr>
              <a:t>xuôi,</a:t>
            </a:r>
            <a:r>
              <a:rPr lang="en-US" sz="2400" spc="-5" dirty="0" err="1" smtClean="0">
                <a:solidFill>
                  <a:srgbClr val="FFFF00"/>
                </a:solidFill>
                <a:latin typeface="Tahoma"/>
                <a:cs typeface="Tahoma"/>
              </a:rPr>
              <a:t>ngược</a:t>
            </a:r>
            <a:endParaRPr sz="2400" dirty="0">
              <a:solidFill>
                <a:srgbClr val="FFFF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347472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40">
                <a:moveTo>
                  <a:pt x="0" y="624839"/>
                </a:moveTo>
                <a:lnTo>
                  <a:pt x="990600" y="624839"/>
                </a:lnTo>
                <a:lnTo>
                  <a:pt x="9906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4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692" y="446531"/>
            <a:ext cx="510540" cy="4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595" y="487680"/>
            <a:ext cx="519684" cy="429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348233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3" y="419100"/>
                </a:lnTo>
                <a:lnTo>
                  <a:pt x="473964" y="209550"/>
                </a:lnTo>
                <a:lnTo>
                  <a:pt x="348233" y="0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0" y="209550"/>
                </a:moveTo>
                <a:lnTo>
                  <a:pt x="125730" y="0"/>
                </a:lnTo>
                <a:lnTo>
                  <a:pt x="348233" y="0"/>
                </a:lnTo>
                <a:lnTo>
                  <a:pt x="473964" y="209550"/>
                </a:lnTo>
                <a:lnTo>
                  <a:pt x="348233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7047" y="511555"/>
            <a:ext cx="298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VC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4257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Tám hậu </a:t>
            </a:r>
            <a:r>
              <a:rPr dirty="0"/>
              <a:t>– </a:t>
            </a:r>
            <a:r>
              <a:rPr spc="-5" dirty="0"/>
              <a:t>Các</a:t>
            </a:r>
            <a:r>
              <a:rPr spc="-50" dirty="0"/>
              <a:t> </a:t>
            </a:r>
            <a:r>
              <a:rPr spc="-5" dirty="0"/>
              <a:t>dòng</a:t>
            </a:r>
          </a:p>
        </p:txBody>
      </p:sp>
      <p:sp>
        <p:nvSpPr>
          <p:cNvPr id="21" name="object 21"/>
          <p:cNvSpPr/>
          <p:nvPr/>
        </p:nvSpPr>
        <p:spPr>
          <a:xfrm>
            <a:off x="1829561" y="1677161"/>
            <a:ext cx="4419600" cy="441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9561" y="1677161"/>
            <a:ext cx="4419600" cy="4419600"/>
          </a:xfrm>
          <a:custGeom>
            <a:avLst/>
            <a:gdLst/>
            <a:ahLst/>
            <a:cxnLst/>
            <a:rect l="l" t="t" r="r" b="b"/>
            <a:pathLst>
              <a:path w="4419600" h="4419600">
                <a:moveTo>
                  <a:pt x="0" y="4419600"/>
                </a:moveTo>
                <a:lnTo>
                  <a:pt x="4419600" y="4419600"/>
                </a:lnTo>
                <a:lnTo>
                  <a:pt x="4419600" y="0"/>
                </a:lnTo>
                <a:lnTo>
                  <a:pt x="0" y="0"/>
                </a:lnTo>
                <a:lnTo>
                  <a:pt x="0" y="44196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57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57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91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391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725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725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059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059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393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393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7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27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061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061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395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395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395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395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057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057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391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391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725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725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059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059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393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393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727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727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061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061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057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057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391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391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725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725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059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059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393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393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727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727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061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061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395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395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9057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9057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391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391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725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725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059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059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0393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393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727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727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061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061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395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395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6395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395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057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9057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391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391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9725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9725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5059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5059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0393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0393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5727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5727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061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061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905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905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4391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4391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9725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9725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5059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5059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393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393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572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572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1061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1061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6395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6395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6395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6395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9057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9057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4391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4391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9725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725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5059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5059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0393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0393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5727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5727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1061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1061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6395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6395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9057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9057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4391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4391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9725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9725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5059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5059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0393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0393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5727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5727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1061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1061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562861" y="1991105"/>
            <a:ext cx="4555490" cy="76200"/>
          </a:xfrm>
          <a:custGeom>
            <a:avLst/>
            <a:gdLst/>
            <a:ahLst/>
            <a:cxnLst/>
            <a:rect l="l" t="t" r="r" b="b"/>
            <a:pathLst>
              <a:path w="455549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555490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4555490" h="76200">
                <a:moveTo>
                  <a:pt x="117348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17348" y="48006"/>
                </a:lnTo>
                <a:lnTo>
                  <a:pt x="117348" y="28194"/>
                </a:lnTo>
                <a:close/>
              </a:path>
              <a:path w="4555490" h="76200">
                <a:moveTo>
                  <a:pt x="176783" y="28194"/>
                </a:moveTo>
                <a:lnTo>
                  <a:pt x="176783" y="48006"/>
                </a:lnTo>
                <a:lnTo>
                  <a:pt x="256031" y="48133"/>
                </a:lnTo>
                <a:lnTo>
                  <a:pt x="256031" y="28321"/>
                </a:lnTo>
                <a:lnTo>
                  <a:pt x="176783" y="28194"/>
                </a:lnTo>
                <a:close/>
              </a:path>
              <a:path w="4555490" h="76200">
                <a:moveTo>
                  <a:pt x="394715" y="28321"/>
                </a:moveTo>
                <a:lnTo>
                  <a:pt x="315468" y="28321"/>
                </a:lnTo>
                <a:lnTo>
                  <a:pt x="315468" y="48133"/>
                </a:lnTo>
                <a:lnTo>
                  <a:pt x="394715" y="48133"/>
                </a:lnTo>
                <a:lnTo>
                  <a:pt x="394715" y="28321"/>
                </a:lnTo>
                <a:close/>
              </a:path>
              <a:path w="4555490" h="76200">
                <a:moveTo>
                  <a:pt x="533400" y="28321"/>
                </a:moveTo>
                <a:lnTo>
                  <a:pt x="454151" y="28321"/>
                </a:lnTo>
                <a:lnTo>
                  <a:pt x="454151" y="48133"/>
                </a:lnTo>
                <a:lnTo>
                  <a:pt x="533400" y="48133"/>
                </a:lnTo>
                <a:lnTo>
                  <a:pt x="533400" y="28321"/>
                </a:lnTo>
                <a:close/>
              </a:path>
              <a:path w="4555490" h="76200">
                <a:moveTo>
                  <a:pt x="672083" y="28448"/>
                </a:moveTo>
                <a:lnTo>
                  <a:pt x="592836" y="28448"/>
                </a:lnTo>
                <a:lnTo>
                  <a:pt x="592836" y="48260"/>
                </a:lnTo>
                <a:lnTo>
                  <a:pt x="672083" y="48260"/>
                </a:lnTo>
                <a:lnTo>
                  <a:pt x="672083" y="28448"/>
                </a:lnTo>
                <a:close/>
              </a:path>
              <a:path w="4555490" h="76200">
                <a:moveTo>
                  <a:pt x="810768" y="28448"/>
                </a:moveTo>
                <a:lnTo>
                  <a:pt x="731519" y="28448"/>
                </a:lnTo>
                <a:lnTo>
                  <a:pt x="731519" y="48260"/>
                </a:lnTo>
                <a:lnTo>
                  <a:pt x="810768" y="48260"/>
                </a:lnTo>
                <a:lnTo>
                  <a:pt x="810768" y="28448"/>
                </a:lnTo>
                <a:close/>
              </a:path>
              <a:path w="4555490" h="76200">
                <a:moveTo>
                  <a:pt x="949451" y="28448"/>
                </a:moveTo>
                <a:lnTo>
                  <a:pt x="870204" y="28448"/>
                </a:lnTo>
                <a:lnTo>
                  <a:pt x="870204" y="48260"/>
                </a:lnTo>
                <a:lnTo>
                  <a:pt x="949451" y="48260"/>
                </a:lnTo>
                <a:lnTo>
                  <a:pt x="949451" y="28448"/>
                </a:lnTo>
                <a:close/>
              </a:path>
              <a:path w="4555490" h="76200">
                <a:moveTo>
                  <a:pt x="1088136" y="28575"/>
                </a:moveTo>
                <a:lnTo>
                  <a:pt x="1008888" y="28575"/>
                </a:lnTo>
                <a:lnTo>
                  <a:pt x="1008888" y="48387"/>
                </a:lnTo>
                <a:lnTo>
                  <a:pt x="1088136" y="48387"/>
                </a:lnTo>
                <a:lnTo>
                  <a:pt x="1088136" y="28575"/>
                </a:lnTo>
                <a:close/>
              </a:path>
              <a:path w="4555490" h="76200">
                <a:moveTo>
                  <a:pt x="1226820" y="28575"/>
                </a:moveTo>
                <a:lnTo>
                  <a:pt x="1147571" y="28575"/>
                </a:lnTo>
                <a:lnTo>
                  <a:pt x="1147571" y="48387"/>
                </a:lnTo>
                <a:lnTo>
                  <a:pt x="1226820" y="48387"/>
                </a:lnTo>
                <a:lnTo>
                  <a:pt x="1226820" y="28575"/>
                </a:lnTo>
                <a:close/>
              </a:path>
              <a:path w="4555490" h="76200">
                <a:moveTo>
                  <a:pt x="1286256" y="28575"/>
                </a:moveTo>
                <a:lnTo>
                  <a:pt x="1286256" y="48387"/>
                </a:lnTo>
                <a:lnTo>
                  <a:pt x="1365504" y="48514"/>
                </a:lnTo>
                <a:lnTo>
                  <a:pt x="1365504" y="28702"/>
                </a:lnTo>
                <a:lnTo>
                  <a:pt x="1286256" y="28575"/>
                </a:lnTo>
                <a:close/>
              </a:path>
              <a:path w="4555490" h="76200">
                <a:moveTo>
                  <a:pt x="1504188" y="28702"/>
                </a:moveTo>
                <a:lnTo>
                  <a:pt x="1424939" y="28702"/>
                </a:lnTo>
                <a:lnTo>
                  <a:pt x="1424939" y="48514"/>
                </a:lnTo>
                <a:lnTo>
                  <a:pt x="1504188" y="48514"/>
                </a:lnTo>
                <a:lnTo>
                  <a:pt x="1504188" y="28702"/>
                </a:lnTo>
                <a:close/>
              </a:path>
              <a:path w="4555490" h="76200">
                <a:moveTo>
                  <a:pt x="1642871" y="28702"/>
                </a:moveTo>
                <a:lnTo>
                  <a:pt x="1563624" y="28702"/>
                </a:lnTo>
                <a:lnTo>
                  <a:pt x="1563624" y="48514"/>
                </a:lnTo>
                <a:lnTo>
                  <a:pt x="1642871" y="48514"/>
                </a:lnTo>
                <a:lnTo>
                  <a:pt x="1642871" y="28702"/>
                </a:lnTo>
                <a:close/>
              </a:path>
              <a:path w="4555490" h="76200">
                <a:moveTo>
                  <a:pt x="1781555" y="28829"/>
                </a:moveTo>
                <a:lnTo>
                  <a:pt x="1702308" y="28829"/>
                </a:lnTo>
                <a:lnTo>
                  <a:pt x="1702308" y="48641"/>
                </a:lnTo>
                <a:lnTo>
                  <a:pt x="1781555" y="48641"/>
                </a:lnTo>
                <a:lnTo>
                  <a:pt x="1781555" y="28829"/>
                </a:lnTo>
                <a:close/>
              </a:path>
              <a:path w="4555490" h="76200">
                <a:moveTo>
                  <a:pt x="1920239" y="28829"/>
                </a:moveTo>
                <a:lnTo>
                  <a:pt x="1840991" y="28829"/>
                </a:lnTo>
                <a:lnTo>
                  <a:pt x="1840991" y="48641"/>
                </a:lnTo>
                <a:lnTo>
                  <a:pt x="1920239" y="48641"/>
                </a:lnTo>
                <a:lnTo>
                  <a:pt x="1920239" y="28829"/>
                </a:lnTo>
                <a:close/>
              </a:path>
              <a:path w="4555490" h="76200">
                <a:moveTo>
                  <a:pt x="1979676" y="28829"/>
                </a:moveTo>
                <a:lnTo>
                  <a:pt x="1979676" y="48641"/>
                </a:lnTo>
                <a:lnTo>
                  <a:pt x="2058924" y="48768"/>
                </a:lnTo>
                <a:lnTo>
                  <a:pt x="2058924" y="28956"/>
                </a:lnTo>
                <a:lnTo>
                  <a:pt x="1979676" y="28829"/>
                </a:lnTo>
                <a:close/>
              </a:path>
              <a:path w="4555490" h="76200">
                <a:moveTo>
                  <a:pt x="2197608" y="28956"/>
                </a:moveTo>
                <a:lnTo>
                  <a:pt x="2118360" y="28956"/>
                </a:lnTo>
                <a:lnTo>
                  <a:pt x="2118360" y="48768"/>
                </a:lnTo>
                <a:lnTo>
                  <a:pt x="2197608" y="48768"/>
                </a:lnTo>
                <a:lnTo>
                  <a:pt x="2197608" y="28956"/>
                </a:lnTo>
                <a:close/>
              </a:path>
              <a:path w="4555490" h="76200">
                <a:moveTo>
                  <a:pt x="2336291" y="28956"/>
                </a:moveTo>
                <a:lnTo>
                  <a:pt x="2257043" y="28956"/>
                </a:lnTo>
                <a:lnTo>
                  <a:pt x="2257043" y="48768"/>
                </a:lnTo>
                <a:lnTo>
                  <a:pt x="2336291" y="48768"/>
                </a:lnTo>
                <a:lnTo>
                  <a:pt x="2336291" y="28956"/>
                </a:lnTo>
                <a:close/>
              </a:path>
              <a:path w="4555490" h="76200">
                <a:moveTo>
                  <a:pt x="2395728" y="28956"/>
                </a:moveTo>
                <a:lnTo>
                  <a:pt x="2395728" y="48768"/>
                </a:lnTo>
                <a:lnTo>
                  <a:pt x="2474976" y="48895"/>
                </a:lnTo>
                <a:lnTo>
                  <a:pt x="2474976" y="29083"/>
                </a:lnTo>
                <a:lnTo>
                  <a:pt x="2395728" y="28956"/>
                </a:lnTo>
                <a:close/>
              </a:path>
              <a:path w="4555490" h="76200">
                <a:moveTo>
                  <a:pt x="2613660" y="29083"/>
                </a:moveTo>
                <a:lnTo>
                  <a:pt x="2534412" y="29083"/>
                </a:lnTo>
                <a:lnTo>
                  <a:pt x="2534412" y="48895"/>
                </a:lnTo>
                <a:lnTo>
                  <a:pt x="2613660" y="48895"/>
                </a:lnTo>
                <a:lnTo>
                  <a:pt x="2613660" y="29083"/>
                </a:lnTo>
                <a:close/>
              </a:path>
              <a:path w="4555490" h="76200">
                <a:moveTo>
                  <a:pt x="2752343" y="29083"/>
                </a:moveTo>
                <a:lnTo>
                  <a:pt x="2673096" y="29083"/>
                </a:lnTo>
                <a:lnTo>
                  <a:pt x="2673096" y="48895"/>
                </a:lnTo>
                <a:lnTo>
                  <a:pt x="2752343" y="48895"/>
                </a:lnTo>
                <a:lnTo>
                  <a:pt x="2752343" y="29083"/>
                </a:lnTo>
                <a:close/>
              </a:path>
              <a:path w="4555490" h="76200">
                <a:moveTo>
                  <a:pt x="2891028" y="29210"/>
                </a:moveTo>
                <a:lnTo>
                  <a:pt x="2811779" y="29210"/>
                </a:lnTo>
                <a:lnTo>
                  <a:pt x="2811779" y="49022"/>
                </a:lnTo>
                <a:lnTo>
                  <a:pt x="2891028" y="49022"/>
                </a:lnTo>
                <a:lnTo>
                  <a:pt x="2891028" y="29210"/>
                </a:lnTo>
                <a:close/>
              </a:path>
              <a:path w="4555490" h="76200">
                <a:moveTo>
                  <a:pt x="3029712" y="29210"/>
                </a:moveTo>
                <a:lnTo>
                  <a:pt x="2950464" y="29210"/>
                </a:lnTo>
                <a:lnTo>
                  <a:pt x="2950464" y="49022"/>
                </a:lnTo>
                <a:lnTo>
                  <a:pt x="3029712" y="49022"/>
                </a:lnTo>
                <a:lnTo>
                  <a:pt x="3029712" y="29210"/>
                </a:lnTo>
                <a:close/>
              </a:path>
              <a:path w="4555490" h="76200">
                <a:moveTo>
                  <a:pt x="3089148" y="29210"/>
                </a:moveTo>
                <a:lnTo>
                  <a:pt x="3089148" y="49022"/>
                </a:lnTo>
                <a:lnTo>
                  <a:pt x="3168396" y="49149"/>
                </a:lnTo>
                <a:lnTo>
                  <a:pt x="3168396" y="29337"/>
                </a:lnTo>
                <a:lnTo>
                  <a:pt x="3089148" y="29210"/>
                </a:lnTo>
                <a:close/>
              </a:path>
              <a:path w="4555490" h="76200">
                <a:moveTo>
                  <a:pt x="3307079" y="29337"/>
                </a:moveTo>
                <a:lnTo>
                  <a:pt x="3227832" y="29337"/>
                </a:lnTo>
                <a:lnTo>
                  <a:pt x="3227832" y="49149"/>
                </a:lnTo>
                <a:lnTo>
                  <a:pt x="3307079" y="49149"/>
                </a:lnTo>
                <a:lnTo>
                  <a:pt x="3307079" y="29337"/>
                </a:lnTo>
                <a:close/>
              </a:path>
              <a:path w="4555490" h="76200">
                <a:moveTo>
                  <a:pt x="3445764" y="29337"/>
                </a:moveTo>
                <a:lnTo>
                  <a:pt x="3366516" y="29337"/>
                </a:lnTo>
                <a:lnTo>
                  <a:pt x="3366516" y="49149"/>
                </a:lnTo>
                <a:lnTo>
                  <a:pt x="3445764" y="49149"/>
                </a:lnTo>
                <a:lnTo>
                  <a:pt x="3445764" y="29337"/>
                </a:lnTo>
                <a:close/>
              </a:path>
              <a:path w="4555490" h="76200">
                <a:moveTo>
                  <a:pt x="3505200" y="29337"/>
                </a:moveTo>
                <a:lnTo>
                  <a:pt x="3505200" y="49149"/>
                </a:lnTo>
                <a:lnTo>
                  <a:pt x="3584448" y="49276"/>
                </a:lnTo>
                <a:lnTo>
                  <a:pt x="3584448" y="29464"/>
                </a:lnTo>
                <a:lnTo>
                  <a:pt x="3505200" y="29337"/>
                </a:lnTo>
                <a:close/>
              </a:path>
              <a:path w="4555490" h="76200">
                <a:moveTo>
                  <a:pt x="3723132" y="29464"/>
                </a:moveTo>
                <a:lnTo>
                  <a:pt x="3643884" y="29464"/>
                </a:lnTo>
                <a:lnTo>
                  <a:pt x="3643884" y="49276"/>
                </a:lnTo>
                <a:lnTo>
                  <a:pt x="3723132" y="49276"/>
                </a:lnTo>
                <a:lnTo>
                  <a:pt x="3723132" y="29464"/>
                </a:lnTo>
                <a:close/>
              </a:path>
              <a:path w="4555490" h="76200">
                <a:moveTo>
                  <a:pt x="3861816" y="29464"/>
                </a:moveTo>
                <a:lnTo>
                  <a:pt x="3782567" y="29464"/>
                </a:lnTo>
                <a:lnTo>
                  <a:pt x="3782567" y="49276"/>
                </a:lnTo>
                <a:lnTo>
                  <a:pt x="3861816" y="49276"/>
                </a:lnTo>
                <a:lnTo>
                  <a:pt x="3861816" y="29464"/>
                </a:lnTo>
                <a:close/>
              </a:path>
              <a:path w="4555490" h="76200">
                <a:moveTo>
                  <a:pt x="4000500" y="29591"/>
                </a:moveTo>
                <a:lnTo>
                  <a:pt x="3921252" y="29591"/>
                </a:lnTo>
                <a:lnTo>
                  <a:pt x="3921252" y="49403"/>
                </a:lnTo>
                <a:lnTo>
                  <a:pt x="4000500" y="49403"/>
                </a:lnTo>
                <a:lnTo>
                  <a:pt x="4000500" y="29591"/>
                </a:lnTo>
                <a:close/>
              </a:path>
              <a:path w="4555490" h="76200">
                <a:moveTo>
                  <a:pt x="4139184" y="29591"/>
                </a:moveTo>
                <a:lnTo>
                  <a:pt x="4059936" y="29591"/>
                </a:lnTo>
                <a:lnTo>
                  <a:pt x="4059936" y="49403"/>
                </a:lnTo>
                <a:lnTo>
                  <a:pt x="4139184" y="49403"/>
                </a:lnTo>
                <a:lnTo>
                  <a:pt x="4139184" y="29591"/>
                </a:lnTo>
                <a:close/>
              </a:path>
              <a:path w="4555490" h="76200">
                <a:moveTo>
                  <a:pt x="4198620" y="29591"/>
                </a:moveTo>
                <a:lnTo>
                  <a:pt x="4198620" y="49403"/>
                </a:lnTo>
                <a:lnTo>
                  <a:pt x="4277868" y="49530"/>
                </a:lnTo>
                <a:lnTo>
                  <a:pt x="4277868" y="29718"/>
                </a:lnTo>
                <a:lnTo>
                  <a:pt x="4198620" y="29591"/>
                </a:lnTo>
                <a:close/>
              </a:path>
              <a:path w="4555490" h="76200">
                <a:moveTo>
                  <a:pt x="4416552" y="29718"/>
                </a:moveTo>
                <a:lnTo>
                  <a:pt x="4337304" y="29718"/>
                </a:lnTo>
                <a:lnTo>
                  <a:pt x="4337304" y="49530"/>
                </a:lnTo>
                <a:lnTo>
                  <a:pt x="4416552" y="49530"/>
                </a:lnTo>
                <a:lnTo>
                  <a:pt x="4416552" y="29718"/>
                </a:lnTo>
                <a:close/>
              </a:path>
              <a:path w="4555490" h="76200">
                <a:moveTo>
                  <a:pt x="4555236" y="29718"/>
                </a:moveTo>
                <a:lnTo>
                  <a:pt x="4475988" y="29718"/>
                </a:lnTo>
                <a:lnTo>
                  <a:pt x="4475988" y="49530"/>
                </a:lnTo>
                <a:lnTo>
                  <a:pt x="4555236" y="49530"/>
                </a:lnTo>
                <a:lnTo>
                  <a:pt x="4555236" y="29718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562861" y="2524505"/>
            <a:ext cx="4555490" cy="76200"/>
          </a:xfrm>
          <a:custGeom>
            <a:avLst/>
            <a:gdLst/>
            <a:ahLst/>
            <a:cxnLst/>
            <a:rect l="l" t="t" r="r" b="b"/>
            <a:pathLst>
              <a:path w="455549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555490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4555490" h="76200">
                <a:moveTo>
                  <a:pt x="117348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17348" y="48006"/>
                </a:lnTo>
                <a:lnTo>
                  <a:pt x="117348" y="28194"/>
                </a:lnTo>
                <a:close/>
              </a:path>
              <a:path w="4555490" h="76200">
                <a:moveTo>
                  <a:pt x="176783" y="28194"/>
                </a:moveTo>
                <a:lnTo>
                  <a:pt x="176783" y="48006"/>
                </a:lnTo>
                <a:lnTo>
                  <a:pt x="256031" y="48133"/>
                </a:lnTo>
                <a:lnTo>
                  <a:pt x="256031" y="28321"/>
                </a:lnTo>
                <a:lnTo>
                  <a:pt x="176783" y="28194"/>
                </a:lnTo>
                <a:close/>
              </a:path>
              <a:path w="4555490" h="76200">
                <a:moveTo>
                  <a:pt x="394715" y="28321"/>
                </a:moveTo>
                <a:lnTo>
                  <a:pt x="315468" y="28321"/>
                </a:lnTo>
                <a:lnTo>
                  <a:pt x="315468" y="48133"/>
                </a:lnTo>
                <a:lnTo>
                  <a:pt x="394715" y="48133"/>
                </a:lnTo>
                <a:lnTo>
                  <a:pt x="394715" y="28321"/>
                </a:lnTo>
                <a:close/>
              </a:path>
              <a:path w="4555490" h="76200">
                <a:moveTo>
                  <a:pt x="533400" y="28321"/>
                </a:moveTo>
                <a:lnTo>
                  <a:pt x="454151" y="28321"/>
                </a:lnTo>
                <a:lnTo>
                  <a:pt x="454151" y="48133"/>
                </a:lnTo>
                <a:lnTo>
                  <a:pt x="533400" y="48133"/>
                </a:lnTo>
                <a:lnTo>
                  <a:pt x="533400" y="28321"/>
                </a:lnTo>
                <a:close/>
              </a:path>
              <a:path w="4555490" h="76200">
                <a:moveTo>
                  <a:pt x="672083" y="28448"/>
                </a:moveTo>
                <a:lnTo>
                  <a:pt x="592836" y="28448"/>
                </a:lnTo>
                <a:lnTo>
                  <a:pt x="592836" y="48260"/>
                </a:lnTo>
                <a:lnTo>
                  <a:pt x="672083" y="48260"/>
                </a:lnTo>
                <a:lnTo>
                  <a:pt x="672083" y="28448"/>
                </a:lnTo>
                <a:close/>
              </a:path>
              <a:path w="4555490" h="76200">
                <a:moveTo>
                  <a:pt x="810768" y="28448"/>
                </a:moveTo>
                <a:lnTo>
                  <a:pt x="731519" y="28448"/>
                </a:lnTo>
                <a:lnTo>
                  <a:pt x="731519" y="48260"/>
                </a:lnTo>
                <a:lnTo>
                  <a:pt x="810768" y="48260"/>
                </a:lnTo>
                <a:lnTo>
                  <a:pt x="810768" y="28448"/>
                </a:lnTo>
                <a:close/>
              </a:path>
              <a:path w="4555490" h="76200">
                <a:moveTo>
                  <a:pt x="949451" y="28448"/>
                </a:moveTo>
                <a:lnTo>
                  <a:pt x="870204" y="28448"/>
                </a:lnTo>
                <a:lnTo>
                  <a:pt x="870204" y="48260"/>
                </a:lnTo>
                <a:lnTo>
                  <a:pt x="949451" y="48260"/>
                </a:lnTo>
                <a:lnTo>
                  <a:pt x="949451" y="28448"/>
                </a:lnTo>
                <a:close/>
              </a:path>
              <a:path w="4555490" h="76200">
                <a:moveTo>
                  <a:pt x="1088136" y="28575"/>
                </a:moveTo>
                <a:lnTo>
                  <a:pt x="1008888" y="28575"/>
                </a:lnTo>
                <a:lnTo>
                  <a:pt x="1008888" y="48387"/>
                </a:lnTo>
                <a:lnTo>
                  <a:pt x="1088136" y="48387"/>
                </a:lnTo>
                <a:lnTo>
                  <a:pt x="1088136" y="28575"/>
                </a:lnTo>
                <a:close/>
              </a:path>
              <a:path w="4555490" h="76200">
                <a:moveTo>
                  <a:pt x="1226820" y="28575"/>
                </a:moveTo>
                <a:lnTo>
                  <a:pt x="1147571" y="28575"/>
                </a:lnTo>
                <a:lnTo>
                  <a:pt x="1147571" y="48387"/>
                </a:lnTo>
                <a:lnTo>
                  <a:pt x="1226820" y="48387"/>
                </a:lnTo>
                <a:lnTo>
                  <a:pt x="1226820" y="28575"/>
                </a:lnTo>
                <a:close/>
              </a:path>
              <a:path w="4555490" h="76200">
                <a:moveTo>
                  <a:pt x="1286256" y="28575"/>
                </a:moveTo>
                <a:lnTo>
                  <a:pt x="1286256" y="48387"/>
                </a:lnTo>
                <a:lnTo>
                  <a:pt x="1365504" y="48514"/>
                </a:lnTo>
                <a:lnTo>
                  <a:pt x="1365504" y="28702"/>
                </a:lnTo>
                <a:lnTo>
                  <a:pt x="1286256" y="28575"/>
                </a:lnTo>
                <a:close/>
              </a:path>
              <a:path w="4555490" h="76200">
                <a:moveTo>
                  <a:pt x="1504188" y="28702"/>
                </a:moveTo>
                <a:lnTo>
                  <a:pt x="1424939" y="28702"/>
                </a:lnTo>
                <a:lnTo>
                  <a:pt x="1424939" y="48514"/>
                </a:lnTo>
                <a:lnTo>
                  <a:pt x="1504188" y="48514"/>
                </a:lnTo>
                <a:lnTo>
                  <a:pt x="1504188" y="28702"/>
                </a:lnTo>
                <a:close/>
              </a:path>
              <a:path w="4555490" h="76200">
                <a:moveTo>
                  <a:pt x="1642871" y="28702"/>
                </a:moveTo>
                <a:lnTo>
                  <a:pt x="1563624" y="28702"/>
                </a:lnTo>
                <a:lnTo>
                  <a:pt x="1563624" y="48514"/>
                </a:lnTo>
                <a:lnTo>
                  <a:pt x="1642871" y="48514"/>
                </a:lnTo>
                <a:lnTo>
                  <a:pt x="1642871" y="28702"/>
                </a:lnTo>
                <a:close/>
              </a:path>
              <a:path w="4555490" h="76200">
                <a:moveTo>
                  <a:pt x="1781555" y="28829"/>
                </a:moveTo>
                <a:lnTo>
                  <a:pt x="1702308" y="28829"/>
                </a:lnTo>
                <a:lnTo>
                  <a:pt x="1702308" y="48641"/>
                </a:lnTo>
                <a:lnTo>
                  <a:pt x="1781555" y="48641"/>
                </a:lnTo>
                <a:lnTo>
                  <a:pt x="1781555" y="28829"/>
                </a:lnTo>
                <a:close/>
              </a:path>
              <a:path w="4555490" h="76200">
                <a:moveTo>
                  <a:pt x="1920239" y="28829"/>
                </a:moveTo>
                <a:lnTo>
                  <a:pt x="1840991" y="28829"/>
                </a:lnTo>
                <a:lnTo>
                  <a:pt x="1840991" y="48641"/>
                </a:lnTo>
                <a:lnTo>
                  <a:pt x="1920239" y="48641"/>
                </a:lnTo>
                <a:lnTo>
                  <a:pt x="1920239" y="28829"/>
                </a:lnTo>
                <a:close/>
              </a:path>
              <a:path w="4555490" h="76200">
                <a:moveTo>
                  <a:pt x="1979676" y="28829"/>
                </a:moveTo>
                <a:lnTo>
                  <a:pt x="1979676" y="48641"/>
                </a:lnTo>
                <a:lnTo>
                  <a:pt x="2058924" y="48768"/>
                </a:lnTo>
                <a:lnTo>
                  <a:pt x="2058924" y="28956"/>
                </a:lnTo>
                <a:lnTo>
                  <a:pt x="1979676" y="28829"/>
                </a:lnTo>
                <a:close/>
              </a:path>
              <a:path w="4555490" h="76200">
                <a:moveTo>
                  <a:pt x="2197608" y="28956"/>
                </a:moveTo>
                <a:lnTo>
                  <a:pt x="2118360" y="28956"/>
                </a:lnTo>
                <a:lnTo>
                  <a:pt x="2118360" y="48768"/>
                </a:lnTo>
                <a:lnTo>
                  <a:pt x="2197608" y="48768"/>
                </a:lnTo>
                <a:lnTo>
                  <a:pt x="2197608" y="28956"/>
                </a:lnTo>
                <a:close/>
              </a:path>
              <a:path w="4555490" h="76200">
                <a:moveTo>
                  <a:pt x="2336291" y="28956"/>
                </a:moveTo>
                <a:lnTo>
                  <a:pt x="2257043" y="28956"/>
                </a:lnTo>
                <a:lnTo>
                  <a:pt x="2257043" y="48768"/>
                </a:lnTo>
                <a:lnTo>
                  <a:pt x="2336291" y="48768"/>
                </a:lnTo>
                <a:lnTo>
                  <a:pt x="2336291" y="28956"/>
                </a:lnTo>
                <a:close/>
              </a:path>
              <a:path w="4555490" h="76200">
                <a:moveTo>
                  <a:pt x="2395728" y="28956"/>
                </a:moveTo>
                <a:lnTo>
                  <a:pt x="2395728" y="48768"/>
                </a:lnTo>
                <a:lnTo>
                  <a:pt x="2474976" y="48895"/>
                </a:lnTo>
                <a:lnTo>
                  <a:pt x="2474976" y="29083"/>
                </a:lnTo>
                <a:lnTo>
                  <a:pt x="2395728" y="28956"/>
                </a:lnTo>
                <a:close/>
              </a:path>
              <a:path w="4555490" h="76200">
                <a:moveTo>
                  <a:pt x="2613660" y="29083"/>
                </a:moveTo>
                <a:lnTo>
                  <a:pt x="2534412" y="29083"/>
                </a:lnTo>
                <a:lnTo>
                  <a:pt x="2534412" y="48895"/>
                </a:lnTo>
                <a:lnTo>
                  <a:pt x="2613660" y="48895"/>
                </a:lnTo>
                <a:lnTo>
                  <a:pt x="2613660" y="29083"/>
                </a:lnTo>
                <a:close/>
              </a:path>
              <a:path w="4555490" h="76200">
                <a:moveTo>
                  <a:pt x="2752343" y="29083"/>
                </a:moveTo>
                <a:lnTo>
                  <a:pt x="2673096" y="29083"/>
                </a:lnTo>
                <a:lnTo>
                  <a:pt x="2673096" y="48895"/>
                </a:lnTo>
                <a:lnTo>
                  <a:pt x="2752343" y="48895"/>
                </a:lnTo>
                <a:lnTo>
                  <a:pt x="2752343" y="29083"/>
                </a:lnTo>
                <a:close/>
              </a:path>
              <a:path w="4555490" h="76200">
                <a:moveTo>
                  <a:pt x="2891028" y="29210"/>
                </a:moveTo>
                <a:lnTo>
                  <a:pt x="2811779" y="29210"/>
                </a:lnTo>
                <a:lnTo>
                  <a:pt x="2811779" y="49022"/>
                </a:lnTo>
                <a:lnTo>
                  <a:pt x="2891028" y="49022"/>
                </a:lnTo>
                <a:lnTo>
                  <a:pt x="2891028" y="29210"/>
                </a:lnTo>
                <a:close/>
              </a:path>
              <a:path w="4555490" h="76200">
                <a:moveTo>
                  <a:pt x="3029712" y="29210"/>
                </a:moveTo>
                <a:lnTo>
                  <a:pt x="2950464" y="29210"/>
                </a:lnTo>
                <a:lnTo>
                  <a:pt x="2950464" y="49022"/>
                </a:lnTo>
                <a:lnTo>
                  <a:pt x="3029712" y="49022"/>
                </a:lnTo>
                <a:lnTo>
                  <a:pt x="3029712" y="29210"/>
                </a:lnTo>
                <a:close/>
              </a:path>
              <a:path w="4555490" h="76200">
                <a:moveTo>
                  <a:pt x="3089148" y="29210"/>
                </a:moveTo>
                <a:lnTo>
                  <a:pt x="3089148" y="49022"/>
                </a:lnTo>
                <a:lnTo>
                  <a:pt x="3168396" y="49149"/>
                </a:lnTo>
                <a:lnTo>
                  <a:pt x="3168396" y="29337"/>
                </a:lnTo>
                <a:lnTo>
                  <a:pt x="3089148" y="29210"/>
                </a:lnTo>
                <a:close/>
              </a:path>
              <a:path w="4555490" h="76200">
                <a:moveTo>
                  <a:pt x="3307079" y="29337"/>
                </a:moveTo>
                <a:lnTo>
                  <a:pt x="3227832" y="29337"/>
                </a:lnTo>
                <a:lnTo>
                  <a:pt x="3227832" y="49149"/>
                </a:lnTo>
                <a:lnTo>
                  <a:pt x="3307079" y="49149"/>
                </a:lnTo>
                <a:lnTo>
                  <a:pt x="3307079" y="29337"/>
                </a:lnTo>
                <a:close/>
              </a:path>
              <a:path w="4555490" h="76200">
                <a:moveTo>
                  <a:pt x="3445764" y="29337"/>
                </a:moveTo>
                <a:lnTo>
                  <a:pt x="3366516" y="29337"/>
                </a:lnTo>
                <a:lnTo>
                  <a:pt x="3366516" y="49149"/>
                </a:lnTo>
                <a:lnTo>
                  <a:pt x="3445764" y="49149"/>
                </a:lnTo>
                <a:lnTo>
                  <a:pt x="3445764" y="29337"/>
                </a:lnTo>
                <a:close/>
              </a:path>
              <a:path w="4555490" h="76200">
                <a:moveTo>
                  <a:pt x="3505200" y="29337"/>
                </a:moveTo>
                <a:lnTo>
                  <a:pt x="3505200" y="49149"/>
                </a:lnTo>
                <a:lnTo>
                  <a:pt x="3584448" y="49276"/>
                </a:lnTo>
                <a:lnTo>
                  <a:pt x="3584448" y="29464"/>
                </a:lnTo>
                <a:lnTo>
                  <a:pt x="3505200" y="29337"/>
                </a:lnTo>
                <a:close/>
              </a:path>
              <a:path w="4555490" h="76200">
                <a:moveTo>
                  <a:pt x="3723132" y="29464"/>
                </a:moveTo>
                <a:lnTo>
                  <a:pt x="3643884" y="29464"/>
                </a:lnTo>
                <a:lnTo>
                  <a:pt x="3643884" y="49276"/>
                </a:lnTo>
                <a:lnTo>
                  <a:pt x="3723132" y="49276"/>
                </a:lnTo>
                <a:lnTo>
                  <a:pt x="3723132" y="29464"/>
                </a:lnTo>
                <a:close/>
              </a:path>
              <a:path w="4555490" h="76200">
                <a:moveTo>
                  <a:pt x="3861816" y="29464"/>
                </a:moveTo>
                <a:lnTo>
                  <a:pt x="3782567" y="29464"/>
                </a:lnTo>
                <a:lnTo>
                  <a:pt x="3782567" y="49276"/>
                </a:lnTo>
                <a:lnTo>
                  <a:pt x="3861816" y="49276"/>
                </a:lnTo>
                <a:lnTo>
                  <a:pt x="3861816" y="29464"/>
                </a:lnTo>
                <a:close/>
              </a:path>
              <a:path w="4555490" h="76200">
                <a:moveTo>
                  <a:pt x="4000500" y="29591"/>
                </a:moveTo>
                <a:lnTo>
                  <a:pt x="3921252" y="29591"/>
                </a:lnTo>
                <a:lnTo>
                  <a:pt x="3921252" y="49403"/>
                </a:lnTo>
                <a:lnTo>
                  <a:pt x="4000500" y="49403"/>
                </a:lnTo>
                <a:lnTo>
                  <a:pt x="4000500" y="29591"/>
                </a:lnTo>
                <a:close/>
              </a:path>
              <a:path w="4555490" h="76200">
                <a:moveTo>
                  <a:pt x="4139184" y="29591"/>
                </a:moveTo>
                <a:lnTo>
                  <a:pt x="4059936" y="29591"/>
                </a:lnTo>
                <a:lnTo>
                  <a:pt x="4059936" y="49403"/>
                </a:lnTo>
                <a:lnTo>
                  <a:pt x="4139184" y="49403"/>
                </a:lnTo>
                <a:lnTo>
                  <a:pt x="4139184" y="29591"/>
                </a:lnTo>
                <a:close/>
              </a:path>
              <a:path w="4555490" h="76200">
                <a:moveTo>
                  <a:pt x="4198620" y="29591"/>
                </a:moveTo>
                <a:lnTo>
                  <a:pt x="4198620" y="49403"/>
                </a:lnTo>
                <a:lnTo>
                  <a:pt x="4277868" y="49530"/>
                </a:lnTo>
                <a:lnTo>
                  <a:pt x="4277868" y="29718"/>
                </a:lnTo>
                <a:lnTo>
                  <a:pt x="4198620" y="29591"/>
                </a:lnTo>
                <a:close/>
              </a:path>
              <a:path w="4555490" h="76200">
                <a:moveTo>
                  <a:pt x="4416552" y="29718"/>
                </a:moveTo>
                <a:lnTo>
                  <a:pt x="4337304" y="29718"/>
                </a:lnTo>
                <a:lnTo>
                  <a:pt x="4337304" y="49530"/>
                </a:lnTo>
                <a:lnTo>
                  <a:pt x="4416552" y="49530"/>
                </a:lnTo>
                <a:lnTo>
                  <a:pt x="4416552" y="29718"/>
                </a:lnTo>
                <a:close/>
              </a:path>
              <a:path w="4555490" h="76200">
                <a:moveTo>
                  <a:pt x="4555236" y="29718"/>
                </a:moveTo>
                <a:lnTo>
                  <a:pt x="4475988" y="29718"/>
                </a:lnTo>
                <a:lnTo>
                  <a:pt x="4475988" y="49530"/>
                </a:lnTo>
                <a:lnTo>
                  <a:pt x="4555236" y="49530"/>
                </a:lnTo>
                <a:lnTo>
                  <a:pt x="4555236" y="29718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562861" y="3057905"/>
            <a:ext cx="4555490" cy="76200"/>
          </a:xfrm>
          <a:custGeom>
            <a:avLst/>
            <a:gdLst/>
            <a:ahLst/>
            <a:cxnLst/>
            <a:rect l="l" t="t" r="r" b="b"/>
            <a:pathLst>
              <a:path w="455549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555490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4555490" h="76200">
                <a:moveTo>
                  <a:pt x="117348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17348" y="48006"/>
                </a:lnTo>
                <a:lnTo>
                  <a:pt x="117348" y="28194"/>
                </a:lnTo>
                <a:close/>
              </a:path>
              <a:path w="4555490" h="76200">
                <a:moveTo>
                  <a:pt x="176783" y="28194"/>
                </a:moveTo>
                <a:lnTo>
                  <a:pt x="176783" y="48006"/>
                </a:lnTo>
                <a:lnTo>
                  <a:pt x="256031" y="48133"/>
                </a:lnTo>
                <a:lnTo>
                  <a:pt x="256031" y="28321"/>
                </a:lnTo>
                <a:lnTo>
                  <a:pt x="176783" y="28194"/>
                </a:lnTo>
                <a:close/>
              </a:path>
              <a:path w="4555490" h="76200">
                <a:moveTo>
                  <a:pt x="394715" y="28321"/>
                </a:moveTo>
                <a:lnTo>
                  <a:pt x="315468" y="28321"/>
                </a:lnTo>
                <a:lnTo>
                  <a:pt x="315468" y="48133"/>
                </a:lnTo>
                <a:lnTo>
                  <a:pt x="394715" y="48133"/>
                </a:lnTo>
                <a:lnTo>
                  <a:pt x="394715" y="28321"/>
                </a:lnTo>
                <a:close/>
              </a:path>
              <a:path w="4555490" h="76200">
                <a:moveTo>
                  <a:pt x="533400" y="28321"/>
                </a:moveTo>
                <a:lnTo>
                  <a:pt x="454151" y="28321"/>
                </a:lnTo>
                <a:lnTo>
                  <a:pt x="454151" y="48133"/>
                </a:lnTo>
                <a:lnTo>
                  <a:pt x="533400" y="48133"/>
                </a:lnTo>
                <a:lnTo>
                  <a:pt x="533400" y="28321"/>
                </a:lnTo>
                <a:close/>
              </a:path>
              <a:path w="4555490" h="76200">
                <a:moveTo>
                  <a:pt x="672083" y="28448"/>
                </a:moveTo>
                <a:lnTo>
                  <a:pt x="592836" y="28448"/>
                </a:lnTo>
                <a:lnTo>
                  <a:pt x="592836" y="48260"/>
                </a:lnTo>
                <a:lnTo>
                  <a:pt x="672083" y="48260"/>
                </a:lnTo>
                <a:lnTo>
                  <a:pt x="672083" y="28448"/>
                </a:lnTo>
                <a:close/>
              </a:path>
              <a:path w="4555490" h="76200">
                <a:moveTo>
                  <a:pt x="810768" y="28448"/>
                </a:moveTo>
                <a:lnTo>
                  <a:pt x="731519" y="28448"/>
                </a:lnTo>
                <a:lnTo>
                  <a:pt x="731519" y="48260"/>
                </a:lnTo>
                <a:lnTo>
                  <a:pt x="810768" y="48260"/>
                </a:lnTo>
                <a:lnTo>
                  <a:pt x="810768" y="28448"/>
                </a:lnTo>
                <a:close/>
              </a:path>
              <a:path w="4555490" h="76200">
                <a:moveTo>
                  <a:pt x="949451" y="28448"/>
                </a:moveTo>
                <a:lnTo>
                  <a:pt x="870204" y="28448"/>
                </a:lnTo>
                <a:lnTo>
                  <a:pt x="870204" y="48260"/>
                </a:lnTo>
                <a:lnTo>
                  <a:pt x="949451" y="48260"/>
                </a:lnTo>
                <a:lnTo>
                  <a:pt x="949451" y="28448"/>
                </a:lnTo>
                <a:close/>
              </a:path>
              <a:path w="4555490" h="76200">
                <a:moveTo>
                  <a:pt x="1088136" y="28575"/>
                </a:moveTo>
                <a:lnTo>
                  <a:pt x="1008888" y="28575"/>
                </a:lnTo>
                <a:lnTo>
                  <a:pt x="1008888" y="48387"/>
                </a:lnTo>
                <a:lnTo>
                  <a:pt x="1088136" y="48387"/>
                </a:lnTo>
                <a:lnTo>
                  <a:pt x="1088136" y="28575"/>
                </a:lnTo>
                <a:close/>
              </a:path>
              <a:path w="4555490" h="76200">
                <a:moveTo>
                  <a:pt x="1226820" y="28575"/>
                </a:moveTo>
                <a:lnTo>
                  <a:pt x="1147571" y="28575"/>
                </a:lnTo>
                <a:lnTo>
                  <a:pt x="1147571" y="48387"/>
                </a:lnTo>
                <a:lnTo>
                  <a:pt x="1226820" y="48387"/>
                </a:lnTo>
                <a:lnTo>
                  <a:pt x="1226820" y="28575"/>
                </a:lnTo>
                <a:close/>
              </a:path>
              <a:path w="4555490" h="76200">
                <a:moveTo>
                  <a:pt x="1286256" y="28575"/>
                </a:moveTo>
                <a:lnTo>
                  <a:pt x="1286256" y="48387"/>
                </a:lnTo>
                <a:lnTo>
                  <a:pt x="1365504" y="48514"/>
                </a:lnTo>
                <a:lnTo>
                  <a:pt x="1365504" y="28702"/>
                </a:lnTo>
                <a:lnTo>
                  <a:pt x="1286256" y="28575"/>
                </a:lnTo>
                <a:close/>
              </a:path>
              <a:path w="4555490" h="76200">
                <a:moveTo>
                  <a:pt x="1504188" y="28702"/>
                </a:moveTo>
                <a:lnTo>
                  <a:pt x="1424939" y="28702"/>
                </a:lnTo>
                <a:lnTo>
                  <a:pt x="1424939" y="48514"/>
                </a:lnTo>
                <a:lnTo>
                  <a:pt x="1504188" y="48514"/>
                </a:lnTo>
                <a:lnTo>
                  <a:pt x="1504188" y="28702"/>
                </a:lnTo>
                <a:close/>
              </a:path>
              <a:path w="4555490" h="76200">
                <a:moveTo>
                  <a:pt x="1642871" y="28702"/>
                </a:moveTo>
                <a:lnTo>
                  <a:pt x="1563624" y="28702"/>
                </a:lnTo>
                <a:lnTo>
                  <a:pt x="1563624" y="48514"/>
                </a:lnTo>
                <a:lnTo>
                  <a:pt x="1642871" y="48514"/>
                </a:lnTo>
                <a:lnTo>
                  <a:pt x="1642871" y="28702"/>
                </a:lnTo>
                <a:close/>
              </a:path>
              <a:path w="4555490" h="76200">
                <a:moveTo>
                  <a:pt x="1781555" y="28829"/>
                </a:moveTo>
                <a:lnTo>
                  <a:pt x="1702308" y="28829"/>
                </a:lnTo>
                <a:lnTo>
                  <a:pt x="1702308" y="48641"/>
                </a:lnTo>
                <a:lnTo>
                  <a:pt x="1781555" y="48641"/>
                </a:lnTo>
                <a:lnTo>
                  <a:pt x="1781555" y="28829"/>
                </a:lnTo>
                <a:close/>
              </a:path>
              <a:path w="4555490" h="76200">
                <a:moveTo>
                  <a:pt x="1920239" y="28829"/>
                </a:moveTo>
                <a:lnTo>
                  <a:pt x="1840991" y="28829"/>
                </a:lnTo>
                <a:lnTo>
                  <a:pt x="1840991" y="48641"/>
                </a:lnTo>
                <a:lnTo>
                  <a:pt x="1920239" y="48641"/>
                </a:lnTo>
                <a:lnTo>
                  <a:pt x="1920239" y="28829"/>
                </a:lnTo>
                <a:close/>
              </a:path>
              <a:path w="4555490" h="76200">
                <a:moveTo>
                  <a:pt x="1979676" y="28829"/>
                </a:moveTo>
                <a:lnTo>
                  <a:pt x="1979676" y="48641"/>
                </a:lnTo>
                <a:lnTo>
                  <a:pt x="2058924" y="48768"/>
                </a:lnTo>
                <a:lnTo>
                  <a:pt x="2058924" y="28956"/>
                </a:lnTo>
                <a:lnTo>
                  <a:pt x="1979676" y="28829"/>
                </a:lnTo>
                <a:close/>
              </a:path>
              <a:path w="4555490" h="76200">
                <a:moveTo>
                  <a:pt x="2197608" y="28956"/>
                </a:moveTo>
                <a:lnTo>
                  <a:pt x="2118360" y="28956"/>
                </a:lnTo>
                <a:lnTo>
                  <a:pt x="2118360" y="48768"/>
                </a:lnTo>
                <a:lnTo>
                  <a:pt x="2197608" y="48768"/>
                </a:lnTo>
                <a:lnTo>
                  <a:pt x="2197608" y="28956"/>
                </a:lnTo>
                <a:close/>
              </a:path>
              <a:path w="4555490" h="76200">
                <a:moveTo>
                  <a:pt x="2336291" y="28956"/>
                </a:moveTo>
                <a:lnTo>
                  <a:pt x="2257043" y="28956"/>
                </a:lnTo>
                <a:lnTo>
                  <a:pt x="2257043" y="48768"/>
                </a:lnTo>
                <a:lnTo>
                  <a:pt x="2336291" y="48768"/>
                </a:lnTo>
                <a:lnTo>
                  <a:pt x="2336291" y="28956"/>
                </a:lnTo>
                <a:close/>
              </a:path>
              <a:path w="4555490" h="76200">
                <a:moveTo>
                  <a:pt x="2395728" y="28956"/>
                </a:moveTo>
                <a:lnTo>
                  <a:pt x="2395728" y="48768"/>
                </a:lnTo>
                <a:lnTo>
                  <a:pt x="2474976" y="48895"/>
                </a:lnTo>
                <a:lnTo>
                  <a:pt x="2474976" y="29083"/>
                </a:lnTo>
                <a:lnTo>
                  <a:pt x="2395728" y="28956"/>
                </a:lnTo>
                <a:close/>
              </a:path>
              <a:path w="4555490" h="76200">
                <a:moveTo>
                  <a:pt x="2613660" y="29083"/>
                </a:moveTo>
                <a:lnTo>
                  <a:pt x="2534412" y="29083"/>
                </a:lnTo>
                <a:lnTo>
                  <a:pt x="2534412" y="48895"/>
                </a:lnTo>
                <a:lnTo>
                  <a:pt x="2613660" y="48895"/>
                </a:lnTo>
                <a:lnTo>
                  <a:pt x="2613660" y="29083"/>
                </a:lnTo>
                <a:close/>
              </a:path>
              <a:path w="4555490" h="76200">
                <a:moveTo>
                  <a:pt x="2752343" y="29083"/>
                </a:moveTo>
                <a:lnTo>
                  <a:pt x="2673096" y="29083"/>
                </a:lnTo>
                <a:lnTo>
                  <a:pt x="2673096" y="48895"/>
                </a:lnTo>
                <a:lnTo>
                  <a:pt x="2752343" y="48895"/>
                </a:lnTo>
                <a:lnTo>
                  <a:pt x="2752343" y="29083"/>
                </a:lnTo>
                <a:close/>
              </a:path>
              <a:path w="4555490" h="76200">
                <a:moveTo>
                  <a:pt x="2891028" y="29210"/>
                </a:moveTo>
                <a:lnTo>
                  <a:pt x="2811779" y="29210"/>
                </a:lnTo>
                <a:lnTo>
                  <a:pt x="2811779" y="49022"/>
                </a:lnTo>
                <a:lnTo>
                  <a:pt x="2891028" y="49022"/>
                </a:lnTo>
                <a:lnTo>
                  <a:pt x="2891028" y="29210"/>
                </a:lnTo>
                <a:close/>
              </a:path>
              <a:path w="4555490" h="76200">
                <a:moveTo>
                  <a:pt x="3029712" y="29210"/>
                </a:moveTo>
                <a:lnTo>
                  <a:pt x="2950464" y="29210"/>
                </a:lnTo>
                <a:lnTo>
                  <a:pt x="2950464" y="49022"/>
                </a:lnTo>
                <a:lnTo>
                  <a:pt x="3029712" y="49022"/>
                </a:lnTo>
                <a:lnTo>
                  <a:pt x="3029712" y="29210"/>
                </a:lnTo>
                <a:close/>
              </a:path>
              <a:path w="4555490" h="76200">
                <a:moveTo>
                  <a:pt x="3089148" y="29210"/>
                </a:moveTo>
                <a:lnTo>
                  <a:pt x="3089148" y="49022"/>
                </a:lnTo>
                <a:lnTo>
                  <a:pt x="3168396" y="49149"/>
                </a:lnTo>
                <a:lnTo>
                  <a:pt x="3168396" y="29337"/>
                </a:lnTo>
                <a:lnTo>
                  <a:pt x="3089148" y="29210"/>
                </a:lnTo>
                <a:close/>
              </a:path>
              <a:path w="4555490" h="76200">
                <a:moveTo>
                  <a:pt x="3307079" y="29337"/>
                </a:moveTo>
                <a:lnTo>
                  <a:pt x="3227832" y="29337"/>
                </a:lnTo>
                <a:lnTo>
                  <a:pt x="3227832" y="49149"/>
                </a:lnTo>
                <a:lnTo>
                  <a:pt x="3307079" y="49149"/>
                </a:lnTo>
                <a:lnTo>
                  <a:pt x="3307079" y="29337"/>
                </a:lnTo>
                <a:close/>
              </a:path>
              <a:path w="4555490" h="76200">
                <a:moveTo>
                  <a:pt x="3445764" y="29337"/>
                </a:moveTo>
                <a:lnTo>
                  <a:pt x="3366516" y="29337"/>
                </a:lnTo>
                <a:lnTo>
                  <a:pt x="3366516" y="49149"/>
                </a:lnTo>
                <a:lnTo>
                  <a:pt x="3445764" y="49149"/>
                </a:lnTo>
                <a:lnTo>
                  <a:pt x="3445764" y="29337"/>
                </a:lnTo>
                <a:close/>
              </a:path>
              <a:path w="4555490" h="76200">
                <a:moveTo>
                  <a:pt x="3505200" y="29337"/>
                </a:moveTo>
                <a:lnTo>
                  <a:pt x="3505200" y="49149"/>
                </a:lnTo>
                <a:lnTo>
                  <a:pt x="3584448" y="49276"/>
                </a:lnTo>
                <a:lnTo>
                  <a:pt x="3584448" y="29464"/>
                </a:lnTo>
                <a:lnTo>
                  <a:pt x="3505200" y="29337"/>
                </a:lnTo>
                <a:close/>
              </a:path>
              <a:path w="4555490" h="76200">
                <a:moveTo>
                  <a:pt x="3723132" y="29464"/>
                </a:moveTo>
                <a:lnTo>
                  <a:pt x="3643884" y="29464"/>
                </a:lnTo>
                <a:lnTo>
                  <a:pt x="3643884" y="49276"/>
                </a:lnTo>
                <a:lnTo>
                  <a:pt x="3723132" y="49276"/>
                </a:lnTo>
                <a:lnTo>
                  <a:pt x="3723132" y="29464"/>
                </a:lnTo>
                <a:close/>
              </a:path>
              <a:path w="4555490" h="76200">
                <a:moveTo>
                  <a:pt x="3861816" y="29464"/>
                </a:moveTo>
                <a:lnTo>
                  <a:pt x="3782567" y="29464"/>
                </a:lnTo>
                <a:lnTo>
                  <a:pt x="3782567" y="49276"/>
                </a:lnTo>
                <a:lnTo>
                  <a:pt x="3861816" y="49276"/>
                </a:lnTo>
                <a:lnTo>
                  <a:pt x="3861816" y="29464"/>
                </a:lnTo>
                <a:close/>
              </a:path>
              <a:path w="4555490" h="76200">
                <a:moveTo>
                  <a:pt x="4000500" y="29591"/>
                </a:moveTo>
                <a:lnTo>
                  <a:pt x="3921252" y="29591"/>
                </a:lnTo>
                <a:lnTo>
                  <a:pt x="3921252" y="49403"/>
                </a:lnTo>
                <a:lnTo>
                  <a:pt x="4000500" y="49403"/>
                </a:lnTo>
                <a:lnTo>
                  <a:pt x="4000500" y="29591"/>
                </a:lnTo>
                <a:close/>
              </a:path>
              <a:path w="4555490" h="76200">
                <a:moveTo>
                  <a:pt x="4139184" y="29591"/>
                </a:moveTo>
                <a:lnTo>
                  <a:pt x="4059936" y="29591"/>
                </a:lnTo>
                <a:lnTo>
                  <a:pt x="4059936" y="49403"/>
                </a:lnTo>
                <a:lnTo>
                  <a:pt x="4139184" y="49403"/>
                </a:lnTo>
                <a:lnTo>
                  <a:pt x="4139184" y="29591"/>
                </a:lnTo>
                <a:close/>
              </a:path>
              <a:path w="4555490" h="76200">
                <a:moveTo>
                  <a:pt x="4198620" y="29591"/>
                </a:moveTo>
                <a:lnTo>
                  <a:pt x="4198620" y="49403"/>
                </a:lnTo>
                <a:lnTo>
                  <a:pt x="4277868" y="49530"/>
                </a:lnTo>
                <a:lnTo>
                  <a:pt x="4277868" y="29718"/>
                </a:lnTo>
                <a:lnTo>
                  <a:pt x="4198620" y="29591"/>
                </a:lnTo>
                <a:close/>
              </a:path>
              <a:path w="4555490" h="76200">
                <a:moveTo>
                  <a:pt x="4416552" y="29718"/>
                </a:moveTo>
                <a:lnTo>
                  <a:pt x="4337304" y="29718"/>
                </a:lnTo>
                <a:lnTo>
                  <a:pt x="4337304" y="49530"/>
                </a:lnTo>
                <a:lnTo>
                  <a:pt x="4416552" y="49530"/>
                </a:lnTo>
                <a:lnTo>
                  <a:pt x="4416552" y="29718"/>
                </a:lnTo>
                <a:close/>
              </a:path>
              <a:path w="4555490" h="76200">
                <a:moveTo>
                  <a:pt x="4555236" y="29718"/>
                </a:moveTo>
                <a:lnTo>
                  <a:pt x="4475988" y="29718"/>
                </a:lnTo>
                <a:lnTo>
                  <a:pt x="4475988" y="49530"/>
                </a:lnTo>
                <a:lnTo>
                  <a:pt x="4555236" y="49530"/>
                </a:lnTo>
                <a:lnTo>
                  <a:pt x="4555236" y="29718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562861" y="3591305"/>
            <a:ext cx="4555490" cy="76200"/>
          </a:xfrm>
          <a:custGeom>
            <a:avLst/>
            <a:gdLst/>
            <a:ahLst/>
            <a:cxnLst/>
            <a:rect l="l" t="t" r="r" b="b"/>
            <a:pathLst>
              <a:path w="455549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555490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4555490" h="76200">
                <a:moveTo>
                  <a:pt x="117348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17348" y="48006"/>
                </a:lnTo>
                <a:lnTo>
                  <a:pt x="117348" y="28194"/>
                </a:lnTo>
                <a:close/>
              </a:path>
              <a:path w="4555490" h="76200">
                <a:moveTo>
                  <a:pt x="176783" y="28194"/>
                </a:moveTo>
                <a:lnTo>
                  <a:pt x="176783" y="48006"/>
                </a:lnTo>
                <a:lnTo>
                  <a:pt x="256031" y="48133"/>
                </a:lnTo>
                <a:lnTo>
                  <a:pt x="256031" y="28321"/>
                </a:lnTo>
                <a:lnTo>
                  <a:pt x="176783" y="28194"/>
                </a:lnTo>
                <a:close/>
              </a:path>
              <a:path w="4555490" h="76200">
                <a:moveTo>
                  <a:pt x="394715" y="28321"/>
                </a:moveTo>
                <a:lnTo>
                  <a:pt x="315468" y="28321"/>
                </a:lnTo>
                <a:lnTo>
                  <a:pt x="315468" y="48133"/>
                </a:lnTo>
                <a:lnTo>
                  <a:pt x="394715" y="48133"/>
                </a:lnTo>
                <a:lnTo>
                  <a:pt x="394715" y="28321"/>
                </a:lnTo>
                <a:close/>
              </a:path>
              <a:path w="4555490" h="76200">
                <a:moveTo>
                  <a:pt x="533400" y="28321"/>
                </a:moveTo>
                <a:lnTo>
                  <a:pt x="454151" y="28321"/>
                </a:lnTo>
                <a:lnTo>
                  <a:pt x="454151" y="48133"/>
                </a:lnTo>
                <a:lnTo>
                  <a:pt x="533400" y="48133"/>
                </a:lnTo>
                <a:lnTo>
                  <a:pt x="533400" y="28321"/>
                </a:lnTo>
                <a:close/>
              </a:path>
              <a:path w="4555490" h="76200">
                <a:moveTo>
                  <a:pt x="672083" y="28448"/>
                </a:moveTo>
                <a:lnTo>
                  <a:pt x="592836" y="28448"/>
                </a:lnTo>
                <a:lnTo>
                  <a:pt x="592836" y="48260"/>
                </a:lnTo>
                <a:lnTo>
                  <a:pt x="672083" y="48260"/>
                </a:lnTo>
                <a:lnTo>
                  <a:pt x="672083" y="28448"/>
                </a:lnTo>
                <a:close/>
              </a:path>
              <a:path w="4555490" h="76200">
                <a:moveTo>
                  <a:pt x="810768" y="28448"/>
                </a:moveTo>
                <a:lnTo>
                  <a:pt x="731519" y="28448"/>
                </a:lnTo>
                <a:lnTo>
                  <a:pt x="731519" y="48260"/>
                </a:lnTo>
                <a:lnTo>
                  <a:pt x="810768" y="48260"/>
                </a:lnTo>
                <a:lnTo>
                  <a:pt x="810768" y="28448"/>
                </a:lnTo>
                <a:close/>
              </a:path>
              <a:path w="4555490" h="76200">
                <a:moveTo>
                  <a:pt x="949451" y="28448"/>
                </a:moveTo>
                <a:lnTo>
                  <a:pt x="870204" y="28448"/>
                </a:lnTo>
                <a:lnTo>
                  <a:pt x="870204" y="48260"/>
                </a:lnTo>
                <a:lnTo>
                  <a:pt x="949451" y="48260"/>
                </a:lnTo>
                <a:lnTo>
                  <a:pt x="949451" y="28448"/>
                </a:lnTo>
                <a:close/>
              </a:path>
              <a:path w="4555490" h="76200">
                <a:moveTo>
                  <a:pt x="1088136" y="28575"/>
                </a:moveTo>
                <a:lnTo>
                  <a:pt x="1008888" y="28575"/>
                </a:lnTo>
                <a:lnTo>
                  <a:pt x="1008888" y="48387"/>
                </a:lnTo>
                <a:lnTo>
                  <a:pt x="1088136" y="48387"/>
                </a:lnTo>
                <a:lnTo>
                  <a:pt x="1088136" y="28575"/>
                </a:lnTo>
                <a:close/>
              </a:path>
              <a:path w="4555490" h="76200">
                <a:moveTo>
                  <a:pt x="1226820" y="28575"/>
                </a:moveTo>
                <a:lnTo>
                  <a:pt x="1147571" y="28575"/>
                </a:lnTo>
                <a:lnTo>
                  <a:pt x="1147571" y="48387"/>
                </a:lnTo>
                <a:lnTo>
                  <a:pt x="1226820" y="48387"/>
                </a:lnTo>
                <a:lnTo>
                  <a:pt x="1226820" y="28575"/>
                </a:lnTo>
                <a:close/>
              </a:path>
              <a:path w="4555490" h="76200">
                <a:moveTo>
                  <a:pt x="1286256" y="28575"/>
                </a:moveTo>
                <a:lnTo>
                  <a:pt x="1286256" y="48387"/>
                </a:lnTo>
                <a:lnTo>
                  <a:pt x="1365504" y="48514"/>
                </a:lnTo>
                <a:lnTo>
                  <a:pt x="1365504" y="28702"/>
                </a:lnTo>
                <a:lnTo>
                  <a:pt x="1286256" y="28575"/>
                </a:lnTo>
                <a:close/>
              </a:path>
              <a:path w="4555490" h="76200">
                <a:moveTo>
                  <a:pt x="1504188" y="28702"/>
                </a:moveTo>
                <a:lnTo>
                  <a:pt x="1424939" y="28702"/>
                </a:lnTo>
                <a:lnTo>
                  <a:pt x="1424939" y="48514"/>
                </a:lnTo>
                <a:lnTo>
                  <a:pt x="1504188" y="48514"/>
                </a:lnTo>
                <a:lnTo>
                  <a:pt x="1504188" y="28702"/>
                </a:lnTo>
                <a:close/>
              </a:path>
              <a:path w="4555490" h="76200">
                <a:moveTo>
                  <a:pt x="1642871" y="28702"/>
                </a:moveTo>
                <a:lnTo>
                  <a:pt x="1563624" y="28702"/>
                </a:lnTo>
                <a:lnTo>
                  <a:pt x="1563624" y="48514"/>
                </a:lnTo>
                <a:lnTo>
                  <a:pt x="1642871" y="48514"/>
                </a:lnTo>
                <a:lnTo>
                  <a:pt x="1642871" y="28702"/>
                </a:lnTo>
                <a:close/>
              </a:path>
              <a:path w="4555490" h="76200">
                <a:moveTo>
                  <a:pt x="1781555" y="28829"/>
                </a:moveTo>
                <a:lnTo>
                  <a:pt x="1702308" y="28829"/>
                </a:lnTo>
                <a:lnTo>
                  <a:pt x="1702308" y="48641"/>
                </a:lnTo>
                <a:lnTo>
                  <a:pt x="1781555" y="48641"/>
                </a:lnTo>
                <a:lnTo>
                  <a:pt x="1781555" y="28829"/>
                </a:lnTo>
                <a:close/>
              </a:path>
              <a:path w="4555490" h="76200">
                <a:moveTo>
                  <a:pt x="1920239" y="28829"/>
                </a:moveTo>
                <a:lnTo>
                  <a:pt x="1840991" y="28829"/>
                </a:lnTo>
                <a:lnTo>
                  <a:pt x="1840991" y="48641"/>
                </a:lnTo>
                <a:lnTo>
                  <a:pt x="1920239" y="48641"/>
                </a:lnTo>
                <a:lnTo>
                  <a:pt x="1920239" y="28829"/>
                </a:lnTo>
                <a:close/>
              </a:path>
              <a:path w="4555490" h="76200">
                <a:moveTo>
                  <a:pt x="1979676" y="28829"/>
                </a:moveTo>
                <a:lnTo>
                  <a:pt x="1979676" y="48641"/>
                </a:lnTo>
                <a:lnTo>
                  <a:pt x="2058924" y="48768"/>
                </a:lnTo>
                <a:lnTo>
                  <a:pt x="2058924" y="28956"/>
                </a:lnTo>
                <a:lnTo>
                  <a:pt x="1979676" y="28829"/>
                </a:lnTo>
                <a:close/>
              </a:path>
              <a:path w="4555490" h="76200">
                <a:moveTo>
                  <a:pt x="2197608" y="28956"/>
                </a:moveTo>
                <a:lnTo>
                  <a:pt x="2118360" y="28956"/>
                </a:lnTo>
                <a:lnTo>
                  <a:pt x="2118360" y="48768"/>
                </a:lnTo>
                <a:lnTo>
                  <a:pt x="2197608" y="48768"/>
                </a:lnTo>
                <a:lnTo>
                  <a:pt x="2197608" y="28956"/>
                </a:lnTo>
                <a:close/>
              </a:path>
              <a:path w="4555490" h="76200">
                <a:moveTo>
                  <a:pt x="2336291" y="28956"/>
                </a:moveTo>
                <a:lnTo>
                  <a:pt x="2257043" y="28956"/>
                </a:lnTo>
                <a:lnTo>
                  <a:pt x="2257043" y="48768"/>
                </a:lnTo>
                <a:lnTo>
                  <a:pt x="2336291" y="48768"/>
                </a:lnTo>
                <a:lnTo>
                  <a:pt x="2336291" y="28956"/>
                </a:lnTo>
                <a:close/>
              </a:path>
              <a:path w="4555490" h="76200">
                <a:moveTo>
                  <a:pt x="2395728" y="28956"/>
                </a:moveTo>
                <a:lnTo>
                  <a:pt x="2395728" y="48768"/>
                </a:lnTo>
                <a:lnTo>
                  <a:pt x="2474976" y="48895"/>
                </a:lnTo>
                <a:lnTo>
                  <a:pt x="2474976" y="29083"/>
                </a:lnTo>
                <a:lnTo>
                  <a:pt x="2395728" y="28956"/>
                </a:lnTo>
                <a:close/>
              </a:path>
              <a:path w="4555490" h="76200">
                <a:moveTo>
                  <a:pt x="2613660" y="29083"/>
                </a:moveTo>
                <a:lnTo>
                  <a:pt x="2534412" y="29083"/>
                </a:lnTo>
                <a:lnTo>
                  <a:pt x="2534412" y="48895"/>
                </a:lnTo>
                <a:lnTo>
                  <a:pt x="2613660" y="48895"/>
                </a:lnTo>
                <a:lnTo>
                  <a:pt x="2613660" y="29083"/>
                </a:lnTo>
                <a:close/>
              </a:path>
              <a:path w="4555490" h="76200">
                <a:moveTo>
                  <a:pt x="2752343" y="29083"/>
                </a:moveTo>
                <a:lnTo>
                  <a:pt x="2673096" y="29083"/>
                </a:lnTo>
                <a:lnTo>
                  <a:pt x="2673096" y="48895"/>
                </a:lnTo>
                <a:lnTo>
                  <a:pt x="2752343" y="48895"/>
                </a:lnTo>
                <a:lnTo>
                  <a:pt x="2752343" y="29083"/>
                </a:lnTo>
                <a:close/>
              </a:path>
              <a:path w="4555490" h="76200">
                <a:moveTo>
                  <a:pt x="2891028" y="29210"/>
                </a:moveTo>
                <a:lnTo>
                  <a:pt x="2811779" y="29210"/>
                </a:lnTo>
                <a:lnTo>
                  <a:pt x="2811779" y="49022"/>
                </a:lnTo>
                <a:lnTo>
                  <a:pt x="2891028" y="49022"/>
                </a:lnTo>
                <a:lnTo>
                  <a:pt x="2891028" y="29210"/>
                </a:lnTo>
                <a:close/>
              </a:path>
              <a:path w="4555490" h="76200">
                <a:moveTo>
                  <a:pt x="3029712" y="29210"/>
                </a:moveTo>
                <a:lnTo>
                  <a:pt x="2950464" y="29210"/>
                </a:lnTo>
                <a:lnTo>
                  <a:pt x="2950464" y="49022"/>
                </a:lnTo>
                <a:lnTo>
                  <a:pt x="3029712" y="49022"/>
                </a:lnTo>
                <a:lnTo>
                  <a:pt x="3029712" y="29210"/>
                </a:lnTo>
                <a:close/>
              </a:path>
              <a:path w="4555490" h="76200">
                <a:moveTo>
                  <a:pt x="3089148" y="29210"/>
                </a:moveTo>
                <a:lnTo>
                  <a:pt x="3089148" y="49022"/>
                </a:lnTo>
                <a:lnTo>
                  <a:pt x="3168396" y="49149"/>
                </a:lnTo>
                <a:lnTo>
                  <a:pt x="3168396" y="29337"/>
                </a:lnTo>
                <a:lnTo>
                  <a:pt x="3089148" y="29210"/>
                </a:lnTo>
                <a:close/>
              </a:path>
              <a:path w="4555490" h="76200">
                <a:moveTo>
                  <a:pt x="3307079" y="29337"/>
                </a:moveTo>
                <a:lnTo>
                  <a:pt x="3227832" y="29337"/>
                </a:lnTo>
                <a:lnTo>
                  <a:pt x="3227832" y="49149"/>
                </a:lnTo>
                <a:lnTo>
                  <a:pt x="3307079" y="49149"/>
                </a:lnTo>
                <a:lnTo>
                  <a:pt x="3307079" y="29337"/>
                </a:lnTo>
                <a:close/>
              </a:path>
              <a:path w="4555490" h="76200">
                <a:moveTo>
                  <a:pt x="3445764" y="29337"/>
                </a:moveTo>
                <a:lnTo>
                  <a:pt x="3366516" y="29337"/>
                </a:lnTo>
                <a:lnTo>
                  <a:pt x="3366516" y="49149"/>
                </a:lnTo>
                <a:lnTo>
                  <a:pt x="3445764" y="49149"/>
                </a:lnTo>
                <a:lnTo>
                  <a:pt x="3445764" y="29337"/>
                </a:lnTo>
                <a:close/>
              </a:path>
              <a:path w="4555490" h="76200">
                <a:moveTo>
                  <a:pt x="3505200" y="29337"/>
                </a:moveTo>
                <a:lnTo>
                  <a:pt x="3505200" y="49149"/>
                </a:lnTo>
                <a:lnTo>
                  <a:pt x="3584448" y="49276"/>
                </a:lnTo>
                <a:lnTo>
                  <a:pt x="3584448" y="29464"/>
                </a:lnTo>
                <a:lnTo>
                  <a:pt x="3505200" y="29337"/>
                </a:lnTo>
                <a:close/>
              </a:path>
              <a:path w="4555490" h="76200">
                <a:moveTo>
                  <a:pt x="3723132" y="29464"/>
                </a:moveTo>
                <a:lnTo>
                  <a:pt x="3643884" y="29464"/>
                </a:lnTo>
                <a:lnTo>
                  <a:pt x="3643884" y="49276"/>
                </a:lnTo>
                <a:lnTo>
                  <a:pt x="3723132" y="49276"/>
                </a:lnTo>
                <a:lnTo>
                  <a:pt x="3723132" y="29464"/>
                </a:lnTo>
                <a:close/>
              </a:path>
              <a:path w="4555490" h="76200">
                <a:moveTo>
                  <a:pt x="3861816" y="29464"/>
                </a:moveTo>
                <a:lnTo>
                  <a:pt x="3782567" y="29464"/>
                </a:lnTo>
                <a:lnTo>
                  <a:pt x="3782567" y="49276"/>
                </a:lnTo>
                <a:lnTo>
                  <a:pt x="3861816" y="49276"/>
                </a:lnTo>
                <a:lnTo>
                  <a:pt x="3861816" y="29464"/>
                </a:lnTo>
                <a:close/>
              </a:path>
              <a:path w="4555490" h="76200">
                <a:moveTo>
                  <a:pt x="4000500" y="29591"/>
                </a:moveTo>
                <a:lnTo>
                  <a:pt x="3921252" y="29591"/>
                </a:lnTo>
                <a:lnTo>
                  <a:pt x="3921252" y="49403"/>
                </a:lnTo>
                <a:lnTo>
                  <a:pt x="4000500" y="49403"/>
                </a:lnTo>
                <a:lnTo>
                  <a:pt x="4000500" y="29591"/>
                </a:lnTo>
                <a:close/>
              </a:path>
              <a:path w="4555490" h="76200">
                <a:moveTo>
                  <a:pt x="4139184" y="29591"/>
                </a:moveTo>
                <a:lnTo>
                  <a:pt x="4059936" y="29591"/>
                </a:lnTo>
                <a:lnTo>
                  <a:pt x="4059936" y="49403"/>
                </a:lnTo>
                <a:lnTo>
                  <a:pt x="4139184" y="49403"/>
                </a:lnTo>
                <a:lnTo>
                  <a:pt x="4139184" y="29591"/>
                </a:lnTo>
                <a:close/>
              </a:path>
              <a:path w="4555490" h="76200">
                <a:moveTo>
                  <a:pt x="4198620" y="29591"/>
                </a:moveTo>
                <a:lnTo>
                  <a:pt x="4198620" y="49403"/>
                </a:lnTo>
                <a:lnTo>
                  <a:pt x="4277868" y="49530"/>
                </a:lnTo>
                <a:lnTo>
                  <a:pt x="4277868" y="29718"/>
                </a:lnTo>
                <a:lnTo>
                  <a:pt x="4198620" y="29591"/>
                </a:lnTo>
                <a:close/>
              </a:path>
              <a:path w="4555490" h="76200">
                <a:moveTo>
                  <a:pt x="4416552" y="29718"/>
                </a:moveTo>
                <a:lnTo>
                  <a:pt x="4337304" y="29718"/>
                </a:lnTo>
                <a:lnTo>
                  <a:pt x="4337304" y="49530"/>
                </a:lnTo>
                <a:lnTo>
                  <a:pt x="4416552" y="49530"/>
                </a:lnTo>
                <a:lnTo>
                  <a:pt x="4416552" y="29718"/>
                </a:lnTo>
                <a:close/>
              </a:path>
              <a:path w="4555490" h="76200">
                <a:moveTo>
                  <a:pt x="4555236" y="29718"/>
                </a:moveTo>
                <a:lnTo>
                  <a:pt x="4475988" y="29718"/>
                </a:lnTo>
                <a:lnTo>
                  <a:pt x="4475988" y="49530"/>
                </a:lnTo>
                <a:lnTo>
                  <a:pt x="4555236" y="49530"/>
                </a:lnTo>
                <a:lnTo>
                  <a:pt x="4555236" y="29718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562861" y="4124705"/>
            <a:ext cx="4555490" cy="76200"/>
          </a:xfrm>
          <a:custGeom>
            <a:avLst/>
            <a:gdLst/>
            <a:ahLst/>
            <a:cxnLst/>
            <a:rect l="l" t="t" r="r" b="b"/>
            <a:pathLst>
              <a:path w="455549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555490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4555490" h="76200">
                <a:moveTo>
                  <a:pt x="117348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17348" y="48006"/>
                </a:lnTo>
                <a:lnTo>
                  <a:pt x="117348" y="28194"/>
                </a:lnTo>
                <a:close/>
              </a:path>
              <a:path w="4555490" h="76200">
                <a:moveTo>
                  <a:pt x="176783" y="28194"/>
                </a:moveTo>
                <a:lnTo>
                  <a:pt x="176783" y="48006"/>
                </a:lnTo>
                <a:lnTo>
                  <a:pt x="256031" y="48133"/>
                </a:lnTo>
                <a:lnTo>
                  <a:pt x="256031" y="28321"/>
                </a:lnTo>
                <a:lnTo>
                  <a:pt x="176783" y="28194"/>
                </a:lnTo>
                <a:close/>
              </a:path>
              <a:path w="4555490" h="76200">
                <a:moveTo>
                  <a:pt x="394715" y="28321"/>
                </a:moveTo>
                <a:lnTo>
                  <a:pt x="315468" y="28321"/>
                </a:lnTo>
                <a:lnTo>
                  <a:pt x="315468" y="48133"/>
                </a:lnTo>
                <a:lnTo>
                  <a:pt x="394715" y="48133"/>
                </a:lnTo>
                <a:lnTo>
                  <a:pt x="394715" y="28321"/>
                </a:lnTo>
                <a:close/>
              </a:path>
              <a:path w="4555490" h="76200">
                <a:moveTo>
                  <a:pt x="533400" y="28321"/>
                </a:moveTo>
                <a:lnTo>
                  <a:pt x="454151" y="28321"/>
                </a:lnTo>
                <a:lnTo>
                  <a:pt x="454151" y="48133"/>
                </a:lnTo>
                <a:lnTo>
                  <a:pt x="533400" y="48133"/>
                </a:lnTo>
                <a:lnTo>
                  <a:pt x="533400" y="28321"/>
                </a:lnTo>
                <a:close/>
              </a:path>
              <a:path w="4555490" h="76200">
                <a:moveTo>
                  <a:pt x="672083" y="28448"/>
                </a:moveTo>
                <a:lnTo>
                  <a:pt x="592836" y="28448"/>
                </a:lnTo>
                <a:lnTo>
                  <a:pt x="592836" y="48260"/>
                </a:lnTo>
                <a:lnTo>
                  <a:pt x="672083" y="48260"/>
                </a:lnTo>
                <a:lnTo>
                  <a:pt x="672083" y="28448"/>
                </a:lnTo>
                <a:close/>
              </a:path>
              <a:path w="4555490" h="76200">
                <a:moveTo>
                  <a:pt x="810768" y="28448"/>
                </a:moveTo>
                <a:lnTo>
                  <a:pt x="731519" y="28448"/>
                </a:lnTo>
                <a:lnTo>
                  <a:pt x="731519" y="48260"/>
                </a:lnTo>
                <a:lnTo>
                  <a:pt x="810768" y="48260"/>
                </a:lnTo>
                <a:lnTo>
                  <a:pt x="810768" y="28448"/>
                </a:lnTo>
                <a:close/>
              </a:path>
              <a:path w="4555490" h="76200">
                <a:moveTo>
                  <a:pt x="949451" y="28448"/>
                </a:moveTo>
                <a:lnTo>
                  <a:pt x="870204" y="28448"/>
                </a:lnTo>
                <a:lnTo>
                  <a:pt x="870204" y="48260"/>
                </a:lnTo>
                <a:lnTo>
                  <a:pt x="949451" y="48260"/>
                </a:lnTo>
                <a:lnTo>
                  <a:pt x="949451" y="28448"/>
                </a:lnTo>
                <a:close/>
              </a:path>
              <a:path w="4555490" h="76200">
                <a:moveTo>
                  <a:pt x="1088136" y="28575"/>
                </a:moveTo>
                <a:lnTo>
                  <a:pt x="1008888" y="28575"/>
                </a:lnTo>
                <a:lnTo>
                  <a:pt x="1008888" y="48387"/>
                </a:lnTo>
                <a:lnTo>
                  <a:pt x="1088136" y="48387"/>
                </a:lnTo>
                <a:lnTo>
                  <a:pt x="1088136" y="28575"/>
                </a:lnTo>
                <a:close/>
              </a:path>
              <a:path w="4555490" h="76200">
                <a:moveTo>
                  <a:pt x="1226820" y="28575"/>
                </a:moveTo>
                <a:lnTo>
                  <a:pt x="1147571" y="28575"/>
                </a:lnTo>
                <a:lnTo>
                  <a:pt x="1147571" y="48387"/>
                </a:lnTo>
                <a:lnTo>
                  <a:pt x="1226820" y="48387"/>
                </a:lnTo>
                <a:lnTo>
                  <a:pt x="1226820" y="28575"/>
                </a:lnTo>
                <a:close/>
              </a:path>
              <a:path w="4555490" h="76200">
                <a:moveTo>
                  <a:pt x="1286256" y="28575"/>
                </a:moveTo>
                <a:lnTo>
                  <a:pt x="1286256" y="48387"/>
                </a:lnTo>
                <a:lnTo>
                  <a:pt x="1365504" y="48514"/>
                </a:lnTo>
                <a:lnTo>
                  <a:pt x="1365504" y="28702"/>
                </a:lnTo>
                <a:lnTo>
                  <a:pt x="1286256" y="28575"/>
                </a:lnTo>
                <a:close/>
              </a:path>
              <a:path w="4555490" h="76200">
                <a:moveTo>
                  <a:pt x="1504188" y="28702"/>
                </a:moveTo>
                <a:lnTo>
                  <a:pt x="1424939" y="28702"/>
                </a:lnTo>
                <a:lnTo>
                  <a:pt x="1424939" y="48514"/>
                </a:lnTo>
                <a:lnTo>
                  <a:pt x="1504188" y="48514"/>
                </a:lnTo>
                <a:lnTo>
                  <a:pt x="1504188" y="28702"/>
                </a:lnTo>
                <a:close/>
              </a:path>
              <a:path w="4555490" h="76200">
                <a:moveTo>
                  <a:pt x="1642871" y="28702"/>
                </a:moveTo>
                <a:lnTo>
                  <a:pt x="1563624" y="28702"/>
                </a:lnTo>
                <a:lnTo>
                  <a:pt x="1563624" y="48514"/>
                </a:lnTo>
                <a:lnTo>
                  <a:pt x="1642871" y="48514"/>
                </a:lnTo>
                <a:lnTo>
                  <a:pt x="1642871" y="28702"/>
                </a:lnTo>
                <a:close/>
              </a:path>
              <a:path w="4555490" h="76200">
                <a:moveTo>
                  <a:pt x="1781555" y="28829"/>
                </a:moveTo>
                <a:lnTo>
                  <a:pt x="1702308" y="28829"/>
                </a:lnTo>
                <a:lnTo>
                  <a:pt x="1702308" y="48641"/>
                </a:lnTo>
                <a:lnTo>
                  <a:pt x="1781555" y="48641"/>
                </a:lnTo>
                <a:lnTo>
                  <a:pt x="1781555" y="28829"/>
                </a:lnTo>
                <a:close/>
              </a:path>
              <a:path w="4555490" h="76200">
                <a:moveTo>
                  <a:pt x="1920239" y="28829"/>
                </a:moveTo>
                <a:lnTo>
                  <a:pt x="1840991" y="28829"/>
                </a:lnTo>
                <a:lnTo>
                  <a:pt x="1840991" y="48641"/>
                </a:lnTo>
                <a:lnTo>
                  <a:pt x="1920239" y="48641"/>
                </a:lnTo>
                <a:lnTo>
                  <a:pt x="1920239" y="28829"/>
                </a:lnTo>
                <a:close/>
              </a:path>
              <a:path w="4555490" h="76200">
                <a:moveTo>
                  <a:pt x="1979676" y="28829"/>
                </a:moveTo>
                <a:lnTo>
                  <a:pt x="1979676" y="48641"/>
                </a:lnTo>
                <a:lnTo>
                  <a:pt x="2058924" y="48768"/>
                </a:lnTo>
                <a:lnTo>
                  <a:pt x="2058924" y="28956"/>
                </a:lnTo>
                <a:lnTo>
                  <a:pt x="1979676" y="28829"/>
                </a:lnTo>
                <a:close/>
              </a:path>
              <a:path w="4555490" h="76200">
                <a:moveTo>
                  <a:pt x="2197608" y="28956"/>
                </a:moveTo>
                <a:lnTo>
                  <a:pt x="2118360" y="28956"/>
                </a:lnTo>
                <a:lnTo>
                  <a:pt x="2118360" y="48768"/>
                </a:lnTo>
                <a:lnTo>
                  <a:pt x="2197608" y="48768"/>
                </a:lnTo>
                <a:lnTo>
                  <a:pt x="2197608" y="28956"/>
                </a:lnTo>
                <a:close/>
              </a:path>
              <a:path w="4555490" h="76200">
                <a:moveTo>
                  <a:pt x="2336291" y="28956"/>
                </a:moveTo>
                <a:lnTo>
                  <a:pt x="2257043" y="28956"/>
                </a:lnTo>
                <a:lnTo>
                  <a:pt x="2257043" y="48768"/>
                </a:lnTo>
                <a:lnTo>
                  <a:pt x="2336291" y="48768"/>
                </a:lnTo>
                <a:lnTo>
                  <a:pt x="2336291" y="28956"/>
                </a:lnTo>
                <a:close/>
              </a:path>
              <a:path w="4555490" h="76200">
                <a:moveTo>
                  <a:pt x="2395728" y="28956"/>
                </a:moveTo>
                <a:lnTo>
                  <a:pt x="2395728" y="48768"/>
                </a:lnTo>
                <a:lnTo>
                  <a:pt x="2474976" y="48895"/>
                </a:lnTo>
                <a:lnTo>
                  <a:pt x="2474976" y="29083"/>
                </a:lnTo>
                <a:lnTo>
                  <a:pt x="2395728" y="28956"/>
                </a:lnTo>
                <a:close/>
              </a:path>
              <a:path w="4555490" h="76200">
                <a:moveTo>
                  <a:pt x="2613660" y="29083"/>
                </a:moveTo>
                <a:lnTo>
                  <a:pt x="2534412" y="29083"/>
                </a:lnTo>
                <a:lnTo>
                  <a:pt x="2534412" y="48895"/>
                </a:lnTo>
                <a:lnTo>
                  <a:pt x="2613660" y="48895"/>
                </a:lnTo>
                <a:lnTo>
                  <a:pt x="2613660" y="29083"/>
                </a:lnTo>
                <a:close/>
              </a:path>
              <a:path w="4555490" h="76200">
                <a:moveTo>
                  <a:pt x="2752343" y="29083"/>
                </a:moveTo>
                <a:lnTo>
                  <a:pt x="2673096" y="29083"/>
                </a:lnTo>
                <a:lnTo>
                  <a:pt x="2673096" y="48895"/>
                </a:lnTo>
                <a:lnTo>
                  <a:pt x="2752343" y="48895"/>
                </a:lnTo>
                <a:lnTo>
                  <a:pt x="2752343" y="29083"/>
                </a:lnTo>
                <a:close/>
              </a:path>
              <a:path w="4555490" h="76200">
                <a:moveTo>
                  <a:pt x="2891028" y="29210"/>
                </a:moveTo>
                <a:lnTo>
                  <a:pt x="2811779" y="29210"/>
                </a:lnTo>
                <a:lnTo>
                  <a:pt x="2811779" y="49022"/>
                </a:lnTo>
                <a:lnTo>
                  <a:pt x="2891028" y="49022"/>
                </a:lnTo>
                <a:lnTo>
                  <a:pt x="2891028" y="29210"/>
                </a:lnTo>
                <a:close/>
              </a:path>
              <a:path w="4555490" h="76200">
                <a:moveTo>
                  <a:pt x="3029712" y="29210"/>
                </a:moveTo>
                <a:lnTo>
                  <a:pt x="2950464" y="29210"/>
                </a:lnTo>
                <a:lnTo>
                  <a:pt x="2950464" y="49022"/>
                </a:lnTo>
                <a:lnTo>
                  <a:pt x="3029712" y="49022"/>
                </a:lnTo>
                <a:lnTo>
                  <a:pt x="3029712" y="29210"/>
                </a:lnTo>
                <a:close/>
              </a:path>
              <a:path w="4555490" h="76200">
                <a:moveTo>
                  <a:pt x="3089148" y="29210"/>
                </a:moveTo>
                <a:lnTo>
                  <a:pt x="3089148" y="49022"/>
                </a:lnTo>
                <a:lnTo>
                  <a:pt x="3168396" y="49149"/>
                </a:lnTo>
                <a:lnTo>
                  <a:pt x="3168396" y="29337"/>
                </a:lnTo>
                <a:lnTo>
                  <a:pt x="3089148" y="29210"/>
                </a:lnTo>
                <a:close/>
              </a:path>
              <a:path w="4555490" h="76200">
                <a:moveTo>
                  <a:pt x="3307079" y="29337"/>
                </a:moveTo>
                <a:lnTo>
                  <a:pt x="3227832" y="29337"/>
                </a:lnTo>
                <a:lnTo>
                  <a:pt x="3227832" y="49149"/>
                </a:lnTo>
                <a:lnTo>
                  <a:pt x="3307079" y="49149"/>
                </a:lnTo>
                <a:lnTo>
                  <a:pt x="3307079" y="29337"/>
                </a:lnTo>
                <a:close/>
              </a:path>
              <a:path w="4555490" h="76200">
                <a:moveTo>
                  <a:pt x="3445764" y="29337"/>
                </a:moveTo>
                <a:lnTo>
                  <a:pt x="3366516" y="29337"/>
                </a:lnTo>
                <a:lnTo>
                  <a:pt x="3366516" y="49149"/>
                </a:lnTo>
                <a:lnTo>
                  <a:pt x="3445764" y="49149"/>
                </a:lnTo>
                <a:lnTo>
                  <a:pt x="3445764" y="29337"/>
                </a:lnTo>
                <a:close/>
              </a:path>
              <a:path w="4555490" h="76200">
                <a:moveTo>
                  <a:pt x="3505200" y="29337"/>
                </a:moveTo>
                <a:lnTo>
                  <a:pt x="3505200" y="49149"/>
                </a:lnTo>
                <a:lnTo>
                  <a:pt x="3584448" y="49276"/>
                </a:lnTo>
                <a:lnTo>
                  <a:pt x="3584448" y="29464"/>
                </a:lnTo>
                <a:lnTo>
                  <a:pt x="3505200" y="29337"/>
                </a:lnTo>
                <a:close/>
              </a:path>
              <a:path w="4555490" h="76200">
                <a:moveTo>
                  <a:pt x="3723132" y="29464"/>
                </a:moveTo>
                <a:lnTo>
                  <a:pt x="3643884" y="29464"/>
                </a:lnTo>
                <a:lnTo>
                  <a:pt x="3643884" y="49276"/>
                </a:lnTo>
                <a:lnTo>
                  <a:pt x="3723132" y="49276"/>
                </a:lnTo>
                <a:lnTo>
                  <a:pt x="3723132" y="29464"/>
                </a:lnTo>
                <a:close/>
              </a:path>
              <a:path w="4555490" h="76200">
                <a:moveTo>
                  <a:pt x="3861816" y="29464"/>
                </a:moveTo>
                <a:lnTo>
                  <a:pt x="3782567" y="29464"/>
                </a:lnTo>
                <a:lnTo>
                  <a:pt x="3782567" y="49276"/>
                </a:lnTo>
                <a:lnTo>
                  <a:pt x="3861816" y="49276"/>
                </a:lnTo>
                <a:lnTo>
                  <a:pt x="3861816" y="29464"/>
                </a:lnTo>
                <a:close/>
              </a:path>
              <a:path w="4555490" h="76200">
                <a:moveTo>
                  <a:pt x="4000500" y="29591"/>
                </a:moveTo>
                <a:lnTo>
                  <a:pt x="3921252" y="29591"/>
                </a:lnTo>
                <a:lnTo>
                  <a:pt x="3921252" y="49403"/>
                </a:lnTo>
                <a:lnTo>
                  <a:pt x="4000500" y="49403"/>
                </a:lnTo>
                <a:lnTo>
                  <a:pt x="4000500" y="29591"/>
                </a:lnTo>
                <a:close/>
              </a:path>
              <a:path w="4555490" h="76200">
                <a:moveTo>
                  <a:pt x="4139184" y="29591"/>
                </a:moveTo>
                <a:lnTo>
                  <a:pt x="4059936" y="29591"/>
                </a:lnTo>
                <a:lnTo>
                  <a:pt x="4059936" y="49403"/>
                </a:lnTo>
                <a:lnTo>
                  <a:pt x="4139184" y="49403"/>
                </a:lnTo>
                <a:lnTo>
                  <a:pt x="4139184" y="29591"/>
                </a:lnTo>
                <a:close/>
              </a:path>
              <a:path w="4555490" h="76200">
                <a:moveTo>
                  <a:pt x="4198620" y="29591"/>
                </a:moveTo>
                <a:lnTo>
                  <a:pt x="4198620" y="49403"/>
                </a:lnTo>
                <a:lnTo>
                  <a:pt x="4277868" y="49530"/>
                </a:lnTo>
                <a:lnTo>
                  <a:pt x="4277868" y="29718"/>
                </a:lnTo>
                <a:lnTo>
                  <a:pt x="4198620" y="29591"/>
                </a:lnTo>
                <a:close/>
              </a:path>
              <a:path w="4555490" h="76200">
                <a:moveTo>
                  <a:pt x="4416552" y="29718"/>
                </a:moveTo>
                <a:lnTo>
                  <a:pt x="4337304" y="29718"/>
                </a:lnTo>
                <a:lnTo>
                  <a:pt x="4337304" y="49530"/>
                </a:lnTo>
                <a:lnTo>
                  <a:pt x="4416552" y="49530"/>
                </a:lnTo>
                <a:lnTo>
                  <a:pt x="4416552" y="29718"/>
                </a:lnTo>
                <a:close/>
              </a:path>
              <a:path w="4555490" h="76200">
                <a:moveTo>
                  <a:pt x="4555236" y="29718"/>
                </a:moveTo>
                <a:lnTo>
                  <a:pt x="4475988" y="29718"/>
                </a:lnTo>
                <a:lnTo>
                  <a:pt x="4475988" y="49530"/>
                </a:lnTo>
                <a:lnTo>
                  <a:pt x="4555236" y="49530"/>
                </a:lnTo>
                <a:lnTo>
                  <a:pt x="4555236" y="29718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562861" y="4658105"/>
            <a:ext cx="4555490" cy="76200"/>
          </a:xfrm>
          <a:custGeom>
            <a:avLst/>
            <a:gdLst/>
            <a:ahLst/>
            <a:cxnLst/>
            <a:rect l="l" t="t" r="r" b="b"/>
            <a:pathLst>
              <a:path w="455549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555490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4555490" h="76200">
                <a:moveTo>
                  <a:pt x="117348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17348" y="48006"/>
                </a:lnTo>
                <a:lnTo>
                  <a:pt x="117348" y="28194"/>
                </a:lnTo>
                <a:close/>
              </a:path>
              <a:path w="4555490" h="76200">
                <a:moveTo>
                  <a:pt x="176783" y="28194"/>
                </a:moveTo>
                <a:lnTo>
                  <a:pt x="176783" y="48006"/>
                </a:lnTo>
                <a:lnTo>
                  <a:pt x="256031" y="48133"/>
                </a:lnTo>
                <a:lnTo>
                  <a:pt x="256031" y="28321"/>
                </a:lnTo>
                <a:lnTo>
                  <a:pt x="176783" y="28194"/>
                </a:lnTo>
                <a:close/>
              </a:path>
              <a:path w="4555490" h="76200">
                <a:moveTo>
                  <a:pt x="394715" y="28321"/>
                </a:moveTo>
                <a:lnTo>
                  <a:pt x="315468" y="28321"/>
                </a:lnTo>
                <a:lnTo>
                  <a:pt x="315468" y="48133"/>
                </a:lnTo>
                <a:lnTo>
                  <a:pt x="394715" y="48133"/>
                </a:lnTo>
                <a:lnTo>
                  <a:pt x="394715" y="28321"/>
                </a:lnTo>
                <a:close/>
              </a:path>
              <a:path w="4555490" h="76200">
                <a:moveTo>
                  <a:pt x="533400" y="28321"/>
                </a:moveTo>
                <a:lnTo>
                  <a:pt x="454151" y="28321"/>
                </a:lnTo>
                <a:lnTo>
                  <a:pt x="454151" y="48133"/>
                </a:lnTo>
                <a:lnTo>
                  <a:pt x="533400" y="48133"/>
                </a:lnTo>
                <a:lnTo>
                  <a:pt x="533400" y="28321"/>
                </a:lnTo>
                <a:close/>
              </a:path>
              <a:path w="4555490" h="76200">
                <a:moveTo>
                  <a:pt x="672083" y="28448"/>
                </a:moveTo>
                <a:lnTo>
                  <a:pt x="592836" y="28448"/>
                </a:lnTo>
                <a:lnTo>
                  <a:pt x="592836" y="48260"/>
                </a:lnTo>
                <a:lnTo>
                  <a:pt x="672083" y="48260"/>
                </a:lnTo>
                <a:lnTo>
                  <a:pt x="672083" y="28448"/>
                </a:lnTo>
                <a:close/>
              </a:path>
              <a:path w="4555490" h="76200">
                <a:moveTo>
                  <a:pt x="810768" y="28448"/>
                </a:moveTo>
                <a:lnTo>
                  <a:pt x="731519" y="28448"/>
                </a:lnTo>
                <a:lnTo>
                  <a:pt x="731519" y="48260"/>
                </a:lnTo>
                <a:lnTo>
                  <a:pt x="810768" y="48260"/>
                </a:lnTo>
                <a:lnTo>
                  <a:pt x="810768" y="28448"/>
                </a:lnTo>
                <a:close/>
              </a:path>
              <a:path w="4555490" h="76200">
                <a:moveTo>
                  <a:pt x="949451" y="28448"/>
                </a:moveTo>
                <a:lnTo>
                  <a:pt x="870204" y="28448"/>
                </a:lnTo>
                <a:lnTo>
                  <a:pt x="870204" y="48260"/>
                </a:lnTo>
                <a:lnTo>
                  <a:pt x="949451" y="48260"/>
                </a:lnTo>
                <a:lnTo>
                  <a:pt x="949451" y="28448"/>
                </a:lnTo>
                <a:close/>
              </a:path>
              <a:path w="4555490" h="76200">
                <a:moveTo>
                  <a:pt x="1088136" y="28575"/>
                </a:moveTo>
                <a:lnTo>
                  <a:pt x="1008888" y="28575"/>
                </a:lnTo>
                <a:lnTo>
                  <a:pt x="1008888" y="48387"/>
                </a:lnTo>
                <a:lnTo>
                  <a:pt x="1088136" y="48387"/>
                </a:lnTo>
                <a:lnTo>
                  <a:pt x="1088136" y="28575"/>
                </a:lnTo>
                <a:close/>
              </a:path>
              <a:path w="4555490" h="76200">
                <a:moveTo>
                  <a:pt x="1226820" y="28575"/>
                </a:moveTo>
                <a:lnTo>
                  <a:pt x="1147571" y="28575"/>
                </a:lnTo>
                <a:lnTo>
                  <a:pt x="1147571" y="48387"/>
                </a:lnTo>
                <a:lnTo>
                  <a:pt x="1226820" y="48387"/>
                </a:lnTo>
                <a:lnTo>
                  <a:pt x="1226820" y="28575"/>
                </a:lnTo>
                <a:close/>
              </a:path>
              <a:path w="4555490" h="76200">
                <a:moveTo>
                  <a:pt x="1286256" y="28575"/>
                </a:moveTo>
                <a:lnTo>
                  <a:pt x="1286256" y="48387"/>
                </a:lnTo>
                <a:lnTo>
                  <a:pt x="1365504" y="48514"/>
                </a:lnTo>
                <a:lnTo>
                  <a:pt x="1365504" y="28702"/>
                </a:lnTo>
                <a:lnTo>
                  <a:pt x="1286256" y="28575"/>
                </a:lnTo>
                <a:close/>
              </a:path>
              <a:path w="4555490" h="76200">
                <a:moveTo>
                  <a:pt x="1504188" y="28702"/>
                </a:moveTo>
                <a:lnTo>
                  <a:pt x="1424939" y="28702"/>
                </a:lnTo>
                <a:lnTo>
                  <a:pt x="1424939" y="48514"/>
                </a:lnTo>
                <a:lnTo>
                  <a:pt x="1504188" y="48514"/>
                </a:lnTo>
                <a:lnTo>
                  <a:pt x="1504188" y="28702"/>
                </a:lnTo>
                <a:close/>
              </a:path>
              <a:path w="4555490" h="76200">
                <a:moveTo>
                  <a:pt x="1642871" y="28702"/>
                </a:moveTo>
                <a:lnTo>
                  <a:pt x="1563624" y="28702"/>
                </a:lnTo>
                <a:lnTo>
                  <a:pt x="1563624" y="48514"/>
                </a:lnTo>
                <a:lnTo>
                  <a:pt x="1642871" y="48514"/>
                </a:lnTo>
                <a:lnTo>
                  <a:pt x="1642871" y="28702"/>
                </a:lnTo>
                <a:close/>
              </a:path>
              <a:path w="4555490" h="76200">
                <a:moveTo>
                  <a:pt x="1781555" y="28829"/>
                </a:moveTo>
                <a:lnTo>
                  <a:pt x="1702308" y="28829"/>
                </a:lnTo>
                <a:lnTo>
                  <a:pt x="1702308" y="48641"/>
                </a:lnTo>
                <a:lnTo>
                  <a:pt x="1781555" y="48641"/>
                </a:lnTo>
                <a:lnTo>
                  <a:pt x="1781555" y="28829"/>
                </a:lnTo>
                <a:close/>
              </a:path>
              <a:path w="4555490" h="76200">
                <a:moveTo>
                  <a:pt x="1920239" y="28829"/>
                </a:moveTo>
                <a:lnTo>
                  <a:pt x="1840991" y="28829"/>
                </a:lnTo>
                <a:lnTo>
                  <a:pt x="1840991" y="48641"/>
                </a:lnTo>
                <a:lnTo>
                  <a:pt x="1920239" y="48641"/>
                </a:lnTo>
                <a:lnTo>
                  <a:pt x="1920239" y="28829"/>
                </a:lnTo>
                <a:close/>
              </a:path>
              <a:path w="4555490" h="76200">
                <a:moveTo>
                  <a:pt x="1979676" y="28829"/>
                </a:moveTo>
                <a:lnTo>
                  <a:pt x="1979676" y="48641"/>
                </a:lnTo>
                <a:lnTo>
                  <a:pt x="2058924" y="48768"/>
                </a:lnTo>
                <a:lnTo>
                  <a:pt x="2058924" y="28956"/>
                </a:lnTo>
                <a:lnTo>
                  <a:pt x="1979676" y="28829"/>
                </a:lnTo>
                <a:close/>
              </a:path>
              <a:path w="4555490" h="76200">
                <a:moveTo>
                  <a:pt x="2197608" y="28956"/>
                </a:moveTo>
                <a:lnTo>
                  <a:pt x="2118360" y="28956"/>
                </a:lnTo>
                <a:lnTo>
                  <a:pt x="2118360" y="48768"/>
                </a:lnTo>
                <a:lnTo>
                  <a:pt x="2197608" y="48768"/>
                </a:lnTo>
                <a:lnTo>
                  <a:pt x="2197608" y="28956"/>
                </a:lnTo>
                <a:close/>
              </a:path>
              <a:path w="4555490" h="76200">
                <a:moveTo>
                  <a:pt x="2336291" y="28956"/>
                </a:moveTo>
                <a:lnTo>
                  <a:pt x="2257043" y="28956"/>
                </a:lnTo>
                <a:lnTo>
                  <a:pt x="2257043" y="48768"/>
                </a:lnTo>
                <a:lnTo>
                  <a:pt x="2336291" y="48768"/>
                </a:lnTo>
                <a:lnTo>
                  <a:pt x="2336291" y="28956"/>
                </a:lnTo>
                <a:close/>
              </a:path>
              <a:path w="4555490" h="76200">
                <a:moveTo>
                  <a:pt x="2395728" y="28956"/>
                </a:moveTo>
                <a:lnTo>
                  <a:pt x="2395728" y="48768"/>
                </a:lnTo>
                <a:lnTo>
                  <a:pt x="2474976" y="48895"/>
                </a:lnTo>
                <a:lnTo>
                  <a:pt x="2474976" y="29083"/>
                </a:lnTo>
                <a:lnTo>
                  <a:pt x="2395728" y="28956"/>
                </a:lnTo>
                <a:close/>
              </a:path>
              <a:path w="4555490" h="76200">
                <a:moveTo>
                  <a:pt x="2613660" y="29083"/>
                </a:moveTo>
                <a:lnTo>
                  <a:pt x="2534412" y="29083"/>
                </a:lnTo>
                <a:lnTo>
                  <a:pt x="2534412" y="48895"/>
                </a:lnTo>
                <a:lnTo>
                  <a:pt x="2613660" y="48895"/>
                </a:lnTo>
                <a:lnTo>
                  <a:pt x="2613660" y="29083"/>
                </a:lnTo>
                <a:close/>
              </a:path>
              <a:path w="4555490" h="76200">
                <a:moveTo>
                  <a:pt x="2752343" y="29083"/>
                </a:moveTo>
                <a:lnTo>
                  <a:pt x="2673096" y="29083"/>
                </a:lnTo>
                <a:lnTo>
                  <a:pt x="2673096" y="48895"/>
                </a:lnTo>
                <a:lnTo>
                  <a:pt x="2752343" y="48895"/>
                </a:lnTo>
                <a:lnTo>
                  <a:pt x="2752343" y="29083"/>
                </a:lnTo>
                <a:close/>
              </a:path>
              <a:path w="4555490" h="76200">
                <a:moveTo>
                  <a:pt x="2891028" y="29210"/>
                </a:moveTo>
                <a:lnTo>
                  <a:pt x="2811779" y="29210"/>
                </a:lnTo>
                <a:lnTo>
                  <a:pt x="2811779" y="49022"/>
                </a:lnTo>
                <a:lnTo>
                  <a:pt x="2891028" y="49022"/>
                </a:lnTo>
                <a:lnTo>
                  <a:pt x="2891028" y="29210"/>
                </a:lnTo>
                <a:close/>
              </a:path>
              <a:path w="4555490" h="76200">
                <a:moveTo>
                  <a:pt x="3029712" y="29210"/>
                </a:moveTo>
                <a:lnTo>
                  <a:pt x="2950464" y="29210"/>
                </a:lnTo>
                <a:lnTo>
                  <a:pt x="2950464" y="49022"/>
                </a:lnTo>
                <a:lnTo>
                  <a:pt x="3029712" y="49022"/>
                </a:lnTo>
                <a:lnTo>
                  <a:pt x="3029712" y="29210"/>
                </a:lnTo>
                <a:close/>
              </a:path>
              <a:path w="4555490" h="76200">
                <a:moveTo>
                  <a:pt x="3089148" y="29210"/>
                </a:moveTo>
                <a:lnTo>
                  <a:pt x="3089148" y="49022"/>
                </a:lnTo>
                <a:lnTo>
                  <a:pt x="3168396" y="49149"/>
                </a:lnTo>
                <a:lnTo>
                  <a:pt x="3168396" y="29337"/>
                </a:lnTo>
                <a:lnTo>
                  <a:pt x="3089148" y="29210"/>
                </a:lnTo>
                <a:close/>
              </a:path>
              <a:path w="4555490" h="76200">
                <a:moveTo>
                  <a:pt x="3307079" y="29337"/>
                </a:moveTo>
                <a:lnTo>
                  <a:pt x="3227832" y="29337"/>
                </a:lnTo>
                <a:lnTo>
                  <a:pt x="3227832" y="49149"/>
                </a:lnTo>
                <a:lnTo>
                  <a:pt x="3307079" y="49149"/>
                </a:lnTo>
                <a:lnTo>
                  <a:pt x="3307079" y="29337"/>
                </a:lnTo>
                <a:close/>
              </a:path>
              <a:path w="4555490" h="76200">
                <a:moveTo>
                  <a:pt x="3445764" y="29337"/>
                </a:moveTo>
                <a:lnTo>
                  <a:pt x="3366516" y="29337"/>
                </a:lnTo>
                <a:lnTo>
                  <a:pt x="3366516" y="49149"/>
                </a:lnTo>
                <a:lnTo>
                  <a:pt x="3445764" y="49149"/>
                </a:lnTo>
                <a:lnTo>
                  <a:pt x="3445764" y="29337"/>
                </a:lnTo>
                <a:close/>
              </a:path>
              <a:path w="4555490" h="76200">
                <a:moveTo>
                  <a:pt x="3505200" y="29337"/>
                </a:moveTo>
                <a:lnTo>
                  <a:pt x="3505200" y="49149"/>
                </a:lnTo>
                <a:lnTo>
                  <a:pt x="3584448" y="49276"/>
                </a:lnTo>
                <a:lnTo>
                  <a:pt x="3584448" y="29464"/>
                </a:lnTo>
                <a:lnTo>
                  <a:pt x="3505200" y="29337"/>
                </a:lnTo>
                <a:close/>
              </a:path>
              <a:path w="4555490" h="76200">
                <a:moveTo>
                  <a:pt x="3723132" y="29464"/>
                </a:moveTo>
                <a:lnTo>
                  <a:pt x="3643884" y="29464"/>
                </a:lnTo>
                <a:lnTo>
                  <a:pt x="3643884" y="49276"/>
                </a:lnTo>
                <a:lnTo>
                  <a:pt x="3723132" y="49276"/>
                </a:lnTo>
                <a:lnTo>
                  <a:pt x="3723132" y="29464"/>
                </a:lnTo>
                <a:close/>
              </a:path>
              <a:path w="4555490" h="76200">
                <a:moveTo>
                  <a:pt x="3861816" y="29464"/>
                </a:moveTo>
                <a:lnTo>
                  <a:pt x="3782567" y="29464"/>
                </a:lnTo>
                <a:lnTo>
                  <a:pt x="3782567" y="49276"/>
                </a:lnTo>
                <a:lnTo>
                  <a:pt x="3861816" y="49276"/>
                </a:lnTo>
                <a:lnTo>
                  <a:pt x="3861816" y="29464"/>
                </a:lnTo>
                <a:close/>
              </a:path>
              <a:path w="4555490" h="76200">
                <a:moveTo>
                  <a:pt x="4000500" y="29591"/>
                </a:moveTo>
                <a:lnTo>
                  <a:pt x="3921252" y="29591"/>
                </a:lnTo>
                <a:lnTo>
                  <a:pt x="3921252" y="49403"/>
                </a:lnTo>
                <a:lnTo>
                  <a:pt x="4000500" y="49403"/>
                </a:lnTo>
                <a:lnTo>
                  <a:pt x="4000500" y="29591"/>
                </a:lnTo>
                <a:close/>
              </a:path>
              <a:path w="4555490" h="76200">
                <a:moveTo>
                  <a:pt x="4139184" y="29591"/>
                </a:moveTo>
                <a:lnTo>
                  <a:pt x="4059936" y="29591"/>
                </a:lnTo>
                <a:lnTo>
                  <a:pt x="4059936" y="49403"/>
                </a:lnTo>
                <a:lnTo>
                  <a:pt x="4139184" y="49403"/>
                </a:lnTo>
                <a:lnTo>
                  <a:pt x="4139184" y="29591"/>
                </a:lnTo>
                <a:close/>
              </a:path>
              <a:path w="4555490" h="76200">
                <a:moveTo>
                  <a:pt x="4198620" y="29591"/>
                </a:moveTo>
                <a:lnTo>
                  <a:pt x="4198620" y="49403"/>
                </a:lnTo>
                <a:lnTo>
                  <a:pt x="4277868" y="49530"/>
                </a:lnTo>
                <a:lnTo>
                  <a:pt x="4277868" y="29718"/>
                </a:lnTo>
                <a:lnTo>
                  <a:pt x="4198620" y="29591"/>
                </a:lnTo>
                <a:close/>
              </a:path>
              <a:path w="4555490" h="76200">
                <a:moveTo>
                  <a:pt x="4416552" y="29718"/>
                </a:moveTo>
                <a:lnTo>
                  <a:pt x="4337304" y="29718"/>
                </a:lnTo>
                <a:lnTo>
                  <a:pt x="4337304" y="49530"/>
                </a:lnTo>
                <a:lnTo>
                  <a:pt x="4416552" y="49530"/>
                </a:lnTo>
                <a:lnTo>
                  <a:pt x="4416552" y="29718"/>
                </a:lnTo>
                <a:close/>
              </a:path>
              <a:path w="4555490" h="76200">
                <a:moveTo>
                  <a:pt x="4555236" y="29718"/>
                </a:moveTo>
                <a:lnTo>
                  <a:pt x="4475988" y="29718"/>
                </a:lnTo>
                <a:lnTo>
                  <a:pt x="4475988" y="49530"/>
                </a:lnTo>
                <a:lnTo>
                  <a:pt x="4555236" y="49530"/>
                </a:lnTo>
                <a:lnTo>
                  <a:pt x="4555236" y="29718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562861" y="5191505"/>
            <a:ext cx="4555490" cy="76200"/>
          </a:xfrm>
          <a:custGeom>
            <a:avLst/>
            <a:gdLst/>
            <a:ahLst/>
            <a:cxnLst/>
            <a:rect l="l" t="t" r="r" b="b"/>
            <a:pathLst>
              <a:path w="455549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555490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4555490" h="76200">
                <a:moveTo>
                  <a:pt x="117348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17348" y="48006"/>
                </a:lnTo>
                <a:lnTo>
                  <a:pt x="117348" y="28194"/>
                </a:lnTo>
                <a:close/>
              </a:path>
              <a:path w="4555490" h="76200">
                <a:moveTo>
                  <a:pt x="176783" y="28194"/>
                </a:moveTo>
                <a:lnTo>
                  <a:pt x="176783" y="48006"/>
                </a:lnTo>
                <a:lnTo>
                  <a:pt x="256031" y="48133"/>
                </a:lnTo>
                <a:lnTo>
                  <a:pt x="256031" y="28321"/>
                </a:lnTo>
                <a:lnTo>
                  <a:pt x="176783" y="28194"/>
                </a:lnTo>
                <a:close/>
              </a:path>
              <a:path w="4555490" h="76200">
                <a:moveTo>
                  <a:pt x="394715" y="28321"/>
                </a:moveTo>
                <a:lnTo>
                  <a:pt x="315468" y="28321"/>
                </a:lnTo>
                <a:lnTo>
                  <a:pt x="315468" y="48133"/>
                </a:lnTo>
                <a:lnTo>
                  <a:pt x="394715" y="48133"/>
                </a:lnTo>
                <a:lnTo>
                  <a:pt x="394715" y="28321"/>
                </a:lnTo>
                <a:close/>
              </a:path>
              <a:path w="4555490" h="76200">
                <a:moveTo>
                  <a:pt x="533400" y="28321"/>
                </a:moveTo>
                <a:lnTo>
                  <a:pt x="454151" y="28321"/>
                </a:lnTo>
                <a:lnTo>
                  <a:pt x="454151" y="48133"/>
                </a:lnTo>
                <a:lnTo>
                  <a:pt x="533400" y="48133"/>
                </a:lnTo>
                <a:lnTo>
                  <a:pt x="533400" y="28321"/>
                </a:lnTo>
                <a:close/>
              </a:path>
              <a:path w="4555490" h="76200">
                <a:moveTo>
                  <a:pt x="672083" y="28448"/>
                </a:moveTo>
                <a:lnTo>
                  <a:pt x="592836" y="28448"/>
                </a:lnTo>
                <a:lnTo>
                  <a:pt x="592836" y="48260"/>
                </a:lnTo>
                <a:lnTo>
                  <a:pt x="672083" y="48260"/>
                </a:lnTo>
                <a:lnTo>
                  <a:pt x="672083" y="28448"/>
                </a:lnTo>
                <a:close/>
              </a:path>
              <a:path w="4555490" h="76200">
                <a:moveTo>
                  <a:pt x="810768" y="28448"/>
                </a:moveTo>
                <a:lnTo>
                  <a:pt x="731519" y="28448"/>
                </a:lnTo>
                <a:lnTo>
                  <a:pt x="731519" y="48260"/>
                </a:lnTo>
                <a:lnTo>
                  <a:pt x="810768" y="48260"/>
                </a:lnTo>
                <a:lnTo>
                  <a:pt x="810768" y="28448"/>
                </a:lnTo>
                <a:close/>
              </a:path>
              <a:path w="4555490" h="76200">
                <a:moveTo>
                  <a:pt x="949451" y="28448"/>
                </a:moveTo>
                <a:lnTo>
                  <a:pt x="870204" y="28448"/>
                </a:lnTo>
                <a:lnTo>
                  <a:pt x="870204" y="48260"/>
                </a:lnTo>
                <a:lnTo>
                  <a:pt x="949451" y="48260"/>
                </a:lnTo>
                <a:lnTo>
                  <a:pt x="949451" y="28448"/>
                </a:lnTo>
                <a:close/>
              </a:path>
              <a:path w="4555490" h="76200">
                <a:moveTo>
                  <a:pt x="1088136" y="28575"/>
                </a:moveTo>
                <a:lnTo>
                  <a:pt x="1008888" y="28575"/>
                </a:lnTo>
                <a:lnTo>
                  <a:pt x="1008888" y="48387"/>
                </a:lnTo>
                <a:lnTo>
                  <a:pt x="1088136" y="48387"/>
                </a:lnTo>
                <a:lnTo>
                  <a:pt x="1088136" y="28575"/>
                </a:lnTo>
                <a:close/>
              </a:path>
              <a:path w="4555490" h="76200">
                <a:moveTo>
                  <a:pt x="1226820" y="28575"/>
                </a:moveTo>
                <a:lnTo>
                  <a:pt x="1147571" y="28575"/>
                </a:lnTo>
                <a:lnTo>
                  <a:pt x="1147571" y="48387"/>
                </a:lnTo>
                <a:lnTo>
                  <a:pt x="1226820" y="48387"/>
                </a:lnTo>
                <a:lnTo>
                  <a:pt x="1226820" y="28575"/>
                </a:lnTo>
                <a:close/>
              </a:path>
              <a:path w="4555490" h="76200">
                <a:moveTo>
                  <a:pt x="1286256" y="28575"/>
                </a:moveTo>
                <a:lnTo>
                  <a:pt x="1286256" y="48387"/>
                </a:lnTo>
                <a:lnTo>
                  <a:pt x="1365504" y="48514"/>
                </a:lnTo>
                <a:lnTo>
                  <a:pt x="1365504" y="28702"/>
                </a:lnTo>
                <a:lnTo>
                  <a:pt x="1286256" y="28575"/>
                </a:lnTo>
                <a:close/>
              </a:path>
              <a:path w="4555490" h="76200">
                <a:moveTo>
                  <a:pt x="1504188" y="28702"/>
                </a:moveTo>
                <a:lnTo>
                  <a:pt x="1424939" y="28702"/>
                </a:lnTo>
                <a:lnTo>
                  <a:pt x="1424939" y="48514"/>
                </a:lnTo>
                <a:lnTo>
                  <a:pt x="1504188" y="48514"/>
                </a:lnTo>
                <a:lnTo>
                  <a:pt x="1504188" y="28702"/>
                </a:lnTo>
                <a:close/>
              </a:path>
              <a:path w="4555490" h="76200">
                <a:moveTo>
                  <a:pt x="1642871" y="28702"/>
                </a:moveTo>
                <a:lnTo>
                  <a:pt x="1563624" y="28702"/>
                </a:lnTo>
                <a:lnTo>
                  <a:pt x="1563624" y="48514"/>
                </a:lnTo>
                <a:lnTo>
                  <a:pt x="1642871" y="48514"/>
                </a:lnTo>
                <a:lnTo>
                  <a:pt x="1642871" y="28702"/>
                </a:lnTo>
                <a:close/>
              </a:path>
              <a:path w="4555490" h="76200">
                <a:moveTo>
                  <a:pt x="1781555" y="28829"/>
                </a:moveTo>
                <a:lnTo>
                  <a:pt x="1702308" y="28829"/>
                </a:lnTo>
                <a:lnTo>
                  <a:pt x="1702308" y="48641"/>
                </a:lnTo>
                <a:lnTo>
                  <a:pt x="1781555" y="48641"/>
                </a:lnTo>
                <a:lnTo>
                  <a:pt x="1781555" y="28829"/>
                </a:lnTo>
                <a:close/>
              </a:path>
              <a:path w="4555490" h="76200">
                <a:moveTo>
                  <a:pt x="1920239" y="28829"/>
                </a:moveTo>
                <a:lnTo>
                  <a:pt x="1840991" y="28829"/>
                </a:lnTo>
                <a:lnTo>
                  <a:pt x="1840991" y="48641"/>
                </a:lnTo>
                <a:lnTo>
                  <a:pt x="1920239" y="48641"/>
                </a:lnTo>
                <a:lnTo>
                  <a:pt x="1920239" y="28829"/>
                </a:lnTo>
                <a:close/>
              </a:path>
              <a:path w="4555490" h="76200">
                <a:moveTo>
                  <a:pt x="1979676" y="28829"/>
                </a:moveTo>
                <a:lnTo>
                  <a:pt x="1979676" y="48641"/>
                </a:lnTo>
                <a:lnTo>
                  <a:pt x="2058924" y="48768"/>
                </a:lnTo>
                <a:lnTo>
                  <a:pt x="2058924" y="28956"/>
                </a:lnTo>
                <a:lnTo>
                  <a:pt x="1979676" y="28829"/>
                </a:lnTo>
                <a:close/>
              </a:path>
              <a:path w="4555490" h="76200">
                <a:moveTo>
                  <a:pt x="2197608" y="28956"/>
                </a:moveTo>
                <a:lnTo>
                  <a:pt x="2118360" y="28956"/>
                </a:lnTo>
                <a:lnTo>
                  <a:pt x="2118360" y="48768"/>
                </a:lnTo>
                <a:lnTo>
                  <a:pt x="2197608" y="48768"/>
                </a:lnTo>
                <a:lnTo>
                  <a:pt x="2197608" y="28956"/>
                </a:lnTo>
                <a:close/>
              </a:path>
              <a:path w="4555490" h="76200">
                <a:moveTo>
                  <a:pt x="2336291" y="28956"/>
                </a:moveTo>
                <a:lnTo>
                  <a:pt x="2257043" y="28956"/>
                </a:lnTo>
                <a:lnTo>
                  <a:pt x="2257043" y="48768"/>
                </a:lnTo>
                <a:lnTo>
                  <a:pt x="2336291" y="48768"/>
                </a:lnTo>
                <a:lnTo>
                  <a:pt x="2336291" y="28956"/>
                </a:lnTo>
                <a:close/>
              </a:path>
              <a:path w="4555490" h="76200">
                <a:moveTo>
                  <a:pt x="2395728" y="28956"/>
                </a:moveTo>
                <a:lnTo>
                  <a:pt x="2395728" y="48768"/>
                </a:lnTo>
                <a:lnTo>
                  <a:pt x="2474976" y="48895"/>
                </a:lnTo>
                <a:lnTo>
                  <a:pt x="2474976" y="29083"/>
                </a:lnTo>
                <a:lnTo>
                  <a:pt x="2395728" y="28956"/>
                </a:lnTo>
                <a:close/>
              </a:path>
              <a:path w="4555490" h="76200">
                <a:moveTo>
                  <a:pt x="2613660" y="29083"/>
                </a:moveTo>
                <a:lnTo>
                  <a:pt x="2534412" y="29083"/>
                </a:lnTo>
                <a:lnTo>
                  <a:pt x="2534412" y="48895"/>
                </a:lnTo>
                <a:lnTo>
                  <a:pt x="2613660" y="48895"/>
                </a:lnTo>
                <a:lnTo>
                  <a:pt x="2613660" y="29083"/>
                </a:lnTo>
                <a:close/>
              </a:path>
              <a:path w="4555490" h="76200">
                <a:moveTo>
                  <a:pt x="2752343" y="29083"/>
                </a:moveTo>
                <a:lnTo>
                  <a:pt x="2673096" y="29083"/>
                </a:lnTo>
                <a:lnTo>
                  <a:pt x="2673096" y="48895"/>
                </a:lnTo>
                <a:lnTo>
                  <a:pt x="2752343" y="48895"/>
                </a:lnTo>
                <a:lnTo>
                  <a:pt x="2752343" y="29083"/>
                </a:lnTo>
                <a:close/>
              </a:path>
              <a:path w="4555490" h="76200">
                <a:moveTo>
                  <a:pt x="2891028" y="29210"/>
                </a:moveTo>
                <a:lnTo>
                  <a:pt x="2811779" y="29210"/>
                </a:lnTo>
                <a:lnTo>
                  <a:pt x="2811779" y="49022"/>
                </a:lnTo>
                <a:lnTo>
                  <a:pt x="2891028" y="49022"/>
                </a:lnTo>
                <a:lnTo>
                  <a:pt x="2891028" y="29210"/>
                </a:lnTo>
                <a:close/>
              </a:path>
              <a:path w="4555490" h="76200">
                <a:moveTo>
                  <a:pt x="3029712" y="29210"/>
                </a:moveTo>
                <a:lnTo>
                  <a:pt x="2950464" y="29210"/>
                </a:lnTo>
                <a:lnTo>
                  <a:pt x="2950464" y="49022"/>
                </a:lnTo>
                <a:lnTo>
                  <a:pt x="3029712" y="49022"/>
                </a:lnTo>
                <a:lnTo>
                  <a:pt x="3029712" y="29210"/>
                </a:lnTo>
                <a:close/>
              </a:path>
              <a:path w="4555490" h="76200">
                <a:moveTo>
                  <a:pt x="3089148" y="29210"/>
                </a:moveTo>
                <a:lnTo>
                  <a:pt x="3089148" y="49022"/>
                </a:lnTo>
                <a:lnTo>
                  <a:pt x="3168396" y="49149"/>
                </a:lnTo>
                <a:lnTo>
                  <a:pt x="3168396" y="29337"/>
                </a:lnTo>
                <a:lnTo>
                  <a:pt x="3089148" y="29210"/>
                </a:lnTo>
                <a:close/>
              </a:path>
              <a:path w="4555490" h="76200">
                <a:moveTo>
                  <a:pt x="3307079" y="29337"/>
                </a:moveTo>
                <a:lnTo>
                  <a:pt x="3227832" y="29337"/>
                </a:lnTo>
                <a:lnTo>
                  <a:pt x="3227832" y="49149"/>
                </a:lnTo>
                <a:lnTo>
                  <a:pt x="3307079" y="49149"/>
                </a:lnTo>
                <a:lnTo>
                  <a:pt x="3307079" y="29337"/>
                </a:lnTo>
                <a:close/>
              </a:path>
              <a:path w="4555490" h="76200">
                <a:moveTo>
                  <a:pt x="3445764" y="29337"/>
                </a:moveTo>
                <a:lnTo>
                  <a:pt x="3366516" y="29337"/>
                </a:lnTo>
                <a:lnTo>
                  <a:pt x="3366516" y="49149"/>
                </a:lnTo>
                <a:lnTo>
                  <a:pt x="3445764" y="49149"/>
                </a:lnTo>
                <a:lnTo>
                  <a:pt x="3445764" y="29337"/>
                </a:lnTo>
                <a:close/>
              </a:path>
              <a:path w="4555490" h="76200">
                <a:moveTo>
                  <a:pt x="3505200" y="29337"/>
                </a:moveTo>
                <a:lnTo>
                  <a:pt x="3505200" y="49149"/>
                </a:lnTo>
                <a:lnTo>
                  <a:pt x="3584448" y="49276"/>
                </a:lnTo>
                <a:lnTo>
                  <a:pt x="3584448" y="29464"/>
                </a:lnTo>
                <a:lnTo>
                  <a:pt x="3505200" y="29337"/>
                </a:lnTo>
                <a:close/>
              </a:path>
              <a:path w="4555490" h="76200">
                <a:moveTo>
                  <a:pt x="3723132" y="29464"/>
                </a:moveTo>
                <a:lnTo>
                  <a:pt x="3643884" y="29464"/>
                </a:lnTo>
                <a:lnTo>
                  <a:pt x="3643884" y="49276"/>
                </a:lnTo>
                <a:lnTo>
                  <a:pt x="3723132" y="49276"/>
                </a:lnTo>
                <a:lnTo>
                  <a:pt x="3723132" y="29464"/>
                </a:lnTo>
                <a:close/>
              </a:path>
              <a:path w="4555490" h="76200">
                <a:moveTo>
                  <a:pt x="3861816" y="29464"/>
                </a:moveTo>
                <a:lnTo>
                  <a:pt x="3782567" y="29464"/>
                </a:lnTo>
                <a:lnTo>
                  <a:pt x="3782567" y="49276"/>
                </a:lnTo>
                <a:lnTo>
                  <a:pt x="3861816" y="49276"/>
                </a:lnTo>
                <a:lnTo>
                  <a:pt x="3861816" y="29464"/>
                </a:lnTo>
                <a:close/>
              </a:path>
              <a:path w="4555490" h="76200">
                <a:moveTo>
                  <a:pt x="4000500" y="29591"/>
                </a:moveTo>
                <a:lnTo>
                  <a:pt x="3921252" y="29591"/>
                </a:lnTo>
                <a:lnTo>
                  <a:pt x="3921252" y="49403"/>
                </a:lnTo>
                <a:lnTo>
                  <a:pt x="4000500" y="49403"/>
                </a:lnTo>
                <a:lnTo>
                  <a:pt x="4000500" y="29591"/>
                </a:lnTo>
                <a:close/>
              </a:path>
              <a:path w="4555490" h="76200">
                <a:moveTo>
                  <a:pt x="4139184" y="29591"/>
                </a:moveTo>
                <a:lnTo>
                  <a:pt x="4059936" y="29591"/>
                </a:lnTo>
                <a:lnTo>
                  <a:pt x="4059936" y="49403"/>
                </a:lnTo>
                <a:lnTo>
                  <a:pt x="4139184" y="49403"/>
                </a:lnTo>
                <a:lnTo>
                  <a:pt x="4139184" y="29591"/>
                </a:lnTo>
                <a:close/>
              </a:path>
              <a:path w="4555490" h="76200">
                <a:moveTo>
                  <a:pt x="4198620" y="29591"/>
                </a:moveTo>
                <a:lnTo>
                  <a:pt x="4198620" y="49403"/>
                </a:lnTo>
                <a:lnTo>
                  <a:pt x="4277868" y="49530"/>
                </a:lnTo>
                <a:lnTo>
                  <a:pt x="4277868" y="29718"/>
                </a:lnTo>
                <a:lnTo>
                  <a:pt x="4198620" y="29591"/>
                </a:lnTo>
                <a:close/>
              </a:path>
              <a:path w="4555490" h="76200">
                <a:moveTo>
                  <a:pt x="4416552" y="29718"/>
                </a:moveTo>
                <a:lnTo>
                  <a:pt x="4337304" y="29718"/>
                </a:lnTo>
                <a:lnTo>
                  <a:pt x="4337304" y="49530"/>
                </a:lnTo>
                <a:lnTo>
                  <a:pt x="4416552" y="49530"/>
                </a:lnTo>
                <a:lnTo>
                  <a:pt x="4416552" y="29718"/>
                </a:lnTo>
                <a:close/>
              </a:path>
              <a:path w="4555490" h="76200">
                <a:moveTo>
                  <a:pt x="4555236" y="29718"/>
                </a:moveTo>
                <a:lnTo>
                  <a:pt x="4475988" y="29718"/>
                </a:lnTo>
                <a:lnTo>
                  <a:pt x="4475988" y="49530"/>
                </a:lnTo>
                <a:lnTo>
                  <a:pt x="4555236" y="49530"/>
                </a:lnTo>
                <a:lnTo>
                  <a:pt x="4555236" y="29718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562867" y="5724905"/>
            <a:ext cx="4555490" cy="76200"/>
          </a:xfrm>
          <a:custGeom>
            <a:avLst/>
            <a:gdLst/>
            <a:ahLst/>
            <a:cxnLst/>
            <a:rect l="l" t="t" r="r" b="b"/>
            <a:pathLst>
              <a:path w="4555490" h="76200">
                <a:moveTo>
                  <a:pt x="38094" y="0"/>
                </a:moveTo>
                <a:lnTo>
                  <a:pt x="23233" y="2995"/>
                </a:lnTo>
                <a:lnTo>
                  <a:pt x="11127" y="11164"/>
                </a:lnTo>
                <a:lnTo>
                  <a:pt x="2978" y="23279"/>
                </a:lnTo>
                <a:lnTo>
                  <a:pt x="0" y="38112"/>
                </a:lnTo>
                <a:lnTo>
                  <a:pt x="2998" y="52941"/>
                </a:lnTo>
                <a:lnTo>
                  <a:pt x="11165" y="65047"/>
                </a:lnTo>
                <a:lnTo>
                  <a:pt x="23247" y="73198"/>
                </a:lnTo>
                <a:lnTo>
                  <a:pt x="38094" y="76200"/>
                </a:lnTo>
                <a:lnTo>
                  <a:pt x="52955" y="73198"/>
                </a:lnTo>
                <a:lnTo>
                  <a:pt x="65062" y="65030"/>
                </a:lnTo>
                <a:lnTo>
                  <a:pt x="73211" y="52918"/>
                </a:lnTo>
                <a:lnTo>
                  <a:pt x="74198" y="48017"/>
                </a:lnTo>
                <a:lnTo>
                  <a:pt x="38094" y="48006"/>
                </a:lnTo>
                <a:lnTo>
                  <a:pt x="38094" y="28194"/>
                </a:lnTo>
                <a:lnTo>
                  <a:pt x="74196" y="28194"/>
                </a:lnTo>
                <a:lnTo>
                  <a:pt x="73190" y="23256"/>
                </a:lnTo>
                <a:lnTo>
                  <a:pt x="65024" y="11147"/>
                </a:lnTo>
                <a:lnTo>
                  <a:pt x="52941" y="2995"/>
                </a:lnTo>
                <a:lnTo>
                  <a:pt x="38094" y="0"/>
                </a:lnTo>
                <a:close/>
              </a:path>
              <a:path w="4555490" h="76200">
                <a:moveTo>
                  <a:pt x="74198" y="28205"/>
                </a:moveTo>
                <a:lnTo>
                  <a:pt x="76194" y="38112"/>
                </a:lnTo>
                <a:lnTo>
                  <a:pt x="74198" y="48017"/>
                </a:lnTo>
                <a:lnTo>
                  <a:pt x="117342" y="48031"/>
                </a:lnTo>
                <a:lnTo>
                  <a:pt x="117342" y="28219"/>
                </a:lnTo>
                <a:lnTo>
                  <a:pt x="74198" y="28205"/>
                </a:lnTo>
                <a:close/>
              </a:path>
              <a:path w="4555490" h="76200">
                <a:moveTo>
                  <a:pt x="38094" y="28194"/>
                </a:moveTo>
                <a:lnTo>
                  <a:pt x="38094" y="48006"/>
                </a:lnTo>
                <a:lnTo>
                  <a:pt x="74201" y="48006"/>
                </a:lnTo>
                <a:lnTo>
                  <a:pt x="76189" y="38087"/>
                </a:lnTo>
                <a:lnTo>
                  <a:pt x="74198" y="28205"/>
                </a:lnTo>
                <a:lnTo>
                  <a:pt x="38094" y="28194"/>
                </a:lnTo>
                <a:close/>
              </a:path>
              <a:path w="4555490" h="76200">
                <a:moveTo>
                  <a:pt x="74196" y="28194"/>
                </a:moveTo>
                <a:lnTo>
                  <a:pt x="38094" y="28194"/>
                </a:lnTo>
                <a:lnTo>
                  <a:pt x="74198" y="28205"/>
                </a:lnTo>
                <a:close/>
              </a:path>
              <a:path w="4555490" h="76200">
                <a:moveTo>
                  <a:pt x="176778" y="28244"/>
                </a:moveTo>
                <a:lnTo>
                  <a:pt x="176778" y="48056"/>
                </a:lnTo>
                <a:lnTo>
                  <a:pt x="256026" y="48082"/>
                </a:lnTo>
                <a:lnTo>
                  <a:pt x="256026" y="28270"/>
                </a:lnTo>
                <a:lnTo>
                  <a:pt x="176778" y="28244"/>
                </a:lnTo>
                <a:close/>
              </a:path>
              <a:path w="4555490" h="76200">
                <a:moveTo>
                  <a:pt x="315462" y="28282"/>
                </a:moveTo>
                <a:lnTo>
                  <a:pt x="315462" y="48094"/>
                </a:lnTo>
                <a:lnTo>
                  <a:pt x="394710" y="48133"/>
                </a:lnTo>
                <a:lnTo>
                  <a:pt x="394710" y="28321"/>
                </a:lnTo>
                <a:lnTo>
                  <a:pt x="315462" y="28282"/>
                </a:lnTo>
                <a:close/>
              </a:path>
              <a:path w="4555490" h="76200">
                <a:moveTo>
                  <a:pt x="454146" y="28333"/>
                </a:moveTo>
                <a:lnTo>
                  <a:pt x="454146" y="48145"/>
                </a:lnTo>
                <a:lnTo>
                  <a:pt x="533394" y="48171"/>
                </a:lnTo>
                <a:lnTo>
                  <a:pt x="533394" y="28359"/>
                </a:lnTo>
                <a:lnTo>
                  <a:pt x="454146" y="28333"/>
                </a:lnTo>
                <a:close/>
              </a:path>
              <a:path w="4555490" h="76200">
                <a:moveTo>
                  <a:pt x="592830" y="28384"/>
                </a:moveTo>
                <a:lnTo>
                  <a:pt x="592830" y="48196"/>
                </a:lnTo>
                <a:lnTo>
                  <a:pt x="672078" y="48221"/>
                </a:lnTo>
                <a:lnTo>
                  <a:pt x="672078" y="28409"/>
                </a:lnTo>
                <a:lnTo>
                  <a:pt x="592830" y="28384"/>
                </a:lnTo>
                <a:close/>
              </a:path>
              <a:path w="4555490" h="76200">
                <a:moveTo>
                  <a:pt x="731514" y="28435"/>
                </a:moveTo>
                <a:lnTo>
                  <a:pt x="731514" y="48247"/>
                </a:lnTo>
                <a:lnTo>
                  <a:pt x="810762" y="48272"/>
                </a:lnTo>
                <a:lnTo>
                  <a:pt x="810762" y="28460"/>
                </a:lnTo>
                <a:lnTo>
                  <a:pt x="731514" y="28435"/>
                </a:lnTo>
                <a:close/>
              </a:path>
              <a:path w="4555490" h="76200">
                <a:moveTo>
                  <a:pt x="870198" y="28486"/>
                </a:moveTo>
                <a:lnTo>
                  <a:pt x="870198" y="48298"/>
                </a:lnTo>
                <a:lnTo>
                  <a:pt x="949446" y="48323"/>
                </a:lnTo>
                <a:lnTo>
                  <a:pt x="949446" y="28511"/>
                </a:lnTo>
                <a:lnTo>
                  <a:pt x="870198" y="28486"/>
                </a:lnTo>
                <a:close/>
              </a:path>
              <a:path w="4555490" h="76200">
                <a:moveTo>
                  <a:pt x="1008882" y="28524"/>
                </a:moveTo>
                <a:lnTo>
                  <a:pt x="1008882" y="48336"/>
                </a:lnTo>
                <a:lnTo>
                  <a:pt x="1088130" y="48374"/>
                </a:lnTo>
                <a:lnTo>
                  <a:pt x="1088130" y="28562"/>
                </a:lnTo>
                <a:lnTo>
                  <a:pt x="1008882" y="28524"/>
                </a:lnTo>
                <a:close/>
              </a:path>
              <a:path w="4555490" h="76200">
                <a:moveTo>
                  <a:pt x="1147566" y="28575"/>
                </a:moveTo>
                <a:lnTo>
                  <a:pt x="1147566" y="48387"/>
                </a:lnTo>
                <a:lnTo>
                  <a:pt x="1226814" y="48412"/>
                </a:lnTo>
                <a:lnTo>
                  <a:pt x="1226814" y="28600"/>
                </a:lnTo>
                <a:lnTo>
                  <a:pt x="1147566" y="28575"/>
                </a:lnTo>
                <a:close/>
              </a:path>
              <a:path w="4555490" h="76200">
                <a:moveTo>
                  <a:pt x="1286250" y="28625"/>
                </a:moveTo>
                <a:lnTo>
                  <a:pt x="1286250" y="48437"/>
                </a:lnTo>
                <a:lnTo>
                  <a:pt x="1365498" y="48463"/>
                </a:lnTo>
                <a:lnTo>
                  <a:pt x="1365498" y="28651"/>
                </a:lnTo>
                <a:lnTo>
                  <a:pt x="1286250" y="28625"/>
                </a:lnTo>
                <a:close/>
              </a:path>
              <a:path w="4555490" h="76200">
                <a:moveTo>
                  <a:pt x="1424934" y="28676"/>
                </a:moveTo>
                <a:lnTo>
                  <a:pt x="1424934" y="48488"/>
                </a:lnTo>
                <a:lnTo>
                  <a:pt x="1504182" y="48514"/>
                </a:lnTo>
                <a:lnTo>
                  <a:pt x="1504182" y="28702"/>
                </a:lnTo>
                <a:lnTo>
                  <a:pt x="1424934" y="28676"/>
                </a:lnTo>
                <a:close/>
              </a:path>
              <a:path w="4555490" h="76200">
                <a:moveTo>
                  <a:pt x="1563618" y="28727"/>
                </a:moveTo>
                <a:lnTo>
                  <a:pt x="1563618" y="48526"/>
                </a:lnTo>
                <a:lnTo>
                  <a:pt x="1642866" y="48564"/>
                </a:lnTo>
                <a:lnTo>
                  <a:pt x="1642866" y="28752"/>
                </a:lnTo>
                <a:lnTo>
                  <a:pt x="1563618" y="28727"/>
                </a:lnTo>
                <a:close/>
              </a:path>
              <a:path w="4555490" h="76200">
                <a:moveTo>
                  <a:pt x="1702302" y="28765"/>
                </a:moveTo>
                <a:lnTo>
                  <a:pt x="1702302" y="48577"/>
                </a:lnTo>
                <a:lnTo>
                  <a:pt x="1781550" y="48602"/>
                </a:lnTo>
                <a:lnTo>
                  <a:pt x="1781550" y="28790"/>
                </a:lnTo>
                <a:lnTo>
                  <a:pt x="1702302" y="28765"/>
                </a:lnTo>
                <a:close/>
              </a:path>
              <a:path w="4555490" h="76200">
                <a:moveTo>
                  <a:pt x="1840986" y="28816"/>
                </a:moveTo>
                <a:lnTo>
                  <a:pt x="1840986" y="48628"/>
                </a:lnTo>
                <a:lnTo>
                  <a:pt x="1920234" y="48653"/>
                </a:lnTo>
                <a:lnTo>
                  <a:pt x="1920234" y="28841"/>
                </a:lnTo>
                <a:lnTo>
                  <a:pt x="1840986" y="28816"/>
                </a:lnTo>
                <a:close/>
              </a:path>
              <a:path w="4555490" h="76200">
                <a:moveTo>
                  <a:pt x="1979670" y="28867"/>
                </a:moveTo>
                <a:lnTo>
                  <a:pt x="1979670" y="48679"/>
                </a:lnTo>
                <a:lnTo>
                  <a:pt x="2058918" y="48704"/>
                </a:lnTo>
                <a:lnTo>
                  <a:pt x="2058918" y="28892"/>
                </a:lnTo>
                <a:lnTo>
                  <a:pt x="1979670" y="28867"/>
                </a:lnTo>
                <a:close/>
              </a:path>
              <a:path w="4555490" h="76200">
                <a:moveTo>
                  <a:pt x="2118354" y="28917"/>
                </a:moveTo>
                <a:lnTo>
                  <a:pt x="2118354" y="48729"/>
                </a:lnTo>
                <a:lnTo>
                  <a:pt x="2197602" y="48755"/>
                </a:lnTo>
                <a:lnTo>
                  <a:pt x="2197602" y="28943"/>
                </a:lnTo>
                <a:lnTo>
                  <a:pt x="2118354" y="28917"/>
                </a:lnTo>
                <a:close/>
              </a:path>
              <a:path w="4555490" h="76200">
                <a:moveTo>
                  <a:pt x="2257038" y="28956"/>
                </a:moveTo>
                <a:lnTo>
                  <a:pt x="2257038" y="48768"/>
                </a:lnTo>
                <a:lnTo>
                  <a:pt x="2336286" y="48806"/>
                </a:lnTo>
                <a:lnTo>
                  <a:pt x="2336286" y="28994"/>
                </a:lnTo>
                <a:lnTo>
                  <a:pt x="2257038" y="28956"/>
                </a:lnTo>
                <a:close/>
              </a:path>
              <a:path w="4555490" h="76200">
                <a:moveTo>
                  <a:pt x="2395722" y="29006"/>
                </a:moveTo>
                <a:lnTo>
                  <a:pt x="2395722" y="48818"/>
                </a:lnTo>
                <a:lnTo>
                  <a:pt x="2474970" y="48844"/>
                </a:lnTo>
                <a:lnTo>
                  <a:pt x="2474970" y="29032"/>
                </a:lnTo>
                <a:lnTo>
                  <a:pt x="2395722" y="29006"/>
                </a:lnTo>
                <a:close/>
              </a:path>
              <a:path w="4555490" h="76200">
                <a:moveTo>
                  <a:pt x="2534406" y="29057"/>
                </a:moveTo>
                <a:lnTo>
                  <a:pt x="2534406" y="48869"/>
                </a:lnTo>
                <a:lnTo>
                  <a:pt x="2613654" y="48895"/>
                </a:lnTo>
                <a:lnTo>
                  <a:pt x="2613654" y="29083"/>
                </a:lnTo>
                <a:lnTo>
                  <a:pt x="2534406" y="29057"/>
                </a:lnTo>
                <a:close/>
              </a:path>
              <a:path w="4555490" h="76200">
                <a:moveTo>
                  <a:pt x="2673090" y="29108"/>
                </a:moveTo>
                <a:lnTo>
                  <a:pt x="2673090" y="48920"/>
                </a:lnTo>
                <a:lnTo>
                  <a:pt x="2752338" y="48945"/>
                </a:lnTo>
                <a:lnTo>
                  <a:pt x="2752338" y="29133"/>
                </a:lnTo>
                <a:lnTo>
                  <a:pt x="2673090" y="29108"/>
                </a:lnTo>
                <a:close/>
              </a:path>
              <a:path w="4555490" h="76200">
                <a:moveTo>
                  <a:pt x="2811774" y="29159"/>
                </a:moveTo>
                <a:lnTo>
                  <a:pt x="2811774" y="48971"/>
                </a:lnTo>
                <a:lnTo>
                  <a:pt x="2891022" y="48996"/>
                </a:lnTo>
                <a:lnTo>
                  <a:pt x="2891022" y="29184"/>
                </a:lnTo>
                <a:lnTo>
                  <a:pt x="2811774" y="29159"/>
                </a:lnTo>
                <a:close/>
              </a:path>
              <a:path w="4555490" h="76200">
                <a:moveTo>
                  <a:pt x="2950458" y="29197"/>
                </a:moveTo>
                <a:lnTo>
                  <a:pt x="2950458" y="49009"/>
                </a:lnTo>
                <a:lnTo>
                  <a:pt x="3029706" y="49047"/>
                </a:lnTo>
                <a:lnTo>
                  <a:pt x="3029706" y="29235"/>
                </a:lnTo>
                <a:lnTo>
                  <a:pt x="2950458" y="29197"/>
                </a:lnTo>
                <a:close/>
              </a:path>
              <a:path w="4555490" h="76200">
                <a:moveTo>
                  <a:pt x="3089142" y="29248"/>
                </a:moveTo>
                <a:lnTo>
                  <a:pt x="3089142" y="49060"/>
                </a:lnTo>
                <a:lnTo>
                  <a:pt x="3168390" y="49085"/>
                </a:lnTo>
                <a:lnTo>
                  <a:pt x="3168390" y="29273"/>
                </a:lnTo>
                <a:lnTo>
                  <a:pt x="3089142" y="29248"/>
                </a:lnTo>
                <a:close/>
              </a:path>
              <a:path w="4555490" h="76200">
                <a:moveTo>
                  <a:pt x="3227826" y="29298"/>
                </a:moveTo>
                <a:lnTo>
                  <a:pt x="3227826" y="49110"/>
                </a:lnTo>
                <a:lnTo>
                  <a:pt x="3307074" y="49136"/>
                </a:lnTo>
                <a:lnTo>
                  <a:pt x="3307074" y="29324"/>
                </a:lnTo>
                <a:lnTo>
                  <a:pt x="3227826" y="29298"/>
                </a:lnTo>
                <a:close/>
              </a:path>
              <a:path w="4555490" h="76200">
                <a:moveTo>
                  <a:pt x="3366510" y="29349"/>
                </a:moveTo>
                <a:lnTo>
                  <a:pt x="3366510" y="49161"/>
                </a:lnTo>
                <a:lnTo>
                  <a:pt x="3445758" y="49187"/>
                </a:lnTo>
                <a:lnTo>
                  <a:pt x="3445758" y="29375"/>
                </a:lnTo>
                <a:lnTo>
                  <a:pt x="3366510" y="29349"/>
                </a:lnTo>
                <a:close/>
              </a:path>
              <a:path w="4555490" h="76200">
                <a:moveTo>
                  <a:pt x="3505194" y="29400"/>
                </a:moveTo>
                <a:lnTo>
                  <a:pt x="3505194" y="49212"/>
                </a:lnTo>
                <a:lnTo>
                  <a:pt x="3584442" y="49237"/>
                </a:lnTo>
                <a:lnTo>
                  <a:pt x="3584442" y="29425"/>
                </a:lnTo>
                <a:lnTo>
                  <a:pt x="3505194" y="29400"/>
                </a:lnTo>
                <a:close/>
              </a:path>
              <a:path w="4555490" h="76200">
                <a:moveTo>
                  <a:pt x="3643878" y="29438"/>
                </a:moveTo>
                <a:lnTo>
                  <a:pt x="3643878" y="49250"/>
                </a:lnTo>
                <a:lnTo>
                  <a:pt x="3723126" y="49288"/>
                </a:lnTo>
                <a:lnTo>
                  <a:pt x="3723126" y="29476"/>
                </a:lnTo>
                <a:lnTo>
                  <a:pt x="3643878" y="29438"/>
                </a:lnTo>
                <a:close/>
              </a:path>
              <a:path w="4555490" h="76200">
                <a:moveTo>
                  <a:pt x="3782562" y="29489"/>
                </a:moveTo>
                <a:lnTo>
                  <a:pt x="3782562" y="49301"/>
                </a:lnTo>
                <a:lnTo>
                  <a:pt x="3861810" y="49326"/>
                </a:lnTo>
                <a:lnTo>
                  <a:pt x="3861810" y="29514"/>
                </a:lnTo>
                <a:lnTo>
                  <a:pt x="3782562" y="29489"/>
                </a:lnTo>
                <a:close/>
              </a:path>
              <a:path w="4555490" h="76200">
                <a:moveTo>
                  <a:pt x="3921246" y="29540"/>
                </a:moveTo>
                <a:lnTo>
                  <a:pt x="3921246" y="49352"/>
                </a:lnTo>
                <a:lnTo>
                  <a:pt x="4000494" y="49377"/>
                </a:lnTo>
                <a:lnTo>
                  <a:pt x="4000494" y="29565"/>
                </a:lnTo>
                <a:lnTo>
                  <a:pt x="3921246" y="29540"/>
                </a:lnTo>
                <a:close/>
              </a:path>
              <a:path w="4555490" h="76200">
                <a:moveTo>
                  <a:pt x="4059930" y="29591"/>
                </a:moveTo>
                <a:lnTo>
                  <a:pt x="4059930" y="49403"/>
                </a:lnTo>
                <a:lnTo>
                  <a:pt x="4139178" y="49428"/>
                </a:lnTo>
                <a:lnTo>
                  <a:pt x="4139178" y="29616"/>
                </a:lnTo>
                <a:lnTo>
                  <a:pt x="4059930" y="29591"/>
                </a:lnTo>
                <a:close/>
              </a:path>
              <a:path w="4555490" h="76200">
                <a:moveTo>
                  <a:pt x="4198614" y="29641"/>
                </a:moveTo>
                <a:lnTo>
                  <a:pt x="4198614" y="49453"/>
                </a:lnTo>
                <a:lnTo>
                  <a:pt x="4277862" y="49479"/>
                </a:lnTo>
                <a:lnTo>
                  <a:pt x="4277862" y="29667"/>
                </a:lnTo>
                <a:lnTo>
                  <a:pt x="4198614" y="29641"/>
                </a:lnTo>
                <a:close/>
              </a:path>
              <a:path w="4555490" h="76200">
                <a:moveTo>
                  <a:pt x="4337298" y="29679"/>
                </a:moveTo>
                <a:lnTo>
                  <a:pt x="4337298" y="49491"/>
                </a:lnTo>
                <a:lnTo>
                  <a:pt x="4416546" y="49530"/>
                </a:lnTo>
                <a:lnTo>
                  <a:pt x="4416546" y="29718"/>
                </a:lnTo>
                <a:lnTo>
                  <a:pt x="4337298" y="29679"/>
                </a:lnTo>
                <a:close/>
              </a:path>
              <a:path w="4555490" h="76200">
                <a:moveTo>
                  <a:pt x="4475982" y="29730"/>
                </a:moveTo>
                <a:lnTo>
                  <a:pt x="4475982" y="49542"/>
                </a:lnTo>
                <a:lnTo>
                  <a:pt x="4555230" y="49568"/>
                </a:lnTo>
                <a:lnTo>
                  <a:pt x="4555230" y="29756"/>
                </a:lnTo>
                <a:lnTo>
                  <a:pt x="4475982" y="29730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1324736" y="1867865"/>
            <a:ext cx="171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324736" y="2401951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1324736" y="2935351"/>
            <a:ext cx="170815" cy="296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7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6982714" y="2310511"/>
            <a:ext cx="9728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000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330" dirty="0">
                <a:solidFill>
                  <a:srgbClr val="FF0000"/>
                </a:solidFill>
                <a:latin typeface="Tahoma"/>
                <a:cs typeface="Tahoma"/>
              </a:rPr>
              <a:t>đường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6249161" y="1753361"/>
            <a:ext cx="2470785" cy="1447800"/>
          </a:xfrm>
          <a:custGeom>
            <a:avLst/>
            <a:gdLst/>
            <a:ahLst/>
            <a:cxnLst/>
            <a:rect l="l" t="t" r="r" b="b"/>
            <a:pathLst>
              <a:path w="2470784" h="1447800">
                <a:moveTo>
                  <a:pt x="1310893" y="291084"/>
                </a:moveTo>
                <a:lnTo>
                  <a:pt x="1691513" y="0"/>
                </a:lnTo>
                <a:lnTo>
                  <a:pt x="1661287" y="387223"/>
                </a:lnTo>
                <a:lnTo>
                  <a:pt x="2059432" y="212598"/>
                </a:lnTo>
                <a:lnTo>
                  <a:pt x="1873377" y="437768"/>
                </a:lnTo>
                <a:lnTo>
                  <a:pt x="2470404" y="445388"/>
                </a:lnTo>
                <a:lnTo>
                  <a:pt x="1942591" y="630174"/>
                </a:lnTo>
                <a:lnTo>
                  <a:pt x="2089531" y="756792"/>
                </a:lnTo>
                <a:lnTo>
                  <a:pt x="1873377" y="825118"/>
                </a:lnTo>
                <a:lnTo>
                  <a:pt x="2158999" y="1047750"/>
                </a:lnTo>
                <a:lnTo>
                  <a:pt x="1674367" y="961898"/>
                </a:lnTo>
                <a:lnTo>
                  <a:pt x="1708912" y="1164209"/>
                </a:lnTo>
                <a:lnTo>
                  <a:pt x="1393063" y="1068070"/>
                </a:lnTo>
                <a:lnTo>
                  <a:pt x="1328039" y="1262888"/>
                </a:lnTo>
                <a:lnTo>
                  <a:pt x="1129030" y="1164209"/>
                </a:lnTo>
                <a:lnTo>
                  <a:pt x="995044" y="1321308"/>
                </a:lnTo>
                <a:lnTo>
                  <a:pt x="860806" y="1214882"/>
                </a:lnTo>
                <a:lnTo>
                  <a:pt x="562356" y="1447800"/>
                </a:lnTo>
                <a:lnTo>
                  <a:pt x="549529" y="1222628"/>
                </a:lnTo>
                <a:lnTo>
                  <a:pt x="146938" y="1194815"/>
                </a:lnTo>
                <a:lnTo>
                  <a:pt x="380872" y="1030224"/>
                </a:lnTo>
                <a:lnTo>
                  <a:pt x="0" y="863091"/>
                </a:lnTo>
                <a:lnTo>
                  <a:pt x="450088" y="776986"/>
                </a:lnTo>
                <a:lnTo>
                  <a:pt x="133985" y="554354"/>
                </a:lnTo>
                <a:lnTo>
                  <a:pt x="614426" y="524001"/>
                </a:lnTo>
                <a:lnTo>
                  <a:pt x="514858" y="242950"/>
                </a:lnTo>
                <a:lnTo>
                  <a:pt x="977899" y="427736"/>
                </a:lnTo>
                <a:lnTo>
                  <a:pt x="1111885" y="126491"/>
                </a:lnTo>
                <a:lnTo>
                  <a:pt x="1310893" y="291084"/>
                </a:lnTo>
                <a:close/>
              </a:path>
            </a:pathLst>
          </a:custGeom>
          <a:ln w="25908">
            <a:solidFill>
              <a:srgbClr val="78A8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pc="-15" dirty="0"/>
              <a:t>22</a:t>
            </a:fld>
            <a:endParaRPr spc="-15" dirty="0"/>
          </a:p>
        </p:txBody>
      </p:sp>
      <p:sp>
        <p:nvSpPr>
          <p:cNvPr id="165" name="object 1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347472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40">
                <a:moveTo>
                  <a:pt x="0" y="624839"/>
                </a:moveTo>
                <a:lnTo>
                  <a:pt x="990600" y="624839"/>
                </a:lnTo>
                <a:lnTo>
                  <a:pt x="9906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4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348233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3" y="419100"/>
                </a:lnTo>
                <a:lnTo>
                  <a:pt x="473964" y="209550"/>
                </a:lnTo>
                <a:lnTo>
                  <a:pt x="348233" y="0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0" y="209550"/>
                </a:moveTo>
                <a:lnTo>
                  <a:pt x="125730" y="0"/>
                </a:lnTo>
                <a:lnTo>
                  <a:pt x="348233" y="0"/>
                </a:lnTo>
                <a:lnTo>
                  <a:pt x="473964" y="209550"/>
                </a:lnTo>
                <a:lnTo>
                  <a:pt x="348233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7047" y="511555"/>
            <a:ext cx="298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VC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38646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Tám hậu </a:t>
            </a:r>
            <a:r>
              <a:rPr dirty="0"/>
              <a:t>– </a:t>
            </a:r>
            <a:r>
              <a:rPr spc="-5" dirty="0"/>
              <a:t>Các</a:t>
            </a:r>
            <a:r>
              <a:rPr spc="-55" dirty="0"/>
              <a:t> </a:t>
            </a:r>
            <a:r>
              <a:rPr dirty="0"/>
              <a:t>cột</a:t>
            </a:r>
          </a:p>
        </p:txBody>
      </p:sp>
      <p:sp>
        <p:nvSpPr>
          <p:cNvPr id="21" name="object 21"/>
          <p:cNvSpPr/>
          <p:nvPr/>
        </p:nvSpPr>
        <p:spPr>
          <a:xfrm>
            <a:off x="1829561" y="1677161"/>
            <a:ext cx="441960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9561" y="1677161"/>
            <a:ext cx="4419600" cy="4419600"/>
          </a:xfrm>
          <a:custGeom>
            <a:avLst/>
            <a:gdLst/>
            <a:ahLst/>
            <a:cxnLst/>
            <a:rect l="l" t="t" r="r" b="b"/>
            <a:pathLst>
              <a:path w="4419600" h="4419600">
                <a:moveTo>
                  <a:pt x="0" y="4419600"/>
                </a:moveTo>
                <a:lnTo>
                  <a:pt x="4419600" y="4419600"/>
                </a:lnTo>
                <a:lnTo>
                  <a:pt x="4419600" y="0"/>
                </a:lnTo>
                <a:lnTo>
                  <a:pt x="0" y="0"/>
                </a:lnTo>
                <a:lnTo>
                  <a:pt x="0" y="44196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57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57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91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391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725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725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059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059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393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393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7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27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061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061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395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395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395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395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057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057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391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391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725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725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059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059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393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393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727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727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061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061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057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057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391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391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725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725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059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059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393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393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727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727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061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061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395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395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9057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9057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391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391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725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725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059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059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0393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393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727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727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061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061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395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395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6395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395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057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9057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391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391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9725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9725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5059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5059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0393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0393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5727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5727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061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061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905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905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4391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4391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9725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9725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5059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5059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393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393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572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572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1061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1061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6395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6395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6395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6395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9057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9057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4391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4391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9725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725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5059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5059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0393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0393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5727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5727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1061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1061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6395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6395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9057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9057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4391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4391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9725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9725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5059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5059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0393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0393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5727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5727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1061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1061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136013" y="1411986"/>
            <a:ext cx="76200" cy="4555490"/>
          </a:xfrm>
          <a:custGeom>
            <a:avLst/>
            <a:gdLst/>
            <a:ahLst/>
            <a:cxnLst/>
            <a:rect l="l" t="t" r="r" b="b"/>
            <a:pathLst>
              <a:path w="76200" h="4555490">
                <a:moveTo>
                  <a:pt x="28136" y="74212"/>
                </a:moveTo>
                <a:lnTo>
                  <a:pt x="28067" y="117348"/>
                </a:lnTo>
                <a:lnTo>
                  <a:pt x="47879" y="117348"/>
                </a:lnTo>
                <a:lnTo>
                  <a:pt x="47944" y="76200"/>
                </a:lnTo>
                <a:lnTo>
                  <a:pt x="37973" y="76200"/>
                </a:lnTo>
                <a:lnTo>
                  <a:pt x="28136" y="74212"/>
                </a:lnTo>
                <a:close/>
              </a:path>
              <a:path w="76200" h="4555490">
                <a:moveTo>
                  <a:pt x="48006" y="38100"/>
                </a:moveTo>
                <a:lnTo>
                  <a:pt x="28193" y="38100"/>
                </a:lnTo>
                <a:lnTo>
                  <a:pt x="28136" y="74212"/>
                </a:lnTo>
                <a:lnTo>
                  <a:pt x="37973" y="76200"/>
                </a:lnTo>
                <a:lnTo>
                  <a:pt x="47848" y="74212"/>
                </a:lnTo>
                <a:lnTo>
                  <a:pt x="47962" y="65055"/>
                </a:lnTo>
                <a:lnTo>
                  <a:pt x="48006" y="38100"/>
                </a:lnTo>
                <a:close/>
              </a:path>
              <a:path w="76200" h="4555490">
                <a:moveTo>
                  <a:pt x="47948" y="74192"/>
                </a:moveTo>
                <a:lnTo>
                  <a:pt x="37973" y="76200"/>
                </a:lnTo>
                <a:lnTo>
                  <a:pt x="47944" y="76200"/>
                </a:lnTo>
                <a:lnTo>
                  <a:pt x="47948" y="74192"/>
                </a:lnTo>
                <a:close/>
              </a:path>
              <a:path w="76200" h="455549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32" y="52947"/>
                </a:lnTo>
                <a:lnTo>
                  <a:pt x="11080" y="65055"/>
                </a:lnTo>
                <a:lnTo>
                  <a:pt x="23181" y="73211"/>
                </a:lnTo>
                <a:lnTo>
                  <a:pt x="28136" y="74212"/>
                </a:lnTo>
                <a:lnTo>
                  <a:pt x="28193" y="38100"/>
                </a:lnTo>
                <a:lnTo>
                  <a:pt x="76200" y="38100"/>
                </a:lnTo>
                <a:lnTo>
                  <a:pt x="73193" y="23252"/>
                </a:lnTo>
                <a:lnTo>
                  <a:pt x="65008" y="11144"/>
                </a:lnTo>
                <a:lnTo>
                  <a:pt x="52893" y="2988"/>
                </a:lnTo>
                <a:lnTo>
                  <a:pt x="38100" y="0"/>
                </a:lnTo>
                <a:close/>
              </a:path>
              <a:path w="76200" h="4555490">
                <a:moveTo>
                  <a:pt x="76200" y="38100"/>
                </a:moveTo>
                <a:lnTo>
                  <a:pt x="48006" y="38100"/>
                </a:lnTo>
                <a:lnTo>
                  <a:pt x="47948" y="74192"/>
                </a:lnTo>
                <a:lnTo>
                  <a:pt x="52822" y="73211"/>
                </a:lnTo>
                <a:lnTo>
                  <a:pt x="64944" y="65055"/>
                </a:lnTo>
                <a:lnTo>
                  <a:pt x="73138" y="52947"/>
                </a:lnTo>
                <a:lnTo>
                  <a:pt x="76200" y="38100"/>
                </a:lnTo>
                <a:close/>
              </a:path>
              <a:path w="76200" h="4555490">
                <a:moveTo>
                  <a:pt x="47879" y="176784"/>
                </a:moveTo>
                <a:lnTo>
                  <a:pt x="28067" y="176784"/>
                </a:lnTo>
                <a:lnTo>
                  <a:pt x="28067" y="256031"/>
                </a:lnTo>
                <a:lnTo>
                  <a:pt x="47879" y="256031"/>
                </a:lnTo>
                <a:lnTo>
                  <a:pt x="47879" y="176784"/>
                </a:lnTo>
                <a:close/>
              </a:path>
              <a:path w="76200" h="4555490">
                <a:moveTo>
                  <a:pt x="47879" y="315467"/>
                </a:moveTo>
                <a:lnTo>
                  <a:pt x="28067" y="315467"/>
                </a:lnTo>
                <a:lnTo>
                  <a:pt x="28067" y="394715"/>
                </a:lnTo>
                <a:lnTo>
                  <a:pt x="47879" y="394715"/>
                </a:lnTo>
                <a:lnTo>
                  <a:pt x="47879" y="315467"/>
                </a:lnTo>
                <a:close/>
              </a:path>
              <a:path w="76200" h="4555490">
                <a:moveTo>
                  <a:pt x="47751" y="454151"/>
                </a:moveTo>
                <a:lnTo>
                  <a:pt x="27939" y="454151"/>
                </a:lnTo>
                <a:lnTo>
                  <a:pt x="27939" y="533400"/>
                </a:lnTo>
                <a:lnTo>
                  <a:pt x="47751" y="533400"/>
                </a:lnTo>
                <a:lnTo>
                  <a:pt x="47751" y="454151"/>
                </a:lnTo>
                <a:close/>
              </a:path>
              <a:path w="76200" h="4555490">
                <a:moveTo>
                  <a:pt x="47751" y="592836"/>
                </a:moveTo>
                <a:lnTo>
                  <a:pt x="27939" y="592836"/>
                </a:lnTo>
                <a:lnTo>
                  <a:pt x="27939" y="672084"/>
                </a:lnTo>
                <a:lnTo>
                  <a:pt x="47751" y="672084"/>
                </a:lnTo>
                <a:lnTo>
                  <a:pt x="47751" y="592836"/>
                </a:lnTo>
                <a:close/>
              </a:path>
              <a:path w="76200" h="4555490">
                <a:moveTo>
                  <a:pt x="47751" y="731519"/>
                </a:moveTo>
                <a:lnTo>
                  <a:pt x="27939" y="731519"/>
                </a:lnTo>
                <a:lnTo>
                  <a:pt x="27812" y="810767"/>
                </a:lnTo>
                <a:lnTo>
                  <a:pt x="47625" y="810767"/>
                </a:lnTo>
                <a:lnTo>
                  <a:pt x="47751" y="731519"/>
                </a:lnTo>
                <a:close/>
              </a:path>
              <a:path w="76200" h="4555490">
                <a:moveTo>
                  <a:pt x="47625" y="870203"/>
                </a:moveTo>
                <a:lnTo>
                  <a:pt x="27812" y="870203"/>
                </a:lnTo>
                <a:lnTo>
                  <a:pt x="27812" y="949451"/>
                </a:lnTo>
                <a:lnTo>
                  <a:pt x="47625" y="949451"/>
                </a:lnTo>
                <a:lnTo>
                  <a:pt x="47625" y="870203"/>
                </a:lnTo>
                <a:close/>
              </a:path>
              <a:path w="76200" h="4555490">
                <a:moveTo>
                  <a:pt x="47625" y="1008888"/>
                </a:moveTo>
                <a:lnTo>
                  <a:pt x="27812" y="1008888"/>
                </a:lnTo>
                <a:lnTo>
                  <a:pt x="27812" y="1088136"/>
                </a:lnTo>
                <a:lnTo>
                  <a:pt x="47625" y="1088136"/>
                </a:lnTo>
                <a:lnTo>
                  <a:pt x="47625" y="1008888"/>
                </a:lnTo>
                <a:close/>
              </a:path>
              <a:path w="76200" h="4555490">
                <a:moveTo>
                  <a:pt x="47498" y="1147572"/>
                </a:moveTo>
                <a:lnTo>
                  <a:pt x="27686" y="1147572"/>
                </a:lnTo>
                <a:lnTo>
                  <a:pt x="27686" y="1226819"/>
                </a:lnTo>
                <a:lnTo>
                  <a:pt x="47498" y="1226819"/>
                </a:lnTo>
                <a:lnTo>
                  <a:pt x="47498" y="1147572"/>
                </a:lnTo>
                <a:close/>
              </a:path>
              <a:path w="76200" h="4555490">
                <a:moveTo>
                  <a:pt x="47498" y="1286255"/>
                </a:moveTo>
                <a:lnTo>
                  <a:pt x="27686" y="1286255"/>
                </a:lnTo>
                <a:lnTo>
                  <a:pt x="27686" y="1365503"/>
                </a:lnTo>
                <a:lnTo>
                  <a:pt x="47498" y="1365503"/>
                </a:lnTo>
                <a:lnTo>
                  <a:pt x="47498" y="1286255"/>
                </a:lnTo>
                <a:close/>
              </a:path>
              <a:path w="76200" h="4555490">
                <a:moveTo>
                  <a:pt x="47498" y="1424939"/>
                </a:moveTo>
                <a:lnTo>
                  <a:pt x="27686" y="1424939"/>
                </a:lnTo>
                <a:lnTo>
                  <a:pt x="27559" y="1504188"/>
                </a:lnTo>
                <a:lnTo>
                  <a:pt x="47370" y="1504188"/>
                </a:lnTo>
                <a:lnTo>
                  <a:pt x="47498" y="1424939"/>
                </a:lnTo>
                <a:close/>
              </a:path>
              <a:path w="76200" h="4555490">
                <a:moveTo>
                  <a:pt x="47370" y="1563624"/>
                </a:moveTo>
                <a:lnTo>
                  <a:pt x="27559" y="1563624"/>
                </a:lnTo>
                <a:lnTo>
                  <a:pt x="27559" y="1642872"/>
                </a:lnTo>
                <a:lnTo>
                  <a:pt x="47370" y="1642872"/>
                </a:lnTo>
                <a:lnTo>
                  <a:pt x="47370" y="1563624"/>
                </a:lnTo>
                <a:close/>
              </a:path>
              <a:path w="76200" h="4555490">
                <a:moveTo>
                  <a:pt x="47370" y="1702308"/>
                </a:moveTo>
                <a:lnTo>
                  <a:pt x="27559" y="1702308"/>
                </a:lnTo>
                <a:lnTo>
                  <a:pt x="27559" y="1781555"/>
                </a:lnTo>
                <a:lnTo>
                  <a:pt x="47370" y="1781555"/>
                </a:lnTo>
                <a:lnTo>
                  <a:pt x="47370" y="1702308"/>
                </a:lnTo>
                <a:close/>
              </a:path>
              <a:path w="76200" h="4555490">
                <a:moveTo>
                  <a:pt x="47370" y="1840991"/>
                </a:moveTo>
                <a:lnTo>
                  <a:pt x="27559" y="1840991"/>
                </a:lnTo>
                <a:lnTo>
                  <a:pt x="27431" y="1920239"/>
                </a:lnTo>
                <a:lnTo>
                  <a:pt x="47243" y="1920239"/>
                </a:lnTo>
                <a:lnTo>
                  <a:pt x="47370" y="1840991"/>
                </a:lnTo>
                <a:close/>
              </a:path>
              <a:path w="76200" h="4555490">
                <a:moveTo>
                  <a:pt x="47243" y="1979676"/>
                </a:moveTo>
                <a:lnTo>
                  <a:pt x="27431" y="1979676"/>
                </a:lnTo>
                <a:lnTo>
                  <a:pt x="27431" y="2058924"/>
                </a:lnTo>
                <a:lnTo>
                  <a:pt x="47243" y="2058924"/>
                </a:lnTo>
                <a:lnTo>
                  <a:pt x="47243" y="1979676"/>
                </a:lnTo>
                <a:close/>
              </a:path>
              <a:path w="76200" h="4555490">
                <a:moveTo>
                  <a:pt x="47243" y="2118360"/>
                </a:moveTo>
                <a:lnTo>
                  <a:pt x="27431" y="2118360"/>
                </a:lnTo>
                <a:lnTo>
                  <a:pt x="27431" y="2197608"/>
                </a:lnTo>
                <a:lnTo>
                  <a:pt x="47243" y="2197608"/>
                </a:lnTo>
                <a:lnTo>
                  <a:pt x="47243" y="2118360"/>
                </a:lnTo>
                <a:close/>
              </a:path>
              <a:path w="76200" h="4555490">
                <a:moveTo>
                  <a:pt x="47117" y="2257044"/>
                </a:moveTo>
                <a:lnTo>
                  <a:pt x="27305" y="2257044"/>
                </a:lnTo>
                <a:lnTo>
                  <a:pt x="27305" y="2336291"/>
                </a:lnTo>
                <a:lnTo>
                  <a:pt x="47117" y="2336291"/>
                </a:lnTo>
                <a:lnTo>
                  <a:pt x="47117" y="2257044"/>
                </a:lnTo>
                <a:close/>
              </a:path>
              <a:path w="76200" h="4555490">
                <a:moveTo>
                  <a:pt x="47117" y="2395728"/>
                </a:moveTo>
                <a:lnTo>
                  <a:pt x="27305" y="2395728"/>
                </a:lnTo>
                <a:lnTo>
                  <a:pt x="27305" y="2474976"/>
                </a:lnTo>
                <a:lnTo>
                  <a:pt x="47117" y="2474976"/>
                </a:lnTo>
                <a:lnTo>
                  <a:pt x="47117" y="2395728"/>
                </a:lnTo>
                <a:close/>
              </a:path>
              <a:path w="76200" h="4555490">
                <a:moveTo>
                  <a:pt x="47117" y="2534412"/>
                </a:moveTo>
                <a:lnTo>
                  <a:pt x="27305" y="2534412"/>
                </a:lnTo>
                <a:lnTo>
                  <a:pt x="27178" y="2613660"/>
                </a:lnTo>
                <a:lnTo>
                  <a:pt x="46989" y="2613660"/>
                </a:lnTo>
                <a:lnTo>
                  <a:pt x="47117" y="2534412"/>
                </a:lnTo>
                <a:close/>
              </a:path>
              <a:path w="76200" h="4555490">
                <a:moveTo>
                  <a:pt x="46989" y="2673096"/>
                </a:moveTo>
                <a:lnTo>
                  <a:pt x="27178" y="2673096"/>
                </a:lnTo>
                <a:lnTo>
                  <a:pt x="27178" y="2752344"/>
                </a:lnTo>
                <a:lnTo>
                  <a:pt x="46989" y="2752344"/>
                </a:lnTo>
                <a:lnTo>
                  <a:pt x="46989" y="2673096"/>
                </a:lnTo>
                <a:close/>
              </a:path>
              <a:path w="76200" h="4555490">
                <a:moveTo>
                  <a:pt x="46989" y="2811780"/>
                </a:moveTo>
                <a:lnTo>
                  <a:pt x="27178" y="2811780"/>
                </a:lnTo>
                <a:lnTo>
                  <a:pt x="27178" y="2891028"/>
                </a:lnTo>
                <a:lnTo>
                  <a:pt x="46989" y="2891028"/>
                </a:lnTo>
                <a:lnTo>
                  <a:pt x="46989" y="2811780"/>
                </a:lnTo>
                <a:close/>
              </a:path>
              <a:path w="76200" h="4555490">
                <a:moveTo>
                  <a:pt x="46989" y="2950464"/>
                </a:moveTo>
                <a:lnTo>
                  <a:pt x="27178" y="2950464"/>
                </a:lnTo>
                <a:lnTo>
                  <a:pt x="27050" y="3029712"/>
                </a:lnTo>
                <a:lnTo>
                  <a:pt x="46862" y="3029712"/>
                </a:lnTo>
                <a:lnTo>
                  <a:pt x="46989" y="2950464"/>
                </a:lnTo>
                <a:close/>
              </a:path>
              <a:path w="76200" h="4555490">
                <a:moveTo>
                  <a:pt x="46862" y="3089147"/>
                </a:moveTo>
                <a:lnTo>
                  <a:pt x="27050" y="3089147"/>
                </a:lnTo>
                <a:lnTo>
                  <a:pt x="27050" y="3168396"/>
                </a:lnTo>
                <a:lnTo>
                  <a:pt x="46862" y="3168396"/>
                </a:lnTo>
                <a:lnTo>
                  <a:pt x="46862" y="3089147"/>
                </a:lnTo>
                <a:close/>
              </a:path>
              <a:path w="76200" h="4555490">
                <a:moveTo>
                  <a:pt x="46862" y="3227832"/>
                </a:moveTo>
                <a:lnTo>
                  <a:pt x="27050" y="3227832"/>
                </a:lnTo>
                <a:lnTo>
                  <a:pt x="27050" y="3307079"/>
                </a:lnTo>
                <a:lnTo>
                  <a:pt x="46862" y="3307079"/>
                </a:lnTo>
                <a:lnTo>
                  <a:pt x="46862" y="3227832"/>
                </a:lnTo>
                <a:close/>
              </a:path>
              <a:path w="76200" h="4555490">
                <a:moveTo>
                  <a:pt x="46736" y="3366516"/>
                </a:moveTo>
                <a:lnTo>
                  <a:pt x="26924" y="3366516"/>
                </a:lnTo>
                <a:lnTo>
                  <a:pt x="26924" y="3445764"/>
                </a:lnTo>
                <a:lnTo>
                  <a:pt x="46736" y="3445764"/>
                </a:lnTo>
                <a:lnTo>
                  <a:pt x="46736" y="3366516"/>
                </a:lnTo>
                <a:close/>
              </a:path>
              <a:path w="76200" h="4555490">
                <a:moveTo>
                  <a:pt x="46736" y="3505200"/>
                </a:moveTo>
                <a:lnTo>
                  <a:pt x="26924" y="3505200"/>
                </a:lnTo>
                <a:lnTo>
                  <a:pt x="26924" y="3584448"/>
                </a:lnTo>
                <a:lnTo>
                  <a:pt x="46736" y="3584448"/>
                </a:lnTo>
                <a:lnTo>
                  <a:pt x="46736" y="3505200"/>
                </a:lnTo>
                <a:close/>
              </a:path>
              <a:path w="76200" h="4555490">
                <a:moveTo>
                  <a:pt x="46736" y="3643883"/>
                </a:moveTo>
                <a:lnTo>
                  <a:pt x="26924" y="3643883"/>
                </a:lnTo>
                <a:lnTo>
                  <a:pt x="26797" y="3723131"/>
                </a:lnTo>
                <a:lnTo>
                  <a:pt x="46609" y="3723131"/>
                </a:lnTo>
                <a:lnTo>
                  <a:pt x="46736" y="3643883"/>
                </a:lnTo>
                <a:close/>
              </a:path>
              <a:path w="76200" h="4555490">
                <a:moveTo>
                  <a:pt x="46609" y="3782568"/>
                </a:moveTo>
                <a:lnTo>
                  <a:pt x="26797" y="3782568"/>
                </a:lnTo>
                <a:lnTo>
                  <a:pt x="26797" y="3861816"/>
                </a:lnTo>
                <a:lnTo>
                  <a:pt x="46609" y="3861816"/>
                </a:lnTo>
                <a:lnTo>
                  <a:pt x="46609" y="3782568"/>
                </a:lnTo>
                <a:close/>
              </a:path>
              <a:path w="76200" h="4555490">
                <a:moveTo>
                  <a:pt x="46609" y="3921252"/>
                </a:moveTo>
                <a:lnTo>
                  <a:pt x="26797" y="3921252"/>
                </a:lnTo>
                <a:lnTo>
                  <a:pt x="26797" y="4000500"/>
                </a:lnTo>
                <a:lnTo>
                  <a:pt x="46609" y="4000500"/>
                </a:lnTo>
                <a:lnTo>
                  <a:pt x="46609" y="3921252"/>
                </a:lnTo>
                <a:close/>
              </a:path>
              <a:path w="76200" h="4555490">
                <a:moveTo>
                  <a:pt x="46609" y="4059936"/>
                </a:moveTo>
                <a:lnTo>
                  <a:pt x="26797" y="4059936"/>
                </a:lnTo>
                <a:lnTo>
                  <a:pt x="26669" y="4139183"/>
                </a:lnTo>
                <a:lnTo>
                  <a:pt x="46481" y="4139183"/>
                </a:lnTo>
                <a:lnTo>
                  <a:pt x="46609" y="4059936"/>
                </a:lnTo>
                <a:close/>
              </a:path>
              <a:path w="76200" h="4555490">
                <a:moveTo>
                  <a:pt x="46481" y="4198620"/>
                </a:moveTo>
                <a:lnTo>
                  <a:pt x="26669" y="4198620"/>
                </a:lnTo>
                <a:lnTo>
                  <a:pt x="26669" y="4277868"/>
                </a:lnTo>
                <a:lnTo>
                  <a:pt x="46481" y="4277868"/>
                </a:lnTo>
                <a:lnTo>
                  <a:pt x="46481" y="4198620"/>
                </a:lnTo>
                <a:close/>
              </a:path>
              <a:path w="76200" h="4555490">
                <a:moveTo>
                  <a:pt x="46481" y="4337304"/>
                </a:moveTo>
                <a:lnTo>
                  <a:pt x="26669" y="4337304"/>
                </a:lnTo>
                <a:lnTo>
                  <a:pt x="26669" y="4416552"/>
                </a:lnTo>
                <a:lnTo>
                  <a:pt x="46481" y="4416552"/>
                </a:lnTo>
                <a:lnTo>
                  <a:pt x="46481" y="4337304"/>
                </a:lnTo>
                <a:close/>
              </a:path>
              <a:path w="76200" h="4555490">
                <a:moveTo>
                  <a:pt x="46355" y="4475988"/>
                </a:moveTo>
                <a:lnTo>
                  <a:pt x="26543" y="4475988"/>
                </a:lnTo>
                <a:lnTo>
                  <a:pt x="26543" y="4555236"/>
                </a:lnTo>
                <a:lnTo>
                  <a:pt x="46355" y="4555236"/>
                </a:lnTo>
                <a:lnTo>
                  <a:pt x="46355" y="4475988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669413" y="1410461"/>
            <a:ext cx="76200" cy="4555490"/>
          </a:xfrm>
          <a:custGeom>
            <a:avLst/>
            <a:gdLst/>
            <a:ahLst/>
            <a:cxnLst/>
            <a:rect l="l" t="t" r="r" b="b"/>
            <a:pathLst>
              <a:path w="76200" h="4555490">
                <a:moveTo>
                  <a:pt x="28136" y="74212"/>
                </a:moveTo>
                <a:lnTo>
                  <a:pt x="28067" y="117348"/>
                </a:lnTo>
                <a:lnTo>
                  <a:pt x="47879" y="117348"/>
                </a:lnTo>
                <a:lnTo>
                  <a:pt x="47944" y="76200"/>
                </a:lnTo>
                <a:lnTo>
                  <a:pt x="37973" y="76200"/>
                </a:lnTo>
                <a:lnTo>
                  <a:pt x="28136" y="74212"/>
                </a:lnTo>
                <a:close/>
              </a:path>
              <a:path w="76200" h="4555490">
                <a:moveTo>
                  <a:pt x="48006" y="38100"/>
                </a:moveTo>
                <a:lnTo>
                  <a:pt x="28193" y="38100"/>
                </a:lnTo>
                <a:lnTo>
                  <a:pt x="28136" y="74212"/>
                </a:lnTo>
                <a:lnTo>
                  <a:pt x="37973" y="76200"/>
                </a:lnTo>
                <a:lnTo>
                  <a:pt x="47848" y="74212"/>
                </a:lnTo>
                <a:lnTo>
                  <a:pt x="47962" y="65055"/>
                </a:lnTo>
                <a:lnTo>
                  <a:pt x="48006" y="38100"/>
                </a:lnTo>
                <a:close/>
              </a:path>
              <a:path w="76200" h="4555490">
                <a:moveTo>
                  <a:pt x="47948" y="74192"/>
                </a:moveTo>
                <a:lnTo>
                  <a:pt x="37973" y="76200"/>
                </a:lnTo>
                <a:lnTo>
                  <a:pt x="47944" y="76200"/>
                </a:lnTo>
                <a:lnTo>
                  <a:pt x="47948" y="74192"/>
                </a:lnTo>
                <a:close/>
              </a:path>
              <a:path w="76200" h="455549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32" y="52947"/>
                </a:lnTo>
                <a:lnTo>
                  <a:pt x="11080" y="65055"/>
                </a:lnTo>
                <a:lnTo>
                  <a:pt x="23181" y="73211"/>
                </a:lnTo>
                <a:lnTo>
                  <a:pt x="28136" y="74212"/>
                </a:lnTo>
                <a:lnTo>
                  <a:pt x="28193" y="38100"/>
                </a:lnTo>
                <a:lnTo>
                  <a:pt x="76200" y="38100"/>
                </a:lnTo>
                <a:lnTo>
                  <a:pt x="73193" y="23252"/>
                </a:lnTo>
                <a:lnTo>
                  <a:pt x="65008" y="11144"/>
                </a:lnTo>
                <a:lnTo>
                  <a:pt x="52893" y="2988"/>
                </a:lnTo>
                <a:lnTo>
                  <a:pt x="38100" y="0"/>
                </a:lnTo>
                <a:close/>
              </a:path>
              <a:path w="76200" h="4555490">
                <a:moveTo>
                  <a:pt x="76200" y="38100"/>
                </a:moveTo>
                <a:lnTo>
                  <a:pt x="48006" y="38100"/>
                </a:lnTo>
                <a:lnTo>
                  <a:pt x="47948" y="74192"/>
                </a:lnTo>
                <a:lnTo>
                  <a:pt x="52822" y="73211"/>
                </a:lnTo>
                <a:lnTo>
                  <a:pt x="64944" y="65055"/>
                </a:lnTo>
                <a:lnTo>
                  <a:pt x="73138" y="52947"/>
                </a:lnTo>
                <a:lnTo>
                  <a:pt x="76200" y="38100"/>
                </a:lnTo>
                <a:close/>
              </a:path>
              <a:path w="76200" h="4555490">
                <a:moveTo>
                  <a:pt x="47879" y="176784"/>
                </a:moveTo>
                <a:lnTo>
                  <a:pt x="28067" y="176784"/>
                </a:lnTo>
                <a:lnTo>
                  <a:pt x="28067" y="256032"/>
                </a:lnTo>
                <a:lnTo>
                  <a:pt x="47879" y="256032"/>
                </a:lnTo>
                <a:lnTo>
                  <a:pt x="47879" y="176784"/>
                </a:lnTo>
                <a:close/>
              </a:path>
              <a:path w="76200" h="4555490">
                <a:moveTo>
                  <a:pt x="47879" y="315467"/>
                </a:moveTo>
                <a:lnTo>
                  <a:pt x="28067" y="315467"/>
                </a:lnTo>
                <a:lnTo>
                  <a:pt x="28067" y="394715"/>
                </a:lnTo>
                <a:lnTo>
                  <a:pt x="47879" y="394715"/>
                </a:lnTo>
                <a:lnTo>
                  <a:pt x="47879" y="315467"/>
                </a:lnTo>
                <a:close/>
              </a:path>
              <a:path w="76200" h="4555490">
                <a:moveTo>
                  <a:pt x="47751" y="454151"/>
                </a:moveTo>
                <a:lnTo>
                  <a:pt x="27939" y="454151"/>
                </a:lnTo>
                <a:lnTo>
                  <a:pt x="27939" y="533400"/>
                </a:lnTo>
                <a:lnTo>
                  <a:pt x="47751" y="533400"/>
                </a:lnTo>
                <a:lnTo>
                  <a:pt x="47751" y="454151"/>
                </a:lnTo>
                <a:close/>
              </a:path>
              <a:path w="76200" h="4555490">
                <a:moveTo>
                  <a:pt x="47751" y="592836"/>
                </a:moveTo>
                <a:lnTo>
                  <a:pt x="27939" y="592836"/>
                </a:lnTo>
                <a:lnTo>
                  <a:pt x="27939" y="672084"/>
                </a:lnTo>
                <a:lnTo>
                  <a:pt x="47751" y="672084"/>
                </a:lnTo>
                <a:lnTo>
                  <a:pt x="47751" y="592836"/>
                </a:lnTo>
                <a:close/>
              </a:path>
              <a:path w="76200" h="4555490">
                <a:moveTo>
                  <a:pt x="47751" y="731520"/>
                </a:moveTo>
                <a:lnTo>
                  <a:pt x="27939" y="731520"/>
                </a:lnTo>
                <a:lnTo>
                  <a:pt x="27812" y="810767"/>
                </a:lnTo>
                <a:lnTo>
                  <a:pt x="47625" y="810767"/>
                </a:lnTo>
                <a:lnTo>
                  <a:pt x="47751" y="731520"/>
                </a:lnTo>
                <a:close/>
              </a:path>
              <a:path w="76200" h="4555490">
                <a:moveTo>
                  <a:pt x="47625" y="870203"/>
                </a:moveTo>
                <a:lnTo>
                  <a:pt x="27812" y="870203"/>
                </a:lnTo>
                <a:lnTo>
                  <a:pt x="27812" y="949451"/>
                </a:lnTo>
                <a:lnTo>
                  <a:pt x="47625" y="949451"/>
                </a:lnTo>
                <a:lnTo>
                  <a:pt x="47625" y="870203"/>
                </a:lnTo>
                <a:close/>
              </a:path>
              <a:path w="76200" h="4555490">
                <a:moveTo>
                  <a:pt x="47625" y="1008888"/>
                </a:moveTo>
                <a:lnTo>
                  <a:pt x="27812" y="1008888"/>
                </a:lnTo>
                <a:lnTo>
                  <a:pt x="27812" y="1088136"/>
                </a:lnTo>
                <a:lnTo>
                  <a:pt x="47625" y="1088136"/>
                </a:lnTo>
                <a:lnTo>
                  <a:pt x="47625" y="1008888"/>
                </a:lnTo>
                <a:close/>
              </a:path>
              <a:path w="76200" h="4555490">
                <a:moveTo>
                  <a:pt x="47498" y="1147572"/>
                </a:moveTo>
                <a:lnTo>
                  <a:pt x="27686" y="1147572"/>
                </a:lnTo>
                <a:lnTo>
                  <a:pt x="27686" y="1226820"/>
                </a:lnTo>
                <a:lnTo>
                  <a:pt x="47498" y="1226820"/>
                </a:lnTo>
                <a:lnTo>
                  <a:pt x="47498" y="1147572"/>
                </a:lnTo>
                <a:close/>
              </a:path>
              <a:path w="76200" h="4555490">
                <a:moveTo>
                  <a:pt x="47498" y="1286255"/>
                </a:moveTo>
                <a:lnTo>
                  <a:pt x="27686" y="1286255"/>
                </a:lnTo>
                <a:lnTo>
                  <a:pt x="27686" y="1365503"/>
                </a:lnTo>
                <a:lnTo>
                  <a:pt x="47498" y="1365503"/>
                </a:lnTo>
                <a:lnTo>
                  <a:pt x="47498" y="1286255"/>
                </a:lnTo>
                <a:close/>
              </a:path>
              <a:path w="76200" h="4555490">
                <a:moveTo>
                  <a:pt x="47498" y="1424939"/>
                </a:moveTo>
                <a:lnTo>
                  <a:pt x="27686" y="1424939"/>
                </a:lnTo>
                <a:lnTo>
                  <a:pt x="27559" y="1504188"/>
                </a:lnTo>
                <a:lnTo>
                  <a:pt x="47370" y="1504188"/>
                </a:lnTo>
                <a:lnTo>
                  <a:pt x="47498" y="1424939"/>
                </a:lnTo>
                <a:close/>
              </a:path>
              <a:path w="76200" h="4555490">
                <a:moveTo>
                  <a:pt x="47370" y="1563624"/>
                </a:moveTo>
                <a:lnTo>
                  <a:pt x="27559" y="1563624"/>
                </a:lnTo>
                <a:lnTo>
                  <a:pt x="27559" y="1642872"/>
                </a:lnTo>
                <a:lnTo>
                  <a:pt x="47370" y="1642872"/>
                </a:lnTo>
                <a:lnTo>
                  <a:pt x="47370" y="1563624"/>
                </a:lnTo>
                <a:close/>
              </a:path>
              <a:path w="76200" h="4555490">
                <a:moveTo>
                  <a:pt x="47370" y="1702308"/>
                </a:moveTo>
                <a:lnTo>
                  <a:pt x="27559" y="1702308"/>
                </a:lnTo>
                <a:lnTo>
                  <a:pt x="27559" y="1781555"/>
                </a:lnTo>
                <a:lnTo>
                  <a:pt x="47370" y="1781555"/>
                </a:lnTo>
                <a:lnTo>
                  <a:pt x="47370" y="1702308"/>
                </a:lnTo>
                <a:close/>
              </a:path>
              <a:path w="76200" h="4555490">
                <a:moveTo>
                  <a:pt x="47370" y="1840991"/>
                </a:moveTo>
                <a:lnTo>
                  <a:pt x="27559" y="1840991"/>
                </a:lnTo>
                <a:lnTo>
                  <a:pt x="27431" y="1920239"/>
                </a:lnTo>
                <a:lnTo>
                  <a:pt x="47243" y="1920239"/>
                </a:lnTo>
                <a:lnTo>
                  <a:pt x="47370" y="1840991"/>
                </a:lnTo>
                <a:close/>
              </a:path>
              <a:path w="76200" h="4555490">
                <a:moveTo>
                  <a:pt x="47243" y="1979676"/>
                </a:moveTo>
                <a:lnTo>
                  <a:pt x="27431" y="1979676"/>
                </a:lnTo>
                <a:lnTo>
                  <a:pt x="27431" y="2058924"/>
                </a:lnTo>
                <a:lnTo>
                  <a:pt x="47243" y="2058924"/>
                </a:lnTo>
                <a:lnTo>
                  <a:pt x="47243" y="1979676"/>
                </a:lnTo>
                <a:close/>
              </a:path>
              <a:path w="76200" h="4555490">
                <a:moveTo>
                  <a:pt x="47243" y="2118360"/>
                </a:moveTo>
                <a:lnTo>
                  <a:pt x="27431" y="2118360"/>
                </a:lnTo>
                <a:lnTo>
                  <a:pt x="27431" y="2197608"/>
                </a:lnTo>
                <a:lnTo>
                  <a:pt x="47243" y="2197608"/>
                </a:lnTo>
                <a:lnTo>
                  <a:pt x="47243" y="2118360"/>
                </a:lnTo>
                <a:close/>
              </a:path>
              <a:path w="76200" h="4555490">
                <a:moveTo>
                  <a:pt x="47117" y="2257044"/>
                </a:moveTo>
                <a:lnTo>
                  <a:pt x="27305" y="2257044"/>
                </a:lnTo>
                <a:lnTo>
                  <a:pt x="27305" y="2336292"/>
                </a:lnTo>
                <a:lnTo>
                  <a:pt x="47117" y="2336292"/>
                </a:lnTo>
                <a:lnTo>
                  <a:pt x="47117" y="2257044"/>
                </a:lnTo>
                <a:close/>
              </a:path>
              <a:path w="76200" h="4555490">
                <a:moveTo>
                  <a:pt x="47117" y="2395728"/>
                </a:moveTo>
                <a:lnTo>
                  <a:pt x="27305" y="2395728"/>
                </a:lnTo>
                <a:lnTo>
                  <a:pt x="27305" y="2474976"/>
                </a:lnTo>
                <a:lnTo>
                  <a:pt x="47117" y="2474976"/>
                </a:lnTo>
                <a:lnTo>
                  <a:pt x="47117" y="2395728"/>
                </a:lnTo>
                <a:close/>
              </a:path>
              <a:path w="76200" h="4555490">
                <a:moveTo>
                  <a:pt x="47117" y="2534412"/>
                </a:moveTo>
                <a:lnTo>
                  <a:pt x="27305" y="2534412"/>
                </a:lnTo>
                <a:lnTo>
                  <a:pt x="27178" y="2613660"/>
                </a:lnTo>
                <a:lnTo>
                  <a:pt x="46989" y="2613660"/>
                </a:lnTo>
                <a:lnTo>
                  <a:pt x="47117" y="2534412"/>
                </a:lnTo>
                <a:close/>
              </a:path>
              <a:path w="76200" h="4555490">
                <a:moveTo>
                  <a:pt x="46989" y="2673096"/>
                </a:moveTo>
                <a:lnTo>
                  <a:pt x="27178" y="2673096"/>
                </a:lnTo>
                <a:lnTo>
                  <a:pt x="27178" y="2752344"/>
                </a:lnTo>
                <a:lnTo>
                  <a:pt x="46989" y="2752344"/>
                </a:lnTo>
                <a:lnTo>
                  <a:pt x="46989" y="2673096"/>
                </a:lnTo>
                <a:close/>
              </a:path>
              <a:path w="76200" h="4555490">
                <a:moveTo>
                  <a:pt x="46989" y="2811780"/>
                </a:moveTo>
                <a:lnTo>
                  <a:pt x="27178" y="2811780"/>
                </a:lnTo>
                <a:lnTo>
                  <a:pt x="27178" y="2891028"/>
                </a:lnTo>
                <a:lnTo>
                  <a:pt x="46989" y="2891028"/>
                </a:lnTo>
                <a:lnTo>
                  <a:pt x="46989" y="2811780"/>
                </a:lnTo>
                <a:close/>
              </a:path>
              <a:path w="76200" h="4555490">
                <a:moveTo>
                  <a:pt x="46989" y="2950464"/>
                </a:moveTo>
                <a:lnTo>
                  <a:pt x="27178" y="2950464"/>
                </a:lnTo>
                <a:lnTo>
                  <a:pt x="27050" y="3029712"/>
                </a:lnTo>
                <a:lnTo>
                  <a:pt x="46862" y="3029712"/>
                </a:lnTo>
                <a:lnTo>
                  <a:pt x="46989" y="2950464"/>
                </a:lnTo>
                <a:close/>
              </a:path>
              <a:path w="76200" h="4555490">
                <a:moveTo>
                  <a:pt x="46862" y="3089148"/>
                </a:moveTo>
                <a:lnTo>
                  <a:pt x="27050" y="3089148"/>
                </a:lnTo>
                <a:lnTo>
                  <a:pt x="27050" y="3168396"/>
                </a:lnTo>
                <a:lnTo>
                  <a:pt x="46862" y="3168396"/>
                </a:lnTo>
                <a:lnTo>
                  <a:pt x="46862" y="3089148"/>
                </a:lnTo>
                <a:close/>
              </a:path>
              <a:path w="76200" h="4555490">
                <a:moveTo>
                  <a:pt x="46862" y="3227832"/>
                </a:moveTo>
                <a:lnTo>
                  <a:pt x="27050" y="3227832"/>
                </a:lnTo>
                <a:lnTo>
                  <a:pt x="27050" y="3307079"/>
                </a:lnTo>
                <a:lnTo>
                  <a:pt x="46862" y="3307079"/>
                </a:lnTo>
                <a:lnTo>
                  <a:pt x="46862" y="3227832"/>
                </a:lnTo>
                <a:close/>
              </a:path>
              <a:path w="76200" h="4555490">
                <a:moveTo>
                  <a:pt x="46736" y="3366516"/>
                </a:moveTo>
                <a:lnTo>
                  <a:pt x="26924" y="3366516"/>
                </a:lnTo>
                <a:lnTo>
                  <a:pt x="26924" y="3445764"/>
                </a:lnTo>
                <a:lnTo>
                  <a:pt x="46736" y="3445764"/>
                </a:lnTo>
                <a:lnTo>
                  <a:pt x="46736" y="3366516"/>
                </a:lnTo>
                <a:close/>
              </a:path>
              <a:path w="76200" h="4555490">
                <a:moveTo>
                  <a:pt x="46736" y="3505200"/>
                </a:moveTo>
                <a:lnTo>
                  <a:pt x="26924" y="3505200"/>
                </a:lnTo>
                <a:lnTo>
                  <a:pt x="26924" y="3584448"/>
                </a:lnTo>
                <a:lnTo>
                  <a:pt x="46736" y="3584448"/>
                </a:lnTo>
                <a:lnTo>
                  <a:pt x="46736" y="3505200"/>
                </a:lnTo>
                <a:close/>
              </a:path>
              <a:path w="76200" h="4555490">
                <a:moveTo>
                  <a:pt x="46736" y="3643883"/>
                </a:moveTo>
                <a:lnTo>
                  <a:pt x="26924" y="3643883"/>
                </a:lnTo>
                <a:lnTo>
                  <a:pt x="26797" y="3723131"/>
                </a:lnTo>
                <a:lnTo>
                  <a:pt x="46609" y="3723131"/>
                </a:lnTo>
                <a:lnTo>
                  <a:pt x="46736" y="3643883"/>
                </a:lnTo>
                <a:close/>
              </a:path>
              <a:path w="76200" h="4555490">
                <a:moveTo>
                  <a:pt x="46609" y="3782568"/>
                </a:moveTo>
                <a:lnTo>
                  <a:pt x="26797" y="3782568"/>
                </a:lnTo>
                <a:lnTo>
                  <a:pt x="26797" y="3861816"/>
                </a:lnTo>
                <a:lnTo>
                  <a:pt x="46609" y="3861816"/>
                </a:lnTo>
                <a:lnTo>
                  <a:pt x="46609" y="3782568"/>
                </a:lnTo>
                <a:close/>
              </a:path>
              <a:path w="76200" h="4555490">
                <a:moveTo>
                  <a:pt x="46609" y="3921252"/>
                </a:moveTo>
                <a:lnTo>
                  <a:pt x="26797" y="3921252"/>
                </a:lnTo>
                <a:lnTo>
                  <a:pt x="26797" y="4000500"/>
                </a:lnTo>
                <a:lnTo>
                  <a:pt x="46609" y="4000500"/>
                </a:lnTo>
                <a:lnTo>
                  <a:pt x="46609" y="3921252"/>
                </a:lnTo>
                <a:close/>
              </a:path>
              <a:path w="76200" h="4555490">
                <a:moveTo>
                  <a:pt x="46609" y="4059936"/>
                </a:moveTo>
                <a:lnTo>
                  <a:pt x="26797" y="4059936"/>
                </a:lnTo>
                <a:lnTo>
                  <a:pt x="26669" y="4139184"/>
                </a:lnTo>
                <a:lnTo>
                  <a:pt x="46481" y="4139184"/>
                </a:lnTo>
                <a:lnTo>
                  <a:pt x="46609" y="4059936"/>
                </a:lnTo>
                <a:close/>
              </a:path>
              <a:path w="76200" h="4555490">
                <a:moveTo>
                  <a:pt x="46481" y="4198620"/>
                </a:moveTo>
                <a:lnTo>
                  <a:pt x="26669" y="4198620"/>
                </a:lnTo>
                <a:lnTo>
                  <a:pt x="26669" y="4277868"/>
                </a:lnTo>
                <a:lnTo>
                  <a:pt x="46481" y="4277868"/>
                </a:lnTo>
                <a:lnTo>
                  <a:pt x="46481" y="4198620"/>
                </a:lnTo>
                <a:close/>
              </a:path>
              <a:path w="76200" h="4555490">
                <a:moveTo>
                  <a:pt x="46481" y="4337304"/>
                </a:moveTo>
                <a:lnTo>
                  <a:pt x="26669" y="4337304"/>
                </a:lnTo>
                <a:lnTo>
                  <a:pt x="26669" y="4416552"/>
                </a:lnTo>
                <a:lnTo>
                  <a:pt x="46481" y="4416552"/>
                </a:lnTo>
                <a:lnTo>
                  <a:pt x="46481" y="4337304"/>
                </a:lnTo>
                <a:close/>
              </a:path>
              <a:path w="76200" h="4555490">
                <a:moveTo>
                  <a:pt x="46355" y="4475988"/>
                </a:moveTo>
                <a:lnTo>
                  <a:pt x="26543" y="4475988"/>
                </a:lnTo>
                <a:lnTo>
                  <a:pt x="26543" y="4555236"/>
                </a:lnTo>
                <a:lnTo>
                  <a:pt x="46355" y="4555236"/>
                </a:lnTo>
                <a:lnTo>
                  <a:pt x="46355" y="4475988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202813" y="1410461"/>
            <a:ext cx="76200" cy="4555490"/>
          </a:xfrm>
          <a:custGeom>
            <a:avLst/>
            <a:gdLst/>
            <a:ahLst/>
            <a:cxnLst/>
            <a:rect l="l" t="t" r="r" b="b"/>
            <a:pathLst>
              <a:path w="76200" h="4555490">
                <a:moveTo>
                  <a:pt x="28136" y="74212"/>
                </a:moveTo>
                <a:lnTo>
                  <a:pt x="28067" y="117348"/>
                </a:lnTo>
                <a:lnTo>
                  <a:pt x="47879" y="117348"/>
                </a:lnTo>
                <a:lnTo>
                  <a:pt x="47944" y="76200"/>
                </a:lnTo>
                <a:lnTo>
                  <a:pt x="37973" y="76200"/>
                </a:lnTo>
                <a:lnTo>
                  <a:pt x="28136" y="74212"/>
                </a:lnTo>
                <a:close/>
              </a:path>
              <a:path w="76200" h="4555490">
                <a:moveTo>
                  <a:pt x="48006" y="38100"/>
                </a:moveTo>
                <a:lnTo>
                  <a:pt x="28193" y="38100"/>
                </a:lnTo>
                <a:lnTo>
                  <a:pt x="28136" y="74212"/>
                </a:lnTo>
                <a:lnTo>
                  <a:pt x="37973" y="76200"/>
                </a:lnTo>
                <a:lnTo>
                  <a:pt x="47848" y="74212"/>
                </a:lnTo>
                <a:lnTo>
                  <a:pt x="47962" y="65055"/>
                </a:lnTo>
                <a:lnTo>
                  <a:pt x="48006" y="38100"/>
                </a:lnTo>
                <a:close/>
              </a:path>
              <a:path w="76200" h="4555490">
                <a:moveTo>
                  <a:pt x="47948" y="74192"/>
                </a:moveTo>
                <a:lnTo>
                  <a:pt x="37973" y="76200"/>
                </a:lnTo>
                <a:lnTo>
                  <a:pt x="47944" y="76200"/>
                </a:lnTo>
                <a:lnTo>
                  <a:pt x="47948" y="74192"/>
                </a:lnTo>
                <a:close/>
              </a:path>
              <a:path w="76200" h="455549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32" y="52947"/>
                </a:lnTo>
                <a:lnTo>
                  <a:pt x="11080" y="65055"/>
                </a:lnTo>
                <a:lnTo>
                  <a:pt x="23181" y="73211"/>
                </a:lnTo>
                <a:lnTo>
                  <a:pt x="28136" y="74212"/>
                </a:lnTo>
                <a:lnTo>
                  <a:pt x="28193" y="38100"/>
                </a:lnTo>
                <a:lnTo>
                  <a:pt x="76200" y="38100"/>
                </a:lnTo>
                <a:lnTo>
                  <a:pt x="73193" y="23252"/>
                </a:lnTo>
                <a:lnTo>
                  <a:pt x="65008" y="11144"/>
                </a:lnTo>
                <a:lnTo>
                  <a:pt x="52893" y="2988"/>
                </a:lnTo>
                <a:lnTo>
                  <a:pt x="38100" y="0"/>
                </a:lnTo>
                <a:close/>
              </a:path>
              <a:path w="76200" h="4555490">
                <a:moveTo>
                  <a:pt x="76200" y="38100"/>
                </a:moveTo>
                <a:lnTo>
                  <a:pt x="48006" y="38100"/>
                </a:lnTo>
                <a:lnTo>
                  <a:pt x="47948" y="74192"/>
                </a:lnTo>
                <a:lnTo>
                  <a:pt x="52822" y="73211"/>
                </a:lnTo>
                <a:lnTo>
                  <a:pt x="64944" y="65055"/>
                </a:lnTo>
                <a:lnTo>
                  <a:pt x="73138" y="52947"/>
                </a:lnTo>
                <a:lnTo>
                  <a:pt x="76200" y="38100"/>
                </a:lnTo>
                <a:close/>
              </a:path>
              <a:path w="76200" h="4555490">
                <a:moveTo>
                  <a:pt x="47879" y="176784"/>
                </a:moveTo>
                <a:lnTo>
                  <a:pt x="28067" y="176784"/>
                </a:lnTo>
                <a:lnTo>
                  <a:pt x="28067" y="256032"/>
                </a:lnTo>
                <a:lnTo>
                  <a:pt x="47879" y="256032"/>
                </a:lnTo>
                <a:lnTo>
                  <a:pt x="47879" y="176784"/>
                </a:lnTo>
                <a:close/>
              </a:path>
              <a:path w="76200" h="4555490">
                <a:moveTo>
                  <a:pt x="47879" y="315467"/>
                </a:moveTo>
                <a:lnTo>
                  <a:pt x="28067" y="315467"/>
                </a:lnTo>
                <a:lnTo>
                  <a:pt x="28067" y="394715"/>
                </a:lnTo>
                <a:lnTo>
                  <a:pt x="47879" y="394715"/>
                </a:lnTo>
                <a:lnTo>
                  <a:pt x="47879" y="315467"/>
                </a:lnTo>
                <a:close/>
              </a:path>
              <a:path w="76200" h="4555490">
                <a:moveTo>
                  <a:pt x="47751" y="454151"/>
                </a:moveTo>
                <a:lnTo>
                  <a:pt x="27939" y="454151"/>
                </a:lnTo>
                <a:lnTo>
                  <a:pt x="27939" y="533400"/>
                </a:lnTo>
                <a:lnTo>
                  <a:pt x="47751" y="533400"/>
                </a:lnTo>
                <a:lnTo>
                  <a:pt x="47751" y="454151"/>
                </a:lnTo>
                <a:close/>
              </a:path>
              <a:path w="76200" h="4555490">
                <a:moveTo>
                  <a:pt x="47751" y="592836"/>
                </a:moveTo>
                <a:lnTo>
                  <a:pt x="27939" y="592836"/>
                </a:lnTo>
                <a:lnTo>
                  <a:pt x="27939" y="672084"/>
                </a:lnTo>
                <a:lnTo>
                  <a:pt x="47751" y="672084"/>
                </a:lnTo>
                <a:lnTo>
                  <a:pt x="47751" y="592836"/>
                </a:lnTo>
                <a:close/>
              </a:path>
              <a:path w="76200" h="4555490">
                <a:moveTo>
                  <a:pt x="47751" y="731520"/>
                </a:moveTo>
                <a:lnTo>
                  <a:pt x="27939" y="731520"/>
                </a:lnTo>
                <a:lnTo>
                  <a:pt x="27812" y="810767"/>
                </a:lnTo>
                <a:lnTo>
                  <a:pt x="47625" y="810767"/>
                </a:lnTo>
                <a:lnTo>
                  <a:pt x="47751" y="731520"/>
                </a:lnTo>
                <a:close/>
              </a:path>
              <a:path w="76200" h="4555490">
                <a:moveTo>
                  <a:pt x="47625" y="870203"/>
                </a:moveTo>
                <a:lnTo>
                  <a:pt x="27812" y="870203"/>
                </a:lnTo>
                <a:lnTo>
                  <a:pt x="27812" y="949451"/>
                </a:lnTo>
                <a:lnTo>
                  <a:pt x="47625" y="949451"/>
                </a:lnTo>
                <a:lnTo>
                  <a:pt x="47625" y="870203"/>
                </a:lnTo>
                <a:close/>
              </a:path>
              <a:path w="76200" h="4555490">
                <a:moveTo>
                  <a:pt x="47625" y="1008888"/>
                </a:moveTo>
                <a:lnTo>
                  <a:pt x="27812" y="1008888"/>
                </a:lnTo>
                <a:lnTo>
                  <a:pt x="27812" y="1088136"/>
                </a:lnTo>
                <a:lnTo>
                  <a:pt x="47625" y="1088136"/>
                </a:lnTo>
                <a:lnTo>
                  <a:pt x="47625" y="1008888"/>
                </a:lnTo>
                <a:close/>
              </a:path>
              <a:path w="76200" h="4555490">
                <a:moveTo>
                  <a:pt x="47498" y="1147572"/>
                </a:moveTo>
                <a:lnTo>
                  <a:pt x="27686" y="1147572"/>
                </a:lnTo>
                <a:lnTo>
                  <a:pt x="27686" y="1226820"/>
                </a:lnTo>
                <a:lnTo>
                  <a:pt x="47498" y="1226820"/>
                </a:lnTo>
                <a:lnTo>
                  <a:pt x="47498" y="1147572"/>
                </a:lnTo>
                <a:close/>
              </a:path>
              <a:path w="76200" h="4555490">
                <a:moveTo>
                  <a:pt x="47498" y="1286255"/>
                </a:moveTo>
                <a:lnTo>
                  <a:pt x="27686" y="1286255"/>
                </a:lnTo>
                <a:lnTo>
                  <a:pt x="27686" y="1365503"/>
                </a:lnTo>
                <a:lnTo>
                  <a:pt x="47498" y="1365503"/>
                </a:lnTo>
                <a:lnTo>
                  <a:pt x="47498" y="1286255"/>
                </a:lnTo>
                <a:close/>
              </a:path>
              <a:path w="76200" h="4555490">
                <a:moveTo>
                  <a:pt x="47498" y="1424939"/>
                </a:moveTo>
                <a:lnTo>
                  <a:pt x="27686" y="1424939"/>
                </a:lnTo>
                <a:lnTo>
                  <a:pt x="27559" y="1504188"/>
                </a:lnTo>
                <a:lnTo>
                  <a:pt x="47370" y="1504188"/>
                </a:lnTo>
                <a:lnTo>
                  <a:pt x="47498" y="1424939"/>
                </a:lnTo>
                <a:close/>
              </a:path>
              <a:path w="76200" h="4555490">
                <a:moveTo>
                  <a:pt x="47370" y="1563624"/>
                </a:moveTo>
                <a:lnTo>
                  <a:pt x="27559" y="1563624"/>
                </a:lnTo>
                <a:lnTo>
                  <a:pt x="27559" y="1642872"/>
                </a:lnTo>
                <a:lnTo>
                  <a:pt x="47370" y="1642872"/>
                </a:lnTo>
                <a:lnTo>
                  <a:pt x="47370" y="1563624"/>
                </a:lnTo>
                <a:close/>
              </a:path>
              <a:path w="76200" h="4555490">
                <a:moveTo>
                  <a:pt x="47370" y="1702308"/>
                </a:moveTo>
                <a:lnTo>
                  <a:pt x="27559" y="1702308"/>
                </a:lnTo>
                <a:lnTo>
                  <a:pt x="27559" y="1781555"/>
                </a:lnTo>
                <a:lnTo>
                  <a:pt x="47370" y="1781555"/>
                </a:lnTo>
                <a:lnTo>
                  <a:pt x="47370" y="1702308"/>
                </a:lnTo>
                <a:close/>
              </a:path>
              <a:path w="76200" h="4555490">
                <a:moveTo>
                  <a:pt x="47370" y="1840991"/>
                </a:moveTo>
                <a:lnTo>
                  <a:pt x="27559" y="1840991"/>
                </a:lnTo>
                <a:lnTo>
                  <a:pt x="27431" y="1920239"/>
                </a:lnTo>
                <a:lnTo>
                  <a:pt x="47243" y="1920239"/>
                </a:lnTo>
                <a:lnTo>
                  <a:pt x="47370" y="1840991"/>
                </a:lnTo>
                <a:close/>
              </a:path>
              <a:path w="76200" h="4555490">
                <a:moveTo>
                  <a:pt x="47243" y="1979676"/>
                </a:moveTo>
                <a:lnTo>
                  <a:pt x="27431" y="1979676"/>
                </a:lnTo>
                <a:lnTo>
                  <a:pt x="27431" y="2058924"/>
                </a:lnTo>
                <a:lnTo>
                  <a:pt x="47243" y="2058924"/>
                </a:lnTo>
                <a:lnTo>
                  <a:pt x="47243" y="1979676"/>
                </a:lnTo>
                <a:close/>
              </a:path>
              <a:path w="76200" h="4555490">
                <a:moveTo>
                  <a:pt x="47243" y="2118360"/>
                </a:moveTo>
                <a:lnTo>
                  <a:pt x="27431" y="2118360"/>
                </a:lnTo>
                <a:lnTo>
                  <a:pt x="27431" y="2197608"/>
                </a:lnTo>
                <a:lnTo>
                  <a:pt x="47243" y="2197608"/>
                </a:lnTo>
                <a:lnTo>
                  <a:pt x="47243" y="2118360"/>
                </a:lnTo>
                <a:close/>
              </a:path>
              <a:path w="76200" h="4555490">
                <a:moveTo>
                  <a:pt x="47117" y="2257044"/>
                </a:moveTo>
                <a:lnTo>
                  <a:pt x="27305" y="2257044"/>
                </a:lnTo>
                <a:lnTo>
                  <a:pt x="27305" y="2336292"/>
                </a:lnTo>
                <a:lnTo>
                  <a:pt x="47117" y="2336292"/>
                </a:lnTo>
                <a:lnTo>
                  <a:pt x="47117" y="2257044"/>
                </a:lnTo>
                <a:close/>
              </a:path>
              <a:path w="76200" h="4555490">
                <a:moveTo>
                  <a:pt x="47117" y="2395728"/>
                </a:moveTo>
                <a:lnTo>
                  <a:pt x="27305" y="2395728"/>
                </a:lnTo>
                <a:lnTo>
                  <a:pt x="27305" y="2474976"/>
                </a:lnTo>
                <a:lnTo>
                  <a:pt x="47117" y="2474976"/>
                </a:lnTo>
                <a:lnTo>
                  <a:pt x="47117" y="2395728"/>
                </a:lnTo>
                <a:close/>
              </a:path>
              <a:path w="76200" h="4555490">
                <a:moveTo>
                  <a:pt x="47117" y="2534412"/>
                </a:moveTo>
                <a:lnTo>
                  <a:pt x="27305" y="2534412"/>
                </a:lnTo>
                <a:lnTo>
                  <a:pt x="27178" y="2613660"/>
                </a:lnTo>
                <a:lnTo>
                  <a:pt x="46989" y="2613660"/>
                </a:lnTo>
                <a:lnTo>
                  <a:pt x="47117" y="2534412"/>
                </a:lnTo>
                <a:close/>
              </a:path>
              <a:path w="76200" h="4555490">
                <a:moveTo>
                  <a:pt x="46989" y="2673096"/>
                </a:moveTo>
                <a:lnTo>
                  <a:pt x="27178" y="2673096"/>
                </a:lnTo>
                <a:lnTo>
                  <a:pt x="27178" y="2752344"/>
                </a:lnTo>
                <a:lnTo>
                  <a:pt x="46989" y="2752344"/>
                </a:lnTo>
                <a:lnTo>
                  <a:pt x="46989" y="2673096"/>
                </a:lnTo>
                <a:close/>
              </a:path>
              <a:path w="76200" h="4555490">
                <a:moveTo>
                  <a:pt x="46989" y="2811780"/>
                </a:moveTo>
                <a:lnTo>
                  <a:pt x="27178" y="2811780"/>
                </a:lnTo>
                <a:lnTo>
                  <a:pt x="27178" y="2891028"/>
                </a:lnTo>
                <a:lnTo>
                  <a:pt x="46989" y="2891028"/>
                </a:lnTo>
                <a:lnTo>
                  <a:pt x="46989" y="2811780"/>
                </a:lnTo>
                <a:close/>
              </a:path>
              <a:path w="76200" h="4555490">
                <a:moveTo>
                  <a:pt x="46989" y="2950464"/>
                </a:moveTo>
                <a:lnTo>
                  <a:pt x="27178" y="2950464"/>
                </a:lnTo>
                <a:lnTo>
                  <a:pt x="27050" y="3029712"/>
                </a:lnTo>
                <a:lnTo>
                  <a:pt x="46862" y="3029712"/>
                </a:lnTo>
                <a:lnTo>
                  <a:pt x="46989" y="2950464"/>
                </a:lnTo>
                <a:close/>
              </a:path>
              <a:path w="76200" h="4555490">
                <a:moveTo>
                  <a:pt x="46862" y="3089148"/>
                </a:moveTo>
                <a:lnTo>
                  <a:pt x="27050" y="3089148"/>
                </a:lnTo>
                <a:lnTo>
                  <a:pt x="27050" y="3168396"/>
                </a:lnTo>
                <a:lnTo>
                  <a:pt x="46862" y="3168396"/>
                </a:lnTo>
                <a:lnTo>
                  <a:pt x="46862" y="3089148"/>
                </a:lnTo>
                <a:close/>
              </a:path>
              <a:path w="76200" h="4555490">
                <a:moveTo>
                  <a:pt x="46862" y="3227832"/>
                </a:moveTo>
                <a:lnTo>
                  <a:pt x="27050" y="3227832"/>
                </a:lnTo>
                <a:lnTo>
                  <a:pt x="27050" y="3307079"/>
                </a:lnTo>
                <a:lnTo>
                  <a:pt x="46862" y="3307079"/>
                </a:lnTo>
                <a:lnTo>
                  <a:pt x="46862" y="3227832"/>
                </a:lnTo>
                <a:close/>
              </a:path>
              <a:path w="76200" h="4555490">
                <a:moveTo>
                  <a:pt x="46736" y="3366516"/>
                </a:moveTo>
                <a:lnTo>
                  <a:pt x="26924" y="3366516"/>
                </a:lnTo>
                <a:lnTo>
                  <a:pt x="26924" y="3445764"/>
                </a:lnTo>
                <a:lnTo>
                  <a:pt x="46736" y="3445764"/>
                </a:lnTo>
                <a:lnTo>
                  <a:pt x="46736" y="3366516"/>
                </a:lnTo>
                <a:close/>
              </a:path>
              <a:path w="76200" h="4555490">
                <a:moveTo>
                  <a:pt x="46736" y="3505200"/>
                </a:moveTo>
                <a:lnTo>
                  <a:pt x="26924" y="3505200"/>
                </a:lnTo>
                <a:lnTo>
                  <a:pt x="26924" y="3584448"/>
                </a:lnTo>
                <a:lnTo>
                  <a:pt x="46736" y="3584448"/>
                </a:lnTo>
                <a:lnTo>
                  <a:pt x="46736" y="3505200"/>
                </a:lnTo>
                <a:close/>
              </a:path>
              <a:path w="76200" h="4555490">
                <a:moveTo>
                  <a:pt x="46736" y="3643883"/>
                </a:moveTo>
                <a:lnTo>
                  <a:pt x="26924" y="3643883"/>
                </a:lnTo>
                <a:lnTo>
                  <a:pt x="26797" y="3723131"/>
                </a:lnTo>
                <a:lnTo>
                  <a:pt x="46609" y="3723131"/>
                </a:lnTo>
                <a:lnTo>
                  <a:pt x="46736" y="3643883"/>
                </a:lnTo>
                <a:close/>
              </a:path>
              <a:path w="76200" h="4555490">
                <a:moveTo>
                  <a:pt x="46609" y="3782568"/>
                </a:moveTo>
                <a:lnTo>
                  <a:pt x="26797" y="3782568"/>
                </a:lnTo>
                <a:lnTo>
                  <a:pt x="26797" y="3861816"/>
                </a:lnTo>
                <a:lnTo>
                  <a:pt x="46609" y="3861816"/>
                </a:lnTo>
                <a:lnTo>
                  <a:pt x="46609" y="3782568"/>
                </a:lnTo>
                <a:close/>
              </a:path>
              <a:path w="76200" h="4555490">
                <a:moveTo>
                  <a:pt x="46609" y="3921252"/>
                </a:moveTo>
                <a:lnTo>
                  <a:pt x="26797" y="3921252"/>
                </a:lnTo>
                <a:lnTo>
                  <a:pt x="26797" y="4000500"/>
                </a:lnTo>
                <a:lnTo>
                  <a:pt x="46609" y="4000500"/>
                </a:lnTo>
                <a:lnTo>
                  <a:pt x="46609" y="3921252"/>
                </a:lnTo>
                <a:close/>
              </a:path>
              <a:path w="76200" h="4555490">
                <a:moveTo>
                  <a:pt x="46609" y="4059936"/>
                </a:moveTo>
                <a:lnTo>
                  <a:pt x="26797" y="4059936"/>
                </a:lnTo>
                <a:lnTo>
                  <a:pt x="26669" y="4139184"/>
                </a:lnTo>
                <a:lnTo>
                  <a:pt x="46481" y="4139184"/>
                </a:lnTo>
                <a:lnTo>
                  <a:pt x="46609" y="4059936"/>
                </a:lnTo>
                <a:close/>
              </a:path>
              <a:path w="76200" h="4555490">
                <a:moveTo>
                  <a:pt x="46481" y="4198620"/>
                </a:moveTo>
                <a:lnTo>
                  <a:pt x="26669" y="4198620"/>
                </a:lnTo>
                <a:lnTo>
                  <a:pt x="26669" y="4277868"/>
                </a:lnTo>
                <a:lnTo>
                  <a:pt x="46481" y="4277868"/>
                </a:lnTo>
                <a:lnTo>
                  <a:pt x="46481" y="4198620"/>
                </a:lnTo>
                <a:close/>
              </a:path>
              <a:path w="76200" h="4555490">
                <a:moveTo>
                  <a:pt x="46481" y="4337304"/>
                </a:moveTo>
                <a:lnTo>
                  <a:pt x="26669" y="4337304"/>
                </a:lnTo>
                <a:lnTo>
                  <a:pt x="26669" y="4416552"/>
                </a:lnTo>
                <a:lnTo>
                  <a:pt x="46481" y="4416552"/>
                </a:lnTo>
                <a:lnTo>
                  <a:pt x="46481" y="4337304"/>
                </a:lnTo>
                <a:close/>
              </a:path>
              <a:path w="76200" h="4555490">
                <a:moveTo>
                  <a:pt x="46355" y="4475988"/>
                </a:moveTo>
                <a:lnTo>
                  <a:pt x="26543" y="4475988"/>
                </a:lnTo>
                <a:lnTo>
                  <a:pt x="26543" y="4555236"/>
                </a:lnTo>
                <a:lnTo>
                  <a:pt x="46355" y="4555236"/>
                </a:lnTo>
                <a:lnTo>
                  <a:pt x="46355" y="4475988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736213" y="1410461"/>
            <a:ext cx="76200" cy="4555490"/>
          </a:xfrm>
          <a:custGeom>
            <a:avLst/>
            <a:gdLst/>
            <a:ahLst/>
            <a:cxnLst/>
            <a:rect l="l" t="t" r="r" b="b"/>
            <a:pathLst>
              <a:path w="76200" h="4555490">
                <a:moveTo>
                  <a:pt x="28136" y="74212"/>
                </a:moveTo>
                <a:lnTo>
                  <a:pt x="28066" y="117348"/>
                </a:lnTo>
                <a:lnTo>
                  <a:pt x="47878" y="117348"/>
                </a:lnTo>
                <a:lnTo>
                  <a:pt x="47944" y="76200"/>
                </a:lnTo>
                <a:lnTo>
                  <a:pt x="37973" y="76200"/>
                </a:lnTo>
                <a:lnTo>
                  <a:pt x="28136" y="74212"/>
                </a:lnTo>
                <a:close/>
              </a:path>
              <a:path w="76200" h="4555490">
                <a:moveTo>
                  <a:pt x="48006" y="38100"/>
                </a:moveTo>
                <a:lnTo>
                  <a:pt x="28194" y="38100"/>
                </a:lnTo>
                <a:lnTo>
                  <a:pt x="28136" y="74212"/>
                </a:lnTo>
                <a:lnTo>
                  <a:pt x="37973" y="76200"/>
                </a:lnTo>
                <a:lnTo>
                  <a:pt x="47848" y="74212"/>
                </a:lnTo>
                <a:lnTo>
                  <a:pt x="47962" y="65055"/>
                </a:lnTo>
                <a:lnTo>
                  <a:pt x="48006" y="38100"/>
                </a:lnTo>
                <a:close/>
              </a:path>
              <a:path w="76200" h="4555490">
                <a:moveTo>
                  <a:pt x="47948" y="74192"/>
                </a:moveTo>
                <a:lnTo>
                  <a:pt x="37973" y="76200"/>
                </a:lnTo>
                <a:lnTo>
                  <a:pt x="47944" y="76200"/>
                </a:lnTo>
                <a:lnTo>
                  <a:pt x="47948" y="74192"/>
                </a:lnTo>
                <a:close/>
              </a:path>
              <a:path w="76200" h="455549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32" y="52947"/>
                </a:lnTo>
                <a:lnTo>
                  <a:pt x="11080" y="65055"/>
                </a:lnTo>
                <a:lnTo>
                  <a:pt x="23181" y="73211"/>
                </a:lnTo>
                <a:lnTo>
                  <a:pt x="28136" y="74212"/>
                </a:lnTo>
                <a:lnTo>
                  <a:pt x="28194" y="38100"/>
                </a:lnTo>
                <a:lnTo>
                  <a:pt x="76200" y="38100"/>
                </a:lnTo>
                <a:lnTo>
                  <a:pt x="73193" y="23252"/>
                </a:lnTo>
                <a:lnTo>
                  <a:pt x="65008" y="11144"/>
                </a:lnTo>
                <a:lnTo>
                  <a:pt x="52893" y="2988"/>
                </a:lnTo>
                <a:lnTo>
                  <a:pt x="38100" y="0"/>
                </a:lnTo>
                <a:close/>
              </a:path>
              <a:path w="76200" h="4555490">
                <a:moveTo>
                  <a:pt x="76200" y="38100"/>
                </a:moveTo>
                <a:lnTo>
                  <a:pt x="48006" y="38100"/>
                </a:lnTo>
                <a:lnTo>
                  <a:pt x="47948" y="74192"/>
                </a:lnTo>
                <a:lnTo>
                  <a:pt x="52822" y="73211"/>
                </a:lnTo>
                <a:lnTo>
                  <a:pt x="64944" y="65055"/>
                </a:lnTo>
                <a:lnTo>
                  <a:pt x="73138" y="52947"/>
                </a:lnTo>
                <a:lnTo>
                  <a:pt x="76200" y="38100"/>
                </a:lnTo>
                <a:close/>
              </a:path>
              <a:path w="76200" h="4555490">
                <a:moveTo>
                  <a:pt x="47878" y="176784"/>
                </a:moveTo>
                <a:lnTo>
                  <a:pt x="28066" y="176784"/>
                </a:lnTo>
                <a:lnTo>
                  <a:pt x="28066" y="256032"/>
                </a:lnTo>
                <a:lnTo>
                  <a:pt x="47878" y="256032"/>
                </a:lnTo>
                <a:lnTo>
                  <a:pt x="47878" y="176784"/>
                </a:lnTo>
                <a:close/>
              </a:path>
              <a:path w="76200" h="4555490">
                <a:moveTo>
                  <a:pt x="47878" y="315467"/>
                </a:moveTo>
                <a:lnTo>
                  <a:pt x="28066" y="315467"/>
                </a:lnTo>
                <a:lnTo>
                  <a:pt x="28066" y="394715"/>
                </a:lnTo>
                <a:lnTo>
                  <a:pt x="47878" y="394715"/>
                </a:lnTo>
                <a:lnTo>
                  <a:pt x="47878" y="315467"/>
                </a:lnTo>
                <a:close/>
              </a:path>
              <a:path w="76200" h="4555490">
                <a:moveTo>
                  <a:pt x="47751" y="454151"/>
                </a:moveTo>
                <a:lnTo>
                  <a:pt x="27939" y="454151"/>
                </a:lnTo>
                <a:lnTo>
                  <a:pt x="27939" y="533400"/>
                </a:lnTo>
                <a:lnTo>
                  <a:pt x="47751" y="533400"/>
                </a:lnTo>
                <a:lnTo>
                  <a:pt x="47751" y="454151"/>
                </a:lnTo>
                <a:close/>
              </a:path>
              <a:path w="76200" h="4555490">
                <a:moveTo>
                  <a:pt x="47751" y="592836"/>
                </a:moveTo>
                <a:lnTo>
                  <a:pt x="27939" y="592836"/>
                </a:lnTo>
                <a:lnTo>
                  <a:pt x="27939" y="672084"/>
                </a:lnTo>
                <a:lnTo>
                  <a:pt x="47751" y="672084"/>
                </a:lnTo>
                <a:lnTo>
                  <a:pt x="47751" y="592836"/>
                </a:lnTo>
                <a:close/>
              </a:path>
              <a:path w="76200" h="4555490">
                <a:moveTo>
                  <a:pt x="47751" y="731520"/>
                </a:moveTo>
                <a:lnTo>
                  <a:pt x="27939" y="731520"/>
                </a:lnTo>
                <a:lnTo>
                  <a:pt x="27812" y="810767"/>
                </a:lnTo>
                <a:lnTo>
                  <a:pt x="47625" y="810767"/>
                </a:lnTo>
                <a:lnTo>
                  <a:pt x="47751" y="731520"/>
                </a:lnTo>
                <a:close/>
              </a:path>
              <a:path w="76200" h="4555490">
                <a:moveTo>
                  <a:pt x="47625" y="870203"/>
                </a:moveTo>
                <a:lnTo>
                  <a:pt x="27812" y="870203"/>
                </a:lnTo>
                <a:lnTo>
                  <a:pt x="27812" y="949451"/>
                </a:lnTo>
                <a:lnTo>
                  <a:pt x="47625" y="949451"/>
                </a:lnTo>
                <a:lnTo>
                  <a:pt x="47625" y="870203"/>
                </a:lnTo>
                <a:close/>
              </a:path>
              <a:path w="76200" h="4555490">
                <a:moveTo>
                  <a:pt x="47625" y="1008888"/>
                </a:moveTo>
                <a:lnTo>
                  <a:pt x="27812" y="1008888"/>
                </a:lnTo>
                <a:lnTo>
                  <a:pt x="27812" y="1088136"/>
                </a:lnTo>
                <a:lnTo>
                  <a:pt x="47625" y="1088136"/>
                </a:lnTo>
                <a:lnTo>
                  <a:pt x="47625" y="1008888"/>
                </a:lnTo>
                <a:close/>
              </a:path>
              <a:path w="76200" h="4555490">
                <a:moveTo>
                  <a:pt x="47498" y="1147572"/>
                </a:moveTo>
                <a:lnTo>
                  <a:pt x="27686" y="1147572"/>
                </a:lnTo>
                <a:lnTo>
                  <a:pt x="27686" y="1226820"/>
                </a:lnTo>
                <a:lnTo>
                  <a:pt x="47498" y="1226820"/>
                </a:lnTo>
                <a:lnTo>
                  <a:pt x="47498" y="1147572"/>
                </a:lnTo>
                <a:close/>
              </a:path>
              <a:path w="76200" h="4555490">
                <a:moveTo>
                  <a:pt x="47498" y="1286255"/>
                </a:moveTo>
                <a:lnTo>
                  <a:pt x="27686" y="1286255"/>
                </a:lnTo>
                <a:lnTo>
                  <a:pt x="27686" y="1365503"/>
                </a:lnTo>
                <a:lnTo>
                  <a:pt x="47498" y="1365503"/>
                </a:lnTo>
                <a:lnTo>
                  <a:pt x="47498" y="1286255"/>
                </a:lnTo>
                <a:close/>
              </a:path>
              <a:path w="76200" h="4555490">
                <a:moveTo>
                  <a:pt x="47498" y="1424939"/>
                </a:moveTo>
                <a:lnTo>
                  <a:pt x="27686" y="1424939"/>
                </a:lnTo>
                <a:lnTo>
                  <a:pt x="27559" y="1504188"/>
                </a:lnTo>
                <a:lnTo>
                  <a:pt x="47371" y="1504188"/>
                </a:lnTo>
                <a:lnTo>
                  <a:pt x="47498" y="1424939"/>
                </a:lnTo>
                <a:close/>
              </a:path>
              <a:path w="76200" h="4555490">
                <a:moveTo>
                  <a:pt x="47371" y="1563624"/>
                </a:moveTo>
                <a:lnTo>
                  <a:pt x="27559" y="1563624"/>
                </a:lnTo>
                <a:lnTo>
                  <a:pt x="27559" y="1642872"/>
                </a:lnTo>
                <a:lnTo>
                  <a:pt x="47371" y="1642872"/>
                </a:lnTo>
                <a:lnTo>
                  <a:pt x="47371" y="1563624"/>
                </a:lnTo>
                <a:close/>
              </a:path>
              <a:path w="76200" h="4555490">
                <a:moveTo>
                  <a:pt x="47371" y="1702308"/>
                </a:moveTo>
                <a:lnTo>
                  <a:pt x="27559" y="1702308"/>
                </a:lnTo>
                <a:lnTo>
                  <a:pt x="27559" y="1781555"/>
                </a:lnTo>
                <a:lnTo>
                  <a:pt x="47371" y="1781555"/>
                </a:lnTo>
                <a:lnTo>
                  <a:pt x="47371" y="1702308"/>
                </a:lnTo>
                <a:close/>
              </a:path>
              <a:path w="76200" h="4555490">
                <a:moveTo>
                  <a:pt x="47371" y="1840991"/>
                </a:moveTo>
                <a:lnTo>
                  <a:pt x="27559" y="1840991"/>
                </a:lnTo>
                <a:lnTo>
                  <a:pt x="27432" y="1920239"/>
                </a:lnTo>
                <a:lnTo>
                  <a:pt x="47244" y="1920239"/>
                </a:lnTo>
                <a:lnTo>
                  <a:pt x="47371" y="1840991"/>
                </a:lnTo>
                <a:close/>
              </a:path>
              <a:path w="76200" h="4555490">
                <a:moveTo>
                  <a:pt x="47244" y="1979676"/>
                </a:moveTo>
                <a:lnTo>
                  <a:pt x="27432" y="1979676"/>
                </a:lnTo>
                <a:lnTo>
                  <a:pt x="27432" y="2058924"/>
                </a:lnTo>
                <a:lnTo>
                  <a:pt x="47244" y="2058924"/>
                </a:lnTo>
                <a:lnTo>
                  <a:pt x="47244" y="1979676"/>
                </a:lnTo>
                <a:close/>
              </a:path>
              <a:path w="76200" h="4555490">
                <a:moveTo>
                  <a:pt x="47244" y="2118360"/>
                </a:moveTo>
                <a:lnTo>
                  <a:pt x="27432" y="2118360"/>
                </a:lnTo>
                <a:lnTo>
                  <a:pt x="27432" y="2197608"/>
                </a:lnTo>
                <a:lnTo>
                  <a:pt x="47244" y="2197608"/>
                </a:lnTo>
                <a:lnTo>
                  <a:pt x="47244" y="2118360"/>
                </a:lnTo>
                <a:close/>
              </a:path>
              <a:path w="76200" h="4555490">
                <a:moveTo>
                  <a:pt x="47116" y="2257044"/>
                </a:moveTo>
                <a:lnTo>
                  <a:pt x="27304" y="2257044"/>
                </a:lnTo>
                <a:lnTo>
                  <a:pt x="27304" y="2336292"/>
                </a:lnTo>
                <a:lnTo>
                  <a:pt x="47116" y="2336292"/>
                </a:lnTo>
                <a:lnTo>
                  <a:pt x="47116" y="2257044"/>
                </a:lnTo>
                <a:close/>
              </a:path>
              <a:path w="76200" h="4555490">
                <a:moveTo>
                  <a:pt x="47116" y="2395728"/>
                </a:moveTo>
                <a:lnTo>
                  <a:pt x="27304" y="2395728"/>
                </a:lnTo>
                <a:lnTo>
                  <a:pt x="27304" y="2474976"/>
                </a:lnTo>
                <a:lnTo>
                  <a:pt x="47116" y="2474976"/>
                </a:lnTo>
                <a:lnTo>
                  <a:pt x="47116" y="2395728"/>
                </a:lnTo>
                <a:close/>
              </a:path>
              <a:path w="76200" h="4555490">
                <a:moveTo>
                  <a:pt x="47116" y="2534412"/>
                </a:moveTo>
                <a:lnTo>
                  <a:pt x="27304" y="2534412"/>
                </a:lnTo>
                <a:lnTo>
                  <a:pt x="27177" y="2613660"/>
                </a:lnTo>
                <a:lnTo>
                  <a:pt x="46989" y="2613660"/>
                </a:lnTo>
                <a:lnTo>
                  <a:pt x="47116" y="2534412"/>
                </a:lnTo>
                <a:close/>
              </a:path>
              <a:path w="76200" h="4555490">
                <a:moveTo>
                  <a:pt x="46989" y="2673096"/>
                </a:moveTo>
                <a:lnTo>
                  <a:pt x="27177" y="2673096"/>
                </a:lnTo>
                <a:lnTo>
                  <a:pt x="27177" y="2752344"/>
                </a:lnTo>
                <a:lnTo>
                  <a:pt x="46989" y="2752344"/>
                </a:lnTo>
                <a:lnTo>
                  <a:pt x="46989" y="2673096"/>
                </a:lnTo>
                <a:close/>
              </a:path>
              <a:path w="76200" h="4555490">
                <a:moveTo>
                  <a:pt x="46989" y="2811780"/>
                </a:moveTo>
                <a:lnTo>
                  <a:pt x="27177" y="2811780"/>
                </a:lnTo>
                <a:lnTo>
                  <a:pt x="27177" y="2891028"/>
                </a:lnTo>
                <a:lnTo>
                  <a:pt x="46989" y="2891028"/>
                </a:lnTo>
                <a:lnTo>
                  <a:pt x="46989" y="2811780"/>
                </a:lnTo>
                <a:close/>
              </a:path>
              <a:path w="76200" h="4555490">
                <a:moveTo>
                  <a:pt x="46989" y="2950464"/>
                </a:moveTo>
                <a:lnTo>
                  <a:pt x="27177" y="2950464"/>
                </a:lnTo>
                <a:lnTo>
                  <a:pt x="27050" y="3029712"/>
                </a:lnTo>
                <a:lnTo>
                  <a:pt x="46862" y="3029712"/>
                </a:lnTo>
                <a:lnTo>
                  <a:pt x="46989" y="2950464"/>
                </a:lnTo>
                <a:close/>
              </a:path>
              <a:path w="76200" h="4555490">
                <a:moveTo>
                  <a:pt x="46862" y="3089148"/>
                </a:moveTo>
                <a:lnTo>
                  <a:pt x="27050" y="3089148"/>
                </a:lnTo>
                <a:lnTo>
                  <a:pt x="27050" y="3168396"/>
                </a:lnTo>
                <a:lnTo>
                  <a:pt x="46862" y="3168396"/>
                </a:lnTo>
                <a:lnTo>
                  <a:pt x="46862" y="3089148"/>
                </a:lnTo>
                <a:close/>
              </a:path>
              <a:path w="76200" h="4555490">
                <a:moveTo>
                  <a:pt x="46862" y="3227832"/>
                </a:moveTo>
                <a:lnTo>
                  <a:pt x="27050" y="3227832"/>
                </a:lnTo>
                <a:lnTo>
                  <a:pt x="27050" y="3307079"/>
                </a:lnTo>
                <a:lnTo>
                  <a:pt x="46862" y="3307079"/>
                </a:lnTo>
                <a:lnTo>
                  <a:pt x="46862" y="3227832"/>
                </a:lnTo>
                <a:close/>
              </a:path>
              <a:path w="76200" h="4555490">
                <a:moveTo>
                  <a:pt x="46736" y="3366516"/>
                </a:moveTo>
                <a:lnTo>
                  <a:pt x="26924" y="3366516"/>
                </a:lnTo>
                <a:lnTo>
                  <a:pt x="26924" y="3445764"/>
                </a:lnTo>
                <a:lnTo>
                  <a:pt x="46736" y="3445764"/>
                </a:lnTo>
                <a:lnTo>
                  <a:pt x="46736" y="3366516"/>
                </a:lnTo>
                <a:close/>
              </a:path>
              <a:path w="76200" h="4555490">
                <a:moveTo>
                  <a:pt x="46736" y="3505200"/>
                </a:moveTo>
                <a:lnTo>
                  <a:pt x="26924" y="3505200"/>
                </a:lnTo>
                <a:lnTo>
                  <a:pt x="26924" y="3584448"/>
                </a:lnTo>
                <a:lnTo>
                  <a:pt x="46736" y="3584448"/>
                </a:lnTo>
                <a:lnTo>
                  <a:pt x="46736" y="3505200"/>
                </a:lnTo>
                <a:close/>
              </a:path>
              <a:path w="76200" h="4555490">
                <a:moveTo>
                  <a:pt x="46736" y="3643883"/>
                </a:moveTo>
                <a:lnTo>
                  <a:pt x="26924" y="3643883"/>
                </a:lnTo>
                <a:lnTo>
                  <a:pt x="26797" y="3723131"/>
                </a:lnTo>
                <a:lnTo>
                  <a:pt x="46609" y="3723131"/>
                </a:lnTo>
                <a:lnTo>
                  <a:pt x="46736" y="3643883"/>
                </a:lnTo>
                <a:close/>
              </a:path>
              <a:path w="76200" h="4555490">
                <a:moveTo>
                  <a:pt x="46609" y="3782568"/>
                </a:moveTo>
                <a:lnTo>
                  <a:pt x="26797" y="3782568"/>
                </a:lnTo>
                <a:lnTo>
                  <a:pt x="26797" y="3861816"/>
                </a:lnTo>
                <a:lnTo>
                  <a:pt x="46609" y="3861816"/>
                </a:lnTo>
                <a:lnTo>
                  <a:pt x="46609" y="3782568"/>
                </a:lnTo>
                <a:close/>
              </a:path>
              <a:path w="76200" h="4555490">
                <a:moveTo>
                  <a:pt x="46609" y="3921252"/>
                </a:moveTo>
                <a:lnTo>
                  <a:pt x="26797" y="3921252"/>
                </a:lnTo>
                <a:lnTo>
                  <a:pt x="26797" y="4000500"/>
                </a:lnTo>
                <a:lnTo>
                  <a:pt x="46609" y="4000500"/>
                </a:lnTo>
                <a:lnTo>
                  <a:pt x="46609" y="3921252"/>
                </a:lnTo>
                <a:close/>
              </a:path>
              <a:path w="76200" h="4555490">
                <a:moveTo>
                  <a:pt x="46609" y="4059936"/>
                </a:moveTo>
                <a:lnTo>
                  <a:pt x="26797" y="4059936"/>
                </a:lnTo>
                <a:lnTo>
                  <a:pt x="26670" y="4139184"/>
                </a:lnTo>
                <a:lnTo>
                  <a:pt x="46482" y="4139184"/>
                </a:lnTo>
                <a:lnTo>
                  <a:pt x="46609" y="4059936"/>
                </a:lnTo>
                <a:close/>
              </a:path>
              <a:path w="76200" h="4555490">
                <a:moveTo>
                  <a:pt x="46482" y="4198620"/>
                </a:moveTo>
                <a:lnTo>
                  <a:pt x="26670" y="4198620"/>
                </a:lnTo>
                <a:lnTo>
                  <a:pt x="26670" y="4277868"/>
                </a:lnTo>
                <a:lnTo>
                  <a:pt x="46482" y="4277868"/>
                </a:lnTo>
                <a:lnTo>
                  <a:pt x="46482" y="4198620"/>
                </a:lnTo>
                <a:close/>
              </a:path>
              <a:path w="76200" h="4555490">
                <a:moveTo>
                  <a:pt x="46482" y="4337304"/>
                </a:moveTo>
                <a:lnTo>
                  <a:pt x="26670" y="4337304"/>
                </a:lnTo>
                <a:lnTo>
                  <a:pt x="26670" y="4416552"/>
                </a:lnTo>
                <a:lnTo>
                  <a:pt x="46482" y="4416552"/>
                </a:lnTo>
                <a:lnTo>
                  <a:pt x="46482" y="4337304"/>
                </a:lnTo>
                <a:close/>
              </a:path>
              <a:path w="76200" h="4555490">
                <a:moveTo>
                  <a:pt x="46354" y="4475988"/>
                </a:moveTo>
                <a:lnTo>
                  <a:pt x="26542" y="4475988"/>
                </a:lnTo>
                <a:lnTo>
                  <a:pt x="26542" y="4555236"/>
                </a:lnTo>
                <a:lnTo>
                  <a:pt x="46354" y="4555236"/>
                </a:lnTo>
                <a:lnTo>
                  <a:pt x="46354" y="4475988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269613" y="1410461"/>
            <a:ext cx="76200" cy="4555490"/>
          </a:xfrm>
          <a:custGeom>
            <a:avLst/>
            <a:gdLst/>
            <a:ahLst/>
            <a:cxnLst/>
            <a:rect l="l" t="t" r="r" b="b"/>
            <a:pathLst>
              <a:path w="76200" h="4555490">
                <a:moveTo>
                  <a:pt x="28136" y="74212"/>
                </a:moveTo>
                <a:lnTo>
                  <a:pt x="28066" y="117348"/>
                </a:lnTo>
                <a:lnTo>
                  <a:pt x="47878" y="117348"/>
                </a:lnTo>
                <a:lnTo>
                  <a:pt x="47944" y="76200"/>
                </a:lnTo>
                <a:lnTo>
                  <a:pt x="37973" y="76200"/>
                </a:lnTo>
                <a:lnTo>
                  <a:pt x="28136" y="74212"/>
                </a:lnTo>
                <a:close/>
              </a:path>
              <a:path w="76200" h="4555490">
                <a:moveTo>
                  <a:pt x="48006" y="38100"/>
                </a:moveTo>
                <a:lnTo>
                  <a:pt x="28194" y="38100"/>
                </a:lnTo>
                <a:lnTo>
                  <a:pt x="28136" y="74212"/>
                </a:lnTo>
                <a:lnTo>
                  <a:pt x="37973" y="76200"/>
                </a:lnTo>
                <a:lnTo>
                  <a:pt x="47848" y="74212"/>
                </a:lnTo>
                <a:lnTo>
                  <a:pt x="47962" y="65055"/>
                </a:lnTo>
                <a:lnTo>
                  <a:pt x="48006" y="38100"/>
                </a:lnTo>
                <a:close/>
              </a:path>
              <a:path w="76200" h="4555490">
                <a:moveTo>
                  <a:pt x="47948" y="74192"/>
                </a:moveTo>
                <a:lnTo>
                  <a:pt x="37973" y="76200"/>
                </a:lnTo>
                <a:lnTo>
                  <a:pt x="47944" y="76200"/>
                </a:lnTo>
                <a:lnTo>
                  <a:pt x="47948" y="74192"/>
                </a:lnTo>
                <a:close/>
              </a:path>
              <a:path w="76200" h="455549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32" y="52947"/>
                </a:lnTo>
                <a:lnTo>
                  <a:pt x="11080" y="65055"/>
                </a:lnTo>
                <a:lnTo>
                  <a:pt x="23181" y="73211"/>
                </a:lnTo>
                <a:lnTo>
                  <a:pt x="28136" y="74212"/>
                </a:lnTo>
                <a:lnTo>
                  <a:pt x="28194" y="38100"/>
                </a:lnTo>
                <a:lnTo>
                  <a:pt x="76200" y="38100"/>
                </a:lnTo>
                <a:lnTo>
                  <a:pt x="73193" y="23252"/>
                </a:lnTo>
                <a:lnTo>
                  <a:pt x="65008" y="11144"/>
                </a:lnTo>
                <a:lnTo>
                  <a:pt x="52893" y="2988"/>
                </a:lnTo>
                <a:lnTo>
                  <a:pt x="38100" y="0"/>
                </a:lnTo>
                <a:close/>
              </a:path>
              <a:path w="76200" h="4555490">
                <a:moveTo>
                  <a:pt x="76200" y="38100"/>
                </a:moveTo>
                <a:lnTo>
                  <a:pt x="48006" y="38100"/>
                </a:lnTo>
                <a:lnTo>
                  <a:pt x="47948" y="74192"/>
                </a:lnTo>
                <a:lnTo>
                  <a:pt x="52822" y="73211"/>
                </a:lnTo>
                <a:lnTo>
                  <a:pt x="64944" y="65055"/>
                </a:lnTo>
                <a:lnTo>
                  <a:pt x="73138" y="52947"/>
                </a:lnTo>
                <a:lnTo>
                  <a:pt x="76200" y="38100"/>
                </a:lnTo>
                <a:close/>
              </a:path>
              <a:path w="76200" h="4555490">
                <a:moveTo>
                  <a:pt x="47878" y="176784"/>
                </a:moveTo>
                <a:lnTo>
                  <a:pt x="28066" y="176784"/>
                </a:lnTo>
                <a:lnTo>
                  <a:pt x="28066" y="256032"/>
                </a:lnTo>
                <a:lnTo>
                  <a:pt x="47878" y="256032"/>
                </a:lnTo>
                <a:lnTo>
                  <a:pt x="47878" y="176784"/>
                </a:lnTo>
                <a:close/>
              </a:path>
              <a:path w="76200" h="4555490">
                <a:moveTo>
                  <a:pt x="47878" y="315467"/>
                </a:moveTo>
                <a:lnTo>
                  <a:pt x="28066" y="315467"/>
                </a:lnTo>
                <a:lnTo>
                  <a:pt x="28066" y="394715"/>
                </a:lnTo>
                <a:lnTo>
                  <a:pt x="47878" y="394715"/>
                </a:lnTo>
                <a:lnTo>
                  <a:pt x="47878" y="315467"/>
                </a:lnTo>
                <a:close/>
              </a:path>
              <a:path w="76200" h="4555490">
                <a:moveTo>
                  <a:pt x="47751" y="454151"/>
                </a:moveTo>
                <a:lnTo>
                  <a:pt x="27939" y="454151"/>
                </a:lnTo>
                <a:lnTo>
                  <a:pt x="27939" y="533400"/>
                </a:lnTo>
                <a:lnTo>
                  <a:pt x="47751" y="533400"/>
                </a:lnTo>
                <a:lnTo>
                  <a:pt x="47751" y="454151"/>
                </a:lnTo>
                <a:close/>
              </a:path>
              <a:path w="76200" h="4555490">
                <a:moveTo>
                  <a:pt x="47751" y="592836"/>
                </a:moveTo>
                <a:lnTo>
                  <a:pt x="27939" y="592836"/>
                </a:lnTo>
                <a:lnTo>
                  <a:pt x="27939" y="672084"/>
                </a:lnTo>
                <a:lnTo>
                  <a:pt x="47751" y="672084"/>
                </a:lnTo>
                <a:lnTo>
                  <a:pt x="47751" y="592836"/>
                </a:lnTo>
                <a:close/>
              </a:path>
              <a:path w="76200" h="4555490">
                <a:moveTo>
                  <a:pt x="47751" y="731520"/>
                </a:moveTo>
                <a:lnTo>
                  <a:pt x="27939" y="731520"/>
                </a:lnTo>
                <a:lnTo>
                  <a:pt x="27812" y="810767"/>
                </a:lnTo>
                <a:lnTo>
                  <a:pt x="47625" y="810767"/>
                </a:lnTo>
                <a:lnTo>
                  <a:pt x="47751" y="731520"/>
                </a:lnTo>
                <a:close/>
              </a:path>
              <a:path w="76200" h="4555490">
                <a:moveTo>
                  <a:pt x="47625" y="870203"/>
                </a:moveTo>
                <a:lnTo>
                  <a:pt x="27812" y="870203"/>
                </a:lnTo>
                <a:lnTo>
                  <a:pt x="27812" y="949451"/>
                </a:lnTo>
                <a:lnTo>
                  <a:pt x="47625" y="949451"/>
                </a:lnTo>
                <a:lnTo>
                  <a:pt x="47625" y="870203"/>
                </a:lnTo>
                <a:close/>
              </a:path>
              <a:path w="76200" h="4555490">
                <a:moveTo>
                  <a:pt x="47625" y="1008888"/>
                </a:moveTo>
                <a:lnTo>
                  <a:pt x="27812" y="1008888"/>
                </a:lnTo>
                <a:lnTo>
                  <a:pt x="27812" y="1088136"/>
                </a:lnTo>
                <a:lnTo>
                  <a:pt x="47625" y="1088136"/>
                </a:lnTo>
                <a:lnTo>
                  <a:pt x="47625" y="1008888"/>
                </a:lnTo>
                <a:close/>
              </a:path>
              <a:path w="76200" h="4555490">
                <a:moveTo>
                  <a:pt x="47498" y="1147572"/>
                </a:moveTo>
                <a:lnTo>
                  <a:pt x="27686" y="1147572"/>
                </a:lnTo>
                <a:lnTo>
                  <a:pt x="27686" y="1226820"/>
                </a:lnTo>
                <a:lnTo>
                  <a:pt x="47498" y="1226820"/>
                </a:lnTo>
                <a:lnTo>
                  <a:pt x="47498" y="1147572"/>
                </a:lnTo>
                <a:close/>
              </a:path>
              <a:path w="76200" h="4555490">
                <a:moveTo>
                  <a:pt x="47498" y="1286255"/>
                </a:moveTo>
                <a:lnTo>
                  <a:pt x="27686" y="1286255"/>
                </a:lnTo>
                <a:lnTo>
                  <a:pt x="27686" y="1365503"/>
                </a:lnTo>
                <a:lnTo>
                  <a:pt x="47498" y="1365503"/>
                </a:lnTo>
                <a:lnTo>
                  <a:pt x="47498" y="1286255"/>
                </a:lnTo>
                <a:close/>
              </a:path>
              <a:path w="76200" h="4555490">
                <a:moveTo>
                  <a:pt x="47498" y="1424939"/>
                </a:moveTo>
                <a:lnTo>
                  <a:pt x="27686" y="1424939"/>
                </a:lnTo>
                <a:lnTo>
                  <a:pt x="27559" y="1504188"/>
                </a:lnTo>
                <a:lnTo>
                  <a:pt x="47371" y="1504188"/>
                </a:lnTo>
                <a:lnTo>
                  <a:pt x="47498" y="1424939"/>
                </a:lnTo>
                <a:close/>
              </a:path>
              <a:path w="76200" h="4555490">
                <a:moveTo>
                  <a:pt x="47371" y="1563624"/>
                </a:moveTo>
                <a:lnTo>
                  <a:pt x="27559" y="1563624"/>
                </a:lnTo>
                <a:lnTo>
                  <a:pt x="27559" y="1642872"/>
                </a:lnTo>
                <a:lnTo>
                  <a:pt x="47371" y="1642872"/>
                </a:lnTo>
                <a:lnTo>
                  <a:pt x="47371" y="1563624"/>
                </a:lnTo>
                <a:close/>
              </a:path>
              <a:path w="76200" h="4555490">
                <a:moveTo>
                  <a:pt x="47371" y="1702308"/>
                </a:moveTo>
                <a:lnTo>
                  <a:pt x="27559" y="1702308"/>
                </a:lnTo>
                <a:lnTo>
                  <a:pt x="27559" y="1781555"/>
                </a:lnTo>
                <a:lnTo>
                  <a:pt x="47371" y="1781555"/>
                </a:lnTo>
                <a:lnTo>
                  <a:pt x="47371" y="1702308"/>
                </a:lnTo>
                <a:close/>
              </a:path>
              <a:path w="76200" h="4555490">
                <a:moveTo>
                  <a:pt x="47371" y="1840991"/>
                </a:moveTo>
                <a:lnTo>
                  <a:pt x="27559" y="1840991"/>
                </a:lnTo>
                <a:lnTo>
                  <a:pt x="27432" y="1920239"/>
                </a:lnTo>
                <a:lnTo>
                  <a:pt x="47244" y="1920239"/>
                </a:lnTo>
                <a:lnTo>
                  <a:pt x="47371" y="1840991"/>
                </a:lnTo>
                <a:close/>
              </a:path>
              <a:path w="76200" h="4555490">
                <a:moveTo>
                  <a:pt x="47244" y="1979676"/>
                </a:moveTo>
                <a:lnTo>
                  <a:pt x="27432" y="1979676"/>
                </a:lnTo>
                <a:lnTo>
                  <a:pt x="27432" y="2058924"/>
                </a:lnTo>
                <a:lnTo>
                  <a:pt x="47244" y="2058924"/>
                </a:lnTo>
                <a:lnTo>
                  <a:pt x="47244" y="1979676"/>
                </a:lnTo>
                <a:close/>
              </a:path>
              <a:path w="76200" h="4555490">
                <a:moveTo>
                  <a:pt x="47244" y="2118360"/>
                </a:moveTo>
                <a:lnTo>
                  <a:pt x="27432" y="2118360"/>
                </a:lnTo>
                <a:lnTo>
                  <a:pt x="27432" y="2197608"/>
                </a:lnTo>
                <a:lnTo>
                  <a:pt x="47244" y="2197608"/>
                </a:lnTo>
                <a:lnTo>
                  <a:pt x="47244" y="2118360"/>
                </a:lnTo>
                <a:close/>
              </a:path>
              <a:path w="76200" h="4555490">
                <a:moveTo>
                  <a:pt x="47116" y="2257044"/>
                </a:moveTo>
                <a:lnTo>
                  <a:pt x="27304" y="2257044"/>
                </a:lnTo>
                <a:lnTo>
                  <a:pt x="27304" y="2336292"/>
                </a:lnTo>
                <a:lnTo>
                  <a:pt x="47116" y="2336292"/>
                </a:lnTo>
                <a:lnTo>
                  <a:pt x="47116" y="2257044"/>
                </a:lnTo>
                <a:close/>
              </a:path>
              <a:path w="76200" h="4555490">
                <a:moveTo>
                  <a:pt x="47116" y="2395728"/>
                </a:moveTo>
                <a:lnTo>
                  <a:pt x="27304" y="2395728"/>
                </a:lnTo>
                <a:lnTo>
                  <a:pt x="27304" y="2474976"/>
                </a:lnTo>
                <a:lnTo>
                  <a:pt x="47116" y="2474976"/>
                </a:lnTo>
                <a:lnTo>
                  <a:pt x="47116" y="2395728"/>
                </a:lnTo>
                <a:close/>
              </a:path>
              <a:path w="76200" h="4555490">
                <a:moveTo>
                  <a:pt x="47116" y="2534412"/>
                </a:moveTo>
                <a:lnTo>
                  <a:pt x="27304" y="2534412"/>
                </a:lnTo>
                <a:lnTo>
                  <a:pt x="27177" y="2613660"/>
                </a:lnTo>
                <a:lnTo>
                  <a:pt x="46989" y="2613660"/>
                </a:lnTo>
                <a:lnTo>
                  <a:pt x="47116" y="2534412"/>
                </a:lnTo>
                <a:close/>
              </a:path>
              <a:path w="76200" h="4555490">
                <a:moveTo>
                  <a:pt x="46989" y="2673096"/>
                </a:moveTo>
                <a:lnTo>
                  <a:pt x="27177" y="2673096"/>
                </a:lnTo>
                <a:lnTo>
                  <a:pt x="27177" y="2752344"/>
                </a:lnTo>
                <a:lnTo>
                  <a:pt x="46989" y="2752344"/>
                </a:lnTo>
                <a:lnTo>
                  <a:pt x="46989" y="2673096"/>
                </a:lnTo>
                <a:close/>
              </a:path>
              <a:path w="76200" h="4555490">
                <a:moveTo>
                  <a:pt x="46989" y="2811780"/>
                </a:moveTo>
                <a:lnTo>
                  <a:pt x="27177" y="2811780"/>
                </a:lnTo>
                <a:lnTo>
                  <a:pt x="27177" y="2891028"/>
                </a:lnTo>
                <a:lnTo>
                  <a:pt x="46989" y="2891028"/>
                </a:lnTo>
                <a:lnTo>
                  <a:pt x="46989" y="2811780"/>
                </a:lnTo>
                <a:close/>
              </a:path>
              <a:path w="76200" h="4555490">
                <a:moveTo>
                  <a:pt x="46989" y="2950464"/>
                </a:moveTo>
                <a:lnTo>
                  <a:pt x="27177" y="2950464"/>
                </a:lnTo>
                <a:lnTo>
                  <a:pt x="27050" y="3029712"/>
                </a:lnTo>
                <a:lnTo>
                  <a:pt x="46862" y="3029712"/>
                </a:lnTo>
                <a:lnTo>
                  <a:pt x="46989" y="2950464"/>
                </a:lnTo>
                <a:close/>
              </a:path>
              <a:path w="76200" h="4555490">
                <a:moveTo>
                  <a:pt x="46862" y="3089148"/>
                </a:moveTo>
                <a:lnTo>
                  <a:pt x="27050" y="3089148"/>
                </a:lnTo>
                <a:lnTo>
                  <a:pt x="27050" y="3168396"/>
                </a:lnTo>
                <a:lnTo>
                  <a:pt x="46862" y="3168396"/>
                </a:lnTo>
                <a:lnTo>
                  <a:pt x="46862" y="3089148"/>
                </a:lnTo>
                <a:close/>
              </a:path>
              <a:path w="76200" h="4555490">
                <a:moveTo>
                  <a:pt x="46862" y="3227832"/>
                </a:moveTo>
                <a:lnTo>
                  <a:pt x="27050" y="3227832"/>
                </a:lnTo>
                <a:lnTo>
                  <a:pt x="27050" y="3307079"/>
                </a:lnTo>
                <a:lnTo>
                  <a:pt x="46862" y="3307079"/>
                </a:lnTo>
                <a:lnTo>
                  <a:pt x="46862" y="3227832"/>
                </a:lnTo>
                <a:close/>
              </a:path>
              <a:path w="76200" h="4555490">
                <a:moveTo>
                  <a:pt x="46736" y="3366516"/>
                </a:moveTo>
                <a:lnTo>
                  <a:pt x="26924" y="3366516"/>
                </a:lnTo>
                <a:lnTo>
                  <a:pt x="26924" y="3445764"/>
                </a:lnTo>
                <a:lnTo>
                  <a:pt x="46736" y="3445764"/>
                </a:lnTo>
                <a:lnTo>
                  <a:pt x="46736" y="3366516"/>
                </a:lnTo>
                <a:close/>
              </a:path>
              <a:path w="76200" h="4555490">
                <a:moveTo>
                  <a:pt x="46736" y="3505200"/>
                </a:moveTo>
                <a:lnTo>
                  <a:pt x="26924" y="3505200"/>
                </a:lnTo>
                <a:lnTo>
                  <a:pt x="26924" y="3584448"/>
                </a:lnTo>
                <a:lnTo>
                  <a:pt x="46736" y="3584448"/>
                </a:lnTo>
                <a:lnTo>
                  <a:pt x="46736" y="3505200"/>
                </a:lnTo>
                <a:close/>
              </a:path>
              <a:path w="76200" h="4555490">
                <a:moveTo>
                  <a:pt x="46736" y="3643883"/>
                </a:moveTo>
                <a:lnTo>
                  <a:pt x="26924" y="3643883"/>
                </a:lnTo>
                <a:lnTo>
                  <a:pt x="26797" y="3723131"/>
                </a:lnTo>
                <a:lnTo>
                  <a:pt x="46609" y="3723131"/>
                </a:lnTo>
                <a:lnTo>
                  <a:pt x="46736" y="3643883"/>
                </a:lnTo>
                <a:close/>
              </a:path>
              <a:path w="76200" h="4555490">
                <a:moveTo>
                  <a:pt x="46609" y="3782568"/>
                </a:moveTo>
                <a:lnTo>
                  <a:pt x="26797" y="3782568"/>
                </a:lnTo>
                <a:lnTo>
                  <a:pt x="26797" y="3861816"/>
                </a:lnTo>
                <a:lnTo>
                  <a:pt x="46609" y="3861816"/>
                </a:lnTo>
                <a:lnTo>
                  <a:pt x="46609" y="3782568"/>
                </a:lnTo>
                <a:close/>
              </a:path>
              <a:path w="76200" h="4555490">
                <a:moveTo>
                  <a:pt x="46609" y="3921252"/>
                </a:moveTo>
                <a:lnTo>
                  <a:pt x="26797" y="3921252"/>
                </a:lnTo>
                <a:lnTo>
                  <a:pt x="26797" y="4000500"/>
                </a:lnTo>
                <a:lnTo>
                  <a:pt x="46609" y="4000500"/>
                </a:lnTo>
                <a:lnTo>
                  <a:pt x="46609" y="3921252"/>
                </a:lnTo>
                <a:close/>
              </a:path>
              <a:path w="76200" h="4555490">
                <a:moveTo>
                  <a:pt x="46609" y="4059936"/>
                </a:moveTo>
                <a:lnTo>
                  <a:pt x="26797" y="4059936"/>
                </a:lnTo>
                <a:lnTo>
                  <a:pt x="26670" y="4139184"/>
                </a:lnTo>
                <a:lnTo>
                  <a:pt x="46482" y="4139184"/>
                </a:lnTo>
                <a:lnTo>
                  <a:pt x="46609" y="4059936"/>
                </a:lnTo>
                <a:close/>
              </a:path>
              <a:path w="76200" h="4555490">
                <a:moveTo>
                  <a:pt x="46482" y="4198620"/>
                </a:moveTo>
                <a:lnTo>
                  <a:pt x="26670" y="4198620"/>
                </a:lnTo>
                <a:lnTo>
                  <a:pt x="26670" y="4277868"/>
                </a:lnTo>
                <a:lnTo>
                  <a:pt x="46482" y="4277868"/>
                </a:lnTo>
                <a:lnTo>
                  <a:pt x="46482" y="4198620"/>
                </a:lnTo>
                <a:close/>
              </a:path>
              <a:path w="76200" h="4555490">
                <a:moveTo>
                  <a:pt x="46482" y="4337304"/>
                </a:moveTo>
                <a:lnTo>
                  <a:pt x="26670" y="4337304"/>
                </a:lnTo>
                <a:lnTo>
                  <a:pt x="26670" y="4416552"/>
                </a:lnTo>
                <a:lnTo>
                  <a:pt x="46482" y="4416552"/>
                </a:lnTo>
                <a:lnTo>
                  <a:pt x="46482" y="4337304"/>
                </a:lnTo>
                <a:close/>
              </a:path>
              <a:path w="76200" h="4555490">
                <a:moveTo>
                  <a:pt x="46354" y="4475988"/>
                </a:moveTo>
                <a:lnTo>
                  <a:pt x="26542" y="4475988"/>
                </a:lnTo>
                <a:lnTo>
                  <a:pt x="26542" y="4555236"/>
                </a:lnTo>
                <a:lnTo>
                  <a:pt x="46354" y="4555236"/>
                </a:lnTo>
                <a:lnTo>
                  <a:pt x="46354" y="4475988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804409" y="1410461"/>
            <a:ext cx="76200" cy="4555490"/>
          </a:xfrm>
          <a:custGeom>
            <a:avLst/>
            <a:gdLst/>
            <a:ahLst/>
            <a:cxnLst/>
            <a:rect l="l" t="t" r="r" b="b"/>
            <a:pathLst>
              <a:path w="76200" h="4555490">
                <a:moveTo>
                  <a:pt x="28263" y="74212"/>
                </a:moveTo>
                <a:lnTo>
                  <a:pt x="28193" y="117348"/>
                </a:lnTo>
                <a:lnTo>
                  <a:pt x="48005" y="117348"/>
                </a:lnTo>
                <a:lnTo>
                  <a:pt x="48071" y="76200"/>
                </a:lnTo>
                <a:lnTo>
                  <a:pt x="38100" y="76200"/>
                </a:lnTo>
                <a:lnTo>
                  <a:pt x="28263" y="74212"/>
                </a:lnTo>
                <a:close/>
              </a:path>
              <a:path w="76200" h="4555490">
                <a:moveTo>
                  <a:pt x="48132" y="38100"/>
                </a:moveTo>
                <a:lnTo>
                  <a:pt x="28320" y="38100"/>
                </a:lnTo>
                <a:lnTo>
                  <a:pt x="28263" y="74212"/>
                </a:lnTo>
                <a:lnTo>
                  <a:pt x="38100" y="76200"/>
                </a:lnTo>
                <a:lnTo>
                  <a:pt x="47972" y="74212"/>
                </a:lnTo>
                <a:lnTo>
                  <a:pt x="48089" y="65055"/>
                </a:lnTo>
                <a:lnTo>
                  <a:pt x="48132" y="38100"/>
                </a:lnTo>
                <a:close/>
              </a:path>
              <a:path w="76200" h="4555490">
                <a:moveTo>
                  <a:pt x="48075" y="74192"/>
                </a:moveTo>
                <a:lnTo>
                  <a:pt x="38100" y="76200"/>
                </a:lnTo>
                <a:lnTo>
                  <a:pt x="48071" y="76200"/>
                </a:lnTo>
                <a:lnTo>
                  <a:pt x="48075" y="74192"/>
                </a:lnTo>
                <a:close/>
              </a:path>
              <a:path w="76200" h="4555490">
                <a:moveTo>
                  <a:pt x="38226" y="0"/>
                </a:moveTo>
                <a:lnTo>
                  <a:pt x="23377" y="2988"/>
                </a:lnTo>
                <a:lnTo>
                  <a:pt x="11255" y="11144"/>
                </a:lnTo>
                <a:lnTo>
                  <a:pt x="3061" y="23252"/>
                </a:lnTo>
                <a:lnTo>
                  <a:pt x="0" y="38100"/>
                </a:lnTo>
                <a:lnTo>
                  <a:pt x="3006" y="52947"/>
                </a:lnTo>
                <a:lnTo>
                  <a:pt x="11191" y="65055"/>
                </a:lnTo>
                <a:lnTo>
                  <a:pt x="23306" y="73211"/>
                </a:lnTo>
                <a:lnTo>
                  <a:pt x="28263" y="74212"/>
                </a:lnTo>
                <a:lnTo>
                  <a:pt x="28320" y="38100"/>
                </a:lnTo>
                <a:lnTo>
                  <a:pt x="76200" y="38100"/>
                </a:lnTo>
                <a:lnTo>
                  <a:pt x="73267" y="23252"/>
                </a:lnTo>
                <a:lnTo>
                  <a:pt x="65119" y="11144"/>
                </a:lnTo>
                <a:lnTo>
                  <a:pt x="53018" y="2988"/>
                </a:lnTo>
                <a:lnTo>
                  <a:pt x="38226" y="0"/>
                </a:lnTo>
                <a:close/>
              </a:path>
              <a:path w="76200" h="4555490">
                <a:moveTo>
                  <a:pt x="76200" y="38100"/>
                </a:moveTo>
                <a:lnTo>
                  <a:pt x="48132" y="38100"/>
                </a:lnTo>
                <a:lnTo>
                  <a:pt x="48075" y="74192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close/>
              </a:path>
              <a:path w="76200" h="4555490">
                <a:moveTo>
                  <a:pt x="48005" y="176784"/>
                </a:moveTo>
                <a:lnTo>
                  <a:pt x="28193" y="176784"/>
                </a:lnTo>
                <a:lnTo>
                  <a:pt x="28193" y="256032"/>
                </a:lnTo>
                <a:lnTo>
                  <a:pt x="48005" y="256032"/>
                </a:lnTo>
                <a:lnTo>
                  <a:pt x="48005" y="176784"/>
                </a:lnTo>
                <a:close/>
              </a:path>
              <a:path w="76200" h="4555490">
                <a:moveTo>
                  <a:pt x="48005" y="315467"/>
                </a:moveTo>
                <a:lnTo>
                  <a:pt x="28193" y="315467"/>
                </a:lnTo>
                <a:lnTo>
                  <a:pt x="28193" y="394715"/>
                </a:lnTo>
                <a:lnTo>
                  <a:pt x="48005" y="394715"/>
                </a:lnTo>
                <a:lnTo>
                  <a:pt x="48005" y="315467"/>
                </a:lnTo>
                <a:close/>
              </a:path>
              <a:path w="76200" h="4555490">
                <a:moveTo>
                  <a:pt x="47878" y="454151"/>
                </a:moveTo>
                <a:lnTo>
                  <a:pt x="28066" y="454151"/>
                </a:lnTo>
                <a:lnTo>
                  <a:pt x="28066" y="533400"/>
                </a:lnTo>
                <a:lnTo>
                  <a:pt x="47878" y="533400"/>
                </a:lnTo>
                <a:lnTo>
                  <a:pt x="47878" y="454151"/>
                </a:lnTo>
                <a:close/>
              </a:path>
              <a:path w="76200" h="4555490">
                <a:moveTo>
                  <a:pt x="47878" y="592836"/>
                </a:moveTo>
                <a:lnTo>
                  <a:pt x="28066" y="592836"/>
                </a:lnTo>
                <a:lnTo>
                  <a:pt x="28066" y="672084"/>
                </a:lnTo>
                <a:lnTo>
                  <a:pt x="47878" y="672084"/>
                </a:lnTo>
                <a:lnTo>
                  <a:pt x="47878" y="592836"/>
                </a:lnTo>
                <a:close/>
              </a:path>
              <a:path w="76200" h="4555490">
                <a:moveTo>
                  <a:pt x="47878" y="731520"/>
                </a:moveTo>
                <a:lnTo>
                  <a:pt x="28066" y="731520"/>
                </a:lnTo>
                <a:lnTo>
                  <a:pt x="27939" y="810767"/>
                </a:lnTo>
                <a:lnTo>
                  <a:pt x="47751" y="810767"/>
                </a:lnTo>
                <a:lnTo>
                  <a:pt x="47878" y="731520"/>
                </a:lnTo>
                <a:close/>
              </a:path>
              <a:path w="76200" h="4555490">
                <a:moveTo>
                  <a:pt x="47751" y="870203"/>
                </a:moveTo>
                <a:lnTo>
                  <a:pt x="27939" y="870203"/>
                </a:lnTo>
                <a:lnTo>
                  <a:pt x="27939" y="949451"/>
                </a:lnTo>
                <a:lnTo>
                  <a:pt x="47751" y="949451"/>
                </a:lnTo>
                <a:lnTo>
                  <a:pt x="47751" y="870203"/>
                </a:lnTo>
                <a:close/>
              </a:path>
              <a:path w="76200" h="4555490">
                <a:moveTo>
                  <a:pt x="47751" y="1008888"/>
                </a:moveTo>
                <a:lnTo>
                  <a:pt x="27939" y="1008888"/>
                </a:lnTo>
                <a:lnTo>
                  <a:pt x="27939" y="1088136"/>
                </a:lnTo>
                <a:lnTo>
                  <a:pt x="47751" y="1088136"/>
                </a:lnTo>
                <a:lnTo>
                  <a:pt x="47751" y="1008888"/>
                </a:lnTo>
                <a:close/>
              </a:path>
              <a:path w="76200" h="4555490">
                <a:moveTo>
                  <a:pt x="47625" y="1147572"/>
                </a:moveTo>
                <a:lnTo>
                  <a:pt x="27812" y="1147572"/>
                </a:lnTo>
                <a:lnTo>
                  <a:pt x="27812" y="1226820"/>
                </a:lnTo>
                <a:lnTo>
                  <a:pt x="47625" y="1226820"/>
                </a:lnTo>
                <a:lnTo>
                  <a:pt x="47625" y="1147572"/>
                </a:lnTo>
                <a:close/>
              </a:path>
              <a:path w="76200" h="4555490">
                <a:moveTo>
                  <a:pt x="47625" y="1286255"/>
                </a:moveTo>
                <a:lnTo>
                  <a:pt x="27812" y="1286255"/>
                </a:lnTo>
                <a:lnTo>
                  <a:pt x="27812" y="1365503"/>
                </a:lnTo>
                <a:lnTo>
                  <a:pt x="47625" y="1365503"/>
                </a:lnTo>
                <a:lnTo>
                  <a:pt x="47625" y="1286255"/>
                </a:lnTo>
                <a:close/>
              </a:path>
              <a:path w="76200" h="4555490">
                <a:moveTo>
                  <a:pt x="47625" y="1424939"/>
                </a:moveTo>
                <a:lnTo>
                  <a:pt x="27812" y="1424939"/>
                </a:lnTo>
                <a:lnTo>
                  <a:pt x="27686" y="1504188"/>
                </a:lnTo>
                <a:lnTo>
                  <a:pt x="47498" y="1504188"/>
                </a:lnTo>
                <a:lnTo>
                  <a:pt x="47625" y="1424939"/>
                </a:lnTo>
                <a:close/>
              </a:path>
              <a:path w="76200" h="4555490">
                <a:moveTo>
                  <a:pt x="47498" y="1563624"/>
                </a:moveTo>
                <a:lnTo>
                  <a:pt x="27686" y="1563624"/>
                </a:lnTo>
                <a:lnTo>
                  <a:pt x="27686" y="1642872"/>
                </a:lnTo>
                <a:lnTo>
                  <a:pt x="47498" y="1642872"/>
                </a:lnTo>
                <a:lnTo>
                  <a:pt x="47498" y="1563624"/>
                </a:lnTo>
                <a:close/>
              </a:path>
              <a:path w="76200" h="4555490">
                <a:moveTo>
                  <a:pt x="47498" y="1702308"/>
                </a:moveTo>
                <a:lnTo>
                  <a:pt x="27686" y="1702308"/>
                </a:lnTo>
                <a:lnTo>
                  <a:pt x="27686" y="1781555"/>
                </a:lnTo>
                <a:lnTo>
                  <a:pt x="47498" y="1781555"/>
                </a:lnTo>
                <a:lnTo>
                  <a:pt x="47498" y="1702308"/>
                </a:lnTo>
                <a:close/>
              </a:path>
              <a:path w="76200" h="4555490">
                <a:moveTo>
                  <a:pt x="47498" y="1840991"/>
                </a:moveTo>
                <a:lnTo>
                  <a:pt x="27686" y="1840991"/>
                </a:lnTo>
                <a:lnTo>
                  <a:pt x="27559" y="1920239"/>
                </a:lnTo>
                <a:lnTo>
                  <a:pt x="47370" y="1920239"/>
                </a:lnTo>
                <a:lnTo>
                  <a:pt x="47498" y="1840991"/>
                </a:lnTo>
                <a:close/>
              </a:path>
              <a:path w="76200" h="4555490">
                <a:moveTo>
                  <a:pt x="47370" y="1979676"/>
                </a:moveTo>
                <a:lnTo>
                  <a:pt x="27559" y="1979676"/>
                </a:lnTo>
                <a:lnTo>
                  <a:pt x="27559" y="2058924"/>
                </a:lnTo>
                <a:lnTo>
                  <a:pt x="47370" y="2058924"/>
                </a:lnTo>
                <a:lnTo>
                  <a:pt x="47370" y="1979676"/>
                </a:lnTo>
                <a:close/>
              </a:path>
              <a:path w="76200" h="4555490">
                <a:moveTo>
                  <a:pt x="47370" y="2118360"/>
                </a:moveTo>
                <a:lnTo>
                  <a:pt x="27559" y="2118360"/>
                </a:lnTo>
                <a:lnTo>
                  <a:pt x="27559" y="2197608"/>
                </a:lnTo>
                <a:lnTo>
                  <a:pt x="47370" y="2197608"/>
                </a:lnTo>
                <a:lnTo>
                  <a:pt x="47370" y="2118360"/>
                </a:lnTo>
                <a:close/>
              </a:path>
              <a:path w="76200" h="4555490">
                <a:moveTo>
                  <a:pt x="47243" y="2257044"/>
                </a:moveTo>
                <a:lnTo>
                  <a:pt x="27431" y="2257044"/>
                </a:lnTo>
                <a:lnTo>
                  <a:pt x="27431" y="2336292"/>
                </a:lnTo>
                <a:lnTo>
                  <a:pt x="47243" y="2336292"/>
                </a:lnTo>
                <a:lnTo>
                  <a:pt x="47243" y="2257044"/>
                </a:lnTo>
                <a:close/>
              </a:path>
              <a:path w="76200" h="4555490">
                <a:moveTo>
                  <a:pt x="47243" y="2395728"/>
                </a:moveTo>
                <a:lnTo>
                  <a:pt x="27431" y="2395728"/>
                </a:lnTo>
                <a:lnTo>
                  <a:pt x="27431" y="2474976"/>
                </a:lnTo>
                <a:lnTo>
                  <a:pt x="47243" y="2474976"/>
                </a:lnTo>
                <a:lnTo>
                  <a:pt x="47243" y="2395728"/>
                </a:lnTo>
                <a:close/>
              </a:path>
              <a:path w="76200" h="4555490">
                <a:moveTo>
                  <a:pt x="47243" y="2534412"/>
                </a:moveTo>
                <a:lnTo>
                  <a:pt x="27431" y="2534412"/>
                </a:lnTo>
                <a:lnTo>
                  <a:pt x="27304" y="2613660"/>
                </a:lnTo>
                <a:lnTo>
                  <a:pt x="47116" y="2613660"/>
                </a:lnTo>
                <a:lnTo>
                  <a:pt x="47243" y="2534412"/>
                </a:lnTo>
                <a:close/>
              </a:path>
              <a:path w="76200" h="4555490">
                <a:moveTo>
                  <a:pt x="47116" y="2673096"/>
                </a:moveTo>
                <a:lnTo>
                  <a:pt x="27304" y="2673096"/>
                </a:lnTo>
                <a:lnTo>
                  <a:pt x="27304" y="2752344"/>
                </a:lnTo>
                <a:lnTo>
                  <a:pt x="47116" y="2752344"/>
                </a:lnTo>
                <a:lnTo>
                  <a:pt x="47116" y="2673096"/>
                </a:lnTo>
                <a:close/>
              </a:path>
              <a:path w="76200" h="4555490">
                <a:moveTo>
                  <a:pt x="47116" y="2811780"/>
                </a:moveTo>
                <a:lnTo>
                  <a:pt x="27304" y="2811780"/>
                </a:lnTo>
                <a:lnTo>
                  <a:pt x="27304" y="2891028"/>
                </a:lnTo>
                <a:lnTo>
                  <a:pt x="47116" y="2891028"/>
                </a:lnTo>
                <a:lnTo>
                  <a:pt x="47116" y="2811780"/>
                </a:lnTo>
                <a:close/>
              </a:path>
              <a:path w="76200" h="4555490">
                <a:moveTo>
                  <a:pt x="47116" y="2950464"/>
                </a:moveTo>
                <a:lnTo>
                  <a:pt x="27304" y="2950464"/>
                </a:lnTo>
                <a:lnTo>
                  <a:pt x="27177" y="3029712"/>
                </a:lnTo>
                <a:lnTo>
                  <a:pt x="46989" y="3029712"/>
                </a:lnTo>
                <a:lnTo>
                  <a:pt x="47116" y="2950464"/>
                </a:lnTo>
                <a:close/>
              </a:path>
              <a:path w="76200" h="4555490">
                <a:moveTo>
                  <a:pt x="46989" y="3089148"/>
                </a:moveTo>
                <a:lnTo>
                  <a:pt x="27177" y="3089148"/>
                </a:lnTo>
                <a:lnTo>
                  <a:pt x="27177" y="3168396"/>
                </a:lnTo>
                <a:lnTo>
                  <a:pt x="46989" y="3168396"/>
                </a:lnTo>
                <a:lnTo>
                  <a:pt x="46989" y="3089148"/>
                </a:lnTo>
                <a:close/>
              </a:path>
              <a:path w="76200" h="4555490">
                <a:moveTo>
                  <a:pt x="46989" y="3227832"/>
                </a:moveTo>
                <a:lnTo>
                  <a:pt x="27177" y="3227832"/>
                </a:lnTo>
                <a:lnTo>
                  <a:pt x="27177" y="3307079"/>
                </a:lnTo>
                <a:lnTo>
                  <a:pt x="46989" y="3307079"/>
                </a:lnTo>
                <a:lnTo>
                  <a:pt x="46989" y="3227832"/>
                </a:lnTo>
                <a:close/>
              </a:path>
              <a:path w="76200" h="4555490">
                <a:moveTo>
                  <a:pt x="46862" y="3366516"/>
                </a:moveTo>
                <a:lnTo>
                  <a:pt x="27050" y="3366516"/>
                </a:lnTo>
                <a:lnTo>
                  <a:pt x="27050" y="3445764"/>
                </a:lnTo>
                <a:lnTo>
                  <a:pt x="46862" y="3445764"/>
                </a:lnTo>
                <a:lnTo>
                  <a:pt x="46862" y="3366516"/>
                </a:lnTo>
                <a:close/>
              </a:path>
              <a:path w="76200" h="4555490">
                <a:moveTo>
                  <a:pt x="46862" y="3505200"/>
                </a:moveTo>
                <a:lnTo>
                  <a:pt x="27050" y="3505200"/>
                </a:lnTo>
                <a:lnTo>
                  <a:pt x="27050" y="3584448"/>
                </a:lnTo>
                <a:lnTo>
                  <a:pt x="46862" y="3584448"/>
                </a:lnTo>
                <a:lnTo>
                  <a:pt x="46862" y="3505200"/>
                </a:lnTo>
                <a:close/>
              </a:path>
              <a:path w="76200" h="4555490">
                <a:moveTo>
                  <a:pt x="46862" y="3643883"/>
                </a:moveTo>
                <a:lnTo>
                  <a:pt x="27050" y="3643883"/>
                </a:lnTo>
                <a:lnTo>
                  <a:pt x="26924" y="3723131"/>
                </a:lnTo>
                <a:lnTo>
                  <a:pt x="46736" y="3723131"/>
                </a:lnTo>
                <a:lnTo>
                  <a:pt x="46862" y="3643883"/>
                </a:lnTo>
                <a:close/>
              </a:path>
              <a:path w="76200" h="4555490">
                <a:moveTo>
                  <a:pt x="46736" y="3782568"/>
                </a:moveTo>
                <a:lnTo>
                  <a:pt x="26924" y="3782568"/>
                </a:lnTo>
                <a:lnTo>
                  <a:pt x="26924" y="3861816"/>
                </a:lnTo>
                <a:lnTo>
                  <a:pt x="46736" y="3861816"/>
                </a:lnTo>
                <a:lnTo>
                  <a:pt x="46736" y="3782568"/>
                </a:lnTo>
                <a:close/>
              </a:path>
              <a:path w="76200" h="4555490">
                <a:moveTo>
                  <a:pt x="46736" y="3921252"/>
                </a:moveTo>
                <a:lnTo>
                  <a:pt x="26924" y="3921252"/>
                </a:lnTo>
                <a:lnTo>
                  <a:pt x="26924" y="4000500"/>
                </a:lnTo>
                <a:lnTo>
                  <a:pt x="46736" y="4000500"/>
                </a:lnTo>
                <a:lnTo>
                  <a:pt x="46736" y="3921252"/>
                </a:lnTo>
                <a:close/>
              </a:path>
              <a:path w="76200" h="4555490">
                <a:moveTo>
                  <a:pt x="46736" y="4059936"/>
                </a:moveTo>
                <a:lnTo>
                  <a:pt x="26924" y="4059936"/>
                </a:lnTo>
                <a:lnTo>
                  <a:pt x="26797" y="4139184"/>
                </a:lnTo>
                <a:lnTo>
                  <a:pt x="46609" y="4139184"/>
                </a:lnTo>
                <a:lnTo>
                  <a:pt x="46736" y="4059936"/>
                </a:lnTo>
                <a:close/>
              </a:path>
              <a:path w="76200" h="4555490">
                <a:moveTo>
                  <a:pt x="46609" y="4198620"/>
                </a:moveTo>
                <a:lnTo>
                  <a:pt x="26797" y="4198620"/>
                </a:lnTo>
                <a:lnTo>
                  <a:pt x="26797" y="4277868"/>
                </a:lnTo>
                <a:lnTo>
                  <a:pt x="46609" y="4277868"/>
                </a:lnTo>
                <a:lnTo>
                  <a:pt x="46609" y="4198620"/>
                </a:lnTo>
                <a:close/>
              </a:path>
              <a:path w="76200" h="4555490">
                <a:moveTo>
                  <a:pt x="46609" y="4337304"/>
                </a:moveTo>
                <a:lnTo>
                  <a:pt x="26797" y="4337304"/>
                </a:lnTo>
                <a:lnTo>
                  <a:pt x="26797" y="4416552"/>
                </a:lnTo>
                <a:lnTo>
                  <a:pt x="46609" y="4416552"/>
                </a:lnTo>
                <a:lnTo>
                  <a:pt x="46609" y="4337304"/>
                </a:lnTo>
                <a:close/>
              </a:path>
              <a:path w="76200" h="4555490">
                <a:moveTo>
                  <a:pt x="46481" y="4475988"/>
                </a:moveTo>
                <a:lnTo>
                  <a:pt x="26669" y="4475988"/>
                </a:lnTo>
                <a:lnTo>
                  <a:pt x="26669" y="4555236"/>
                </a:lnTo>
                <a:lnTo>
                  <a:pt x="46481" y="4555236"/>
                </a:lnTo>
                <a:lnTo>
                  <a:pt x="46481" y="4475988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337936" y="1410461"/>
            <a:ext cx="76200" cy="4555490"/>
          </a:xfrm>
          <a:custGeom>
            <a:avLst/>
            <a:gdLst/>
            <a:ahLst/>
            <a:cxnLst/>
            <a:rect l="l" t="t" r="r" b="b"/>
            <a:pathLst>
              <a:path w="76200" h="4555490">
                <a:moveTo>
                  <a:pt x="28136" y="74212"/>
                </a:moveTo>
                <a:lnTo>
                  <a:pt x="28066" y="117348"/>
                </a:lnTo>
                <a:lnTo>
                  <a:pt x="47878" y="117348"/>
                </a:lnTo>
                <a:lnTo>
                  <a:pt x="47944" y="76200"/>
                </a:lnTo>
                <a:lnTo>
                  <a:pt x="37973" y="76200"/>
                </a:lnTo>
                <a:lnTo>
                  <a:pt x="28136" y="74212"/>
                </a:lnTo>
                <a:close/>
              </a:path>
              <a:path w="76200" h="4555490">
                <a:moveTo>
                  <a:pt x="48005" y="38100"/>
                </a:moveTo>
                <a:lnTo>
                  <a:pt x="28193" y="38100"/>
                </a:lnTo>
                <a:lnTo>
                  <a:pt x="28136" y="74212"/>
                </a:lnTo>
                <a:lnTo>
                  <a:pt x="37973" y="76200"/>
                </a:lnTo>
                <a:lnTo>
                  <a:pt x="47848" y="74212"/>
                </a:lnTo>
                <a:lnTo>
                  <a:pt x="47962" y="65055"/>
                </a:lnTo>
                <a:lnTo>
                  <a:pt x="48005" y="38100"/>
                </a:lnTo>
                <a:close/>
              </a:path>
              <a:path w="76200" h="4555490">
                <a:moveTo>
                  <a:pt x="47948" y="74192"/>
                </a:moveTo>
                <a:lnTo>
                  <a:pt x="37973" y="76200"/>
                </a:lnTo>
                <a:lnTo>
                  <a:pt x="47944" y="76200"/>
                </a:lnTo>
                <a:lnTo>
                  <a:pt x="47948" y="74192"/>
                </a:lnTo>
                <a:close/>
              </a:path>
              <a:path w="76200" h="455549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32" y="52947"/>
                </a:lnTo>
                <a:lnTo>
                  <a:pt x="11080" y="65055"/>
                </a:lnTo>
                <a:lnTo>
                  <a:pt x="23181" y="73211"/>
                </a:lnTo>
                <a:lnTo>
                  <a:pt x="28136" y="74212"/>
                </a:lnTo>
                <a:lnTo>
                  <a:pt x="28193" y="38100"/>
                </a:lnTo>
                <a:lnTo>
                  <a:pt x="76200" y="38100"/>
                </a:lnTo>
                <a:lnTo>
                  <a:pt x="73193" y="23252"/>
                </a:lnTo>
                <a:lnTo>
                  <a:pt x="65008" y="11144"/>
                </a:lnTo>
                <a:lnTo>
                  <a:pt x="52893" y="2988"/>
                </a:lnTo>
                <a:lnTo>
                  <a:pt x="38100" y="0"/>
                </a:lnTo>
                <a:close/>
              </a:path>
              <a:path w="76200" h="4555490">
                <a:moveTo>
                  <a:pt x="76200" y="38100"/>
                </a:moveTo>
                <a:lnTo>
                  <a:pt x="48005" y="38100"/>
                </a:lnTo>
                <a:lnTo>
                  <a:pt x="47948" y="74192"/>
                </a:lnTo>
                <a:lnTo>
                  <a:pt x="52822" y="73211"/>
                </a:lnTo>
                <a:lnTo>
                  <a:pt x="64944" y="65055"/>
                </a:lnTo>
                <a:lnTo>
                  <a:pt x="73138" y="52947"/>
                </a:lnTo>
                <a:lnTo>
                  <a:pt x="76200" y="38100"/>
                </a:lnTo>
                <a:close/>
              </a:path>
              <a:path w="76200" h="4555490">
                <a:moveTo>
                  <a:pt x="47878" y="176784"/>
                </a:moveTo>
                <a:lnTo>
                  <a:pt x="28066" y="176784"/>
                </a:lnTo>
                <a:lnTo>
                  <a:pt x="28066" y="256032"/>
                </a:lnTo>
                <a:lnTo>
                  <a:pt x="47878" y="256032"/>
                </a:lnTo>
                <a:lnTo>
                  <a:pt x="47878" y="176784"/>
                </a:lnTo>
                <a:close/>
              </a:path>
              <a:path w="76200" h="4555490">
                <a:moveTo>
                  <a:pt x="47878" y="315467"/>
                </a:moveTo>
                <a:lnTo>
                  <a:pt x="28066" y="315467"/>
                </a:lnTo>
                <a:lnTo>
                  <a:pt x="28066" y="394715"/>
                </a:lnTo>
                <a:lnTo>
                  <a:pt x="47878" y="394715"/>
                </a:lnTo>
                <a:lnTo>
                  <a:pt x="47878" y="315467"/>
                </a:lnTo>
                <a:close/>
              </a:path>
              <a:path w="76200" h="4555490">
                <a:moveTo>
                  <a:pt x="47751" y="454151"/>
                </a:moveTo>
                <a:lnTo>
                  <a:pt x="27939" y="454151"/>
                </a:lnTo>
                <a:lnTo>
                  <a:pt x="27939" y="533400"/>
                </a:lnTo>
                <a:lnTo>
                  <a:pt x="47751" y="533400"/>
                </a:lnTo>
                <a:lnTo>
                  <a:pt x="47751" y="454151"/>
                </a:lnTo>
                <a:close/>
              </a:path>
              <a:path w="76200" h="4555490">
                <a:moveTo>
                  <a:pt x="47751" y="592836"/>
                </a:moveTo>
                <a:lnTo>
                  <a:pt x="27939" y="592836"/>
                </a:lnTo>
                <a:lnTo>
                  <a:pt x="27939" y="672084"/>
                </a:lnTo>
                <a:lnTo>
                  <a:pt x="47751" y="672084"/>
                </a:lnTo>
                <a:lnTo>
                  <a:pt x="47751" y="592836"/>
                </a:lnTo>
                <a:close/>
              </a:path>
              <a:path w="76200" h="4555490">
                <a:moveTo>
                  <a:pt x="47751" y="731520"/>
                </a:moveTo>
                <a:lnTo>
                  <a:pt x="27939" y="731520"/>
                </a:lnTo>
                <a:lnTo>
                  <a:pt x="27812" y="810767"/>
                </a:lnTo>
                <a:lnTo>
                  <a:pt x="47625" y="810767"/>
                </a:lnTo>
                <a:lnTo>
                  <a:pt x="47751" y="731520"/>
                </a:lnTo>
                <a:close/>
              </a:path>
              <a:path w="76200" h="4555490">
                <a:moveTo>
                  <a:pt x="47625" y="870203"/>
                </a:moveTo>
                <a:lnTo>
                  <a:pt x="27812" y="870203"/>
                </a:lnTo>
                <a:lnTo>
                  <a:pt x="27812" y="949451"/>
                </a:lnTo>
                <a:lnTo>
                  <a:pt x="47625" y="949451"/>
                </a:lnTo>
                <a:lnTo>
                  <a:pt x="47625" y="870203"/>
                </a:lnTo>
                <a:close/>
              </a:path>
              <a:path w="76200" h="4555490">
                <a:moveTo>
                  <a:pt x="47625" y="1008888"/>
                </a:moveTo>
                <a:lnTo>
                  <a:pt x="27812" y="1008888"/>
                </a:lnTo>
                <a:lnTo>
                  <a:pt x="27812" y="1088136"/>
                </a:lnTo>
                <a:lnTo>
                  <a:pt x="47625" y="1088136"/>
                </a:lnTo>
                <a:lnTo>
                  <a:pt x="47625" y="1008888"/>
                </a:lnTo>
                <a:close/>
              </a:path>
              <a:path w="76200" h="4555490">
                <a:moveTo>
                  <a:pt x="47498" y="1147572"/>
                </a:moveTo>
                <a:lnTo>
                  <a:pt x="27686" y="1147572"/>
                </a:lnTo>
                <a:lnTo>
                  <a:pt x="27686" y="1226820"/>
                </a:lnTo>
                <a:lnTo>
                  <a:pt x="47498" y="1226820"/>
                </a:lnTo>
                <a:lnTo>
                  <a:pt x="47498" y="1147572"/>
                </a:lnTo>
                <a:close/>
              </a:path>
              <a:path w="76200" h="4555490">
                <a:moveTo>
                  <a:pt x="47498" y="1286255"/>
                </a:moveTo>
                <a:lnTo>
                  <a:pt x="27686" y="1286255"/>
                </a:lnTo>
                <a:lnTo>
                  <a:pt x="27686" y="1365503"/>
                </a:lnTo>
                <a:lnTo>
                  <a:pt x="47498" y="1365503"/>
                </a:lnTo>
                <a:lnTo>
                  <a:pt x="47498" y="1286255"/>
                </a:lnTo>
                <a:close/>
              </a:path>
              <a:path w="76200" h="4555490">
                <a:moveTo>
                  <a:pt x="47498" y="1424939"/>
                </a:moveTo>
                <a:lnTo>
                  <a:pt x="27686" y="1424939"/>
                </a:lnTo>
                <a:lnTo>
                  <a:pt x="27686" y="1504188"/>
                </a:lnTo>
                <a:lnTo>
                  <a:pt x="47498" y="1504188"/>
                </a:lnTo>
                <a:lnTo>
                  <a:pt x="47498" y="1424939"/>
                </a:lnTo>
                <a:close/>
              </a:path>
              <a:path w="76200" h="4555490">
                <a:moveTo>
                  <a:pt x="47371" y="1563624"/>
                </a:moveTo>
                <a:lnTo>
                  <a:pt x="27559" y="1563624"/>
                </a:lnTo>
                <a:lnTo>
                  <a:pt x="27559" y="1642872"/>
                </a:lnTo>
                <a:lnTo>
                  <a:pt x="47371" y="1642872"/>
                </a:lnTo>
                <a:lnTo>
                  <a:pt x="47371" y="1563624"/>
                </a:lnTo>
                <a:close/>
              </a:path>
              <a:path w="76200" h="4555490">
                <a:moveTo>
                  <a:pt x="47371" y="1702308"/>
                </a:moveTo>
                <a:lnTo>
                  <a:pt x="27559" y="1702308"/>
                </a:lnTo>
                <a:lnTo>
                  <a:pt x="27559" y="1781555"/>
                </a:lnTo>
                <a:lnTo>
                  <a:pt x="47371" y="1781555"/>
                </a:lnTo>
                <a:lnTo>
                  <a:pt x="47371" y="1702308"/>
                </a:lnTo>
                <a:close/>
              </a:path>
              <a:path w="76200" h="4555490">
                <a:moveTo>
                  <a:pt x="47371" y="1840991"/>
                </a:moveTo>
                <a:lnTo>
                  <a:pt x="27559" y="1840991"/>
                </a:lnTo>
                <a:lnTo>
                  <a:pt x="27432" y="1920239"/>
                </a:lnTo>
                <a:lnTo>
                  <a:pt x="47243" y="1920239"/>
                </a:lnTo>
                <a:lnTo>
                  <a:pt x="47371" y="1840991"/>
                </a:lnTo>
                <a:close/>
              </a:path>
              <a:path w="76200" h="4555490">
                <a:moveTo>
                  <a:pt x="47243" y="1979676"/>
                </a:moveTo>
                <a:lnTo>
                  <a:pt x="27432" y="1979676"/>
                </a:lnTo>
                <a:lnTo>
                  <a:pt x="27432" y="2058924"/>
                </a:lnTo>
                <a:lnTo>
                  <a:pt x="47243" y="2058924"/>
                </a:lnTo>
                <a:lnTo>
                  <a:pt x="47243" y="1979676"/>
                </a:lnTo>
                <a:close/>
              </a:path>
              <a:path w="76200" h="4555490">
                <a:moveTo>
                  <a:pt x="47243" y="2118360"/>
                </a:moveTo>
                <a:lnTo>
                  <a:pt x="27432" y="2118360"/>
                </a:lnTo>
                <a:lnTo>
                  <a:pt x="27432" y="2197608"/>
                </a:lnTo>
                <a:lnTo>
                  <a:pt x="47243" y="2197608"/>
                </a:lnTo>
                <a:lnTo>
                  <a:pt x="47243" y="2118360"/>
                </a:lnTo>
                <a:close/>
              </a:path>
              <a:path w="76200" h="4555490">
                <a:moveTo>
                  <a:pt x="47116" y="2257044"/>
                </a:moveTo>
                <a:lnTo>
                  <a:pt x="27304" y="2257044"/>
                </a:lnTo>
                <a:lnTo>
                  <a:pt x="27304" y="2336292"/>
                </a:lnTo>
                <a:lnTo>
                  <a:pt x="47116" y="2336292"/>
                </a:lnTo>
                <a:lnTo>
                  <a:pt x="47116" y="2257044"/>
                </a:lnTo>
                <a:close/>
              </a:path>
              <a:path w="76200" h="4555490">
                <a:moveTo>
                  <a:pt x="47116" y="2395728"/>
                </a:moveTo>
                <a:lnTo>
                  <a:pt x="27304" y="2395728"/>
                </a:lnTo>
                <a:lnTo>
                  <a:pt x="27304" y="2474976"/>
                </a:lnTo>
                <a:lnTo>
                  <a:pt x="47116" y="2474976"/>
                </a:lnTo>
                <a:lnTo>
                  <a:pt x="47116" y="2395728"/>
                </a:lnTo>
                <a:close/>
              </a:path>
              <a:path w="76200" h="4555490">
                <a:moveTo>
                  <a:pt x="47116" y="2534412"/>
                </a:moveTo>
                <a:lnTo>
                  <a:pt x="27304" y="2534412"/>
                </a:lnTo>
                <a:lnTo>
                  <a:pt x="27177" y="2613660"/>
                </a:lnTo>
                <a:lnTo>
                  <a:pt x="46989" y="2613660"/>
                </a:lnTo>
                <a:lnTo>
                  <a:pt x="47116" y="2534412"/>
                </a:lnTo>
                <a:close/>
              </a:path>
              <a:path w="76200" h="4555490">
                <a:moveTo>
                  <a:pt x="46989" y="2673096"/>
                </a:moveTo>
                <a:lnTo>
                  <a:pt x="27177" y="2673096"/>
                </a:lnTo>
                <a:lnTo>
                  <a:pt x="27177" y="2752344"/>
                </a:lnTo>
                <a:lnTo>
                  <a:pt x="46989" y="2752344"/>
                </a:lnTo>
                <a:lnTo>
                  <a:pt x="46989" y="2673096"/>
                </a:lnTo>
                <a:close/>
              </a:path>
              <a:path w="76200" h="4555490">
                <a:moveTo>
                  <a:pt x="46989" y="2811780"/>
                </a:moveTo>
                <a:lnTo>
                  <a:pt x="27177" y="2811780"/>
                </a:lnTo>
                <a:lnTo>
                  <a:pt x="27177" y="2891028"/>
                </a:lnTo>
                <a:lnTo>
                  <a:pt x="46989" y="2891028"/>
                </a:lnTo>
                <a:lnTo>
                  <a:pt x="46989" y="2811780"/>
                </a:lnTo>
                <a:close/>
              </a:path>
              <a:path w="76200" h="4555490">
                <a:moveTo>
                  <a:pt x="46989" y="2950464"/>
                </a:moveTo>
                <a:lnTo>
                  <a:pt x="27177" y="2950464"/>
                </a:lnTo>
                <a:lnTo>
                  <a:pt x="27050" y="3029712"/>
                </a:lnTo>
                <a:lnTo>
                  <a:pt x="46862" y="3029712"/>
                </a:lnTo>
                <a:lnTo>
                  <a:pt x="46989" y="2950464"/>
                </a:lnTo>
                <a:close/>
              </a:path>
              <a:path w="76200" h="4555490">
                <a:moveTo>
                  <a:pt x="46862" y="3089148"/>
                </a:moveTo>
                <a:lnTo>
                  <a:pt x="27050" y="3089148"/>
                </a:lnTo>
                <a:lnTo>
                  <a:pt x="27050" y="3168396"/>
                </a:lnTo>
                <a:lnTo>
                  <a:pt x="46862" y="3168396"/>
                </a:lnTo>
                <a:lnTo>
                  <a:pt x="46862" y="3089148"/>
                </a:lnTo>
                <a:close/>
              </a:path>
              <a:path w="76200" h="4555490">
                <a:moveTo>
                  <a:pt x="46862" y="3227832"/>
                </a:moveTo>
                <a:lnTo>
                  <a:pt x="27050" y="3227832"/>
                </a:lnTo>
                <a:lnTo>
                  <a:pt x="27050" y="3307079"/>
                </a:lnTo>
                <a:lnTo>
                  <a:pt x="46862" y="3307079"/>
                </a:lnTo>
                <a:lnTo>
                  <a:pt x="46862" y="3227832"/>
                </a:lnTo>
                <a:close/>
              </a:path>
              <a:path w="76200" h="4555490">
                <a:moveTo>
                  <a:pt x="46736" y="3366516"/>
                </a:moveTo>
                <a:lnTo>
                  <a:pt x="26924" y="3366516"/>
                </a:lnTo>
                <a:lnTo>
                  <a:pt x="26924" y="3445764"/>
                </a:lnTo>
                <a:lnTo>
                  <a:pt x="46736" y="3445764"/>
                </a:lnTo>
                <a:lnTo>
                  <a:pt x="46736" y="3366516"/>
                </a:lnTo>
                <a:close/>
              </a:path>
              <a:path w="76200" h="4555490">
                <a:moveTo>
                  <a:pt x="46736" y="3505200"/>
                </a:moveTo>
                <a:lnTo>
                  <a:pt x="26924" y="3505200"/>
                </a:lnTo>
                <a:lnTo>
                  <a:pt x="26924" y="3584448"/>
                </a:lnTo>
                <a:lnTo>
                  <a:pt x="46736" y="3584448"/>
                </a:lnTo>
                <a:lnTo>
                  <a:pt x="46736" y="3505200"/>
                </a:lnTo>
                <a:close/>
              </a:path>
              <a:path w="76200" h="4555490">
                <a:moveTo>
                  <a:pt x="46736" y="3643883"/>
                </a:moveTo>
                <a:lnTo>
                  <a:pt x="26924" y="3643883"/>
                </a:lnTo>
                <a:lnTo>
                  <a:pt x="26797" y="3723131"/>
                </a:lnTo>
                <a:lnTo>
                  <a:pt x="46609" y="3723131"/>
                </a:lnTo>
                <a:lnTo>
                  <a:pt x="46736" y="3643883"/>
                </a:lnTo>
                <a:close/>
              </a:path>
              <a:path w="76200" h="4555490">
                <a:moveTo>
                  <a:pt x="46609" y="3782568"/>
                </a:moveTo>
                <a:lnTo>
                  <a:pt x="26797" y="3782568"/>
                </a:lnTo>
                <a:lnTo>
                  <a:pt x="26797" y="3861816"/>
                </a:lnTo>
                <a:lnTo>
                  <a:pt x="46609" y="3861816"/>
                </a:lnTo>
                <a:lnTo>
                  <a:pt x="46609" y="3782568"/>
                </a:lnTo>
                <a:close/>
              </a:path>
              <a:path w="76200" h="4555490">
                <a:moveTo>
                  <a:pt x="46609" y="3921252"/>
                </a:moveTo>
                <a:lnTo>
                  <a:pt x="26797" y="3921252"/>
                </a:lnTo>
                <a:lnTo>
                  <a:pt x="26797" y="4000500"/>
                </a:lnTo>
                <a:lnTo>
                  <a:pt x="46609" y="4000500"/>
                </a:lnTo>
                <a:lnTo>
                  <a:pt x="46609" y="3921252"/>
                </a:lnTo>
                <a:close/>
              </a:path>
              <a:path w="76200" h="4555490">
                <a:moveTo>
                  <a:pt x="46609" y="4059936"/>
                </a:moveTo>
                <a:lnTo>
                  <a:pt x="26797" y="4059936"/>
                </a:lnTo>
                <a:lnTo>
                  <a:pt x="26670" y="4139184"/>
                </a:lnTo>
                <a:lnTo>
                  <a:pt x="46482" y="4139184"/>
                </a:lnTo>
                <a:lnTo>
                  <a:pt x="46609" y="4059936"/>
                </a:lnTo>
                <a:close/>
              </a:path>
              <a:path w="76200" h="4555490">
                <a:moveTo>
                  <a:pt x="46482" y="4198620"/>
                </a:moveTo>
                <a:lnTo>
                  <a:pt x="26670" y="4198620"/>
                </a:lnTo>
                <a:lnTo>
                  <a:pt x="26670" y="4277868"/>
                </a:lnTo>
                <a:lnTo>
                  <a:pt x="46482" y="4277868"/>
                </a:lnTo>
                <a:lnTo>
                  <a:pt x="46482" y="4198620"/>
                </a:lnTo>
                <a:close/>
              </a:path>
              <a:path w="76200" h="4555490">
                <a:moveTo>
                  <a:pt x="46482" y="4337304"/>
                </a:moveTo>
                <a:lnTo>
                  <a:pt x="26670" y="4337304"/>
                </a:lnTo>
                <a:lnTo>
                  <a:pt x="26670" y="4416552"/>
                </a:lnTo>
                <a:lnTo>
                  <a:pt x="46482" y="4416552"/>
                </a:lnTo>
                <a:lnTo>
                  <a:pt x="46482" y="4337304"/>
                </a:lnTo>
                <a:close/>
              </a:path>
              <a:path w="76200" h="4555490">
                <a:moveTo>
                  <a:pt x="46354" y="4475988"/>
                </a:moveTo>
                <a:lnTo>
                  <a:pt x="26542" y="4475988"/>
                </a:lnTo>
                <a:lnTo>
                  <a:pt x="26542" y="4555236"/>
                </a:lnTo>
                <a:lnTo>
                  <a:pt x="46354" y="4555236"/>
                </a:lnTo>
                <a:lnTo>
                  <a:pt x="46354" y="4475988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871336" y="1410461"/>
            <a:ext cx="76200" cy="4555490"/>
          </a:xfrm>
          <a:custGeom>
            <a:avLst/>
            <a:gdLst/>
            <a:ahLst/>
            <a:cxnLst/>
            <a:rect l="l" t="t" r="r" b="b"/>
            <a:pathLst>
              <a:path w="76200" h="4555490">
                <a:moveTo>
                  <a:pt x="28136" y="74212"/>
                </a:moveTo>
                <a:lnTo>
                  <a:pt x="28066" y="117348"/>
                </a:lnTo>
                <a:lnTo>
                  <a:pt x="47878" y="117348"/>
                </a:lnTo>
                <a:lnTo>
                  <a:pt x="47944" y="76200"/>
                </a:lnTo>
                <a:lnTo>
                  <a:pt x="37973" y="76200"/>
                </a:lnTo>
                <a:lnTo>
                  <a:pt x="28136" y="74212"/>
                </a:lnTo>
                <a:close/>
              </a:path>
              <a:path w="76200" h="4555490">
                <a:moveTo>
                  <a:pt x="48005" y="38100"/>
                </a:moveTo>
                <a:lnTo>
                  <a:pt x="28193" y="38100"/>
                </a:lnTo>
                <a:lnTo>
                  <a:pt x="28136" y="74212"/>
                </a:lnTo>
                <a:lnTo>
                  <a:pt x="37973" y="76200"/>
                </a:lnTo>
                <a:lnTo>
                  <a:pt x="47848" y="74212"/>
                </a:lnTo>
                <a:lnTo>
                  <a:pt x="47962" y="65055"/>
                </a:lnTo>
                <a:lnTo>
                  <a:pt x="48005" y="38100"/>
                </a:lnTo>
                <a:close/>
              </a:path>
              <a:path w="76200" h="4555490">
                <a:moveTo>
                  <a:pt x="47948" y="74192"/>
                </a:moveTo>
                <a:lnTo>
                  <a:pt x="37973" y="76200"/>
                </a:lnTo>
                <a:lnTo>
                  <a:pt x="47944" y="76200"/>
                </a:lnTo>
                <a:lnTo>
                  <a:pt x="47948" y="74192"/>
                </a:lnTo>
                <a:close/>
              </a:path>
              <a:path w="76200" h="455549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32" y="52947"/>
                </a:lnTo>
                <a:lnTo>
                  <a:pt x="11080" y="65055"/>
                </a:lnTo>
                <a:lnTo>
                  <a:pt x="23181" y="73211"/>
                </a:lnTo>
                <a:lnTo>
                  <a:pt x="28136" y="74212"/>
                </a:lnTo>
                <a:lnTo>
                  <a:pt x="28193" y="38100"/>
                </a:lnTo>
                <a:lnTo>
                  <a:pt x="76200" y="38100"/>
                </a:lnTo>
                <a:lnTo>
                  <a:pt x="73193" y="23252"/>
                </a:lnTo>
                <a:lnTo>
                  <a:pt x="65008" y="11144"/>
                </a:lnTo>
                <a:lnTo>
                  <a:pt x="52893" y="2988"/>
                </a:lnTo>
                <a:lnTo>
                  <a:pt x="38100" y="0"/>
                </a:lnTo>
                <a:close/>
              </a:path>
              <a:path w="76200" h="4555490">
                <a:moveTo>
                  <a:pt x="76200" y="38100"/>
                </a:moveTo>
                <a:lnTo>
                  <a:pt x="48005" y="38100"/>
                </a:lnTo>
                <a:lnTo>
                  <a:pt x="47948" y="74192"/>
                </a:lnTo>
                <a:lnTo>
                  <a:pt x="52822" y="73211"/>
                </a:lnTo>
                <a:lnTo>
                  <a:pt x="64944" y="65055"/>
                </a:lnTo>
                <a:lnTo>
                  <a:pt x="73138" y="52947"/>
                </a:lnTo>
                <a:lnTo>
                  <a:pt x="76200" y="38100"/>
                </a:lnTo>
                <a:close/>
              </a:path>
              <a:path w="76200" h="4555490">
                <a:moveTo>
                  <a:pt x="47878" y="176784"/>
                </a:moveTo>
                <a:lnTo>
                  <a:pt x="28066" y="176784"/>
                </a:lnTo>
                <a:lnTo>
                  <a:pt x="28066" y="256032"/>
                </a:lnTo>
                <a:lnTo>
                  <a:pt x="47878" y="256032"/>
                </a:lnTo>
                <a:lnTo>
                  <a:pt x="47878" y="176784"/>
                </a:lnTo>
                <a:close/>
              </a:path>
              <a:path w="76200" h="4555490">
                <a:moveTo>
                  <a:pt x="47878" y="315467"/>
                </a:moveTo>
                <a:lnTo>
                  <a:pt x="28066" y="315467"/>
                </a:lnTo>
                <a:lnTo>
                  <a:pt x="28066" y="394715"/>
                </a:lnTo>
                <a:lnTo>
                  <a:pt x="47878" y="394715"/>
                </a:lnTo>
                <a:lnTo>
                  <a:pt x="47878" y="315467"/>
                </a:lnTo>
                <a:close/>
              </a:path>
              <a:path w="76200" h="4555490">
                <a:moveTo>
                  <a:pt x="47751" y="454151"/>
                </a:moveTo>
                <a:lnTo>
                  <a:pt x="27939" y="454151"/>
                </a:lnTo>
                <a:lnTo>
                  <a:pt x="27939" y="533400"/>
                </a:lnTo>
                <a:lnTo>
                  <a:pt x="47751" y="533400"/>
                </a:lnTo>
                <a:lnTo>
                  <a:pt x="47751" y="454151"/>
                </a:lnTo>
                <a:close/>
              </a:path>
              <a:path w="76200" h="4555490">
                <a:moveTo>
                  <a:pt x="47751" y="592836"/>
                </a:moveTo>
                <a:lnTo>
                  <a:pt x="27939" y="592836"/>
                </a:lnTo>
                <a:lnTo>
                  <a:pt x="27939" y="672084"/>
                </a:lnTo>
                <a:lnTo>
                  <a:pt x="47751" y="672084"/>
                </a:lnTo>
                <a:lnTo>
                  <a:pt x="47751" y="592836"/>
                </a:lnTo>
                <a:close/>
              </a:path>
              <a:path w="76200" h="4555490">
                <a:moveTo>
                  <a:pt x="47751" y="731520"/>
                </a:moveTo>
                <a:lnTo>
                  <a:pt x="27939" y="731520"/>
                </a:lnTo>
                <a:lnTo>
                  <a:pt x="27812" y="810767"/>
                </a:lnTo>
                <a:lnTo>
                  <a:pt x="47625" y="810767"/>
                </a:lnTo>
                <a:lnTo>
                  <a:pt x="47751" y="731520"/>
                </a:lnTo>
                <a:close/>
              </a:path>
              <a:path w="76200" h="4555490">
                <a:moveTo>
                  <a:pt x="47625" y="870203"/>
                </a:moveTo>
                <a:lnTo>
                  <a:pt x="27812" y="870203"/>
                </a:lnTo>
                <a:lnTo>
                  <a:pt x="27812" y="949451"/>
                </a:lnTo>
                <a:lnTo>
                  <a:pt x="47625" y="949451"/>
                </a:lnTo>
                <a:lnTo>
                  <a:pt x="47625" y="870203"/>
                </a:lnTo>
                <a:close/>
              </a:path>
              <a:path w="76200" h="4555490">
                <a:moveTo>
                  <a:pt x="47625" y="1008888"/>
                </a:moveTo>
                <a:lnTo>
                  <a:pt x="27812" y="1008888"/>
                </a:lnTo>
                <a:lnTo>
                  <a:pt x="27812" y="1088136"/>
                </a:lnTo>
                <a:lnTo>
                  <a:pt x="47625" y="1088136"/>
                </a:lnTo>
                <a:lnTo>
                  <a:pt x="47625" y="1008888"/>
                </a:lnTo>
                <a:close/>
              </a:path>
              <a:path w="76200" h="4555490">
                <a:moveTo>
                  <a:pt x="47498" y="1147572"/>
                </a:moveTo>
                <a:lnTo>
                  <a:pt x="27686" y="1147572"/>
                </a:lnTo>
                <a:lnTo>
                  <a:pt x="27686" y="1226820"/>
                </a:lnTo>
                <a:lnTo>
                  <a:pt x="47498" y="1226820"/>
                </a:lnTo>
                <a:lnTo>
                  <a:pt x="47498" y="1147572"/>
                </a:lnTo>
                <a:close/>
              </a:path>
              <a:path w="76200" h="4555490">
                <a:moveTo>
                  <a:pt x="47498" y="1286255"/>
                </a:moveTo>
                <a:lnTo>
                  <a:pt x="27686" y="1286255"/>
                </a:lnTo>
                <a:lnTo>
                  <a:pt x="27686" y="1365503"/>
                </a:lnTo>
                <a:lnTo>
                  <a:pt x="47498" y="1365503"/>
                </a:lnTo>
                <a:lnTo>
                  <a:pt x="47498" y="1286255"/>
                </a:lnTo>
                <a:close/>
              </a:path>
              <a:path w="76200" h="4555490">
                <a:moveTo>
                  <a:pt x="47498" y="1424939"/>
                </a:moveTo>
                <a:lnTo>
                  <a:pt x="27686" y="1424939"/>
                </a:lnTo>
                <a:lnTo>
                  <a:pt x="27686" y="1504188"/>
                </a:lnTo>
                <a:lnTo>
                  <a:pt x="47498" y="1504188"/>
                </a:lnTo>
                <a:lnTo>
                  <a:pt x="47498" y="1424939"/>
                </a:lnTo>
                <a:close/>
              </a:path>
              <a:path w="76200" h="4555490">
                <a:moveTo>
                  <a:pt x="47371" y="1563624"/>
                </a:moveTo>
                <a:lnTo>
                  <a:pt x="27559" y="1563624"/>
                </a:lnTo>
                <a:lnTo>
                  <a:pt x="27559" y="1642872"/>
                </a:lnTo>
                <a:lnTo>
                  <a:pt x="47371" y="1642872"/>
                </a:lnTo>
                <a:lnTo>
                  <a:pt x="47371" y="1563624"/>
                </a:lnTo>
                <a:close/>
              </a:path>
              <a:path w="76200" h="4555490">
                <a:moveTo>
                  <a:pt x="47371" y="1702308"/>
                </a:moveTo>
                <a:lnTo>
                  <a:pt x="27559" y="1702308"/>
                </a:lnTo>
                <a:lnTo>
                  <a:pt x="27559" y="1781555"/>
                </a:lnTo>
                <a:lnTo>
                  <a:pt x="47371" y="1781555"/>
                </a:lnTo>
                <a:lnTo>
                  <a:pt x="47371" y="1702308"/>
                </a:lnTo>
                <a:close/>
              </a:path>
              <a:path w="76200" h="4555490">
                <a:moveTo>
                  <a:pt x="47371" y="1840991"/>
                </a:moveTo>
                <a:lnTo>
                  <a:pt x="27559" y="1840991"/>
                </a:lnTo>
                <a:lnTo>
                  <a:pt x="27432" y="1920239"/>
                </a:lnTo>
                <a:lnTo>
                  <a:pt x="47243" y="1920239"/>
                </a:lnTo>
                <a:lnTo>
                  <a:pt x="47371" y="1840991"/>
                </a:lnTo>
                <a:close/>
              </a:path>
              <a:path w="76200" h="4555490">
                <a:moveTo>
                  <a:pt x="47243" y="1979676"/>
                </a:moveTo>
                <a:lnTo>
                  <a:pt x="27432" y="1979676"/>
                </a:lnTo>
                <a:lnTo>
                  <a:pt x="27432" y="2058924"/>
                </a:lnTo>
                <a:lnTo>
                  <a:pt x="47243" y="2058924"/>
                </a:lnTo>
                <a:lnTo>
                  <a:pt x="47243" y="1979676"/>
                </a:lnTo>
                <a:close/>
              </a:path>
              <a:path w="76200" h="4555490">
                <a:moveTo>
                  <a:pt x="47243" y="2118360"/>
                </a:moveTo>
                <a:lnTo>
                  <a:pt x="27432" y="2118360"/>
                </a:lnTo>
                <a:lnTo>
                  <a:pt x="27432" y="2197608"/>
                </a:lnTo>
                <a:lnTo>
                  <a:pt x="47243" y="2197608"/>
                </a:lnTo>
                <a:lnTo>
                  <a:pt x="47243" y="2118360"/>
                </a:lnTo>
                <a:close/>
              </a:path>
              <a:path w="76200" h="4555490">
                <a:moveTo>
                  <a:pt x="47116" y="2257044"/>
                </a:moveTo>
                <a:lnTo>
                  <a:pt x="27304" y="2257044"/>
                </a:lnTo>
                <a:lnTo>
                  <a:pt x="27304" y="2336292"/>
                </a:lnTo>
                <a:lnTo>
                  <a:pt x="47116" y="2336292"/>
                </a:lnTo>
                <a:lnTo>
                  <a:pt x="47116" y="2257044"/>
                </a:lnTo>
                <a:close/>
              </a:path>
              <a:path w="76200" h="4555490">
                <a:moveTo>
                  <a:pt x="47116" y="2395728"/>
                </a:moveTo>
                <a:lnTo>
                  <a:pt x="27304" y="2395728"/>
                </a:lnTo>
                <a:lnTo>
                  <a:pt x="27304" y="2474976"/>
                </a:lnTo>
                <a:lnTo>
                  <a:pt x="47116" y="2474976"/>
                </a:lnTo>
                <a:lnTo>
                  <a:pt x="47116" y="2395728"/>
                </a:lnTo>
                <a:close/>
              </a:path>
              <a:path w="76200" h="4555490">
                <a:moveTo>
                  <a:pt x="47116" y="2534412"/>
                </a:moveTo>
                <a:lnTo>
                  <a:pt x="27304" y="2534412"/>
                </a:lnTo>
                <a:lnTo>
                  <a:pt x="27177" y="2613660"/>
                </a:lnTo>
                <a:lnTo>
                  <a:pt x="46989" y="2613660"/>
                </a:lnTo>
                <a:lnTo>
                  <a:pt x="47116" y="2534412"/>
                </a:lnTo>
                <a:close/>
              </a:path>
              <a:path w="76200" h="4555490">
                <a:moveTo>
                  <a:pt x="46989" y="2673096"/>
                </a:moveTo>
                <a:lnTo>
                  <a:pt x="27177" y="2673096"/>
                </a:lnTo>
                <a:lnTo>
                  <a:pt x="27177" y="2752344"/>
                </a:lnTo>
                <a:lnTo>
                  <a:pt x="46989" y="2752344"/>
                </a:lnTo>
                <a:lnTo>
                  <a:pt x="46989" y="2673096"/>
                </a:lnTo>
                <a:close/>
              </a:path>
              <a:path w="76200" h="4555490">
                <a:moveTo>
                  <a:pt x="46989" y="2811780"/>
                </a:moveTo>
                <a:lnTo>
                  <a:pt x="27177" y="2811780"/>
                </a:lnTo>
                <a:lnTo>
                  <a:pt x="27177" y="2891028"/>
                </a:lnTo>
                <a:lnTo>
                  <a:pt x="46989" y="2891028"/>
                </a:lnTo>
                <a:lnTo>
                  <a:pt x="46989" y="2811780"/>
                </a:lnTo>
                <a:close/>
              </a:path>
              <a:path w="76200" h="4555490">
                <a:moveTo>
                  <a:pt x="46989" y="2950464"/>
                </a:moveTo>
                <a:lnTo>
                  <a:pt x="27177" y="2950464"/>
                </a:lnTo>
                <a:lnTo>
                  <a:pt x="27050" y="3029712"/>
                </a:lnTo>
                <a:lnTo>
                  <a:pt x="46862" y="3029712"/>
                </a:lnTo>
                <a:lnTo>
                  <a:pt x="46989" y="2950464"/>
                </a:lnTo>
                <a:close/>
              </a:path>
              <a:path w="76200" h="4555490">
                <a:moveTo>
                  <a:pt x="46862" y="3089148"/>
                </a:moveTo>
                <a:lnTo>
                  <a:pt x="27050" y="3089148"/>
                </a:lnTo>
                <a:lnTo>
                  <a:pt x="27050" y="3168396"/>
                </a:lnTo>
                <a:lnTo>
                  <a:pt x="46862" y="3168396"/>
                </a:lnTo>
                <a:lnTo>
                  <a:pt x="46862" y="3089148"/>
                </a:lnTo>
                <a:close/>
              </a:path>
              <a:path w="76200" h="4555490">
                <a:moveTo>
                  <a:pt x="46862" y="3227832"/>
                </a:moveTo>
                <a:lnTo>
                  <a:pt x="27050" y="3227832"/>
                </a:lnTo>
                <a:lnTo>
                  <a:pt x="27050" y="3307079"/>
                </a:lnTo>
                <a:lnTo>
                  <a:pt x="46862" y="3307079"/>
                </a:lnTo>
                <a:lnTo>
                  <a:pt x="46862" y="3227832"/>
                </a:lnTo>
                <a:close/>
              </a:path>
              <a:path w="76200" h="4555490">
                <a:moveTo>
                  <a:pt x="46736" y="3366516"/>
                </a:moveTo>
                <a:lnTo>
                  <a:pt x="26924" y="3366516"/>
                </a:lnTo>
                <a:lnTo>
                  <a:pt x="26924" y="3445764"/>
                </a:lnTo>
                <a:lnTo>
                  <a:pt x="46736" y="3445764"/>
                </a:lnTo>
                <a:lnTo>
                  <a:pt x="46736" y="3366516"/>
                </a:lnTo>
                <a:close/>
              </a:path>
              <a:path w="76200" h="4555490">
                <a:moveTo>
                  <a:pt x="46736" y="3505200"/>
                </a:moveTo>
                <a:lnTo>
                  <a:pt x="26924" y="3505200"/>
                </a:lnTo>
                <a:lnTo>
                  <a:pt x="26924" y="3584448"/>
                </a:lnTo>
                <a:lnTo>
                  <a:pt x="46736" y="3584448"/>
                </a:lnTo>
                <a:lnTo>
                  <a:pt x="46736" y="3505200"/>
                </a:lnTo>
                <a:close/>
              </a:path>
              <a:path w="76200" h="4555490">
                <a:moveTo>
                  <a:pt x="46736" y="3643883"/>
                </a:moveTo>
                <a:lnTo>
                  <a:pt x="26924" y="3643883"/>
                </a:lnTo>
                <a:lnTo>
                  <a:pt x="26797" y="3723131"/>
                </a:lnTo>
                <a:lnTo>
                  <a:pt x="46609" y="3723131"/>
                </a:lnTo>
                <a:lnTo>
                  <a:pt x="46736" y="3643883"/>
                </a:lnTo>
                <a:close/>
              </a:path>
              <a:path w="76200" h="4555490">
                <a:moveTo>
                  <a:pt x="46609" y="3782568"/>
                </a:moveTo>
                <a:lnTo>
                  <a:pt x="26797" y="3782568"/>
                </a:lnTo>
                <a:lnTo>
                  <a:pt x="26797" y="3861816"/>
                </a:lnTo>
                <a:lnTo>
                  <a:pt x="46609" y="3861816"/>
                </a:lnTo>
                <a:lnTo>
                  <a:pt x="46609" y="3782568"/>
                </a:lnTo>
                <a:close/>
              </a:path>
              <a:path w="76200" h="4555490">
                <a:moveTo>
                  <a:pt x="46609" y="3921252"/>
                </a:moveTo>
                <a:lnTo>
                  <a:pt x="26797" y="3921252"/>
                </a:lnTo>
                <a:lnTo>
                  <a:pt x="26797" y="4000500"/>
                </a:lnTo>
                <a:lnTo>
                  <a:pt x="46609" y="4000500"/>
                </a:lnTo>
                <a:lnTo>
                  <a:pt x="46609" y="3921252"/>
                </a:lnTo>
                <a:close/>
              </a:path>
              <a:path w="76200" h="4555490">
                <a:moveTo>
                  <a:pt x="46609" y="4059936"/>
                </a:moveTo>
                <a:lnTo>
                  <a:pt x="26797" y="4059936"/>
                </a:lnTo>
                <a:lnTo>
                  <a:pt x="26670" y="4139184"/>
                </a:lnTo>
                <a:lnTo>
                  <a:pt x="46482" y="4139184"/>
                </a:lnTo>
                <a:lnTo>
                  <a:pt x="46609" y="4059936"/>
                </a:lnTo>
                <a:close/>
              </a:path>
              <a:path w="76200" h="4555490">
                <a:moveTo>
                  <a:pt x="46482" y="4198620"/>
                </a:moveTo>
                <a:lnTo>
                  <a:pt x="26670" y="4198620"/>
                </a:lnTo>
                <a:lnTo>
                  <a:pt x="26670" y="4277868"/>
                </a:lnTo>
                <a:lnTo>
                  <a:pt x="46482" y="4277868"/>
                </a:lnTo>
                <a:lnTo>
                  <a:pt x="46482" y="4198620"/>
                </a:lnTo>
                <a:close/>
              </a:path>
              <a:path w="76200" h="4555490">
                <a:moveTo>
                  <a:pt x="46482" y="4337304"/>
                </a:moveTo>
                <a:lnTo>
                  <a:pt x="26670" y="4337304"/>
                </a:lnTo>
                <a:lnTo>
                  <a:pt x="26670" y="4416552"/>
                </a:lnTo>
                <a:lnTo>
                  <a:pt x="46482" y="4416552"/>
                </a:lnTo>
                <a:lnTo>
                  <a:pt x="46482" y="4337304"/>
                </a:lnTo>
                <a:close/>
              </a:path>
              <a:path w="76200" h="4555490">
                <a:moveTo>
                  <a:pt x="46354" y="4475988"/>
                </a:moveTo>
                <a:lnTo>
                  <a:pt x="26542" y="4475988"/>
                </a:lnTo>
                <a:lnTo>
                  <a:pt x="26542" y="4555236"/>
                </a:lnTo>
                <a:lnTo>
                  <a:pt x="46354" y="4555236"/>
                </a:lnTo>
                <a:lnTo>
                  <a:pt x="46354" y="4475988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2086736" y="1106170"/>
            <a:ext cx="390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  <a:tab pos="1079500" algn="l"/>
                <a:tab pos="1612900" algn="l"/>
                <a:tab pos="2146300" algn="l"/>
                <a:tab pos="2679700" algn="l"/>
                <a:tab pos="3213100" algn="l"/>
                <a:tab pos="3746500" algn="l"/>
              </a:tabLst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0	1	2	3	4	5	6	7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6982714" y="2310511"/>
            <a:ext cx="9728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000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330" dirty="0">
                <a:solidFill>
                  <a:srgbClr val="FF0000"/>
                </a:solidFill>
                <a:latin typeface="Tahoma"/>
                <a:cs typeface="Tahoma"/>
              </a:rPr>
              <a:t>đường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249161" y="1753361"/>
            <a:ext cx="2470785" cy="1447800"/>
          </a:xfrm>
          <a:custGeom>
            <a:avLst/>
            <a:gdLst/>
            <a:ahLst/>
            <a:cxnLst/>
            <a:rect l="l" t="t" r="r" b="b"/>
            <a:pathLst>
              <a:path w="2470784" h="1447800">
                <a:moveTo>
                  <a:pt x="1310893" y="291084"/>
                </a:moveTo>
                <a:lnTo>
                  <a:pt x="1691513" y="0"/>
                </a:lnTo>
                <a:lnTo>
                  <a:pt x="1661287" y="387223"/>
                </a:lnTo>
                <a:lnTo>
                  <a:pt x="2059432" y="212598"/>
                </a:lnTo>
                <a:lnTo>
                  <a:pt x="1873377" y="437768"/>
                </a:lnTo>
                <a:lnTo>
                  <a:pt x="2470404" y="445388"/>
                </a:lnTo>
                <a:lnTo>
                  <a:pt x="1942591" y="630174"/>
                </a:lnTo>
                <a:lnTo>
                  <a:pt x="2089531" y="756792"/>
                </a:lnTo>
                <a:lnTo>
                  <a:pt x="1873377" y="825118"/>
                </a:lnTo>
                <a:lnTo>
                  <a:pt x="2158999" y="1047750"/>
                </a:lnTo>
                <a:lnTo>
                  <a:pt x="1674367" y="961898"/>
                </a:lnTo>
                <a:lnTo>
                  <a:pt x="1708912" y="1164209"/>
                </a:lnTo>
                <a:lnTo>
                  <a:pt x="1393063" y="1068070"/>
                </a:lnTo>
                <a:lnTo>
                  <a:pt x="1328039" y="1262888"/>
                </a:lnTo>
                <a:lnTo>
                  <a:pt x="1129030" y="1164209"/>
                </a:lnTo>
                <a:lnTo>
                  <a:pt x="995044" y="1321308"/>
                </a:lnTo>
                <a:lnTo>
                  <a:pt x="860806" y="1214882"/>
                </a:lnTo>
                <a:lnTo>
                  <a:pt x="562356" y="1447800"/>
                </a:lnTo>
                <a:lnTo>
                  <a:pt x="549529" y="1222628"/>
                </a:lnTo>
                <a:lnTo>
                  <a:pt x="146938" y="1194815"/>
                </a:lnTo>
                <a:lnTo>
                  <a:pt x="380872" y="1030224"/>
                </a:lnTo>
                <a:lnTo>
                  <a:pt x="0" y="863091"/>
                </a:lnTo>
                <a:lnTo>
                  <a:pt x="450088" y="776986"/>
                </a:lnTo>
                <a:lnTo>
                  <a:pt x="133985" y="554354"/>
                </a:lnTo>
                <a:lnTo>
                  <a:pt x="614426" y="524001"/>
                </a:lnTo>
                <a:lnTo>
                  <a:pt x="514858" y="242950"/>
                </a:lnTo>
                <a:lnTo>
                  <a:pt x="977899" y="427736"/>
                </a:lnTo>
                <a:lnTo>
                  <a:pt x="1111885" y="126491"/>
                </a:lnTo>
                <a:lnTo>
                  <a:pt x="1310893" y="291084"/>
                </a:lnTo>
                <a:close/>
              </a:path>
            </a:pathLst>
          </a:custGeom>
          <a:ln w="25908">
            <a:solidFill>
              <a:srgbClr val="78A8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pc="-15" dirty="0"/>
              <a:t>23</a:t>
            </a:fld>
            <a:endParaRPr spc="-15" dirty="0"/>
          </a:p>
        </p:txBody>
      </p:sp>
      <p:sp>
        <p:nvSpPr>
          <p:cNvPr id="163" name="object 1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347472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40">
                <a:moveTo>
                  <a:pt x="0" y="624839"/>
                </a:moveTo>
                <a:lnTo>
                  <a:pt x="990600" y="624839"/>
                </a:lnTo>
                <a:lnTo>
                  <a:pt x="9906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4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692" y="446531"/>
            <a:ext cx="510540" cy="4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595" y="487680"/>
            <a:ext cx="519684" cy="429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348233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3" y="419100"/>
                </a:lnTo>
                <a:lnTo>
                  <a:pt x="473964" y="209550"/>
                </a:lnTo>
                <a:lnTo>
                  <a:pt x="348233" y="0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0" y="209550"/>
                </a:moveTo>
                <a:lnTo>
                  <a:pt x="125730" y="0"/>
                </a:lnTo>
                <a:lnTo>
                  <a:pt x="348233" y="0"/>
                </a:lnTo>
                <a:lnTo>
                  <a:pt x="473964" y="209550"/>
                </a:lnTo>
                <a:lnTo>
                  <a:pt x="348233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7047" y="511555"/>
            <a:ext cx="298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VC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25306" y="6343903"/>
            <a:ext cx="234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34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66255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Tám hậu </a:t>
            </a:r>
            <a:r>
              <a:rPr dirty="0"/>
              <a:t>– </a:t>
            </a:r>
            <a:r>
              <a:rPr spc="-5" dirty="0"/>
              <a:t>Các đường </a:t>
            </a:r>
            <a:r>
              <a:rPr dirty="0"/>
              <a:t>chéo</a:t>
            </a:r>
            <a:r>
              <a:rPr spc="-30" dirty="0"/>
              <a:t> </a:t>
            </a:r>
            <a:r>
              <a:rPr dirty="0"/>
              <a:t>xuôi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204965" y="6510019"/>
            <a:ext cx="17945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3366"/>
                </a:solidFill>
                <a:latin typeface="Verdana"/>
                <a:cs typeface="Verdana"/>
              </a:rPr>
              <a:t>Kỹ </a:t>
            </a:r>
            <a:r>
              <a:rPr sz="1100" spc="-5" dirty="0">
                <a:solidFill>
                  <a:srgbClr val="003366"/>
                </a:solidFill>
                <a:latin typeface="Verdana"/>
                <a:cs typeface="Verdana"/>
              </a:rPr>
              <a:t>thuật lập trình đệ</a:t>
            </a:r>
            <a:r>
              <a:rPr sz="1100" spc="1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003366"/>
                </a:solidFill>
                <a:latin typeface="Verdana"/>
                <a:cs typeface="Verdana"/>
              </a:rPr>
              <a:t>quy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29561" y="1677161"/>
            <a:ext cx="4419600" cy="441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9561" y="1677161"/>
            <a:ext cx="4419600" cy="4419600"/>
          </a:xfrm>
          <a:custGeom>
            <a:avLst/>
            <a:gdLst/>
            <a:ahLst/>
            <a:cxnLst/>
            <a:rect l="l" t="t" r="r" b="b"/>
            <a:pathLst>
              <a:path w="4419600" h="4419600">
                <a:moveTo>
                  <a:pt x="0" y="4419600"/>
                </a:moveTo>
                <a:lnTo>
                  <a:pt x="4419600" y="4419600"/>
                </a:lnTo>
                <a:lnTo>
                  <a:pt x="4419600" y="0"/>
                </a:lnTo>
                <a:lnTo>
                  <a:pt x="0" y="0"/>
                </a:lnTo>
                <a:lnTo>
                  <a:pt x="0" y="44196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057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057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391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391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725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25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059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059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393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393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727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27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061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061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395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395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395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395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57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057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391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391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725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725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059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059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393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393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727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727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061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061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057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057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391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391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725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725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059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059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393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393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727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727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061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061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395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395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057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057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391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391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725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9725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059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059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393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393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727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727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061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061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6395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395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395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395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9057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9057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4391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4391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725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9725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5059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059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0393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0393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5727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5727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061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061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905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905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4391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4391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9725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725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5059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5059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393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393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572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572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061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1061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6395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6395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6395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6395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9057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9057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4391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4391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9725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9725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5059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5059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0393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0393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5727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5727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1061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1061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6395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6395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9057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9057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4391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4391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9725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9725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5059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5059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0393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0393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5727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5727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1061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1061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898776" y="1746376"/>
            <a:ext cx="4617085" cy="4617085"/>
          </a:xfrm>
          <a:custGeom>
            <a:avLst/>
            <a:gdLst/>
            <a:ahLst/>
            <a:cxnLst/>
            <a:rect l="l" t="t" r="r" b="b"/>
            <a:pathLst>
              <a:path w="4617084" h="4617085">
                <a:moveTo>
                  <a:pt x="13970" y="0"/>
                </a:moveTo>
                <a:lnTo>
                  <a:pt x="0" y="13970"/>
                </a:lnTo>
                <a:lnTo>
                  <a:pt x="56006" y="69976"/>
                </a:lnTo>
                <a:lnTo>
                  <a:pt x="69977" y="56007"/>
                </a:lnTo>
                <a:lnTo>
                  <a:pt x="13970" y="0"/>
                </a:lnTo>
                <a:close/>
              </a:path>
              <a:path w="4617084" h="4617085">
                <a:moveTo>
                  <a:pt x="112014" y="98044"/>
                </a:moveTo>
                <a:lnTo>
                  <a:pt x="98043" y="112013"/>
                </a:lnTo>
                <a:lnTo>
                  <a:pt x="154050" y="168148"/>
                </a:lnTo>
                <a:lnTo>
                  <a:pt x="168148" y="154050"/>
                </a:lnTo>
                <a:lnTo>
                  <a:pt x="112014" y="98044"/>
                </a:lnTo>
                <a:close/>
              </a:path>
              <a:path w="4617084" h="4617085">
                <a:moveTo>
                  <a:pt x="210058" y="196087"/>
                </a:moveTo>
                <a:lnTo>
                  <a:pt x="196087" y="210058"/>
                </a:lnTo>
                <a:lnTo>
                  <a:pt x="252095" y="266192"/>
                </a:lnTo>
                <a:lnTo>
                  <a:pt x="266192" y="252095"/>
                </a:lnTo>
                <a:lnTo>
                  <a:pt x="210058" y="196087"/>
                </a:lnTo>
                <a:close/>
              </a:path>
              <a:path w="4617084" h="4617085">
                <a:moveTo>
                  <a:pt x="308229" y="294132"/>
                </a:moveTo>
                <a:lnTo>
                  <a:pt x="294131" y="308228"/>
                </a:lnTo>
                <a:lnTo>
                  <a:pt x="350266" y="364236"/>
                </a:lnTo>
                <a:lnTo>
                  <a:pt x="364236" y="350265"/>
                </a:lnTo>
                <a:lnTo>
                  <a:pt x="308229" y="294132"/>
                </a:lnTo>
                <a:close/>
              </a:path>
              <a:path w="4617084" h="4617085">
                <a:moveTo>
                  <a:pt x="406273" y="392175"/>
                </a:moveTo>
                <a:lnTo>
                  <a:pt x="392175" y="406273"/>
                </a:lnTo>
                <a:lnTo>
                  <a:pt x="448310" y="462280"/>
                </a:lnTo>
                <a:lnTo>
                  <a:pt x="462280" y="448310"/>
                </a:lnTo>
                <a:lnTo>
                  <a:pt x="406273" y="392175"/>
                </a:lnTo>
                <a:close/>
              </a:path>
              <a:path w="4617084" h="4617085">
                <a:moveTo>
                  <a:pt x="504317" y="490347"/>
                </a:moveTo>
                <a:lnTo>
                  <a:pt x="490347" y="504317"/>
                </a:lnTo>
                <a:lnTo>
                  <a:pt x="546354" y="560324"/>
                </a:lnTo>
                <a:lnTo>
                  <a:pt x="560324" y="546353"/>
                </a:lnTo>
                <a:lnTo>
                  <a:pt x="504317" y="490347"/>
                </a:lnTo>
                <a:close/>
              </a:path>
              <a:path w="4617084" h="4617085">
                <a:moveTo>
                  <a:pt x="602361" y="588390"/>
                </a:moveTo>
                <a:lnTo>
                  <a:pt x="588391" y="602361"/>
                </a:lnTo>
                <a:lnTo>
                  <a:pt x="644398" y="658368"/>
                </a:lnTo>
                <a:lnTo>
                  <a:pt x="658368" y="644398"/>
                </a:lnTo>
                <a:lnTo>
                  <a:pt x="602361" y="588390"/>
                </a:lnTo>
                <a:close/>
              </a:path>
              <a:path w="4617084" h="4617085">
                <a:moveTo>
                  <a:pt x="700405" y="686435"/>
                </a:moveTo>
                <a:lnTo>
                  <a:pt x="686435" y="700405"/>
                </a:lnTo>
                <a:lnTo>
                  <a:pt x="742442" y="756538"/>
                </a:lnTo>
                <a:lnTo>
                  <a:pt x="756539" y="742442"/>
                </a:lnTo>
                <a:lnTo>
                  <a:pt x="700405" y="686435"/>
                </a:lnTo>
                <a:close/>
              </a:path>
              <a:path w="4617084" h="4617085">
                <a:moveTo>
                  <a:pt x="798449" y="784478"/>
                </a:moveTo>
                <a:lnTo>
                  <a:pt x="784479" y="798449"/>
                </a:lnTo>
                <a:lnTo>
                  <a:pt x="840486" y="854583"/>
                </a:lnTo>
                <a:lnTo>
                  <a:pt x="854583" y="840486"/>
                </a:lnTo>
                <a:lnTo>
                  <a:pt x="798449" y="784478"/>
                </a:lnTo>
                <a:close/>
              </a:path>
              <a:path w="4617084" h="4617085">
                <a:moveTo>
                  <a:pt x="896620" y="882523"/>
                </a:moveTo>
                <a:lnTo>
                  <a:pt x="882523" y="896620"/>
                </a:lnTo>
                <a:lnTo>
                  <a:pt x="938657" y="952626"/>
                </a:lnTo>
                <a:lnTo>
                  <a:pt x="952627" y="938657"/>
                </a:lnTo>
                <a:lnTo>
                  <a:pt x="896620" y="882523"/>
                </a:lnTo>
                <a:close/>
              </a:path>
              <a:path w="4617084" h="4617085">
                <a:moveTo>
                  <a:pt x="994664" y="980567"/>
                </a:moveTo>
                <a:lnTo>
                  <a:pt x="980567" y="994663"/>
                </a:lnTo>
                <a:lnTo>
                  <a:pt x="1036701" y="1050671"/>
                </a:lnTo>
                <a:lnTo>
                  <a:pt x="1050671" y="1036701"/>
                </a:lnTo>
                <a:lnTo>
                  <a:pt x="994664" y="980567"/>
                </a:lnTo>
                <a:close/>
              </a:path>
              <a:path w="4617084" h="4617085">
                <a:moveTo>
                  <a:pt x="1092708" y="1078738"/>
                </a:moveTo>
                <a:lnTo>
                  <a:pt x="1078738" y="1092708"/>
                </a:lnTo>
                <a:lnTo>
                  <a:pt x="1134745" y="1148714"/>
                </a:lnTo>
                <a:lnTo>
                  <a:pt x="1148715" y="1134745"/>
                </a:lnTo>
                <a:lnTo>
                  <a:pt x="1092708" y="1078738"/>
                </a:lnTo>
                <a:close/>
              </a:path>
              <a:path w="4617084" h="4617085">
                <a:moveTo>
                  <a:pt x="1190752" y="1176782"/>
                </a:moveTo>
                <a:lnTo>
                  <a:pt x="1176782" y="1190752"/>
                </a:lnTo>
                <a:lnTo>
                  <a:pt x="1232789" y="1246759"/>
                </a:lnTo>
                <a:lnTo>
                  <a:pt x="1246759" y="1232789"/>
                </a:lnTo>
                <a:lnTo>
                  <a:pt x="1190752" y="1176782"/>
                </a:lnTo>
                <a:close/>
              </a:path>
              <a:path w="4617084" h="4617085">
                <a:moveTo>
                  <a:pt x="1288796" y="1274826"/>
                </a:moveTo>
                <a:lnTo>
                  <a:pt x="1274826" y="1288796"/>
                </a:lnTo>
                <a:lnTo>
                  <a:pt x="1330833" y="1344802"/>
                </a:lnTo>
                <a:lnTo>
                  <a:pt x="1344803" y="1330833"/>
                </a:lnTo>
                <a:lnTo>
                  <a:pt x="1288796" y="1274826"/>
                </a:lnTo>
                <a:close/>
              </a:path>
              <a:path w="4617084" h="4617085">
                <a:moveTo>
                  <a:pt x="1386839" y="1372870"/>
                </a:moveTo>
                <a:lnTo>
                  <a:pt x="1372870" y="1386839"/>
                </a:lnTo>
                <a:lnTo>
                  <a:pt x="1428877" y="1442974"/>
                </a:lnTo>
                <a:lnTo>
                  <a:pt x="1442974" y="1428877"/>
                </a:lnTo>
                <a:lnTo>
                  <a:pt x="1386839" y="1372870"/>
                </a:lnTo>
                <a:close/>
              </a:path>
              <a:path w="4617084" h="4617085">
                <a:moveTo>
                  <a:pt x="1485011" y="1470914"/>
                </a:moveTo>
                <a:lnTo>
                  <a:pt x="1470914" y="1485011"/>
                </a:lnTo>
                <a:lnTo>
                  <a:pt x="1526921" y="1541018"/>
                </a:lnTo>
                <a:lnTo>
                  <a:pt x="1541018" y="1526921"/>
                </a:lnTo>
                <a:lnTo>
                  <a:pt x="1485011" y="1470914"/>
                </a:lnTo>
                <a:close/>
              </a:path>
              <a:path w="4617084" h="4617085">
                <a:moveTo>
                  <a:pt x="1583055" y="1568958"/>
                </a:moveTo>
                <a:lnTo>
                  <a:pt x="1568958" y="1583055"/>
                </a:lnTo>
                <a:lnTo>
                  <a:pt x="1625092" y="1639062"/>
                </a:lnTo>
                <a:lnTo>
                  <a:pt x="1639062" y="1625092"/>
                </a:lnTo>
                <a:lnTo>
                  <a:pt x="1583055" y="1568958"/>
                </a:lnTo>
                <a:close/>
              </a:path>
              <a:path w="4617084" h="4617085">
                <a:moveTo>
                  <a:pt x="1681099" y="1667128"/>
                </a:moveTo>
                <a:lnTo>
                  <a:pt x="1667128" y="1681099"/>
                </a:lnTo>
                <a:lnTo>
                  <a:pt x="1723136" y="1737106"/>
                </a:lnTo>
                <a:lnTo>
                  <a:pt x="1737106" y="1723136"/>
                </a:lnTo>
                <a:lnTo>
                  <a:pt x="1681099" y="1667128"/>
                </a:lnTo>
                <a:close/>
              </a:path>
              <a:path w="4617084" h="4617085">
                <a:moveTo>
                  <a:pt x="1779143" y="1765173"/>
                </a:moveTo>
                <a:lnTo>
                  <a:pt x="1765173" y="1779143"/>
                </a:lnTo>
                <a:lnTo>
                  <a:pt x="1821180" y="1835150"/>
                </a:lnTo>
                <a:lnTo>
                  <a:pt x="1835150" y="1821180"/>
                </a:lnTo>
                <a:lnTo>
                  <a:pt x="1779143" y="1765173"/>
                </a:lnTo>
                <a:close/>
              </a:path>
              <a:path w="4617084" h="4617085">
                <a:moveTo>
                  <a:pt x="1877187" y="1863217"/>
                </a:moveTo>
                <a:lnTo>
                  <a:pt x="1863217" y="1877187"/>
                </a:lnTo>
                <a:lnTo>
                  <a:pt x="1919224" y="1933194"/>
                </a:lnTo>
                <a:lnTo>
                  <a:pt x="1933194" y="1919224"/>
                </a:lnTo>
                <a:lnTo>
                  <a:pt x="1877187" y="1863217"/>
                </a:lnTo>
                <a:close/>
              </a:path>
              <a:path w="4617084" h="4617085">
                <a:moveTo>
                  <a:pt x="1975231" y="1961261"/>
                </a:moveTo>
                <a:lnTo>
                  <a:pt x="1961261" y="1975231"/>
                </a:lnTo>
                <a:lnTo>
                  <a:pt x="2017268" y="2031365"/>
                </a:lnTo>
                <a:lnTo>
                  <a:pt x="2031364" y="2017268"/>
                </a:lnTo>
                <a:lnTo>
                  <a:pt x="1975231" y="1961261"/>
                </a:lnTo>
                <a:close/>
              </a:path>
              <a:path w="4617084" h="4617085">
                <a:moveTo>
                  <a:pt x="2073402" y="2059305"/>
                </a:moveTo>
                <a:lnTo>
                  <a:pt x="2059305" y="2073402"/>
                </a:lnTo>
                <a:lnTo>
                  <a:pt x="2115312" y="2129409"/>
                </a:lnTo>
                <a:lnTo>
                  <a:pt x="2129409" y="2115312"/>
                </a:lnTo>
                <a:lnTo>
                  <a:pt x="2073402" y="2059305"/>
                </a:lnTo>
                <a:close/>
              </a:path>
              <a:path w="4617084" h="4617085">
                <a:moveTo>
                  <a:pt x="2171446" y="2157349"/>
                </a:moveTo>
                <a:lnTo>
                  <a:pt x="2157349" y="2171446"/>
                </a:lnTo>
                <a:lnTo>
                  <a:pt x="2213483" y="2227453"/>
                </a:lnTo>
                <a:lnTo>
                  <a:pt x="2227453" y="2213483"/>
                </a:lnTo>
                <a:lnTo>
                  <a:pt x="2171446" y="2157349"/>
                </a:lnTo>
                <a:close/>
              </a:path>
              <a:path w="4617084" h="4617085">
                <a:moveTo>
                  <a:pt x="2269490" y="2255520"/>
                </a:moveTo>
                <a:lnTo>
                  <a:pt x="2255520" y="2269490"/>
                </a:lnTo>
                <a:lnTo>
                  <a:pt x="2311527" y="2325497"/>
                </a:lnTo>
                <a:lnTo>
                  <a:pt x="2325497" y="2311527"/>
                </a:lnTo>
                <a:lnTo>
                  <a:pt x="2269490" y="2255520"/>
                </a:lnTo>
                <a:close/>
              </a:path>
              <a:path w="4617084" h="4617085">
                <a:moveTo>
                  <a:pt x="2367534" y="2353564"/>
                </a:moveTo>
                <a:lnTo>
                  <a:pt x="2353564" y="2367534"/>
                </a:lnTo>
                <a:lnTo>
                  <a:pt x="2409571" y="2423541"/>
                </a:lnTo>
                <a:lnTo>
                  <a:pt x="2423541" y="2409571"/>
                </a:lnTo>
                <a:lnTo>
                  <a:pt x="2367534" y="2353564"/>
                </a:lnTo>
                <a:close/>
              </a:path>
              <a:path w="4617084" h="4617085">
                <a:moveTo>
                  <a:pt x="2465578" y="2451608"/>
                </a:moveTo>
                <a:lnTo>
                  <a:pt x="2451608" y="2465578"/>
                </a:lnTo>
                <a:lnTo>
                  <a:pt x="2507615" y="2521585"/>
                </a:lnTo>
                <a:lnTo>
                  <a:pt x="2521585" y="2507615"/>
                </a:lnTo>
                <a:lnTo>
                  <a:pt x="2465578" y="2451608"/>
                </a:lnTo>
                <a:close/>
              </a:path>
              <a:path w="4617084" h="4617085">
                <a:moveTo>
                  <a:pt x="2563622" y="2549652"/>
                </a:moveTo>
                <a:lnTo>
                  <a:pt x="2549652" y="2563622"/>
                </a:lnTo>
                <a:lnTo>
                  <a:pt x="2605659" y="2619756"/>
                </a:lnTo>
                <a:lnTo>
                  <a:pt x="2619756" y="2605659"/>
                </a:lnTo>
                <a:lnTo>
                  <a:pt x="2563622" y="2549652"/>
                </a:lnTo>
                <a:close/>
              </a:path>
              <a:path w="4617084" h="4617085">
                <a:moveTo>
                  <a:pt x="2661666" y="2647696"/>
                </a:moveTo>
                <a:lnTo>
                  <a:pt x="2647696" y="2661666"/>
                </a:lnTo>
                <a:lnTo>
                  <a:pt x="2703703" y="2717800"/>
                </a:lnTo>
                <a:lnTo>
                  <a:pt x="2717800" y="2703703"/>
                </a:lnTo>
                <a:lnTo>
                  <a:pt x="2661666" y="2647696"/>
                </a:lnTo>
                <a:close/>
              </a:path>
              <a:path w="4617084" h="4617085">
                <a:moveTo>
                  <a:pt x="2759837" y="2745740"/>
                </a:moveTo>
                <a:lnTo>
                  <a:pt x="2745740" y="2759837"/>
                </a:lnTo>
                <a:lnTo>
                  <a:pt x="2801874" y="2815844"/>
                </a:lnTo>
                <a:lnTo>
                  <a:pt x="2815844" y="2801874"/>
                </a:lnTo>
                <a:lnTo>
                  <a:pt x="2759837" y="2745740"/>
                </a:lnTo>
                <a:close/>
              </a:path>
              <a:path w="4617084" h="4617085">
                <a:moveTo>
                  <a:pt x="2857881" y="2843784"/>
                </a:moveTo>
                <a:lnTo>
                  <a:pt x="2843784" y="2857881"/>
                </a:lnTo>
                <a:lnTo>
                  <a:pt x="2899918" y="2913888"/>
                </a:lnTo>
                <a:lnTo>
                  <a:pt x="2913888" y="2899918"/>
                </a:lnTo>
                <a:lnTo>
                  <a:pt x="2857881" y="2843784"/>
                </a:lnTo>
                <a:close/>
              </a:path>
              <a:path w="4617084" h="4617085">
                <a:moveTo>
                  <a:pt x="2955925" y="2941955"/>
                </a:moveTo>
                <a:lnTo>
                  <a:pt x="2941955" y="2955925"/>
                </a:lnTo>
                <a:lnTo>
                  <a:pt x="2997962" y="3011932"/>
                </a:lnTo>
                <a:lnTo>
                  <a:pt x="3011932" y="2997962"/>
                </a:lnTo>
                <a:lnTo>
                  <a:pt x="2955925" y="2941955"/>
                </a:lnTo>
                <a:close/>
              </a:path>
              <a:path w="4617084" h="4617085">
                <a:moveTo>
                  <a:pt x="3053969" y="3039999"/>
                </a:moveTo>
                <a:lnTo>
                  <a:pt x="3039999" y="3053969"/>
                </a:lnTo>
                <a:lnTo>
                  <a:pt x="3096006" y="3109976"/>
                </a:lnTo>
                <a:lnTo>
                  <a:pt x="3109976" y="3096006"/>
                </a:lnTo>
                <a:lnTo>
                  <a:pt x="3053969" y="3039999"/>
                </a:lnTo>
                <a:close/>
              </a:path>
              <a:path w="4617084" h="4617085">
                <a:moveTo>
                  <a:pt x="3152013" y="3138043"/>
                </a:moveTo>
                <a:lnTo>
                  <a:pt x="3138043" y="3152013"/>
                </a:lnTo>
                <a:lnTo>
                  <a:pt x="3194050" y="3208020"/>
                </a:lnTo>
                <a:lnTo>
                  <a:pt x="3208020" y="3194050"/>
                </a:lnTo>
                <a:lnTo>
                  <a:pt x="3152013" y="3138043"/>
                </a:lnTo>
                <a:close/>
              </a:path>
              <a:path w="4617084" h="4617085">
                <a:moveTo>
                  <a:pt x="3250057" y="3236087"/>
                </a:moveTo>
                <a:lnTo>
                  <a:pt x="3236087" y="3250057"/>
                </a:lnTo>
                <a:lnTo>
                  <a:pt x="3292094" y="3306191"/>
                </a:lnTo>
                <a:lnTo>
                  <a:pt x="3306191" y="3292094"/>
                </a:lnTo>
                <a:lnTo>
                  <a:pt x="3250057" y="3236087"/>
                </a:lnTo>
                <a:close/>
              </a:path>
              <a:path w="4617084" h="4617085">
                <a:moveTo>
                  <a:pt x="3348228" y="3334130"/>
                </a:moveTo>
                <a:lnTo>
                  <a:pt x="3334131" y="3348228"/>
                </a:lnTo>
                <a:lnTo>
                  <a:pt x="3390265" y="3404235"/>
                </a:lnTo>
                <a:lnTo>
                  <a:pt x="3404235" y="3390265"/>
                </a:lnTo>
                <a:lnTo>
                  <a:pt x="3348228" y="3334130"/>
                </a:lnTo>
                <a:close/>
              </a:path>
              <a:path w="4617084" h="4617085">
                <a:moveTo>
                  <a:pt x="3446272" y="3432175"/>
                </a:moveTo>
                <a:lnTo>
                  <a:pt x="3432175" y="3446272"/>
                </a:lnTo>
                <a:lnTo>
                  <a:pt x="3488309" y="3502279"/>
                </a:lnTo>
                <a:lnTo>
                  <a:pt x="3502279" y="3488309"/>
                </a:lnTo>
                <a:lnTo>
                  <a:pt x="3446272" y="3432175"/>
                </a:lnTo>
                <a:close/>
              </a:path>
              <a:path w="4617084" h="4617085">
                <a:moveTo>
                  <a:pt x="3544316" y="3530346"/>
                </a:moveTo>
                <a:lnTo>
                  <a:pt x="3530346" y="3544316"/>
                </a:lnTo>
                <a:lnTo>
                  <a:pt x="3586353" y="3600323"/>
                </a:lnTo>
                <a:lnTo>
                  <a:pt x="3600323" y="3586353"/>
                </a:lnTo>
                <a:lnTo>
                  <a:pt x="3544316" y="3530346"/>
                </a:lnTo>
                <a:close/>
              </a:path>
              <a:path w="4617084" h="4617085">
                <a:moveTo>
                  <a:pt x="3642360" y="3628390"/>
                </a:moveTo>
                <a:lnTo>
                  <a:pt x="3628390" y="3642360"/>
                </a:lnTo>
                <a:lnTo>
                  <a:pt x="3684397" y="3698367"/>
                </a:lnTo>
                <a:lnTo>
                  <a:pt x="3698367" y="3684397"/>
                </a:lnTo>
                <a:lnTo>
                  <a:pt x="3642360" y="3628390"/>
                </a:lnTo>
                <a:close/>
              </a:path>
              <a:path w="4617084" h="4617085">
                <a:moveTo>
                  <a:pt x="3740404" y="3726434"/>
                </a:moveTo>
                <a:lnTo>
                  <a:pt x="3726434" y="3740404"/>
                </a:lnTo>
                <a:lnTo>
                  <a:pt x="3782441" y="3796411"/>
                </a:lnTo>
                <a:lnTo>
                  <a:pt x="3796411" y="3782441"/>
                </a:lnTo>
                <a:lnTo>
                  <a:pt x="3740404" y="3726434"/>
                </a:lnTo>
                <a:close/>
              </a:path>
              <a:path w="4617084" h="4617085">
                <a:moveTo>
                  <a:pt x="3838448" y="3824478"/>
                </a:moveTo>
                <a:lnTo>
                  <a:pt x="3824478" y="3838448"/>
                </a:lnTo>
                <a:lnTo>
                  <a:pt x="3880485" y="3894531"/>
                </a:lnTo>
                <a:lnTo>
                  <a:pt x="3894582" y="3880523"/>
                </a:lnTo>
                <a:lnTo>
                  <a:pt x="3838448" y="3824478"/>
                </a:lnTo>
                <a:close/>
              </a:path>
              <a:path w="4617084" h="4617085">
                <a:moveTo>
                  <a:pt x="3936619" y="3922547"/>
                </a:moveTo>
                <a:lnTo>
                  <a:pt x="3922522" y="3936568"/>
                </a:lnTo>
                <a:lnTo>
                  <a:pt x="3978529" y="3992600"/>
                </a:lnTo>
                <a:lnTo>
                  <a:pt x="3992626" y="3978592"/>
                </a:lnTo>
                <a:lnTo>
                  <a:pt x="3936619" y="3922547"/>
                </a:lnTo>
                <a:close/>
              </a:path>
              <a:path w="4617084" h="4617085">
                <a:moveTo>
                  <a:pt x="4034663" y="4020616"/>
                </a:moveTo>
                <a:lnTo>
                  <a:pt x="4020566" y="4034624"/>
                </a:lnTo>
                <a:lnTo>
                  <a:pt x="4076700" y="4090657"/>
                </a:lnTo>
                <a:lnTo>
                  <a:pt x="4090670" y="4076649"/>
                </a:lnTo>
                <a:lnTo>
                  <a:pt x="4034663" y="4020616"/>
                </a:lnTo>
                <a:close/>
              </a:path>
              <a:path w="4617084" h="4617085">
                <a:moveTo>
                  <a:pt x="4132707" y="4118686"/>
                </a:moveTo>
                <a:lnTo>
                  <a:pt x="4118737" y="4132694"/>
                </a:lnTo>
                <a:lnTo>
                  <a:pt x="4174744" y="4188726"/>
                </a:lnTo>
                <a:lnTo>
                  <a:pt x="4188714" y="4174718"/>
                </a:lnTo>
                <a:lnTo>
                  <a:pt x="4132707" y="4118686"/>
                </a:lnTo>
                <a:close/>
              </a:path>
              <a:path w="4617084" h="4617085">
                <a:moveTo>
                  <a:pt x="4230751" y="4216742"/>
                </a:moveTo>
                <a:lnTo>
                  <a:pt x="4216781" y="4230751"/>
                </a:lnTo>
                <a:lnTo>
                  <a:pt x="4272788" y="4286796"/>
                </a:lnTo>
                <a:lnTo>
                  <a:pt x="4286758" y="4272788"/>
                </a:lnTo>
                <a:lnTo>
                  <a:pt x="4230751" y="4216742"/>
                </a:lnTo>
                <a:close/>
              </a:path>
              <a:path w="4617084" h="4617085">
                <a:moveTo>
                  <a:pt x="4328795" y="4314812"/>
                </a:moveTo>
                <a:lnTo>
                  <a:pt x="4314825" y="4328820"/>
                </a:lnTo>
                <a:lnTo>
                  <a:pt x="4370832" y="4384852"/>
                </a:lnTo>
                <a:lnTo>
                  <a:pt x="4384802" y="4370844"/>
                </a:lnTo>
                <a:lnTo>
                  <a:pt x="4328795" y="4314812"/>
                </a:lnTo>
                <a:close/>
              </a:path>
              <a:path w="4617084" h="4617085">
                <a:moveTo>
                  <a:pt x="4426839" y="4412881"/>
                </a:moveTo>
                <a:lnTo>
                  <a:pt x="4412869" y="4426889"/>
                </a:lnTo>
                <a:lnTo>
                  <a:pt x="4468876" y="4482922"/>
                </a:lnTo>
                <a:lnTo>
                  <a:pt x="4482973" y="4468914"/>
                </a:lnTo>
                <a:lnTo>
                  <a:pt x="4426839" y="4412881"/>
                </a:lnTo>
                <a:close/>
              </a:path>
              <a:path w="4617084" h="4617085">
                <a:moveTo>
                  <a:pt x="4546449" y="4560507"/>
                </a:moveTo>
                <a:lnTo>
                  <a:pt x="4543702" y="4564648"/>
                </a:lnTo>
                <a:lnTo>
                  <a:pt x="4540916" y="4578985"/>
                </a:lnTo>
                <a:lnTo>
                  <a:pt x="4543702" y="4593321"/>
                </a:lnTo>
                <a:lnTo>
                  <a:pt x="4552061" y="4605921"/>
                </a:lnTo>
                <a:lnTo>
                  <a:pt x="4564653" y="4614294"/>
                </a:lnTo>
                <a:lnTo>
                  <a:pt x="4578985" y="4617085"/>
                </a:lnTo>
                <a:lnTo>
                  <a:pt x="4593316" y="4614294"/>
                </a:lnTo>
                <a:lnTo>
                  <a:pt x="4605908" y="4605921"/>
                </a:lnTo>
                <a:lnTo>
                  <a:pt x="4614267" y="4593321"/>
                </a:lnTo>
                <a:lnTo>
                  <a:pt x="4616663" y="4580991"/>
                </a:lnTo>
                <a:lnTo>
                  <a:pt x="4566920" y="4580991"/>
                </a:lnTo>
                <a:lnTo>
                  <a:pt x="4546449" y="4560507"/>
                </a:lnTo>
                <a:close/>
              </a:path>
              <a:path w="4617084" h="4617085">
                <a:moveTo>
                  <a:pt x="4560490" y="4546443"/>
                </a:moveTo>
                <a:lnTo>
                  <a:pt x="4552061" y="4552048"/>
                </a:lnTo>
                <a:lnTo>
                  <a:pt x="4546449" y="4560507"/>
                </a:lnTo>
                <a:lnTo>
                  <a:pt x="4566920" y="4580991"/>
                </a:lnTo>
                <a:lnTo>
                  <a:pt x="4581017" y="4566983"/>
                </a:lnTo>
                <a:lnTo>
                  <a:pt x="4560490" y="4546443"/>
                </a:lnTo>
                <a:close/>
              </a:path>
              <a:path w="4617084" h="4617085">
                <a:moveTo>
                  <a:pt x="4578985" y="4540885"/>
                </a:moveTo>
                <a:lnTo>
                  <a:pt x="4564653" y="4543675"/>
                </a:lnTo>
                <a:lnTo>
                  <a:pt x="4560490" y="4546443"/>
                </a:lnTo>
                <a:lnTo>
                  <a:pt x="4581017" y="4566983"/>
                </a:lnTo>
                <a:lnTo>
                  <a:pt x="4566920" y="4580991"/>
                </a:lnTo>
                <a:lnTo>
                  <a:pt x="4616663" y="4580991"/>
                </a:lnTo>
                <a:lnTo>
                  <a:pt x="4617053" y="4578985"/>
                </a:lnTo>
                <a:lnTo>
                  <a:pt x="4614267" y="4564648"/>
                </a:lnTo>
                <a:lnTo>
                  <a:pt x="4605908" y="4552048"/>
                </a:lnTo>
                <a:lnTo>
                  <a:pt x="4593316" y="4543675"/>
                </a:lnTo>
                <a:lnTo>
                  <a:pt x="4578985" y="4540885"/>
                </a:lnTo>
                <a:close/>
              </a:path>
              <a:path w="4617084" h="4617085">
                <a:moveTo>
                  <a:pt x="4525010" y="4510938"/>
                </a:moveTo>
                <a:lnTo>
                  <a:pt x="4510913" y="4524946"/>
                </a:lnTo>
                <a:lnTo>
                  <a:pt x="4546449" y="4560507"/>
                </a:lnTo>
                <a:lnTo>
                  <a:pt x="4552061" y="4552048"/>
                </a:lnTo>
                <a:lnTo>
                  <a:pt x="4560490" y="4546443"/>
                </a:lnTo>
                <a:lnTo>
                  <a:pt x="4525010" y="4510938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432176" y="1746376"/>
            <a:ext cx="4083685" cy="4083685"/>
          </a:xfrm>
          <a:custGeom>
            <a:avLst/>
            <a:gdLst/>
            <a:ahLst/>
            <a:cxnLst/>
            <a:rect l="l" t="t" r="r" b="b"/>
            <a:pathLst>
              <a:path w="4083684" h="4083685">
                <a:moveTo>
                  <a:pt x="13970" y="0"/>
                </a:moveTo>
                <a:lnTo>
                  <a:pt x="0" y="13970"/>
                </a:lnTo>
                <a:lnTo>
                  <a:pt x="56006" y="69976"/>
                </a:lnTo>
                <a:lnTo>
                  <a:pt x="69977" y="56007"/>
                </a:lnTo>
                <a:lnTo>
                  <a:pt x="13970" y="0"/>
                </a:lnTo>
                <a:close/>
              </a:path>
              <a:path w="4083684" h="4083685">
                <a:moveTo>
                  <a:pt x="112014" y="98044"/>
                </a:moveTo>
                <a:lnTo>
                  <a:pt x="98043" y="112013"/>
                </a:lnTo>
                <a:lnTo>
                  <a:pt x="154050" y="168148"/>
                </a:lnTo>
                <a:lnTo>
                  <a:pt x="168148" y="154050"/>
                </a:lnTo>
                <a:lnTo>
                  <a:pt x="112014" y="98044"/>
                </a:lnTo>
                <a:close/>
              </a:path>
              <a:path w="4083684" h="4083685">
                <a:moveTo>
                  <a:pt x="210058" y="196087"/>
                </a:moveTo>
                <a:lnTo>
                  <a:pt x="196087" y="210058"/>
                </a:lnTo>
                <a:lnTo>
                  <a:pt x="252095" y="266192"/>
                </a:lnTo>
                <a:lnTo>
                  <a:pt x="266192" y="252095"/>
                </a:lnTo>
                <a:lnTo>
                  <a:pt x="210058" y="196087"/>
                </a:lnTo>
                <a:close/>
              </a:path>
              <a:path w="4083684" h="4083685">
                <a:moveTo>
                  <a:pt x="308229" y="294132"/>
                </a:moveTo>
                <a:lnTo>
                  <a:pt x="294131" y="308228"/>
                </a:lnTo>
                <a:lnTo>
                  <a:pt x="350266" y="364236"/>
                </a:lnTo>
                <a:lnTo>
                  <a:pt x="364236" y="350265"/>
                </a:lnTo>
                <a:lnTo>
                  <a:pt x="308229" y="294132"/>
                </a:lnTo>
                <a:close/>
              </a:path>
              <a:path w="4083684" h="4083685">
                <a:moveTo>
                  <a:pt x="406273" y="392175"/>
                </a:moveTo>
                <a:lnTo>
                  <a:pt x="392175" y="406273"/>
                </a:lnTo>
                <a:lnTo>
                  <a:pt x="448310" y="462280"/>
                </a:lnTo>
                <a:lnTo>
                  <a:pt x="462280" y="448310"/>
                </a:lnTo>
                <a:lnTo>
                  <a:pt x="406273" y="392175"/>
                </a:lnTo>
                <a:close/>
              </a:path>
              <a:path w="4083684" h="4083685">
                <a:moveTo>
                  <a:pt x="504317" y="490347"/>
                </a:moveTo>
                <a:lnTo>
                  <a:pt x="490347" y="504317"/>
                </a:lnTo>
                <a:lnTo>
                  <a:pt x="546354" y="560324"/>
                </a:lnTo>
                <a:lnTo>
                  <a:pt x="560324" y="546353"/>
                </a:lnTo>
                <a:lnTo>
                  <a:pt x="504317" y="490347"/>
                </a:lnTo>
                <a:close/>
              </a:path>
              <a:path w="4083684" h="4083685">
                <a:moveTo>
                  <a:pt x="602361" y="588390"/>
                </a:moveTo>
                <a:lnTo>
                  <a:pt x="588391" y="602361"/>
                </a:lnTo>
                <a:lnTo>
                  <a:pt x="644398" y="658368"/>
                </a:lnTo>
                <a:lnTo>
                  <a:pt x="658368" y="644398"/>
                </a:lnTo>
                <a:lnTo>
                  <a:pt x="602361" y="588390"/>
                </a:lnTo>
                <a:close/>
              </a:path>
              <a:path w="4083684" h="4083685">
                <a:moveTo>
                  <a:pt x="700405" y="686435"/>
                </a:moveTo>
                <a:lnTo>
                  <a:pt x="686435" y="700405"/>
                </a:lnTo>
                <a:lnTo>
                  <a:pt x="742442" y="756538"/>
                </a:lnTo>
                <a:lnTo>
                  <a:pt x="756539" y="742442"/>
                </a:lnTo>
                <a:lnTo>
                  <a:pt x="700405" y="686435"/>
                </a:lnTo>
                <a:close/>
              </a:path>
              <a:path w="4083684" h="4083685">
                <a:moveTo>
                  <a:pt x="798449" y="784478"/>
                </a:moveTo>
                <a:lnTo>
                  <a:pt x="784479" y="798449"/>
                </a:lnTo>
                <a:lnTo>
                  <a:pt x="840486" y="854583"/>
                </a:lnTo>
                <a:lnTo>
                  <a:pt x="854583" y="840486"/>
                </a:lnTo>
                <a:lnTo>
                  <a:pt x="798449" y="784478"/>
                </a:lnTo>
                <a:close/>
              </a:path>
              <a:path w="4083684" h="4083685">
                <a:moveTo>
                  <a:pt x="896620" y="882523"/>
                </a:moveTo>
                <a:lnTo>
                  <a:pt x="882523" y="896620"/>
                </a:lnTo>
                <a:lnTo>
                  <a:pt x="938657" y="952626"/>
                </a:lnTo>
                <a:lnTo>
                  <a:pt x="952626" y="938657"/>
                </a:lnTo>
                <a:lnTo>
                  <a:pt x="896620" y="882523"/>
                </a:lnTo>
                <a:close/>
              </a:path>
              <a:path w="4083684" h="4083685">
                <a:moveTo>
                  <a:pt x="994663" y="980567"/>
                </a:moveTo>
                <a:lnTo>
                  <a:pt x="980567" y="994663"/>
                </a:lnTo>
                <a:lnTo>
                  <a:pt x="1036701" y="1050671"/>
                </a:lnTo>
                <a:lnTo>
                  <a:pt x="1050671" y="1036701"/>
                </a:lnTo>
                <a:lnTo>
                  <a:pt x="994663" y="980567"/>
                </a:lnTo>
                <a:close/>
              </a:path>
              <a:path w="4083684" h="4083685">
                <a:moveTo>
                  <a:pt x="1092708" y="1078738"/>
                </a:moveTo>
                <a:lnTo>
                  <a:pt x="1078738" y="1092708"/>
                </a:lnTo>
                <a:lnTo>
                  <a:pt x="1134745" y="1148714"/>
                </a:lnTo>
                <a:lnTo>
                  <a:pt x="1148714" y="1134745"/>
                </a:lnTo>
                <a:lnTo>
                  <a:pt x="1092708" y="1078738"/>
                </a:lnTo>
                <a:close/>
              </a:path>
              <a:path w="4083684" h="4083685">
                <a:moveTo>
                  <a:pt x="1190752" y="1176782"/>
                </a:moveTo>
                <a:lnTo>
                  <a:pt x="1176782" y="1190752"/>
                </a:lnTo>
                <a:lnTo>
                  <a:pt x="1232789" y="1246759"/>
                </a:lnTo>
                <a:lnTo>
                  <a:pt x="1246759" y="1232789"/>
                </a:lnTo>
                <a:lnTo>
                  <a:pt x="1190752" y="1176782"/>
                </a:lnTo>
                <a:close/>
              </a:path>
              <a:path w="4083684" h="4083685">
                <a:moveTo>
                  <a:pt x="1288796" y="1274826"/>
                </a:moveTo>
                <a:lnTo>
                  <a:pt x="1274826" y="1288796"/>
                </a:lnTo>
                <a:lnTo>
                  <a:pt x="1330833" y="1344802"/>
                </a:lnTo>
                <a:lnTo>
                  <a:pt x="1344802" y="1330833"/>
                </a:lnTo>
                <a:lnTo>
                  <a:pt x="1288796" y="1274826"/>
                </a:lnTo>
                <a:close/>
              </a:path>
              <a:path w="4083684" h="4083685">
                <a:moveTo>
                  <a:pt x="1386839" y="1372870"/>
                </a:moveTo>
                <a:lnTo>
                  <a:pt x="1372870" y="1386839"/>
                </a:lnTo>
                <a:lnTo>
                  <a:pt x="1428877" y="1442974"/>
                </a:lnTo>
                <a:lnTo>
                  <a:pt x="1442974" y="1428877"/>
                </a:lnTo>
                <a:lnTo>
                  <a:pt x="1386839" y="1372870"/>
                </a:lnTo>
                <a:close/>
              </a:path>
              <a:path w="4083684" h="4083685">
                <a:moveTo>
                  <a:pt x="1485011" y="1470914"/>
                </a:moveTo>
                <a:lnTo>
                  <a:pt x="1470914" y="1485011"/>
                </a:lnTo>
                <a:lnTo>
                  <a:pt x="1526921" y="1541018"/>
                </a:lnTo>
                <a:lnTo>
                  <a:pt x="1541018" y="1526921"/>
                </a:lnTo>
                <a:lnTo>
                  <a:pt x="1485011" y="1470914"/>
                </a:lnTo>
                <a:close/>
              </a:path>
              <a:path w="4083684" h="4083685">
                <a:moveTo>
                  <a:pt x="1583055" y="1568958"/>
                </a:moveTo>
                <a:lnTo>
                  <a:pt x="1568958" y="1583055"/>
                </a:lnTo>
                <a:lnTo>
                  <a:pt x="1625092" y="1639062"/>
                </a:lnTo>
                <a:lnTo>
                  <a:pt x="1639062" y="1625092"/>
                </a:lnTo>
                <a:lnTo>
                  <a:pt x="1583055" y="1568958"/>
                </a:lnTo>
                <a:close/>
              </a:path>
              <a:path w="4083684" h="4083685">
                <a:moveTo>
                  <a:pt x="1681099" y="1667128"/>
                </a:moveTo>
                <a:lnTo>
                  <a:pt x="1667128" y="1681099"/>
                </a:lnTo>
                <a:lnTo>
                  <a:pt x="1723136" y="1737106"/>
                </a:lnTo>
                <a:lnTo>
                  <a:pt x="1737106" y="1723136"/>
                </a:lnTo>
                <a:lnTo>
                  <a:pt x="1681099" y="1667128"/>
                </a:lnTo>
                <a:close/>
              </a:path>
              <a:path w="4083684" h="4083685">
                <a:moveTo>
                  <a:pt x="1779143" y="1765173"/>
                </a:moveTo>
                <a:lnTo>
                  <a:pt x="1765173" y="1779143"/>
                </a:lnTo>
                <a:lnTo>
                  <a:pt x="1821180" y="1835150"/>
                </a:lnTo>
                <a:lnTo>
                  <a:pt x="1835150" y="1821180"/>
                </a:lnTo>
                <a:lnTo>
                  <a:pt x="1779143" y="1765173"/>
                </a:lnTo>
                <a:close/>
              </a:path>
              <a:path w="4083684" h="4083685">
                <a:moveTo>
                  <a:pt x="1877187" y="1863217"/>
                </a:moveTo>
                <a:lnTo>
                  <a:pt x="1863217" y="1877187"/>
                </a:lnTo>
                <a:lnTo>
                  <a:pt x="1919224" y="1933194"/>
                </a:lnTo>
                <a:lnTo>
                  <a:pt x="1933194" y="1919224"/>
                </a:lnTo>
                <a:lnTo>
                  <a:pt x="1877187" y="1863217"/>
                </a:lnTo>
                <a:close/>
              </a:path>
              <a:path w="4083684" h="4083685">
                <a:moveTo>
                  <a:pt x="1975231" y="1961261"/>
                </a:moveTo>
                <a:lnTo>
                  <a:pt x="1961261" y="1975231"/>
                </a:lnTo>
                <a:lnTo>
                  <a:pt x="2017268" y="2031365"/>
                </a:lnTo>
                <a:lnTo>
                  <a:pt x="2031364" y="2017268"/>
                </a:lnTo>
                <a:lnTo>
                  <a:pt x="1975231" y="1961261"/>
                </a:lnTo>
                <a:close/>
              </a:path>
              <a:path w="4083684" h="4083685">
                <a:moveTo>
                  <a:pt x="2073402" y="2059305"/>
                </a:moveTo>
                <a:lnTo>
                  <a:pt x="2059305" y="2073402"/>
                </a:lnTo>
                <a:lnTo>
                  <a:pt x="2115312" y="2129409"/>
                </a:lnTo>
                <a:lnTo>
                  <a:pt x="2129409" y="2115312"/>
                </a:lnTo>
                <a:lnTo>
                  <a:pt x="2073402" y="2059305"/>
                </a:lnTo>
                <a:close/>
              </a:path>
              <a:path w="4083684" h="4083685">
                <a:moveTo>
                  <a:pt x="2171446" y="2157349"/>
                </a:moveTo>
                <a:lnTo>
                  <a:pt x="2157349" y="2171446"/>
                </a:lnTo>
                <a:lnTo>
                  <a:pt x="2213483" y="2227453"/>
                </a:lnTo>
                <a:lnTo>
                  <a:pt x="2227453" y="2213483"/>
                </a:lnTo>
                <a:lnTo>
                  <a:pt x="2171446" y="2157349"/>
                </a:lnTo>
                <a:close/>
              </a:path>
              <a:path w="4083684" h="4083685">
                <a:moveTo>
                  <a:pt x="2269490" y="2255520"/>
                </a:moveTo>
                <a:lnTo>
                  <a:pt x="2255520" y="2269490"/>
                </a:lnTo>
                <a:lnTo>
                  <a:pt x="2311527" y="2325497"/>
                </a:lnTo>
                <a:lnTo>
                  <a:pt x="2325497" y="2311527"/>
                </a:lnTo>
                <a:lnTo>
                  <a:pt x="2269490" y="2255520"/>
                </a:lnTo>
                <a:close/>
              </a:path>
              <a:path w="4083684" h="4083685">
                <a:moveTo>
                  <a:pt x="2367534" y="2353564"/>
                </a:moveTo>
                <a:lnTo>
                  <a:pt x="2353564" y="2367534"/>
                </a:lnTo>
                <a:lnTo>
                  <a:pt x="2409571" y="2423541"/>
                </a:lnTo>
                <a:lnTo>
                  <a:pt x="2423541" y="2409571"/>
                </a:lnTo>
                <a:lnTo>
                  <a:pt x="2367534" y="2353564"/>
                </a:lnTo>
                <a:close/>
              </a:path>
              <a:path w="4083684" h="4083685">
                <a:moveTo>
                  <a:pt x="2465578" y="2451608"/>
                </a:moveTo>
                <a:lnTo>
                  <a:pt x="2451608" y="2465578"/>
                </a:lnTo>
                <a:lnTo>
                  <a:pt x="2507615" y="2521585"/>
                </a:lnTo>
                <a:lnTo>
                  <a:pt x="2521585" y="2507615"/>
                </a:lnTo>
                <a:lnTo>
                  <a:pt x="2465578" y="2451608"/>
                </a:lnTo>
                <a:close/>
              </a:path>
              <a:path w="4083684" h="4083685">
                <a:moveTo>
                  <a:pt x="2563622" y="2549652"/>
                </a:moveTo>
                <a:lnTo>
                  <a:pt x="2549652" y="2563622"/>
                </a:lnTo>
                <a:lnTo>
                  <a:pt x="2605659" y="2619756"/>
                </a:lnTo>
                <a:lnTo>
                  <a:pt x="2619756" y="2605659"/>
                </a:lnTo>
                <a:lnTo>
                  <a:pt x="2563622" y="2549652"/>
                </a:lnTo>
                <a:close/>
              </a:path>
              <a:path w="4083684" h="4083685">
                <a:moveTo>
                  <a:pt x="2661666" y="2647696"/>
                </a:moveTo>
                <a:lnTo>
                  <a:pt x="2647696" y="2661666"/>
                </a:lnTo>
                <a:lnTo>
                  <a:pt x="2703703" y="2717800"/>
                </a:lnTo>
                <a:lnTo>
                  <a:pt x="2717800" y="2703703"/>
                </a:lnTo>
                <a:lnTo>
                  <a:pt x="2661666" y="2647696"/>
                </a:lnTo>
                <a:close/>
              </a:path>
              <a:path w="4083684" h="4083685">
                <a:moveTo>
                  <a:pt x="2759837" y="2745740"/>
                </a:moveTo>
                <a:lnTo>
                  <a:pt x="2745740" y="2759837"/>
                </a:lnTo>
                <a:lnTo>
                  <a:pt x="2801874" y="2815844"/>
                </a:lnTo>
                <a:lnTo>
                  <a:pt x="2815844" y="2801874"/>
                </a:lnTo>
                <a:lnTo>
                  <a:pt x="2759837" y="2745740"/>
                </a:lnTo>
                <a:close/>
              </a:path>
              <a:path w="4083684" h="4083685">
                <a:moveTo>
                  <a:pt x="2857881" y="2843784"/>
                </a:moveTo>
                <a:lnTo>
                  <a:pt x="2843784" y="2857881"/>
                </a:lnTo>
                <a:lnTo>
                  <a:pt x="2899918" y="2913888"/>
                </a:lnTo>
                <a:lnTo>
                  <a:pt x="2913888" y="2899918"/>
                </a:lnTo>
                <a:lnTo>
                  <a:pt x="2857881" y="2843784"/>
                </a:lnTo>
                <a:close/>
              </a:path>
              <a:path w="4083684" h="4083685">
                <a:moveTo>
                  <a:pt x="2955925" y="2941955"/>
                </a:moveTo>
                <a:lnTo>
                  <a:pt x="2941955" y="2955925"/>
                </a:lnTo>
                <a:lnTo>
                  <a:pt x="2997962" y="3011932"/>
                </a:lnTo>
                <a:lnTo>
                  <a:pt x="3011932" y="2997962"/>
                </a:lnTo>
                <a:lnTo>
                  <a:pt x="2955925" y="2941955"/>
                </a:lnTo>
                <a:close/>
              </a:path>
              <a:path w="4083684" h="4083685">
                <a:moveTo>
                  <a:pt x="3053969" y="3039999"/>
                </a:moveTo>
                <a:lnTo>
                  <a:pt x="3039999" y="3053969"/>
                </a:lnTo>
                <a:lnTo>
                  <a:pt x="3096006" y="3109976"/>
                </a:lnTo>
                <a:lnTo>
                  <a:pt x="3109976" y="3096006"/>
                </a:lnTo>
                <a:lnTo>
                  <a:pt x="3053969" y="3039999"/>
                </a:lnTo>
                <a:close/>
              </a:path>
              <a:path w="4083684" h="4083685">
                <a:moveTo>
                  <a:pt x="3152013" y="3138043"/>
                </a:moveTo>
                <a:lnTo>
                  <a:pt x="3138043" y="3152013"/>
                </a:lnTo>
                <a:lnTo>
                  <a:pt x="3194050" y="3208020"/>
                </a:lnTo>
                <a:lnTo>
                  <a:pt x="3208020" y="3194050"/>
                </a:lnTo>
                <a:lnTo>
                  <a:pt x="3152013" y="3138043"/>
                </a:lnTo>
                <a:close/>
              </a:path>
              <a:path w="4083684" h="4083685">
                <a:moveTo>
                  <a:pt x="3250057" y="3236087"/>
                </a:moveTo>
                <a:lnTo>
                  <a:pt x="3236087" y="3250057"/>
                </a:lnTo>
                <a:lnTo>
                  <a:pt x="3292094" y="3306191"/>
                </a:lnTo>
                <a:lnTo>
                  <a:pt x="3306191" y="3292094"/>
                </a:lnTo>
                <a:lnTo>
                  <a:pt x="3250057" y="3236087"/>
                </a:lnTo>
                <a:close/>
              </a:path>
              <a:path w="4083684" h="4083685">
                <a:moveTo>
                  <a:pt x="3348228" y="3334130"/>
                </a:moveTo>
                <a:lnTo>
                  <a:pt x="3334131" y="3348228"/>
                </a:lnTo>
                <a:lnTo>
                  <a:pt x="3390265" y="3404235"/>
                </a:lnTo>
                <a:lnTo>
                  <a:pt x="3404235" y="3390265"/>
                </a:lnTo>
                <a:lnTo>
                  <a:pt x="3348228" y="3334130"/>
                </a:lnTo>
                <a:close/>
              </a:path>
              <a:path w="4083684" h="4083685">
                <a:moveTo>
                  <a:pt x="3446272" y="3432175"/>
                </a:moveTo>
                <a:lnTo>
                  <a:pt x="3432175" y="3446272"/>
                </a:lnTo>
                <a:lnTo>
                  <a:pt x="3488309" y="3502279"/>
                </a:lnTo>
                <a:lnTo>
                  <a:pt x="3502279" y="3488309"/>
                </a:lnTo>
                <a:lnTo>
                  <a:pt x="3446272" y="3432175"/>
                </a:lnTo>
                <a:close/>
              </a:path>
              <a:path w="4083684" h="4083685">
                <a:moveTo>
                  <a:pt x="3544316" y="3530346"/>
                </a:moveTo>
                <a:lnTo>
                  <a:pt x="3530346" y="3544316"/>
                </a:lnTo>
                <a:lnTo>
                  <a:pt x="3586353" y="3600323"/>
                </a:lnTo>
                <a:lnTo>
                  <a:pt x="3600323" y="3586353"/>
                </a:lnTo>
                <a:lnTo>
                  <a:pt x="3544316" y="3530346"/>
                </a:lnTo>
                <a:close/>
              </a:path>
              <a:path w="4083684" h="4083685">
                <a:moveTo>
                  <a:pt x="3642360" y="3628390"/>
                </a:moveTo>
                <a:lnTo>
                  <a:pt x="3628390" y="3642360"/>
                </a:lnTo>
                <a:lnTo>
                  <a:pt x="3684397" y="3698367"/>
                </a:lnTo>
                <a:lnTo>
                  <a:pt x="3698367" y="3684397"/>
                </a:lnTo>
                <a:lnTo>
                  <a:pt x="3642360" y="3628390"/>
                </a:lnTo>
                <a:close/>
              </a:path>
              <a:path w="4083684" h="4083685">
                <a:moveTo>
                  <a:pt x="3740404" y="3726434"/>
                </a:moveTo>
                <a:lnTo>
                  <a:pt x="3726434" y="3740404"/>
                </a:lnTo>
                <a:lnTo>
                  <a:pt x="3782441" y="3796411"/>
                </a:lnTo>
                <a:lnTo>
                  <a:pt x="3796411" y="3782441"/>
                </a:lnTo>
                <a:lnTo>
                  <a:pt x="3740404" y="3726434"/>
                </a:lnTo>
                <a:close/>
              </a:path>
              <a:path w="4083684" h="4083685">
                <a:moveTo>
                  <a:pt x="3838448" y="3824478"/>
                </a:moveTo>
                <a:lnTo>
                  <a:pt x="3824478" y="3838448"/>
                </a:lnTo>
                <a:lnTo>
                  <a:pt x="3880485" y="3894531"/>
                </a:lnTo>
                <a:lnTo>
                  <a:pt x="3894582" y="3880523"/>
                </a:lnTo>
                <a:lnTo>
                  <a:pt x="3838448" y="3824478"/>
                </a:lnTo>
                <a:close/>
              </a:path>
              <a:path w="4083684" h="4083685">
                <a:moveTo>
                  <a:pt x="3936619" y="3922560"/>
                </a:moveTo>
                <a:lnTo>
                  <a:pt x="3922522" y="3936568"/>
                </a:lnTo>
                <a:lnTo>
                  <a:pt x="3978529" y="3992600"/>
                </a:lnTo>
                <a:lnTo>
                  <a:pt x="3992626" y="3978592"/>
                </a:lnTo>
                <a:lnTo>
                  <a:pt x="3936619" y="3922560"/>
                </a:lnTo>
                <a:close/>
              </a:path>
              <a:path w="4083684" h="4083685">
                <a:moveTo>
                  <a:pt x="4045585" y="4007485"/>
                </a:moveTo>
                <a:lnTo>
                  <a:pt x="4031253" y="4010275"/>
                </a:lnTo>
                <a:lnTo>
                  <a:pt x="4018661" y="4018648"/>
                </a:lnTo>
                <a:lnTo>
                  <a:pt x="4010302" y="4031248"/>
                </a:lnTo>
                <a:lnTo>
                  <a:pt x="4007516" y="4045585"/>
                </a:lnTo>
                <a:lnTo>
                  <a:pt x="4010302" y="4059921"/>
                </a:lnTo>
                <a:lnTo>
                  <a:pt x="4018661" y="4072521"/>
                </a:lnTo>
                <a:lnTo>
                  <a:pt x="4031253" y="4080894"/>
                </a:lnTo>
                <a:lnTo>
                  <a:pt x="4045585" y="4083685"/>
                </a:lnTo>
                <a:lnTo>
                  <a:pt x="4059916" y="4080894"/>
                </a:lnTo>
                <a:lnTo>
                  <a:pt x="4072508" y="4072521"/>
                </a:lnTo>
                <a:lnTo>
                  <a:pt x="4080867" y="4059921"/>
                </a:lnTo>
                <a:lnTo>
                  <a:pt x="4082293" y="4052582"/>
                </a:lnTo>
                <a:lnTo>
                  <a:pt x="4038600" y="4052582"/>
                </a:lnTo>
                <a:lnTo>
                  <a:pt x="4020566" y="4034624"/>
                </a:lnTo>
                <a:lnTo>
                  <a:pt x="4034663" y="4020616"/>
                </a:lnTo>
                <a:lnTo>
                  <a:pt x="4073814" y="4020616"/>
                </a:lnTo>
                <a:lnTo>
                  <a:pt x="4072508" y="4018648"/>
                </a:lnTo>
                <a:lnTo>
                  <a:pt x="4059916" y="4010275"/>
                </a:lnTo>
                <a:lnTo>
                  <a:pt x="4045585" y="4007485"/>
                </a:lnTo>
                <a:close/>
              </a:path>
              <a:path w="4083684" h="4083685">
                <a:moveTo>
                  <a:pt x="4034663" y="4020616"/>
                </a:moveTo>
                <a:lnTo>
                  <a:pt x="4020566" y="4034624"/>
                </a:lnTo>
                <a:lnTo>
                  <a:pt x="4038600" y="4052582"/>
                </a:lnTo>
                <a:lnTo>
                  <a:pt x="4052570" y="4038574"/>
                </a:lnTo>
                <a:lnTo>
                  <a:pt x="4034663" y="4020616"/>
                </a:lnTo>
                <a:close/>
              </a:path>
              <a:path w="4083684" h="4083685">
                <a:moveTo>
                  <a:pt x="4073814" y="4020616"/>
                </a:moveTo>
                <a:lnTo>
                  <a:pt x="4034663" y="4020616"/>
                </a:lnTo>
                <a:lnTo>
                  <a:pt x="4052570" y="4038574"/>
                </a:lnTo>
                <a:lnTo>
                  <a:pt x="4038600" y="4052582"/>
                </a:lnTo>
                <a:lnTo>
                  <a:pt x="4082293" y="4052582"/>
                </a:lnTo>
                <a:lnTo>
                  <a:pt x="4083653" y="4045585"/>
                </a:lnTo>
                <a:lnTo>
                  <a:pt x="4080867" y="4031248"/>
                </a:lnTo>
                <a:lnTo>
                  <a:pt x="4073814" y="4020616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965576" y="1746376"/>
            <a:ext cx="3550285" cy="3550285"/>
          </a:xfrm>
          <a:custGeom>
            <a:avLst/>
            <a:gdLst/>
            <a:ahLst/>
            <a:cxnLst/>
            <a:rect l="l" t="t" r="r" b="b"/>
            <a:pathLst>
              <a:path w="3550284" h="3550285">
                <a:moveTo>
                  <a:pt x="13970" y="0"/>
                </a:moveTo>
                <a:lnTo>
                  <a:pt x="0" y="13970"/>
                </a:lnTo>
                <a:lnTo>
                  <a:pt x="56006" y="69976"/>
                </a:lnTo>
                <a:lnTo>
                  <a:pt x="69977" y="56007"/>
                </a:lnTo>
                <a:lnTo>
                  <a:pt x="13970" y="0"/>
                </a:lnTo>
                <a:close/>
              </a:path>
              <a:path w="3550284" h="3550285">
                <a:moveTo>
                  <a:pt x="112014" y="98044"/>
                </a:moveTo>
                <a:lnTo>
                  <a:pt x="98043" y="112013"/>
                </a:lnTo>
                <a:lnTo>
                  <a:pt x="154050" y="168148"/>
                </a:lnTo>
                <a:lnTo>
                  <a:pt x="168148" y="154050"/>
                </a:lnTo>
                <a:lnTo>
                  <a:pt x="112014" y="98044"/>
                </a:lnTo>
                <a:close/>
              </a:path>
              <a:path w="3550284" h="3550285">
                <a:moveTo>
                  <a:pt x="210058" y="196087"/>
                </a:moveTo>
                <a:lnTo>
                  <a:pt x="196087" y="210058"/>
                </a:lnTo>
                <a:lnTo>
                  <a:pt x="252095" y="266192"/>
                </a:lnTo>
                <a:lnTo>
                  <a:pt x="266192" y="252095"/>
                </a:lnTo>
                <a:lnTo>
                  <a:pt x="210058" y="196087"/>
                </a:lnTo>
                <a:close/>
              </a:path>
              <a:path w="3550284" h="3550285">
                <a:moveTo>
                  <a:pt x="308228" y="294132"/>
                </a:moveTo>
                <a:lnTo>
                  <a:pt x="294132" y="308228"/>
                </a:lnTo>
                <a:lnTo>
                  <a:pt x="350265" y="364236"/>
                </a:lnTo>
                <a:lnTo>
                  <a:pt x="364236" y="350265"/>
                </a:lnTo>
                <a:lnTo>
                  <a:pt x="308228" y="294132"/>
                </a:lnTo>
                <a:close/>
              </a:path>
              <a:path w="3550284" h="3550285">
                <a:moveTo>
                  <a:pt x="406273" y="392175"/>
                </a:moveTo>
                <a:lnTo>
                  <a:pt x="392175" y="406273"/>
                </a:lnTo>
                <a:lnTo>
                  <a:pt x="448310" y="462280"/>
                </a:lnTo>
                <a:lnTo>
                  <a:pt x="462280" y="448310"/>
                </a:lnTo>
                <a:lnTo>
                  <a:pt x="406273" y="392175"/>
                </a:lnTo>
                <a:close/>
              </a:path>
              <a:path w="3550284" h="3550285">
                <a:moveTo>
                  <a:pt x="504317" y="490347"/>
                </a:moveTo>
                <a:lnTo>
                  <a:pt x="490347" y="504317"/>
                </a:lnTo>
                <a:lnTo>
                  <a:pt x="546353" y="560324"/>
                </a:lnTo>
                <a:lnTo>
                  <a:pt x="560324" y="546353"/>
                </a:lnTo>
                <a:lnTo>
                  <a:pt x="504317" y="490347"/>
                </a:lnTo>
                <a:close/>
              </a:path>
              <a:path w="3550284" h="3550285">
                <a:moveTo>
                  <a:pt x="602361" y="588390"/>
                </a:moveTo>
                <a:lnTo>
                  <a:pt x="588390" y="602361"/>
                </a:lnTo>
                <a:lnTo>
                  <a:pt x="644398" y="658368"/>
                </a:lnTo>
                <a:lnTo>
                  <a:pt x="658368" y="644398"/>
                </a:lnTo>
                <a:lnTo>
                  <a:pt x="602361" y="588390"/>
                </a:lnTo>
                <a:close/>
              </a:path>
              <a:path w="3550284" h="3550285">
                <a:moveTo>
                  <a:pt x="700405" y="686435"/>
                </a:moveTo>
                <a:lnTo>
                  <a:pt x="686435" y="700405"/>
                </a:lnTo>
                <a:lnTo>
                  <a:pt x="742442" y="756538"/>
                </a:lnTo>
                <a:lnTo>
                  <a:pt x="756538" y="742442"/>
                </a:lnTo>
                <a:lnTo>
                  <a:pt x="700405" y="686435"/>
                </a:lnTo>
                <a:close/>
              </a:path>
              <a:path w="3550284" h="3550285">
                <a:moveTo>
                  <a:pt x="798449" y="784478"/>
                </a:moveTo>
                <a:lnTo>
                  <a:pt x="784478" y="798449"/>
                </a:lnTo>
                <a:lnTo>
                  <a:pt x="840486" y="854583"/>
                </a:lnTo>
                <a:lnTo>
                  <a:pt x="854583" y="840486"/>
                </a:lnTo>
                <a:lnTo>
                  <a:pt x="798449" y="784478"/>
                </a:lnTo>
                <a:close/>
              </a:path>
              <a:path w="3550284" h="3550285">
                <a:moveTo>
                  <a:pt x="896620" y="882523"/>
                </a:moveTo>
                <a:lnTo>
                  <a:pt x="882523" y="896620"/>
                </a:lnTo>
                <a:lnTo>
                  <a:pt x="938657" y="952626"/>
                </a:lnTo>
                <a:lnTo>
                  <a:pt x="952626" y="938657"/>
                </a:lnTo>
                <a:lnTo>
                  <a:pt x="896620" y="882523"/>
                </a:lnTo>
                <a:close/>
              </a:path>
              <a:path w="3550284" h="3550285">
                <a:moveTo>
                  <a:pt x="994663" y="980567"/>
                </a:moveTo>
                <a:lnTo>
                  <a:pt x="980567" y="994663"/>
                </a:lnTo>
                <a:lnTo>
                  <a:pt x="1036701" y="1050671"/>
                </a:lnTo>
                <a:lnTo>
                  <a:pt x="1050671" y="1036701"/>
                </a:lnTo>
                <a:lnTo>
                  <a:pt x="994663" y="980567"/>
                </a:lnTo>
                <a:close/>
              </a:path>
              <a:path w="3550284" h="3550285">
                <a:moveTo>
                  <a:pt x="1092708" y="1078738"/>
                </a:moveTo>
                <a:lnTo>
                  <a:pt x="1078738" y="1092708"/>
                </a:lnTo>
                <a:lnTo>
                  <a:pt x="1134745" y="1148714"/>
                </a:lnTo>
                <a:lnTo>
                  <a:pt x="1148714" y="1134745"/>
                </a:lnTo>
                <a:lnTo>
                  <a:pt x="1092708" y="1078738"/>
                </a:lnTo>
                <a:close/>
              </a:path>
              <a:path w="3550284" h="3550285">
                <a:moveTo>
                  <a:pt x="1190752" y="1176782"/>
                </a:moveTo>
                <a:lnTo>
                  <a:pt x="1176782" y="1190752"/>
                </a:lnTo>
                <a:lnTo>
                  <a:pt x="1232789" y="1246759"/>
                </a:lnTo>
                <a:lnTo>
                  <a:pt x="1246759" y="1232789"/>
                </a:lnTo>
                <a:lnTo>
                  <a:pt x="1190752" y="1176782"/>
                </a:lnTo>
                <a:close/>
              </a:path>
              <a:path w="3550284" h="3550285">
                <a:moveTo>
                  <a:pt x="1288796" y="1274826"/>
                </a:moveTo>
                <a:lnTo>
                  <a:pt x="1274826" y="1288796"/>
                </a:lnTo>
                <a:lnTo>
                  <a:pt x="1330833" y="1344802"/>
                </a:lnTo>
                <a:lnTo>
                  <a:pt x="1344802" y="1330833"/>
                </a:lnTo>
                <a:lnTo>
                  <a:pt x="1288796" y="1274826"/>
                </a:lnTo>
                <a:close/>
              </a:path>
              <a:path w="3550284" h="3550285">
                <a:moveTo>
                  <a:pt x="1386839" y="1372870"/>
                </a:moveTo>
                <a:lnTo>
                  <a:pt x="1372870" y="1386839"/>
                </a:lnTo>
                <a:lnTo>
                  <a:pt x="1428877" y="1442974"/>
                </a:lnTo>
                <a:lnTo>
                  <a:pt x="1442974" y="1428877"/>
                </a:lnTo>
                <a:lnTo>
                  <a:pt x="1386839" y="1372870"/>
                </a:lnTo>
                <a:close/>
              </a:path>
              <a:path w="3550284" h="3550285">
                <a:moveTo>
                  <a:pt x="1485011" y="1470914"/>
                </a:moveTo>
                <a:lnTo>
                  <a:pt x="1470914" y="1485011"/>
                </a:lnTo>
                <a:lnTo>
                  <a:pt x="1526921" y="1541018"/>
                </a:lnTo>
                <a:lnTo>
                  <a:pt x="1541018" y="1526921"/>
                </a:lnTo>
                <a:lnTo>
                  <a:pt x="1485011" y="1470914"/>
                </a:lnTo>
                <a:close/>
              </a:path>
              <a:path w="3550284" h="3550285">
                <a:moveTo>
                  <a:pt x="1583055" y="1568958"/>
                </a:moveTo>
                <a:lnTo>
                  <a:pt x="1568958" y="1583055"/>
                </a:lnTo>
                <a:lnTo>
                  <a:pt x="1625092" y="1639062"/>
                </a:lnTo>
                <a:lnTo>
                  <a:pt x="1639062" y="1625092"/>
                </a:lnTo>
                <a:lnTo>
                  <a:pt x="1583055" y="1568958"/>
                </a:lnTo>
                <a:close/>
              </a:path>
              <a:path w="3550284" h="3550285">
                <a:moveTo>
                  <a:pt x="1681099" y="1667128"/>
                </a:moveTo>
                <a:lnTo>
                  <a:pt x="1667128" y="1681099"/>
                </a:lnTo>
                <a:lnTo>
                  <a:pt x="1723136" y="1737106"/>
                </a:lnTo>
                <a:lnTo>
                  <a:pt x="1737106" y="1723136"/>
                </a:lnTo>
                <a:lnTo>
                  <a:pt x="1681099" y="1667128"/>
                </a:lnTo>
                <a:close/>
              </a:path>
              <a:path w="3550284" h="3550285">
                <a:moveTo>
                  <a:pt x="1779143" y="1765173"/>
                </a:moveTo>
                <a:lnTo>
                  <a:pt x="1765173" y="1779143"/>
                </a:lnTo>
                <a:lnTo>
                  <a:pt x="1821180" y="1835150"/>
                </a:lnTo>
                <a:lnTo>
                  <a:pt x="1835150" y="1821180"/>
                </a:lnTo>
                <a:lnTo>
                  <a:pt x="1779143" y="1765173"/>
                </a:lnTo>
                <a:close/>
              </a:path>
              <a:path w="3550284" h="3550285">
                <a:moveTo>
                  <a:pt x="1877187" y="1863217"/>
                </a:moveTo>
                <a:lnTo>
                  <a:pt x="1863217" y="1877187"/>
                </a:lnTo>
                <a:lnTo>
                  <a:pt x="1919224" y="1933194"/>
                </a:lnTo>
                <a:lnTo>
                  <a:pt x="1933194" y="1919224"/>
                </a:lnTo>
                <a:lnTo>
                  <a:pt x="1877187" y="1863217"/>
                </a:lnTo>
                <a:close/>
              </a:path>
              <a:path w="3550284" h="3550285">
                <a:moveTo>
                  <a:pt x="1975231" y="1961261"/>
                </a:moveTo>
                <a:lnTo>
                  <a:pt x="1961261" y="1975231"/>
                </a:lnTo>
                <a:lnTo>
                  <a:pt x="2017268" y="2031365"/>
                </a:lnTo>
                <a:lnTo>
                  <a:pt x="2031364" y="2017268"/>
                </a:lnTo>
                <a:lnTo>
                  <a:pt x="1975231" y="1961261"/>
                </a:lnTo>
                <a:close/>
              </a:path>
              <a:path w="3550284" h="3550285">
                <a:moveTo>
                  <a:pt x="2073402" y="2059305"/>
                </a:moveTo>
                <a:lnTo>
                  <a:pt x="2059305" y="2073402"/>
                </a:lnTo>
                <a:lnTo>
                  <a:pt x="2115312" y="2129409"/>
                </a:lnTo>
                <a:lnTo>
                  <a:pt x="2129409" y="2115312"/>
                </a:lnTo>
                <a:lnTo>
                  <a:pt x="2073402" y="2059305"/>
                </a:lnTo>
                <a:close/>
              </a:path>
              <a:path w="3550284" h="3550285">
                <a:moveTo>
                  <a:pt x="2171446" y="2157349"/>
                </a:moveTo>
                <a:lnTo>
                  <a:pt x="2157349" y="2171446"/>
                </a:lnTo>
                <a:lnTo>
                  <a:pt x="2213483" y="2227453"/>
                </a:lnTo>
                <a:lnTo>
                  <a:pt x="2227453" y="2213483"/>
                </a:lnTo>
                <a:lnTo>
                  <a:pt x="2171446" y="2157349"/>
                </a:lnTo>
                <a:close/>
              </a:path>
              <a:path w="3550284" h="3550285">
                <a:moveTo>
                  <a:pt x="2269490" y="2255520"/>
                </a:moveTo>
                <a:lnTo>
                  <a:pt x="2255520" y="2269490"/>
                </a:lnTo>
                <a:lnTo>
                  <a:pt x="2311527" y="2325497"/>
                </a:lnTo>
                <a:lnTo>
                  <a:pt x="2325497" y="2311527"/>
                </a:lnTo>
                <a:lnTo>
                  <a:pt x="2269490" y="2255520"/>
                </a:lnTo>
                <a:close/>
              </a:path>
              <a:path w="3550284" h="3550285">
                <a:moveTo>
                  <a:pt x="2367534" y="2353564"/>
                </a:moveTo>
                <a:lnTo>
                  <a:pt x="2353564" y="2367534"/>
                </a:lnTo>
                <a:lnTo>
                  <a:pt x="2409571" y="2423541"/>
                </a:lnTo>
                <a:lnTo>
                  <a:pt x="2423541" y="2409571"/>
                </a:lnTo>
                <a:lnTo>
                  <a:pt x="2367534" y="2353564"/>
                </a:lnTo>
                <a:close/>
              </a:path>
              <a:path w="3550284" h="3550285">
                <a:moveTo>
                  <a:pt x="2465578" y="2451608"/>
                </a:moveTo>
                <a:lnTo>
                  <a:pt x="2451608" y="2465578"/>
                </a:lnTo>
                <a:lnTo>
                  <a:pt x="2507615" y="2521585"/>
                </a:lnTo>
                <a:lnTo>
                  <a:pt x="2521585" y="2507615"/>
                </a:lnTo>
                <a:lnTo>
                  <a:pt x="2465578" y="2451608"/>
                </a:lnTo>
                <a:close/>
              </a:path>
              <a:path w="3550284" h="3550285">
                <a:moveTo>
                  <a:pt x="2563622" y="2549652"/>
                </a:moveTo>
                <a:lnTo>
                  <a:pt x="2549652" y="2563622"/>
                </a:lnTo>
                <a:lnTo>
                  <a:pt x="2605659" y="2619756"/>
                </a:lnTo>
                <a:lnTo>
                  <a:pt x="2619756" y="2605659"/>
                </a:lnTo>
                <a:lnTo>
                  <a:pt x="2563622" y="2549652"/>
                </a:lnTo>
                <a:close/>
              </a:path>
              <a:path w="3550284" h="3550285">
                <a:moveTo>
                  <a:pt x="2661666" y="2647696"/>
                </a:moveTo>
                <a:lnTo>
                  <a:pt x="2647696" y="2661666"/>
                </a:lnTo>
                <a:lnTo>
                  <a:pt x="2703703" y="2717800"/>
                </a:lnTo>
                <a:lnTo>
                  <a:pt x="2717800" y="2703703"/>
                </a:lnTo>
                <a:lnTo>
                  <a:pt x="2661666" y="2647696"/>
                </a:lnTo>
                <a:close/>
              </a:path>
              <a:path w="3550284" h="3550285">
                <a:moveTo>
                  <a:pt x="2759837" y="2745740"/>
                </a:moveTo>
                <a:lnTo>
                  <a:pt x="2745740" y="2759837"/>
                </a:lnTo>
                <a:lnTo>
                  <a:pt x="2801874" y="2815844"/>
                </a:lnTo>
                <a:lnTo>
                  <a:pt x="2815844" y="2801874"/>
                </a:lnTo>
                <a:lnTo>
                  <a:pt x="2759837" y="2745740"/>
                </a:lnTo>
                <a:close/>
              </a:path>
              <a:path w="3550284" h="3550285">
                <a:moveTo>
                  <a:pt x="2857881" y="2843784"/>
                </a:moveTo>
                <a:lnTo>
                  <a:pt x="2843784" y="2857881"/>
                </a:lnTo>
                <a:lnTo>
                  <a:pt x="2899918" y="2913888"/>
                </a:lnTo>
                <a:lnTo>
                  <a:pt x="2913888" y="2899918"/>
                </a:lnTo>
                <a:lnTo>
                  <a:pt x="2857881" y="2843784"/>
                </a:lnTo>
                <a:close/>
              </a:path>
              <a:path w="3550284" h="3550285">
                <a:moveTo>
                  <a:pt x="2955925" y="2941955"/>
                </a:moveTo>
                <a:lnTo>
                  <a:pt x="2941955" y="2955925"/>
                </a:lnTo>
                <a:lnTo>
                  <a:pt x="2997962" y="3011932"/>
                </a:lnTo>
                <a:lnTo>
                  <a:pt x="3011932" y="2997962"/>
                </a:lnTo>
                <a:lnTo>
                  <a:pt x="2955925" y="2941955"/>
                </a:lnTo>
                <a:close/>
              </a:path>
              <a:path w="3550284" h="3550285">
                <a:moveTo>
                  <a:pt x="3053969" y="3039999"/>
                </a:moveTo>
                <a:lnTo>
                  <a:pt x="3039999" y="3053969"/>
                </a:lnTo>
                <a:lnTo>
                  <a:pt x="3096006" y="3109976"/>
                </a:lnTo>
                <a:lnTo>
                  <a:pt x="3109976" y="3096006"/>
                </a:lnTo>
                <a:lnTo>
                  <a:pt x="3053969" y="3039999"/>
                </a:lnTo>
                <a:close/>
              </a:path>
              <a:path w="3550284" h="3550285">
                <a:moveTo>
                  <a:pt x="3152013" y="3138043"/>
                </a:moveTo>
                <a:lnTo>
                  <a:pt x="3138043" y="3152013"/>
                </a:lnTo>
                <a:lnTo>
                  <a:pt x="3194050" y="3208147"/>
                </a:lnTo>
                <a:lnTo>
                  <a:pt x="3208147" y="3194050"/>
                </a:lnTo>
                <a:lnTo>
                  <a:pt x="3152013" y="3138043"/>
                </a:lnTo>
                <a:close/>
              </a:path>
              <a:path w="3550284" h="3550285">
                <a:moveTo>
                  <a:pt x="3250057" y="3236087"/>
                </a:moveTo>
                <a:lnTo>
                  <a:pt x="3236087" y="3250057"/>
                </a:lnTo>
                <a:lnTo>
                  <a:pt x="3292094" y="3306191"/>
                </a:lnTo>
                <a:lnTo>
                  <a:pt x="3306191" y="3292094"/>
                </a:lnTo>
                <a:lnTo>
                  <a:pt x="3250057" y="3236087"/>
                </a:lnTo>
                <a:close/>
              </a:path>
              <a:path w="3550284" h="3550285">
                <a:moveTo>
                  <a:pt x="3348228" y="3334130"/>
                </a:moveTo>
                <a:lnTo>
                  <a:pt x="3334131" y="3348228"/>
                </a:lnTo>
                <a:lnTo>
                  <a:pt x="3390265" y="3404235"/>
                </a:lnTo>
                <a:lnTo>
                  <a:pt x="3404235" y="3390265"/>
                </a:lnTo>
                <a:lnTo>
                  <a:pt x="3348228" y="3334130"/>
                </a:lnTo>
                <a:close/>
              </a:path>
              <a:path w="3550284" h="3550285">
                <a:moveTo>
                  <a:pt x="3479680" y="3493669"/>
                </a:moveTo>
                <a:lnTo>
                  <a:pt x="3476902" y="3497853"/>
                </a:lnTo>
                <a:lnTo>
                  <a:pt x="3474116" y="3512185"/>
                </a:lnTo>
                <a:lnTo>
                  <a:pt x="3476902" y="3526516"/>
                </a:lnTo>
                <a:lnTo>
                  <a:pt x="3485261" y="3539109"/>
                </a:lnTo>
                <a:lnTo>
                  <a:pt x="3497853" y="3547467"/>
                </a:lnTo>
                <a:lnTo>
                  <a:pt x="3512185" y="3550253"/>
                </a:lnTo>
                <a:lnTo>
                  <a:pt x="3526516" y="3547467"/>
                </a:lnTo>
                <a:lnTo>
                  <a:pt x="3539108" y="3539109"/>
                </a:lnTo>
                <a:lnTo>
                  <a:pt x="3547467" y="3526516"/>
                </a:lnTo>
                <a:lnTo>
                  <a:pt x="3550253" y="3512185"/>
                </a:lnTo>
                <a:lnTo>
                  <a:pt x="3548327" y="3502279"/>
                </a:lnTo>
                <a:lnTo>
                  <a:pt x="3488309" y="3502279"/>
                </a:lnTo>
                <a:lnTo>
                  <a:pt x="3479680" y="3493669"/>
                </a:lnTo>
                <a:close/>
              </a:path>
              <a:path w="3550284" h="3550285">
                <a:moveTo>
                  <a:pt x="3493669" y="3479680"/>
                </a:moveTo>
                <a:lnTo>
                  <a:pt x="3485261" y="3485261"/>
                </a:lnTo>
                <a:lnTo>
                  <a:pt x="3479680" y="3493669"/>
                </a:lnTo>
                <a:lnTo>
                  <a:pt x="3488309" y="3502279"/>
                </a:lnTo>
                <a:lnTo>
                  <a:pt x="3502279" y="3488309"/>
                </a:lnTo>
                <a:lnTo>
                  <a:pt x="3493669" y="3479680"/>
                </a:lnTo>
                <a:close/>
              </a:path>
              <a:path w="3550284" h="3550285">
                <a:moveTo>
                  <a:pt x="3512185" y="3474116"/>
                </a:moveTo>
                <a:lnTo>
                  <a:pt x="3497853" y="3476902"/>
                </a:lnTo>
                <a:lnTo>
                  <a:pt x="3493669" y="3479680"/>
                </a:lnTo>
                <a:lnTo>
                  <a:pt x="3502279" y="3488309"/>
                </a:lnTo>
                <a:lnTo>
                  <a:pt x="3488309" y="3502279"/>
                </a:lnTo>
                <a:lnTo>
                  <a:pt x="3548327" y="3502279"/>
                </a:lnTo>
                <a:lnTo>
                  <a:pt x="3547467" y="3497853"/>
                </a:lnTo>
                <a:lnTo>
                  <a:pt x="3539108" y="3485261"/>
                </a:lnTo>
                <a:lnTo>
                  <a:pt x="3526516" y="3476902"/>
                </a:lnTo>
                <a:lnTo>
                  <a:pt x="3512185" y="3474116"/>
                </a:lnTo>
                <a:close/>
              </a:path>
              <a:path w="3550284" h="3550285">
                <a:moveTo>
                  <a:pt x="3446272" y="3432175"/>
                </a:moveTo>
                <a:lnTo>
                  <a:pt x="3432175" y="3446272"/>
                </a:lnTo>
                <a:lnTo>
                  <a:pt x="3479680" y="3493669"/>
                </a:lnTo>
                <a:lnTo>
                  <a:pt x="3485261" y="3485261"/>
                </a:lnTo>
                <a:lnTo>
                  <a:pt x="3493669" y="3479680"/>
                </a:lnTo>
                <a:lnTo>
                  <a:pt x="3446272" y="3432175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498977" y="1746376"/>
            <a:ext cx="3016885" cy="3016885"/>
          </a:xfrm>
          <a:custGeom>
            <a:avLst/>
            <a:gdLst/>
            <a:ahLst/>
            <a:cxnLst/>
            <a:rect l="l" t="t" r="r" b="b"/>
            <a:pathLst>
              <a:path w="3016884" h="3016885">
                <a:moveTo>
                  <a:pt x="13970" y="0"/>
                </a:moveTo>
                <a:lnTo>
                  <a:pt x="0" y="13970"/>
                </a:lnTo>
                <a:lnTo>
                  <a:pt x="56007" y="69976"/>
                </a:lnTo>
                <a:lnTo>
                  <a:pt x="69976" y="56007"/>
                </a:lnTo>
                <a:lnTo>
                  <a:pt x="13970" y="0"/>
                </a:lnTo>
                <a:close/>
              </a:path>
              <a:path w="3016884" h="3016885">
                <a:moveTo>
                  <a:pt x="112013" y="98044"/>
                </a:moveTo>
                <a:lnTo>
                  <a:pt x="98044" y="112013"/>
                </a:lnTo>
                <a:lnTo>
                  <a:pt x="154050" y="168148"/>
                </a:lnTo>
                <a:lnTo>
                  <a:pt x="168148" y="154050"/>
                </a:lnTo>
                <a:lnTo>
                  <a:pt x="112013" y="98044"/>
                </a:lnTo>
                <a:close/>
              </a:path>
              <a:path w="3016884" h="3016885">
                <a:moveTo>
                  <a:pt x="210058" y="196087"/>
                </a:moveTo>
                <a:lnTo>
                  <a:pt x="196087" y="210058"/>
                </a:lnTo>
                <a:lnTo>
                  <a:pt x="252095" y="266192"/>
                </a:lnTo>
                <a:lnTo>
                  <a:pt x="266192" y="252095"/>
                </a:lnTo>
                <a:lnTo>
                  <a:pt x="210058" y="196087"/>
                </a:lnTo>
                <a:close/>
              </a:path>
              <a:path w="3016884" h="3016885">
                <a:moveTo>
                  <a:pt x="308228" y="294132"/>
                </a:moveTo>
                <a:lnTo>
                  <a:pt x="294132" y="308228"/>
                </a:lnTo>
                <a:lnTo>
                  <a:pt x="350265" y="364236"/>
                </a:lnTo>
                <a:lnTo>
                  <a:pt x="364236" y="350265"/>
                </a:lnTo>
                <a:lnTo>
                  <a:pt x="308228" y="294132"/>
                </a:lnTo>
                <a:close/>
              </a:path>
              <a:path w="3016884" h="3016885">
                <a:moveTo>
                  <a:pt x="406273" y="392175"/>
                </a:moveTo>
                <a:lnTo>
                  <a:pt x="392175" y="406273"/>
                </a:lnTo>
                <a:lnTo>
                  <a:pt x="448310" y="462280"/>
                </a:lnTo>
                <a:lnTo>
                  <a:pt x="462280" y="448310"/>
                </a:lnTo>
                <a:lnTo>
                  <a:pt x="406273" y="392175"/>
                </a:lnTo>
                <a:close/>
              </a:path>
              <a:path w="3016884" h="3016885">
                <a:moveTo>
                  <a:pt x="504317" y="490347"/>
                </a:moveTo>
                <a:lnTo>
                  <a:pt x="490347" y="504317"/>
                </a:lnTo>
                <a:lnTo>
                  <a:pt x="546353" y="560324"/>
                </a:lnTo>
                <a:lnTo>
                  <a:pt x="560324" y="546353"/>
                </a:lnTo>
                <a:lnTo>
                  <a:pt x="504317" y="490347"/>
                </a:lnTo>
                <a:close/>
              </a:path>
              <a:path w="3016884" h="3016885">
                <a:moveTo>
                  <a:pt x="602361" y="588390"/>
                </a:moveTo>
                <a:lnTo>
                  <a:pt x="588390" y="602361"/>
                </a:lnTo>
                <a:lnTo>
                  <a:pt x="644398" y="658368"/>
                </a:lnTo>
                <a:lnTo>
                  <a:pt x="658368" y="644398"/>
                </a:lnTo>
                <a:lnTo>
                  <a:pt x="602361" y="588390"/>
                </a:lnTo>
                <a:close/>
              </a:path>
              <a:path w="3016884" h="3016885">
                <a:moveTo>
                  <a:pt x="700405" y="686435"/>
                </a:moveTo>
                <a:lnTo>
                  <a:pt x="686435" y="700405"/>
                </a:lnTo>
                <a:lnTo>
                  <a:pt x="742442" y="756538"/>
                </a:lnTo>
                <a:lnTo>
                  <a:pt x="756412" y="742442"/>
                </a:lnTo>
                <a:lnTo>
                  <a:pt x="700405" y="686435"/>
                </a:lnTo>
                <a:close/>
              </a:path>
              <a:path w="3016884" h="3016885">
                <a:moveTo>
                  <a:pt x="798449" y="784478"/>
                </a:moveTo>
                <a:lnTo>
                  <a:pt x="784478" y="798449"/>
                </a:lnTo>
                <a:lnTo>
                  <a:pt x="840486" y="854583"/>
                </a:lnTo>
                <a:lnTo>
                  <a:pt x="854583" y="840486"/>
                </a:lnTo>
                <a:lnTo>
                  <a:pt x="798449" y="784478"/>
                </a:lnTo>
                <a:close/>
              </a:path>
              <a:path w="3016884" h="3016885">
                <a:moveTo>
                  <a:pt x="896620" y="882523"/>
                </a:moveTo>
                <a:lnTo>
                  <a:pt x="882523" y="896620"/>
                </a:lnTo>
                <a:lnTo>
                  <a:pt x="938657" y="952626"/>
                </a:lnTo>
                <a:lnTo>
                  <a:pt x="952626" y="938657"/>
                </a:lnTo>
                <a:lnTo>
                  <a:pt x="896620" y="882523"/>
                </a:lnTo>
                <a:close/>
              </a:path>
              <a:path w="3016884" h="3016885">
                <a:moveTo>
                  <a:pt x="994663" y="980567"/>
                </a:moveTo>
                <a:lnTo>
                  <a:pt x="980567" y="994663"/>
                </a:lnTo>
                <a:lnTo>
                  <a:pt x="1036701" y="1050671"/>
                </a:lnTo>
                <a:lnTo>
                  <a:pt x="1050671" y="1036701"/>
                </a:lnTo>
                <a:lnTo>
                  <a:pt x="994663" y="980567"/>
                </a:lnTo>
                <a:close/>
              </a:path>
              <a:path w="3016884" h="3016885">
                <a:moveTo>
                  <a:pt x="1092708" y="1078738"/>
                </a:moveTo>
                <a:lnTo>
                  <a:pt x="1078738" y="1092708"/>
                </a:lnTo>
                <a:lnTo>
                  <a:pt x="1134745" y="1148714"/>
                </a:lnTo>
                <a:lnTo>
                  <a:pt x="1148714" y="1134745"/>
                </a:lnTo>
                <a:lnTo>
                  <a:pt x="1092708" y="1078738"/>
                </a:lnTo>
                <a:close/>
              </a:path>
              <a:path w="3016884" h="3016885">
                <a:moveTo>
                  <a:pt x="1190752" y="1176782"/>
                </a:moveTo>
                <a:lnTo>
                  <a:pt x="1176782" y="1190752"/>
                </a:lnTo>
                <a:lnTo>
                  <a:pt x="1232789" y="1246759"/>
                </a:lnTo>
                <a:lnTo>
                  <a:pt x="1246759" y="1232789"/>
                </a:lnTo>
                <a:lnTo>
                  <a:pt x="1190752" y="1176782"/>
                </a:lnTo>
                <a:close/>
              </a:path>
              <a:path w="3016884" h="3016885">
                <a:moveTo>
                  <a:pt x="1288796" y="1274826"/>
                </a:moveTo>
                <a:lnTo>
                  <a:pt x="1274826" y="1288796"/>
                </a:lnTo>
                <a:lnTo>
                  <a:pt x="1330833" y="1344802"/>
                </a:lnTo>
                <a:lnTo>
                  <a:pt x="1344802" y="1330833"/>
                </a:lnTo>
                <a:lnTo>
                  <a:pt x="1288796" y="1274826"/>
                </a:lnTo>
                <a:close/>
              </a:path>
              <a:path w="3016884" h="3016885">
                <a:moveTo>
                  <a:pt x="1386839" y="1372870"/>
                </a:moveTo>
                <a:lnTo>
                  <a:pt x="1372870" y="1386839"/>
                </a:lnTo>
                <a:lnTo>
                  <a:pt x="1428877" y="1442974"/>
                </a:lnTo>
                <a:lnTo>
                  <a:pt x="1442974" y="1428877"/>
                </a:lnTo>
                <a:lnTo>
                  <a:pt x="1386839" y="1372870"/>
                </a:lnTo>
                <a:close/>
              </a:path>
              <a:path w="3016884" h="3016885">
                <a:moveTo>
                  <a:pt x="1485011" y="1470914"/>
                </a:moveTo>
                <a:lnTo>
                  <a:pt x="1470914" y="1485011"/>
                </a:lnTo>
                <a:lnTo>
                  <a:pt x="1526921" y="1541018"/>
                </a:lnTo>
                <a:lnTo>
                  <a:pt x="1541018" y="1526921"/>
                </a:lnTo>
                <a:lnTo>
                  <a:pt x="1485011" y="1470914"/>
                </a:lnTo>
                <a:close/>
              </a:path>
              <a:path w="3016884" h="3016885">
                <a:moveTo>
                  <a:pt x="1583055" y="1568958"/>
                </a:moveTo>
                <a:lnTo>
                  <a:pt x="1568958" y="1583055"/>
                </a:lnTo>
                <a:lnTo>
                  <a:pt x="1625092" y="1639062"/>
                </a:lnTo>
                <a:lnTo>
                  <a:pt x="1639062" y="1625092"/>
                </a:lnTo>
                <a:lnTo>
                  <a:pt x="1583055" y="1568958"/>
                </a:lnTo>
                <a:close/>
              </a:path>
              <a:path w="3016884" h="3016885">
                <a:moveTo>
                  <a:pt x="1681099" y="1667128"/>
                </a:moveTo>
                <a:lnTo>
                  <a:pt x="1667128" y="1681099"/>
                </a:lnTo>
                <a:lnTo>
                  <a:pt x="1723136" y="1737106"/>
                </a:lnTo>
                <a:lnTo>
                  <a:pt x="1737106" y="1723136"/>
                </a:lnTo>
                <a:lnTo>
                  <a:pt x="1681099" y="1667128"/>
                </a:lnTo>
                <a:close/>
              </a:path>
              <a:path w="3016884" h="3016885">
                <a:moveTo>
                  <a:pt x="1779143" y="1765173"/>
                </a:moveTo>
                <a:lnTo>
                  <a:pt x="1765173" y="1779143"/>
                </a:lnTo>
                <a:lnTo>
                  <a:pt x="1821180" y="1835150"/>
                </a:lnTo>
                <a:lnTo>
                  <a:pt x="1835150" y="1821180"/>
                </a:lnTo>
                <a:lnTo>
                  <a:pt x="1779143" y="1765173"/>
                </a:lnTo>
                <a:close/>
              </a:path>
              <a:path w="3016884" h="3016885">
                <a:moveTo>
                  <a:pt x="1877187" y="1863217"/>
                </a:moveTo>
                <a:lnTo>
                  <a:pt x="1863217" y="1877187"/>
                </a:lnTo>
                <a:lnTo>
                  <a:pt x="1919224" y="1933194"/>
                </a:lnTo>
                <a:lnTo>
                  <a:pt x="1933194" y="1919224"/>
                </a:lnTo>
                <a:lnTo>
                  <a:pt x="1877187" y="1863217"/>
                </a:lnTo>
                <a:close/>
              </a:path>
              <a:path w="3016884" h="3016885">
                <a:moveTo>
                  <a:pt x="1975231" y="1961261"/>
                </a:moveTo>
                <a:lnTo>
                  <a:pt x="1961261" y="1975231"/>
                </a:lnTo>
                <a:lnTo>
                  <a:pt x="2017268" y="2031365"/>
                </a:lnTo>
                <a:lnTo>
                  <a:pt x="2031364" y="2017268"/>
                </a:lnTo>
                <a:lnTo>
                  <a:pt x="1975231" y="1961261"/>
                </a:lnTo>
                <a:close/>
              </a:path>
              <a:path w="3016884" h="3016885">
                <a:moveTo>
                  <a:pt x="2073402" y="2059305"/>
                </a:moveTo>
                <a:lnTo>
                  <a:pt x="2059305" y="2073402"/>
                </a:lnTo>
                <a:lnTo>
                  <a:pt x="2115312" y="2129409"/>
                </a:lnTo>
                <a:lnTo>
                  <a:pt x="2129409" y="2115312"/>
                </a:lnTo>
                <a:lnTo>
                  <a:pt x="2073402" y="2059305"/>
                </a:lnTo>
                <a:close/>
              </a:path>
              <a:path w="3016884" h="3016885">
                <a:moveTo>
                  <a:pt x="2171446" y="2157349"/>
                </a:moveTo>
                <a:lnTo>
                  <a:pt x="2157349" y="2171446"/>
                </a:lnTo>
                <a:lnTo>
                  <a:pt x="2213483" y="2227453"/>
                </a:lnTo>
                <a:lnTo>
                  <a:pt x="2227453" y="2213483"/>
                </a:lnTo>
                <a:lnTo>
                  <a:pt x="2171446" y="2157349"/>
                </a:lnTo>
                <a:close/>
              </a:path>
              <a:path w="3016884" h="3016885">
                <a:moveTo>
                  <a:pt x="2269490" y="2255520"/>
                </a:moveTo>
                <a:lnTo>
                  <a:pt x="2255520" y="2269490"/>
                </a:lnTo>
                <a:lnTo>
                  <a:pt x="2311527" y="2325497"/>
                </a:lnTo>
                <a:lnTo>
                  <a:pt x="2325497" y="2311527"/>
                </a:lnTo>
                <a:lnTo>
                  <a:pt x="2269490" y="2255520"/>
                </a:lnTo>
                <a:close/>
              </a:path>
              <a:path w="3016884" h="3016885">
                <a:moveTo>
                  <a:pt x="2367534" y="2353564"/>
                </a:moveTo>
                <a:lnTo>
                  <a:pt x="2353564" y="2367534"/>
                </a:lnTo>
                <a:lnTo>
                  <a:pt x="2409571" y="2423541"/>
                </a:lnTo>
                <a:lnTo>
                  <a:pt x="2423541" y="2409571"/>
                </a:lnTo>
                <a:lnTo>
                  <a:pt x="2367534" y="2353564"/>
                </a:lnTo>
                <a:close/>
              </a:path>
              <a:path w="3016884" h="3016885">
                <a:moveTo>
                  <a:pt x="2465578" y="2451608"/>
                </a:moveTo>
                <a:lnTo>
                  <a:pt x="2451608" y="2465578"/>
                </a:lnTo>
                <a:lnTo>
                  <a:pt x="2507615" y="2521585"/>
                </a:lnTo>
                <a:lnTo>
                  <a:pt x="2521585" y="2507615"/>
                </a:lnTo>
                <a:lnTo>
                  <a:pt x="2465578" y="2451608"/>
                </a:lnTo>
                <a:close/>
              </a:path>
              <a:path w="3016884" h="3016885">
                <a:moveTo>
                  <a:pt x="2563622" y="2549652"/>
                </a:moveTo>
                <a:lnTo>
                  <a:pt x="2549652" y="2563622"/>
                </a:lnTo>
                <a:lnTo>
                  <a:pt x="2605659" y="2619756"/>
                </a:lnTo>
                <a:lnTo>
                  <a:pt x="2619756" y="2605659"/>
                </a:lnTo>
                <a:lnTo>
                  <a:pt x="2563622" y="2549652"/>
                </a:lnTo>
                <a:close/>
              </a:path>
              <a:path w="3016884" h="3016885">
                <a:moveTo>
                  <a:pt x="2661666" y="2647696"/>
                </a:moveTo>
                <a:lnTo>
                  <a:pt x="2647696" y="2661666"/>
                </a:lnTo>
                <a:lnTo>
                  <a:pt x="2703703" y="2717800"/>
                </a:lnTo>
                <a:lnTo>
                  <a:pt x="2717800" y="2703703"/>
                </a:lnTo>
                <a:lnTo>
                  <a:pt x="2661666" y="2647696"/>
                </a:lnTo>
                <a:close/>
              </a:path>
              <a:path w="3016884" h="3016885">
                <a:moveTo>
                  <a:pt x="2759837" y="2745740"/>
                </a:moveTo>
                <a:lnTo>
                  <a:pt x="2745740" y="2759837"/>
                </a:lnTo>
                <a:lnTo>
                  <a:pt x="2801874" y="2815844"/>
                </a:lnTo>
                <a:lnTo>
                  <a:pt x="2815844" y="2801874"/>
                </a:lnTo>
                <a:lnTo>
                  <a:pt x="2759837" y="2745740"/>
                </a:lnTo>
                <a:close/>
              </a:path>
              <a:path w="3016884" h="3016885">
                <a:moveTo>
                  <a:pt x="2857881" y="2843784"/>
                </a:moveTo>
                <a:lnTo>
                  <a:pt x="2843784" y="2857881"/>
                </a:lnTo>
                <a:lnTo>
                  <a:pt x="2899918" y="2913888"/>
                </a:lnTo>
                <a:lnTo>
                  <a:pt x="2913888" y="2899918"/>
                </a:lnTo>
                <a:lnTo>
                  <a:pt x="2857881" y="2843784"/>
                </a:lnTo>
                <a:close/>
              </a:path>
              <a:path w="3016884" h="3016885">
                <a:moveTo>
                  <a:pt x="2946287" y="2960257"/>
                </a:moveTo>
                <a:lnTo>
                  <a:pt x="2943502" y="2964453"/>
                </a:lnTo>
                <a:lnTo>
                  <a:pt x="2940716" y="2978785"/>
                </a:lnTo>
                <a:lnTo>
                  <a:pt x="2943502" y="2993116"/>
                </a:lnTo>
                <a:lnTo>
                  <a:pt x="2951861" y="3005709"/>
                </a:lnTo>
                <a:lnTo>
                  <a:pt x="2964453" y="3014067"/>
                </a:lnTo>
                <a:lnTo>
                  <a:pt x="2978785" y="3016853"/>
                </a:lnTo>
                <a:lnTo>
                  <a:pt x="2993116" y="3014067"/>
                </a:lnTo>
                <a:lnTo>
                  <a:pt x="3005708" y="3005709"/>
                </a:lnTo>
                <a:lnTo>
                  <a:pt x="3014067" y="2993116"/>
                </a:lnTo>
                <a:lnTo>
                  <a:pt x="3015495" y="2985770"/>
                </a:lnTo>
                <a:lnTo>
                  <a:pt x="2971800" y="2985770"/>
                </a:lnTo>
                <a:lnTo>
                  <a:pt x="2946287" y="2960257"/>
                </a:lnTo>
                <a:close/>
              </a:path>
              <a:path w="3016884" h="3016885">
                <a:moveTo>
                  <a:pt x="2960257" y="2946287"/>
                </a:moveTo>
                <a:lnTo>
                  <a:pt x="2951861" y="2951861"/>
                </a:lnTo>
                <a:lnTo>
                  <a:pt x="2946287" y="2960257"/>
                </a:lnTo>
                <a:lnTo>
                  <a:pt x="2971800" y="2985770"/>
                </a:lnTo>
                <a:lnTo>
                  <a:pt x="2985770" y="2971800"/>
                </a:lnTo>
                <a:lnTo>
                  <a:pt x="2960257" y="2946287"/>
                </a:lnTo>
                <a:close/>
              </a:path>
              <a:path w="3016884" h="3016885">
                <a:moveTo>
                  <a:pt x="2978785" y="2940716"/>
                </a:moveTo>
                <a:lnTo>
                  <a:pt x="2964453" y="2943502"/>
                </a:lnTo>
                <a:lnTo>
                  <a:pt x="2960257" y="2946287"/>
                </a:lnTo>
                <a:lnTo>
                  <a:pt x="2985770" y="2971800"/>
                </a:lnTo>
                <a:lnTo>
                  <a:pt x="2971800" y="2985770"/>
                </a:lnTo>
                <a:lnTo>
                  <a:pt x="3015495" y="2985770"/>
                </a:lnTo>
                <a:lnTo>
                  <a:pt x="3016853" y="2978785"/>
                </a:lnTo>
                <a:lnTo>
                  <a:pt x="3014067" y="2964453"/>
                </a:lnTo>
                <a:lnTo>
                  <a:pt x="3005708" y="2951861"/>
                </a:lnTo>
                <a:lnTo>
                  <a:pt x="2993116" y="2943502"/>
                </a:lnTo>
                <a:lnTo>
                  <a:pt x="2978785" y="2940716"/>
                </a:lnTo>
                <a:close/>
              </a:path>
              <a:path w="3016884" h="3016885">
                <a:moveTo>
                  <a:pt x="2955925" y="2941955"/>
                </a:moveTo>
                <a:lnTo>
                  <a:pt x="2941955" y="2955925"/>
                </a:lnTo>
                <a:lnTo>
                  <a:pt x="2946287" y="2960257"/>
                </a:lnTo>
                <a:lnTo>
                  <a:pt x="2951861" y="2951861"/>
                </a:lnTo>
                <a:lnTo>
                  <a:pt x="2960257" y="2946287"/>
                </a:lnTo>
                <a:lnTo>
                  <a:pt x="2955925" y="2941955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032377" y="1746376"/>
            <a:ext cx="2483485" cy="2483485"/>
          </a:xfrm>
          <a:custGeom>
            <a:avLst/>
            <a:gdLst/>
            <a:ahLst/>
            <a:cxnLst/>
            <a:rect l="l" t="t" r="r" b="b"/>
            <a:pathLst>
              <a:path w="2483484" h="2483485">
                <a:moveTo>
                  <a:pt x="13970" y="0"/>
                </a:moveTo>
                <a:lnTo>
                  <a:pt x="0" y="13970"/>
                </a:lnTo>
                <a:lnTo>
                  <a:pt x="56007" y="69976"/>
                </a:lnTo>
                <a:lnTo>
                  <a:pt x="69976" y="56007"/>
                </a:lnTo>
                <a:lnTo>
                  <a:pt x="13970" y="0"/>
                </a:lnTo>
                <a:close/>
              </a:path>
              <a:path w="2483484" h="2483485">
                <a:moveTo>
                  <a:pt x="112013" y="98044"/>
                </a:moveTo>
                <a:lnTo>
                  <a:pt x="98044" y="112013"/>
                </a:lnTo>
                <a:lnTo>
                  <a:pt x="154050" y="168148"/>
                </a:lnTo>
                <a:lnTo>
                  <a:pt x="168148" y="154050"/>
                </a:lnTo>
                <a:lnTo>
                  <a:pt x="112013" y="98044"/>
                </a:lnTo>
                <a:close/>
              </a:path>
              <a:path w="2483484" h="2483485">
                <a:moveTo>
                  <a:pt x="210058" y="196087"/>
                </a:moveTo>
                <a:lnTo>
                  <a:pt x="196087" y="210058"/>
                </a:lnTo>
                <a:lnTo>
                  <a:pt x="252095" y="266192"/>
                </a:lnTo>
                <a:lnTo>
                  <a:pt x="266192" y="252095"/>
                </a:lnTo>
                <a:lnTo>
                  <a:pt x="210058" y="196087"/>
                </a:lnTo>
                <a:close/>
              </a:path>
              <a:path w="2483484" h="2483485">
                <a:moveTo>
                  <a:pt x="308228" y="294132"/>
                </a:moveTo>
                <a:lnTo>
                  <a:pt x="294132" y="308228"/>
                </a:lnTo>
                <a:lnTo>
                  <a:pt x="350265" y="364236"/>
                </a:lnTo>
                <a:lnTo>
                  <a:pt x="364236" y="350265"/>
                </a:lnTo>
                <a:lnTo>
                  <a:pt x="308228" y="294132"/>
                </a:lnTo>
                <a:close/>
              </a:path>
              <a:path w="2483484" h="2483485">
                <a:moveTo>
                  <a:pt x="406273" y="392175"/>
                </a:moveTo>
                <a:lnTo>
                  <a:pt x="392175" y="406273"/>
                </a:lnTo>
                <a:lnTo>
                  <a:pt x="448310" y="462280"/>
                </a:lnTo>
                <a:lnTo>
                  <a:pt x="462280" y="448310"/>
                </a:lnTo>
                <a:lnTo>
                  <a:pt x="406273" y="392175"/>
                </a:lnTo>
                <a:close/>
              </a:path>
              <a:path w="2483484" h="2483485">
                <a:moveTo>
                  <a:pt x="504317" y="490347"/>
                </a:moveTo>
                <a:lnTo>
                  <a:pt x="490347" y="504317"/>
                </a:lnTo>
                <a:lnTo>
                  <a:pt x="546353" y="560324"/>
                </a:lnTo>
                <a:lnTo>
                  <a:pt x="560324" y="546353"/>
                </a:lnTo>
                <a:lnTo>
                  <a:pt x="504317" y="490347"/>
                </a:lnTo>
                <a:close/>
              </a:path>
              <a:path w="2483484" h="2483485">
                <a:moveTo>
                  <a:pt x="602361" y="588390"/>
                </a:moveTo>
                <a:lnTo>
                  <a:pt x="588390" y="602361"/>
                </a:lnTo>
                <a:lnTo>
                  <a:pt x="644398" y="658368"/>
                </a:lnTo>
                <a:lnTo>
                  <a:pt x="658368" y="644398"/>
                </a:lnTo>
                <a:lnTo>
                  <a:pt x="602361" y="588390"/>
                </a:lnTo>
                <a:close/>
              </a:path>
              <a:path w="2483484" h="2483485">
                <a:moveTo>
                  <a:pt x="700405" y="686435"/>
                </a:moveTo>
                <a:lnTo>
                  <a:pt x="686435" y="700405"/>
                </a:lnTo>
                <a:lnTo>
                  <a:pt x="742442" y="756538"/>
                </a:lnTo>
                <a:lnTo>
                  <a:pt x="756412" y="742442"/>
                </a:lnTo>
                <a:lnTo>
                  <a:pt x="700405" y="686435"/>
                </a:lnTo>
                <a:close/>
              </a:path>
              <a:path w="2483484" h="2483485">
                <a:moveTo>
                  <a:pt x="798449" y="784478"/>
                </a:moveTo>
                <a:lnTo>
                  <a:pt x="784478" y="798449"/>
                </a:lnTo>
                <a:lnTo>
                  <a:pt x="840486" y="854583"/>
                </a:lnTo>
                <a:lnTo>
                  <a:pt x="854583" y="840486"/>
                </a:lnTo>
                <a:lnTo>
                  <a:pt x="798449" y="784478"/>
                </a:lnTo>
                <a:close/>
              </a:path>
              <a:path w="2483484" h="2483485">
                <a:moveTo>
                  <a:pt x="896620" y="882523"/>
                </a:moveTo>
                <a:lnTo>
                  <a:pt x="882523" y="896620"/>
                </a:lnTo>
                <a:lnTo>
                  <a:pt x="938657" y="952626"/>
                </a:lnTo>
                <a:lnTo>
                  <a:pt x="952626" y="938657"/>
                </a:lnTo>
                <a:lnTo>
                  <a:pt x="896620" y="882523"/>
                </a:lnTo>
                <a:close/>
              </a:path>
              <a:path w="2483484" h="2483485">
                <a:moveTo>
                  <a:pt x="994663" y="980567"/>
                </a:moveTo>
                <a:lnTo>
                  <a:pt x="980567" y="994663"/>
                </a:lnTo>
                <a:lnTo>
                  <a:pt x="1036701" y="1050671"/>
                </a:lnTo>
                <a:lnTo>
                  <a:pt x="1050671" y="1036701"/>
                </a:lnTo>
                <a:lnTo>
                  <a:pt x="994663" y="980567"/>
                </a:lnTo>
                <a:close/>
              </a:path>
              <a:path w="2483484" h="2483485">
                <a:moveTo>
                  <a:pt x="1092708" y="1078738"/>
                </a:moveTo>
                <a:lnTo>
                  <a:pt x="1078738" y="1092708"/>
                </a:lnTo>
                <a:lnTo>
                  <a:pt x="1134745" y="1148714"/>
                </a:lnTo>
                <a:lnTo>
                  <a:pt x="1148714" y="1134745"/>
                </a:lnTo>
                <a:lnTo>
                  <a:pt x="1092708" y="1078738"/>
                </a:lnTo>
                <a:close/>
              </a:path>
              <a:path w="2483484" h="2483485">
                <a:moveTo>
                  <a:pt x="1190752" y="1176782"/>
                </a:moveTo>
                <a:lnTo>
                  <a:pt x="1176782" y="1190752"/>
                </a:lnTo>
                <a:lnTo>
                  <a:pt x="1232789" y="1246759"/>
                </a:lnTo>
                <a:lnTo>
                  <a:pt x="1246759" y="1232789"/>
                </a:lnTo>
                <a:lnTo>
                  <a:pt x="1190752" y="1176782"/>
                </a:lnTo>
                <a:close/>
              </a:path>
              <a:path w="2483484" h="2483485">
                <a:moveTo>
                  <a:pt x="1288796" y="1274826"/>
                </a:moveTo>
                <a:lnTo>
                  <a:pt x="1274826" y="1288796"/>
                </a:lnTo>
                <a:lnTo>
                  <a:pt x="1330833" y="1344802"/>
                </a:lnTo>
                <a:lnTo>
                  <a:pt x="1344802" y="1330833"/>
                </a:lnTo>
                <a:lnTo>
                  <a:pt x="1288796" y="1274826"/>
                </a:lnTo>
                <a:close/>
              </a:path>
              <a:path w="2483484" h="2483485">
                <a:moveTo>
                  <a:pt x="1386839" y="1372870"/>
                </a:moveTo>
                <a:lnTo>
                  <a:pt x="1372870" y="1386839"/>
                </a:lnTo>
                <a:lnTo>
                  <a:pt x="1428877" y="1442974"/>
                </a:lnTo>
                <a:lnTo>
                  <a:pt x="1442974" y="1428877"/>
                </a:lnTo>
                <a:lnTo>
                  <a:pt x="1386839" y="1372870"/>
                </a:lnTo>
                <a:close/>
              </a:path>
              <a:path w="2483484" h="2483485">
                <a:moveTo>
                  <a:pt x="1485011" y="1470914"/>
                </a:moveTo>
                <a:lnTo>
                  <a:pt x="1470914" y="1485011"/>
                </a:lnTo>
                <a:lnTo>
                  <a:pt x="1526921" y="1541018"/>
                </a:lnTo>
                <a:lnTo>
                  <a:pt x="1541018" y="1526921"/>
                </a:lnTo>
                <a:lnTo>
                  <a:pt x="1485011" y="1470914"/>
                </a:lnTo>
                <a:close/>
              </a:path>
              <a:path w="2483484" h="2483485">
                <a:moveTo>
                  <a:pt x="1583055" y="1568958"/>
                </a:moveTo>
                <a:lnTo>
                  <a:pt x="1568958" y="1583055"/>
                </a:lnTo>
                <a:lnTo>
                  <a:pt x="1625092" y="1639062"/>
                </a:lnTo>
                <a:lnTo>
                  <a:pt x="1639062" y="1625092"/>
                </a:lnTo>
                <a:lnTo>
                  <a:pt x="1583055" y="1568958"/>
                </a:lnTo>
                <a:close/>
              </a:path>
              <a:path w="2483484" h="2483485">
                <a:moveTo>
                  <a:pt x="1681099" y="1667128"/>
                </a:moveTo>
                <a:lnTo>
                  <a:pt x="1667128" y="1681099"/>
                </a:lnTo>
                <a:lnTo>
                  <a:pt x="1723136" y="1737106"/>
                </a:lnTo>
                <a:lnTo>
                  <a:pt x="1737106" y="1723136"/>
                </a:lnTo>
                <a:lnTo>
                  <a:pt x="1681099" y="1667128"/>
                </a:lnTo>
                <a:close/>
              </a:path>
              <a:path w="2483484" h="2483485">
                <a:moveTo>
                  <a:pt x="1779143" y="1765173"/>
                </a:moveTo>
                <a:lnTo>
                  <a:pt x="1765173" y="1779143"/>
                </a:lnTo>
                <a:lnTo>
                  <a:pt x="1821180" y="1835150"/>
                </a:lnTo>
                <a:lnTo>
                  <a:pt x="1835150" y="1821180"/>
                </a:lnTo>
                <a:lnTo>
                  <a:pt x="1779143" y="1765173"/>
                </a:lnTo>
                <a:close/>
              </a:path>
              <a:path w="2483484" h="2483485">
                <a:moveTo>
                  <a:pt x="1877187" y="1863217"/>
                </a:moveTo>
                <a:lnTo>
                  <a:pt x="1863217" y="1877187"/>
                </a:lnTo>
                <a:lnTo>
                  <a:pt x="1919224" y="1933194"/>
                </a:lnTo>
                <a:lnTo>
                  <a:pt x="1933194" y="1919224"/>
                </a:lnTo>
                <a:lnTo>
                  <a:pt x="1877187" y="1863217"/>
                </a:lnTo>
                <a:close/>
              </a:path>
              <a:path w="2483484" h="2483485">
                <a:moveTo>
                  <a:pt x="1975231" y="1961261"/>
                </a:moveTo>
                <a:lnTo>
                  <a:pt x="1961261" y="1975231"/>
                </a:lnTo>
                <a:lnTo>
                  <a:pt x="2017268" y="2031365"/>
                </a:lnTo>
                <a:lnTo>
                  <a:pt x="2031364" y="2017268"/>
                </a:lnTo>
                <a:lnTo>
                  <a:pt x="1975231" y="1961261"/>
                </a:lnTo>
                <a:close/>
              </a:path>
              <a:path w="2483484" h="2483485">
                <a:moveTo>
                  <a:pt x="2073402" y="2059305"/>
                </a:moveTo>
                <a:lnTo>
                  <a:pt x="2059305" y="2073402"/>
                </a:lnTo>
                <a:lnTo>
                  <a:pt x="2115312" y="2129409"/>
                </a:lnTo>
                <a:lnTo>
                  <a:pt x="2129409" y="2115312"/>
                </a:lnTo>
                <a:lnTo>
                  <a:pt x="2073402" y="2059305"/>
                </a:lnTo>
                <a:close/>
              </a:path>
              <a:path w="2483484" h="2483485">
                <a:moveTo>
                  <a:pt x="2171446" y="2157349"/>
                </a:moveTo>
                <a:lnTo>
                  <a:pt x="2157349" y="2171446"/>
                </a:lnTo>
                <a:lnTo>
                  <a:pt x="2213483" y="2227453"/>
                </a:lnTo>
                <a:lnTo>
                  <a:pt x="2227453" y="2213483"/>
                </a:lnTo>
                <a:lnTo>
                  <a:pt x="2171446" y="2157349"/>
                </a:lnTo>
                <a:close/>
              </a:path>
              <a:path w="2483484" h="2483485">
                <a:moveTo>
                  <a:pt x="2269490" y="2255520"/>
                </a:moveTo>
                <a:lnTo>
                  <a:pt x="2255520" y="2269490"/>
                </a:lnTo>
                <a:lnTo>
                  <a:pt x="2311527" y="2325497"/>
                </a:lnTo>
                <a:lnTo>
                  <a:pt x="2325497" y="2311527"/>
                </a:lnTo>
                <a:lnTo>
                  <a:pt x="2269490" y="2255520"/>
                </a:lnTo>
                <a:close/>
              </a:path>
              <a:path w="2483484" h="2483485">
                <a:moveTo>
                  <a:pt x="2445385" y="2407316"/>
                </a:moveTo>
                <a:lnTo>
                  <a:pt x="2431053" y="2410102"/>
                </a:lnTo>
                <a:lnTo>
                  <a:pt x="2418461" y="2418461"/>
                </a:lnTo>
                <a:lnTo>
                  <a:pt x="2410102" y="2431053"/>
                </a:lnTo>
                <a:lnTo>
                  <a:pt x="2407316" y="2445385"/>
                </a:lnTo>
                <a:lnTo>
                  <a:pt x="2410102" y="2459716"/>
                </a:lnTo>
                <a:lnTo>
                  <a:pt x="2418461" y="2472309"/>
                </a:lnTo>
                <a:lnTo>
                  <a:pt x="2431053" y="2480667"/>
                </a:lnTo>
                <a:lnTo>
                  <a:pt x="2445385" y="2483453"/>
                </a:lnTo>
                <a:lnTo>
                  <a:pt x="2459716" y="2480667"/>
                </a:lnTo>
                <a:lnTo>
                  <a:pt x="2472308" y="2472309"/>
                </a:lnTo>
                <a:lnTo>
                  <a:pt x="2480667" y="2459716"/>
                </a:lnTo>
                <a:lnTo>
                  <a:pt x="2483453" y="2445385"/>
                </a:lnTo>
                <a:lnTo>
                  <a:pt x="2480667" y="2431053"/>
                </a:lnTo>
                <a:lnTo>
                  <a:pt x="2472308" y="2418461"/>
                </a:lnTo>
                <a:lnTo>
                  <a:pt x="2459716" y="2410102"/>
                </a:lnTo>
                <a:lnTo>
                  <a:pt x="2445385" y="2407316"/>
                </a:lnTo>
                <a:close/>
              </a:path>
              <a:path w="2483484" h="2483485">
                <a:moveTo>
                  <a:pt x="2367534" y="2353564"/>
                </a:moveTo>
                <a:lnTo>
                  <a:pt x="2353564" y="2367534"/>
                </a:lnTo>
                <a:lnTo>
                  <a:pt x="2409571" y="2423541"/>
                </a:lnTo>
                <a:lnTo>
                  <a:pt x="2423541" y="2409571"/>
                </a:lnTo>
                <a:lnTo>
                  <a:pt x="2367534" y="2353564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565777" y="1746376"/>
            <a:ext cx="1950085" cy="1950085"/>
          </a:xfrm>
          <a:custGeom>
            <a:avLst/>
            <a:gdLst/>
            <a:ahLst/>
            <a:cxnLst/>
            <a:rect l="l" t="t" r="r" b="b"/>
            <a:pathLst>
              <a:path w="1950084" h="1950085">
                <a:moveTo>
                  <a:pt x="13970" y="0"/>
                </a:moveTo>
                <a:lnTo>
                  <a:pt x="0" y="13970"/>
                </a:lnTo>
                <a:lnTo>
                  <a:pt x="56007" y="69976"/>
                </a:lnTo>
                <a:lnTo>
                  <a:pt x="69976" y="56007"/>
                </a:lnTo>
                <a:lnTo>
                  <a:pt x="13970" y="0"/>
                </a:lnTo>
                <a:close/>
              </a:path>
              <a:path w="1950084" h="1950085">
                <a:moveTo>
                  <a:pt x="112013" y="98044"/>
                </a:moveTo>
                <a:lnTo>
                  <a:pt x="98044" y="112013"/>
                </a:lnTo>
                <a:lnTo>
                  <a:pt x="154050" y="168148"/>
                </a:lnTo>
                <a:lnTo>
                  <a:pt x="168148" y="154050"/>
                </a:lnTo>
                <a:lnTo>
                  <a:pt x="112013" y="98044"/>
                </a:lnTo>
                <a:close/>
              </a:path>
              <a:path w="1950084" h="1950085">
                <a:moveTo>
                  <a:pt x="210058" y="196087"/>
                </a:moveTo>
                <a:lnTo>
                  <a:pt x="196087" y="210058"/>
                </a:lnTo>
                <a:lnTo>
                  <a:pt x="252095" y="266192"/>
                </a:lnTo>
                <a:lnTo>
                  <a:pt x="266192" y="252095"/>
                </a:lnTo>
                <a:lnTo>
                  <a:pt x="210058" y="196087"/>
                </a:lnTo>
                <a:close/>
              </a:path>
              <a:path w="1950084" h="1950085">
                <a:moveTo>
                  <a:pt x="308228" y="294132"/>
                </a:moveTo>
                <a:lnTo>
                  <a:pt x="294132" y="308228"/>
                </a:lnTo>
                <a:lnTo>
                  <a:pt x="350265" y="364236"/>
                </a:lnTo>
                <a:lnTo>
                  <a:pt x="364236" y="350265"/>
                </a:lnTo>
                <a:lnTo>
                  <a:pt x="308228" y="294132"/>
                </a:lnTo>
                <a:close/>
              </a:path>
              <a:path w="1950084" h="1950085">
                <a:moveTo>
                  <a:pt x="406273" y="392175"/>
                </a:moveTo>
                <a:lnTo>
                  <a:pt x="392175" y="406273"/>
                </a:lnTo>
                <a:lnTo>
                  <a:pt x="448310" y="462280"/>
                </a:lnTo>
                <a:lnTo>
                  <a:pt x="462280" y="448310"/>
                </a:lnTo>
                <a:lnTo>
                  <a:pt x="406273" y="392175"/>
                </a:lnTo>
                <a:close/>
              </a:path>
              <a:path w="1950084" h="1950085">
                <a:moveTo>
                  <a:pt x="504317" y="490347"/>
                </a:moveTo>
                <a:lnTo>
                  <a:pt x="490347" y="504317"/>
                </a:lnTo>
                <a:lnTo>
                  <a:pt x="546353" y="560324"/>
                </a:lnTo>
                <a:lnTo>
                  <a:pt x="560324" y="546353"/>
                </a:lnTo>
                <a:lnTo>
                  <a:pt x="504317" y="490347"/>
                </a:lnTo>
                <a:close/>
              </a:path>
              <a:path w="1950084" h="1950085">
                <a:moveTo>
                  <a:pt x="602361" y="588390"/>
                </a:moveTo>
                <a:lnTo>
                  <a:pt x="588390" y="602361"/>
                </a:lnTo>
                <a:lnTo>
                  <a:pt x="644398" y="658368"/>
                </a:lnTo>
                <a:lnTo>
                  <a:pt x="658368" y="644398"/>
                </a:lnTo>
                <a:lnTo>
                  <a:pt x="602361" y="588390"/>
                </a:lnTo>
                <a:close/>
              </a:path>
              <a:path w="1950084" h="1950085">
                <a:moveTo>
                  <a:pt x="700405" y="686435"/>
                </a:moveTo>
                <a:lnTo>
                  <a:pt x="686435" y="700405"/>
                </a:lnTo>
                <a:lnTo>
                  <a:pt x="742442" y="756538"/>
                </a:lnTo>
                <a:lnTo>
                  <a:pt x="756538" y="742442"/>
                </a:lnTo>
                <a:lnTo>
                  <a:pt x="700405" y="686435"/>
                </a:lnTo>
                <a:close/>
              </a:path>
              <a:path w="1950084" h="1950085">
                <a:moveTo>
                  <a:pt x="798449" y="784478"/>
                </a:moveTo>
                <a:lnTo>
                  <a:pt x="784478" y="798449"/>
                </a:lnTo>
                <a:lnTo>
                  <a:pt x="840486" y="854583"/>
                </a:lnTo>
                <a:lnTo>
                  <a:pt x="854583" y="840486"/>
                </a:lnTo>
                <a:lnTo>
                  <a:pt x="798449" y="784478"/>
                </a:lnTo>
                <a:close/>
              </a:path>
              <a:path w="1950084" h="1950085">
                <a:moveTo>
                  <a:pt x="896620" y="882523"/>
                </a:moveTo>
                <a:lnTo>
                  <a:pt x="882523" y="896620"/>
                </a:lnTo>
                <a:lnTo>
                  <a:pt x="938657" y="952626"/>
                </a:lnTo>
                <a:lnTo>
                  <a:pt x="952626" y="938657"/>
                </a:lnTo>
                <a:lnTo>
                  <a:pt x="896620" y="882523"/>
                </a:lnTo>
                <a:close/>
              </a:path>
              <a:path w="1950084" h="1950085">
                <a:moveTo>
                  <a:pt x="994663" y="980567"/>
                </a:moveTo>
                <a:lnTo>
                  <a:pt x="980567" y="994663"/>
                </a:lnTo>
                <a:lnTo>
                  <a:pt x="1036701" y="1050671"/>
                </a:lnTo>
                <a:lnTo>
                  <a:pt x="1050671" y="1036701"/>
                </a:lnTo>
                <a:lnTo>
                  <a:pt x="994663" y="980567"/>
                </a:lnTo>
                <a:close/>
              </a:path>
              <a:path w="1950084" h="1950085">
                <a:moveTo>
                  <a:pt x="1092708" y="1078738"/>
                </a:moveTo>
                <a:lnTo>
                  <a:pt x="1078738" y="1092708"/>
                </a:lnTo>
                <a:lnTo>
                  <a:pt x="1134745" y="1148714"/>
                </a:lnTo>
                <a:lnTo>
                  <a:pt x="1148714" y="1134745"/>
                </a:lnTo>
                <a:lnTo>
                  <a:pt x="1092708" y="1078738"/>
                </a:lnTo>
                <a:close/>
              </a:path>
              <a:path w="1950084" h="1950085">
                <a:moveTo>
                  <a:pt x="1190752" y="1176782"/>
                </a:moveTo>
                <a:lnTo>
                  <a:pt x="1176782" y="1190752"/>
                </a:lnTo>
                <a:lnTo>
                  <a:pt x="1232789" y="1246759"/>
                </a:lnTo>
                <a:lnTo>
                  <a:pt x="1246759" y="1232789"/>
                </a:lnTo>
                <a:lnTo>
                  <a:pt x="1190752" y="1176782"/>
                </a:lnTo>
                <a:close/>
              </a:path>
              <a:path w="1950084" h="1950085">
                <a:moveTo>
                  <a:pt x="1288796" y="1274826"/>
                </a:moveTo>
                <a:lnTo>
                  <a:pt x="1274826" y="1288796"/>
                </a:lnTo>
                <a:lnTo>
                  <a:pt x="1330833" y="1344802"/>
                </a:lnTo>
                <a:lnTo>
                  <a:pt x="1344802" y="1330833"/>
                </a:lnTo>
                <a:lnTo>
                  <a:pt x="1288796" y="1274826"/>
                </a:lnTo>
                <a:close/>
              </a:path>
              <a:path w="1950084" h="1950085">
                <a:moveTo>
                  <a:pt x="1386839" y="1372870"/>
                </a:moveTo>
                <a:lnTo>
                  <a:pt x="1372870" y="1386839"/>
                </a:lnTo>
                <a:lnTo>
                  <a:pt x="1428877" y="1442974"/>
                </a:lnTo>
                <a:lnTo>
                  <a:pt x="1442974" y="1428877"/>
                </a:lnTo>
                <a:lnTo>
                  <a:pt x="1386839" y="1372870"/>
                </a:lnTo>
                <a:close/>
              </a:path>
              <a:path w="1950084" h="1950085">
                <a:moveTo>
                  <a:pt x="1485011" y="1470914"/>
                </a:moveTo>
                <a:lnTo>
                  <a:pt x="1470914" y="1485011"/>
                </a:lnTo>
                <a:lnTo>
                  <a:pt x="1526921" y="1541018"/>
                </a:lnTo>
                <a:lnTo>
                  <a:pt x="1541018" y="1526921"/>
                </a:lnTo>
                <a:lnTo>
                  <a:pt x="1485011" y="1470914"/>
                </a:lnTo>
                <a:close/>
              </a:path>
              <a:path w="1950084" h="1950085">
                <a:moveTo>
                  <a:pt x="1583055" y="1568958"/>
                </a:moveTo>
                <a:lnTo>
                  <a:pt x="1568958" y="1583055"/>
                </a:lnTo>
                <a:lnTo>
                  <a:pt x="1625092" y="1639062"/>
                </a:lnTo>
                <a:lnTo>
                  <a:pt x="1639062" y="1625092"/>
                </a:lnTo>
                <a:lnTo>
                  <a:pt x="1583055" y="1568958"/>
                </a:lnTo>
                <a:close/>
              </a:path>
              <a:path w="1950084" h="1950085">
                <a:moveTo>
                  <a:pt x="1681099" y="1667128"/>
                </a:moveTo>
                <a:lnTo>
                  <a:pt x="1667128" y="1681099"/>
                </a:lnTo>
                <a:lnTo>
                  <a:pt x="1723136" y="1737106"/>
                </a:lnTo>
                <a:lnTo>
                  <a:pt x="1737106" y="1723136"/>
                </a:lnTo>
                <a:lnTo>
                  <a:pt x="1681099" y="1667128"/>
                </a:lnTo>
                <a:close/>
              </a:path>
              <a:path w="1950084" h="1950085">
                <a:moveTo>
                  <a:pt x="1779143" y="1765173"/>
                </a:moveTo>
                <a:lnTo>
                  <a:pt x="1765173" y="1779143"/>
                </a:lnTo>
                <a:lnTo>
                  <a:pt x="1821180" y="1835150"/>
                </a:lnTo>
                <a:lnTo>
                  <a:pt x="1835150" y="1821180"/>
                </a:lnTo>
                <a:lnTo>
                  <a:pt x="1779143" y="1765173"/>
                </a:lnTo>
                <a:close/>
              </a:path>
              <a:path w="1950084" h="1950085">
                <a:moveTo>
                  <a:pt x="1879487" y="1893457"/>
                </a:moveTo>
                <a:lnTo>
                  <a:pt x="1876702" y="1897653"/>
                </a:lnTo>
                <a:lnTo>
                  <a:pt x="1873916" y="1911985"/>
                </a:lnTo>
                <a:lnTo>
                  <a:pt x="1876702" y="1926316"/>
                </a:lnTo>
                <a:lnTo>
                  <a:pt x="1885061" y="1938909"/>
                </a:lnTo>
                <a:lnTo>
                  <a:pt x="1897653" y="1947267"/>
                </a:lnTo>
                <a:lnTo>
                  <a:pt x="1911985" y="1950053"/>
                </a:lnTo>
                <a:lnTo>
                  <a:pt x="1926316" y="1947267"/>
                </a:lnTo>
                <a:lnTo>
                  <a:pt x="1938908" y="1938909"/>
                </a:lnTo>
                <a:lnTo>
                  <a:pt x="1947267" y="1926316"/>
                </a:lnTo>
                <a:lnTo>
                  <a:pt x="1948695" y="1918970"/>
                </a:lnTo>
                <a:lnTo>
                  <a:pt x="1905000" y="1918970"/>
                </a:lnTo>
                <a:lnTo>
                  <a:pt x="1879487" y="1893457"/>
                </a:lnTo>
                <a:close/>
              </a:path>
              <a:path w="1950084" h="1950085">
                <a:moveTo>
                  <a:pt x="1893457" y="1879487"/>
                </a:moveTo>
                <a:lnTo>
                  <a:pt x="1885061" y="1885061"/>
                </a:lnTo>
                <a:lnTo>
                  <a:pt x="1879487" y="1893457"/>
                </a:lnTo>
                <a:lnTo>
                  <a:pt x="1905000" y="1918970"/>
                </a:lnTo>
                <a:lnTo>
                  <a:pt x="1918970" y="1905000"/>
                </a:lnTo>
                <a:lnTo>
                  <a:pt x="1893457" y="1879487"/>
                </a:lnTo>
                <a:close/>
              </a:path>
              <a:path w="1950084" h="1950085">
                <a:moveTo>
                  <a:pt x="1911985" y="1873916"/>
                </a:moveTo>
                <a:lnTo>
                  <a:pt x="1897653" y="1876702"/>
                </a:lnTo>
                <a:lnTo>
                  <a:pt x="1893457" y="1879487"/>
                </a:lnTo>
                <a:lnTo>
                  <a:pt x="1918970" y="1905000"/>
                </a:lnTo>
                <a:lnTo>
                  <a:pt x="1905000" y="1918970"/>
                </a:lnTo>
                <a:lnTo>
                  <a:pt x="1948695" y="1918970"/>
                </a:lnTo>
                <a:lnTo>
                  <a:pt x="1950053" y="1911985"/>
                </a:lnTo>
                <a:lnTo>
                  <a:pt x="1947267" y="1897653"/>
                </a:lnTo>
                <a:lnTo>
                  <a:pt x="1938908" y="1885061"/>
                </a:lnTo>
                <a:lnTo>
                  <a:pt x="1926316" y="1876702"/>
                </a:lnTo>
                <a:lnTo>
                  <a:pt x="1911985" y="1873916"/>
                </a:lnTo>
                <a:close/>
              </a:path>
              <a:path w="1950084" h="1950085">
                <a:moveTo>
                  <a:pt x="1877187" y="1863217"/>
                </a:moveTo>
                <a:lnTo>
                  <a:pt x="1863217" y="1877187"/>
                </a:lnTo>
                <a:lnTo>
                  <a:pt x="1879487" y="1893457"/>
                </a:lnTo>
                <a:lnTo>
                  <a:pt x="1885061" y="1885061"/>
                </a:lnTo>
                <a:lnTo>
                  <a:pt x="1893457" y="1879487"/>
                </a:lnTo>
                <a:lnTo>
                  <a:pt x="1877187" y="1863217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099177" y="1746376"/>
            <a:ext cx="1416685" cy="1416685"/>
          </a:xfrm>
          <a:custGeom>
            <a:avLst/>
            <a:gdLst/>
            <a:ahLst/>
            <a:cxnLst/>
            <a:rect l="l" t="t" r="r" b="b"/>
            <a:pathLst>
              <a:path w="1416684" h="1416685">
                <a:moveTo>
                  <a:pt x="13970" y="0"/>
                </a:moveTo>
                <a:lnTo>
                  <a:pt x="0" y="13970"/>
                </a:lnTo>
                <a:lnTo>
                  <a:pt x="56007" y="69976"/>
                </a:lnTo>
                <a:lnTo>
                  <a:pt x="69976" y="56007"/>
                </a:lnTo>
                <a:lnTo>
                  <a:pt x="13970" y="0"/>
                </a:lnTo>
                <a:close/>
              </a:path>
              <a:path w="1416684" h="1416685">
                <a:moveTo>
                  <a:pt x="112013" y="98044"/>
                </a:moveTo>
                <a:lnTo>
                  <a:pt x="98044" y="112013"/>
                </a:lnTo>
                <a:lnTo>
                  <a:pt x="154050" y="168148"/>
                </a:lnTo>
                <a:lnTo>
                  <a:pt x="168148" y="154050"/>
                </a:lnTo>
                <a:lnTo>
                  <a:pt x="112013" y="98044"/>
                </a:lnTo>
                <a:close/>
              </a:path>
              <a:path w="1416684" h="1416685">
                <a:moveTo>
                  <a:pt x="210058" y="196087"/>
                </a:moveTo>
                <a:lnTo>
                  <a:pt x="196087" y="210058"/>
                </a:lnTo>
                <a:lnTo>
                  <a:pt x="252095" y="266192"/>
                </a:lnTo>
                <a:lnTo>
                  <a:pt x="266192" y="252095"/>
                </a:lnTo>
                <a:lnTo>
                  <a:pt x="210058" y="196087"/>
                </a:lnTo>
                <a:close/>
              </a:path>
              <a:path w="1416684" h="1416685">
                <a:moveTo>
                  <a:pt x="308228" y="294132"/>
                </a:moveTo>
                <a:lnTo>
                  <a:pt x="294132" y="308228"/>
                </a:lnTo>
                <a:lnTo>
                  <a:pt x="350265" y="364236"/>
                </a:lnTo>
                <a:lnTo>
                  <a:pt x="364236" y="350265"/>
                </a:lnTo>
                <a:lnTo>
                  <a:pt x="308228" y="294132"/>
                </a:lnTo>
                <a:close/>
              </a:path>
              <a:path w="1416684" h="1416685">
                <a:moveTo>
                  <a:pt x="406273" y="392175"/>
                </a:moveTo>
                <a:lnTo>
                  <a:pt x="392175" y="406273"/>
                </a:lnTo>
                <a:lnTo>
                  <a:pt x="448310" y="462280"/>
                </a:lnTo>
                <a:lnTo>
                  <a:pt x="462280" y="448310"/>
                </a:lnTo>
                <a:lnTo>
                  <a:pt x="406273" y="392175"/>
                </a:lnTo>
                <a:close/>
              </a:path>
              <a:path w="1416684" h="1416685">
                <a:moveTo>
                  <a:pt x="504317" y="490347"/>
                </a:moveTo>
                <a:lnTo>
                  <a:pt x="490347" y="504317"/>
                </a:lnTo>
                <a:lnTo>
                  <a:pt x="546353" y="560324"/>
                </a:lnTo>
                <a:lnTo>
                  <a:pt x="560324" y="546353"/>
                </a:lnTo>
                <a:lnTo>
                  <a:pt x="504317" y="490347"/>
                </a:lnTo>
                <a:close/>
              </a:path>
              <a:path w="1416684" h="1416685">
                <a:moveTo>
                  <a:pt x="602361" y="588390"/>
                </a:moveTo>
                <a:lnTo>
                  <a:pt x="588390" y="602361"/>
                </a:lnTo>
                <a:lnTo>
                  <a:pt x="644398" y="658368"/>
                </a:lnTo>
                <a:lnTo>
                  <a:pt x="658368" y="644398"/>
                </a:lnTo>
                <a:lnTo>
                  <a:pt x="602361" y="588390"/>
                </a:lnTo>
                <a:close/>
              </a:path>
              <a:path w="1416684" h="1416685">
                <a:moveTo>
                  <a:pt x="700405" y="686435"/>
                </a:moveTo>
                <a:lnTo>
                  <a:pt x="686435" y="700405"/>
                </a:lnTo>
                <a:lnTo>
                  <a:pt x="742442" y="756538"/>
                </a:lnTo>
                <a:lnTo>
                  <a:pt x="756412" y="742442"/>
                </a:lnTo>
                <a:lnTo>
                  <a:pt x="700405" y="686435"/>
                </a:lnTo>
                <a:close/>
              </a:path>
              <a:path w="1416684" h="1416685">
                <a:moveTo>
                  <a:pt x="798449" y="784478"/>
                </a:moveTo>
                <a:lnTo>
                  <a:pt x="784478" y="798449"/>
                </a:lnTo>
                <a:lnTo>
                  <a:pt x="840486" y="854583"/>
                </a:lnTo>
                <a:lnTo>
                  <a:pt x="854583" y="840486"/>
                </a:lnTo>
                <a:lnTo>
                  <a:pt x="798449" y="784478"/>
                </a:lnTo>
                <a:close/>
              </a:path>
              <a:path w="1416684" h="1416685">
                <a:moveTo>
                  <a:pt x="896620" y="882523"/>
                </a:moveTo>
                <a:lnTo>
                  <a:pt x="882523" y="896620"/>
                </a:lnTo>
                <a:lnTo>
                  <a:pt x="938657" y="952626"/>
                </a:lnTo>
                <a:lnTo>
                  <a:pt x="952626" y="938657"/>
                </a:lnTo>
                <a:lnTo>
                  <a:pt x="896620" y="882523"/>
                </a:lnTo>
                <a:close/>
              </a:path>
              <a:path w="1416684" h="1416685">
                <a:moveTo>
                  <a:pt x="994663" y="980567"/>
                </a:moveTo>
                <a:lnTo>
                  <a:pt x="980567" y="994663"/>
                </a:lnTo>
                <a:lnTo>
                  <a:pt x="1036701" y="1050671"/>
                </a:lnTo>
                <a:lnTo>
                  <a:pt x="1050671" y="1036701"/>
                </a:lnTo>
                <a:lnTo>
                  <a:pt x="994663" y="980567"/>
                </a:lnTo>
                <a:close/>
              </a:path>
              <a:path w="1416684" h="1416685">
                <a:moveTo>
                  <a:pt x="1092708" y="1078738"/>
                </a:moveTo>
                <a:lnTo>
                  <a:pt x="1078738" y="1092708"/>
                </a:lnTo>
                <a:lnTo>
                  <a:pt x="1134745" y="1148714"/>
                </a:lnTo>
                <a:lnTo>
                  <a:pt x="1148714" y="1134745"/>
                </a:lnTo>
                <a:lnTo>
                  <a:pt x="1092708" y="1078738"/>
                </a:lnTo>
                <a:close/>
              </a:path>
              <a:path w="1416684" h="1416685">
                <a:moveTo>
                  <a:pt x="1190752" y="1176782"/>
                </a:moveTo>
                <a:lnTo>
                  <a:pt x="1176782" y="1190752"/>
                </a:lnTo>
                <a:lnTo>
                  <a:pt x="1232789" y="1246759"/>
                </a:lnTo>
                <a:lnTo>
                  <a:pt x="1246759" y="1232789"/>
                </a:lnTo>
                <a:lnTo>
                  <a:pt x="1190752" y="1176782"/>
                </a:lnTo>
                <a:close/>
              </a:path>
              <a:path w="1416684" h="1416685">
                <a:moveTo>
                  <a:pt x="1378585" y="1340516"/>
                </a:moveTo>
                <a:lnTo>
                  <a:pt x="1364253" y="1343302"/>
                </a:lnTo>
                <a:lnTo>
                  <a:pt x="1351661" y="1351661"/>
                </a:lnTo>
                <a:lnTo>
                  <a:pt x="1343302" y="1364253"/>
                </a:lnTo>
                <a:lnTo>
                  <a:pt x="1340516" y="1378585"/>
                </a:lnTo>
                <a:lnTo>
                  <a:pt x="1343302" y="1392916"/>
                </a:lnTo>
                <a:lnTo>
                  <a:pt x="1351661" y="1405509"/>
                </a:lnTo>
                <a:lnTo>
                  <a:pt x="1364253" y="1413867"/>
                </a:lnTo>
                <a:lnTo>
                  <a:pt x="1378585" y="1416653"/>
                </a:lnTo>
                <a:lnTo>
                  <a:pt x="1392916" y="1413867"/>
                </a:lnTo>
                <a:lnTo>
                  <a:pt x="1405508" y="1405509"/>
                </a:lnTo>
                <a:lnTo>
                  <a:pt x="1413867" y="1392916"/>
                </a:lnTo>
                <a:lnTo>
                  <a:pt x="1416653" y="1378585"/>
                </a:lnTo>
                <a:lnTo>
                  <a:pt x="1413867" y="1364253"/>
                </a:lnTo>
                <a:lnTo>
                  <a:pt x="1405508" y="1351661"/>
                </a:lnTo>
                <a:lnTo>
                  <a:pt x="1392916" y="1343302"/>
                </a:lnTo>
                <a:lnTo>
                  <a:pt x="1378585" y="1340516"/>
                </a:lnTo>
                <a:close/>
              </a:path>
              <a:path w="1416684" h="1416685">
                <a:moveTo>
                  <a:pt x="1288796" y="1274826"/>
                </a:moveTo>
                <a:lnTo>
                  <a:pt x="1274826" y="1288796"/>
                </a:lnTo>
                <a:lnTo>
                  <a:pt x="1330833" y="1344802"/>
                </a:lnTo>
                <a:lnTo>
                  <a:pt x="1344802" y="1330833"/>
                </a:lnTo>
                <a:lnTo>
                  <a:pt x="1288796" y="1274826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632577" y="1746376"/>
            <a:ext cx="883285" cy="883285"/>
          </a:xfrm>
          <a:custGeom>
            <a:avLst/>
            <a:gdLst/>
            <a:ahLst/>
            <a:cxnLst/>
            <a:rect l="l" t="t" r="r" b="b"/>
            <a:pathLst>
              <a:path w="883284" h="883285">
                <a:moveTo>
                  <a:pt x="13970" y="0"/>
                </a:moveTo>
                <a:lnTo>
                  <a:pt x="0" y="13970"/>
                </a:lnTo>
                <a:lnTo>
                  <a:pt x="56007" y="69976"/>
                </a:lnTo>
                <a:lnTo>
                  <a:pt x="69976" y="56007"/>
                </a:lnTo>
                <a:lnTo>
                  <a:pt x="13970" y="0"/>
                </a:lnTo>
                <a:close/>
              </a:path>
              <a:path w="883284" h="883285">
                <a:moveTo>
                  <a:pt x="112013" y="98044"/>
                </a:moveTo>
                <a:lnTo>
                  <a:pt x="98044" y="112013"/>
                </a:lnTo>
                <a:lnTo>
                  <a:pt x="154050" y="168148"/>
                </a:lnTo>
                <a:lnTo>
                  <a:pt x="168148" y="154050"/>
                </a:lnTo>
                <a:lnTo>
                  <a:pt x="112013" y="98044"/>
                </a:lnTo>
                <a:close/>
              </a:path>
              <a:path w="883284" h="883285">
                <a:moveTo>
                  <a:pt x="210058" y="196087"/>
                </a:moveTo>
                <a:lnTo>
                  <a:pt x="196087" y="210058"/>
                </a:lnTo>
                <a:lnTo>
                  <a:pt x="252095" y="266192"/>
                </a:lnTo>
                <a:lnTo>
                  <a:pt x="266192" y="252095"/>
                </a:lnTo>
                <a:lnTo>
                  <a:pt x="210058" y="196087"/>
                </a:lnTo>
                <a:close/>
              </a:path>
              <a:path w="883284" h="883285">
                <a:moveTo>
                  <a:pt x="308228" y="294132"/>
                </a:moveTo>
                <a:lnTo>
                  <a:pt x="294132" y="308228"/>
                </a:lnTo>
                <a:lnTo>
                  <a:pt x="350265" y="364236"/>
                </a:lnTo>
                <a:lnTo>
                  <a:pt x="364236" y="350265"/>
                </a:lnTo>
                <a:lnTo>
                  <a:pt x="308228" y="294132"/>
                </a:lnTo>
                <a:close/>
              </a:path>
              <a:path w="883284" h="883285">
                <a:moveTo>
                  <a:pt x="406273" y="392175"/>
                </a:moveTo>
                <a:lnTo>
                  <a:pt x="392175" y="406273"/>
                </a:lnTo>
                <a:lnTo>
                  <a:pt x="448310" y="462280"/>
                </a:lnTo>
                <a:lnTo>
                  <a:pt x="462280" y="448310"/>
                </a:lnTo>
                <a:lnTo>
                  <a:pt x="406273" y="392175"/>
                </a:lnTo>
                <a:close/>
              </a:path>
              <a:path w="883284" h="883285">
                <a:moveTo>
                  <a:pt x="504317" y="490347"/>
                </a:moveTo>
                <a:lnTo>
                  <a:pt x="490347" y="504317"/>
                </a:lnTo>
                <a:lnTo>
                  <a:pt x="546353" y="560324"/>
                </a:lnTo>
                <a:lnTo>
                  <a:pt x="560324" y="546353"/>
                </a:lnTo>
                <a:lnTo>
                  <a:pt x="504317" y="490347"/>
                </a:lnTo>
                <a:close/>
              </a:path>
              <a:path w="883284" h="883285">
                <a:moveTo>
                  <a:pt x="602361" y="588390"/>
                </a:moveTo>
                <a:lnTo>
                  <a:pt x="588390" y="602361"/>
                </a:lnTo>
                <a:lnTo>
                  <a:pt x="644398" y="658368"/>
                </a:lnTo>
                <a:lnTo>
                  <a:pt x="658368" y="644398"/>
                </a:lnTo>
                <a:lnTo>
                  <a:pt x="602361" y="588390"/>
                </a:lnTo>
                <a:close/>
              </a:path>
              <a:path w="883284" h="883285">
                <a:moveTo>
                  <a:pt x="700405" y="686435"/>
                </a:moveTo>
                <a:lnTo>
                  <a:pt x="686435" y="700405"/>
                </a:lnTo>
                <a:lnTo>
                  <a:pt x="742442" y="756538"/>
                </a:lnTo>
                <a:lnTo>
                  <a:pt x="756412" y="742442"/>
                </a:lnTo>
                <a:lnTo>
                  <a:pt x="700405" y="686435"/>
                </a:lnTo>
                <a:close/>
              </a:path>
              <a:path w="883284" h="883285">
                <a:moveTo>
                  <a:pt x="812687" y="826657"/>
                </a:moveTo>
                <a:lnTo>
                  <a:pt x="809902" y="830853"/>
                </a:lnTo>
                <a:lnTo>
                  <a:pt x="807116" y="845185"/>
                </a:lnTo>
                <a:lnTo>
                  <a:pt x="809902" y="859516"/>
                </a:lnTo>
                <a:lnTo>
                  <a:pt x="818261" y="872109"/>
                </a:lnTo>
                <a:lnTo>
                  <a:pt x="830853" y="880467"/>
                </a:lnTo>
                <a:lnTo>
                  <a:pt x="845185" y="883253"/>
                </a:lnTo>
                <a:lnTo>
                  <a:pt x="859516" y="880467"/>
                </a:lnTo>
                <a:lnTo>
                  <a:pt x="872108" y="872109"/>
                </a:lnTo>
                <a:lnTo>
                  <a:pt x="880467" y="859516"/>
                </a:lnTo>
                <a:lnTo>
                  <a:pt x="881895" y="852170"/>
                </a:lnTo>
                <a:lnTo>
                  <a:pt x="838200" y="852170"/>
                </a:lnTo>
                <a:lnTo>
                  <a:pt x="812687" y="826657"/>
                </a:lnTo>
                <a:close/>
              </a:path>
              <a:path w="883284" h="883285">
                <a:moveTo>
                  <a:pt x="826657" y="812687"/>
                </a:moveTo>
                <a:lnTo>
                  <a:pt x="818261" y="818261"/>
                </a:lnTo>
                <a:lnTo>
                  <a:pt x="812687" y="826657"/>
                </a:lnTo>
                <a:lnTo>
                  <a:pt x="838200" y="852170"/>
                </a:lnTo>
                <a:lnTo>
                  <a:pt x="852170" y="838200"/>
                </a:lnTo>
                <a:lnTo>
                  <a:pt x="826657" y="812687"/>
                </a:lnTo>
                <a:close/>
              </a:path>
              <a:path w="883284" h="883285">
                <a:moveTo>
                  <a:pt x="845185" y="807116"/>
                </a:moveTo>
                <a:lnTo>
                  <a:pt x="830853" y="809902"/>
                </a:lnTo>
                <a:lnTo>
                  <a:pt x="826657" y="812687"/>
                </a:lnTo>
                <a:lnTo>
                  <a:pt x="852170" y="838200"/>
                </a:lnTo>
                <a:lnTo>
                  <a:pt x="838200" y="852170"/>
                </a:lnTo>
                <a:lnTo>
                  <a:pt x="881895" y="852170"/>
                </a:lnTo>
                <a:lnTo>
                  <a:pt x="883253" y="845185"/>
                </a:lnTo>
                <a:lnTo>
                  <a:pt x="880467" y="830853"/>
                </a:lnTo>
                <a:lnTo>
                  <a:pt x="872108" y="818261"/>
                </a:lnTo>
                <a:lnTo>
                  <a:pt x="859516" y="809902"/>
                </a:lnTo>
                <a:lnTo>
                  <a:pt x="845185" y="807116"/>
                </a:lnTo>
                <a:close/>
              </a:path>
              <a:path w="883284" h="883285">
                <a:moveTo>
                  <a:pt x="798449" y="784478"/>
                </a:moveTo>
                <a:lnTo>
                  <a:pt x="784478" y="798449"/>
                </a:lnTo>
                <a:lnTo>
                  <a:pt x="812687" y="826657"/>
                </a:lnTo>
                <a:lnTo>
                  <a:pt x="818261" y="818261"/>
                </a:lnTo>
                <a:lnTo>
                  <a:pt x="826657" y="812687"/>
                </a:lnTo>
                <a:lnTo>
                  <a:pt x="798449" y="784478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898776" y="5480177"/>
            <a:ext cx="883285" cy="883285"/>
          </a:xfrm>
          <a:custGeom>
            <a:avLst/>
            <a:gdLst/>
            <a:ahLst/>
            <a:cxnLst/>
            <a:rect l="l" t="t" r="r" b="b"/>
            <a:pathLst>
              <a:path w="883285" h="883285">
                <a:moveTo>
                  <a:pt x="13970" y="0"/>
                </a:moveTo>
                <a:lnTo>
                  <a:pt x="0" y="13970"/>
                </a:lnTo>
                <a:lnTo>
                  <a:pt x="56006" y="69977"/>
                </a:lnTo>
                <a:lnTo>
                  <a:pt x="69977" y="56007"/>
                </a:lnTo>
                <a:lnTo>
                  <a:pt x="13970" y="0"/>
                </a:lnTo>
                <a:close/>
              </a:path>
              <a:path w="883285" h="883285">
                <a:moveTo>
                  <a:pt x="112014" y="98044"/>
                </a:moveTo>
                <a:lnTo>
                  <a:pt x="98043" y="112052"/>
                </a:lnTo>
                <a:lnTo>
                  <a:pt x="154050" y="168084"/>
                </a:lnTo>
                <a:lnTo>
                  <a:pt x="168148" y="154076"/>
                </a:lnTo>
                <a:lnTo>
                  <a:pt x="112014" y="98044"/>
                </a:lnTo>
                <a:close/>
              </a:path>
              <a:path w="883285" h="883285">
                <a:moveTo>
                  <a:pt x="210058" y="196113"/>
                </a:moveTo>
                <a:lnTo>
                  <a:pt x="196087" y="210121"/>
                </a:lnTo>
                <a:lnTo>
                  <a:pt x="252095" y="266153"/>
                </a:lnTo>
                <a:lnTo>
                  <a:pt x="266192" y="252145"/>
                </a:lnTo>
                <a:lnTo>
                  <a:pt x="210058" y="196113"/>
                </a:lnTo>
                <a:close/>
              </a:path>
              <a:path w="883285" h="883285">
                <a:moveTo>
                  <a:pt x="308229" y="294170"/>
                </a:moveTo>
                <a:lnTo>
                  <a:pt x="294131" y="308178"/>
                </a:lnTo>
                <a:lnTo>
                  <a:pt x="350266" y="364223"/>
                </a:lnTo>
                <a:lnTo>
                  <a:pt x="364236" y="350202"/>
                </a:lnTo>
                <a:lnTo>
                  <a:pt x="308229" y="294170"/>
                </a:lnTo>
                <a:close/>
              </a:path>
              <a:path w="883285" h="883285">
                <a:moveTo>
                  <a:pt x="406273" y="392239"/>
                </a:moveTo>
                <a:lnTo>
                  <a:pt x="392175" y="406247"/>
                </a:lnTo>
                <a:lnTo>
                  <a:pt x="448310" y="462280"/>
                </a:lnTo>
                <a:lnTo>
                  <a:pt x="462280" y="448271"/>
                </a:lnTo>
                <a:lnTo>
                  <a:pt x="406273" y="392239"/>
                </a:lnTo>
                <a:close/>
              </a:path>
              <a:path w="883285" h="883285">
                <a:moveTo>
                  <a:pt x="504317" y="490296"/>
                </a:moveTo>
                <a:lnTo>
                  <a:pt x="490347" y="504304"/>
                </a:lnTo>
                <a:lnTo>
                  <a:pt x="546354" y="560349"/>
                </a:lnTo>
                <a:lnTo>
                  <a:pt x="560324" y="546341"/>
                </a:lnTo>
                <a:lnTo>
                  <a:pt x="504317" y="490296"/>
                </a:lnTo>
                <a:close/>
              </a:path>
              <a:path w="883285" h="883285">
                <a:moveTo>
                  <a:pt x="602361" y="588365"/>
                </a:moveTo>
                <a:lnTo>
                  <a:pt x="588391" y="602373"/>
                </a:lnTo>
                <a:lnTo>
                  <a:pt x="644398" y="658406"/>
                </a:lnTo>
                <a:lnTo>
                  <a:pt x="658368" y="644398"/>
                </a:lnTo>
                <a:lnTo>
                  <a:pt x="602361" y="588365"/>
                </a:lnTo>
                <a:close/>
              </a:path>
              <a:path w="883285" h="883285">
                <a:moveTo>
                  <a:pt x="700405" y="686435"/>
                </a:moveTo>
                <a:lnTo>
                  <a:pt x="686435" y="700443"/>
                </a:lnTo>
                <a:lnTo>
                  <a:pt x="742442" y="756475"/>
                </a:lnTo>
                <a:lnTo>
                  <a:pt x="756539" y="742467"/>
                </a:lnTo>
                <a:lnTo>
                  <a:pt x="700405" y="686435"/>
                </a:lnTo>
                <a:close/>
              </a:path>
              <a:path w="883285" h="883285">
                <a:moveTo>
                  <a:pt x="812672" y="826673"/>
                </a:moveTo>
                <a:lnTo>
                  <a:pt x="809902" y="830848"/>
                </a:lnTo>
                <a:lnTo>
                  <a:pt x="807116" y="845185"/>
                </a:lnTo>
                <a:lnTo>
                  <a:pt x="809902" y="859521"/>
                </a:lnTo>
                <a:lnTo>
                  <a:pt x="818261" y="872121"/>
                </a:lnTo>
                <a:lnTo>
                  <a:pt x="830853" y="880494"/>
                </a:lnTo>
                <a:lnTo>
                  <a:pt x="845185" y="883285"/>
                </a:lnTo>
                <a:lnTo>
                  <a:pt x="859516" y="880494"/>
                </a:lnTo>
                <a:lnTo>
                  <a:pt x="872109" y="872121"/>
                </a:lnTo>
                <a:lnTo>
                  <a:pt x="880467" y="859521"/>
                </a:lnTo>
                <a:lnTo>
                  <a:pt x="881893" y="852182"/>
                </a:lnTo>
                <a:lnTo>
                  <a:pt x="838200" y="852182"/>
                </a:lnTo>
                <a:lnTo>
                  <a:pt x="812672" y="826673"/>
                </a:lnTo>
                <a:close/>
              </a:path>
              <a:path w="883285" h="883285">
                <a:moveTo>
                  <a:pt x="826648" y="812671"/>
                </a:moveTo>
                <a:lnTo>
                  <a:pt x="818261" y="818248"/>
                </a:lnTo>
                <a:lnTo>
                  <a:pt x="812672" y="826673"/>
                </a:lnTo>
                <a:lnTo>
                  <a:pt x="838200" y="852182"/>
                </a:lnTo>
                <a:lnTo>
                  <a:pt x="852170" y="838174"/>
                </a:lnTo>
                <a:lnTo>
                  <a:pt x="826648" y="812671"/>
                </a:lnTo>
                <a:close/>
              </a:path>
              <a:path w="883285" h="883285">
                <a:moveTo>
                  <a:pt x="845185" y="807085"/>
                </a:moveTo>
                <a:lnTo>
                  <a:pt x="830853" y="809875"/>
                </a:lnTo>
                <a:lnTo>
                  <a:pt x="826648" y="812671"/>
                </a:lnTo>
                <a:lnTo>
                  <a:pt x="852170" y="838174"/>
                </a:lnTo>
                <a:lnTo>
                  <a:pt x="838200" y="852182"/>
                </a:lnTo>
                <a:lnTo>
                  <a:pt x="881893" y="852182"/>
                </a:lnTo>
                <a:lnTo>
                  <a:pt x="883253" y="845185"/>
                </a:lnTo>
                <a:lnTo>
                  <a:pt x="880467" y="830848"/>
                </a:lnTo>
                <a:lnTo>
                  <a:pt x="872109" y="818248"/>
                </a:lnTo>
                <a:lnTo>
                  <a:pt x="859516" y="809875"/>
                </a:lnTo>
                <a:lnTo>
                  <a:pt x="845185" y="807085"/>
                </a:lnTo>
                <a:close/>
              </a:path>
              <a:path w="883285" h="883285">
                <a:moveTo>
                  <a:pt x="798449" y="784491"/>
                </a:moveTo>
                <a:lnTo>
                  <a:pt x="784479" y="798499"/>
                </a:lnTo>
                <a:lnTo>
                  <a:pt x="812672" y="826673"/>
                </a:lnTo>
                <a:lnTo>
                  <a:pt x="818261" y="818248"/>
                </a:lnTo>
                <a:lnTo>
                  <a:pt x="826648" y="812671"/>
                </a:lnTo>
                <a:lnTo>
                  <a:pt x="798449" y="784491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898776" y="2279776"/>
            <a:ext cx="4083685" cy="4083685"/>
          </a:xfrm>
          <a:custGeom>
            <a:avLst/>
            <a:gdLst/>
            <a:ahLst/>
            <a:cxnLst/>
            <a:rect l="l" t="t" r="r" b="b"/>
            <a:pathLst>
              <a:path w="4083685" h="4083685">
                <a:moveTo>
                  <a:pt x="13970" y="0"/>
                </a:moveTo>
                <a:lnTo>
                  <a:pt x="0" y="13970"/>
                </a:lnTo>
                <a:lnTo>
                  <a:pt x="56006" y="69976"/>
                </a:lnTo>
                <a:lnTo>
                  <a:pt x="69977" y="56007"/>
                </a:lnTo>
                <a:lnTo>
                  <a:pt x="13970" y="0"/>
                </a:lnTo>
                <a:close/>
              </a:path>
              <a:path w="4083685" h="4083685">
                <a:moveTo>
                  <a:pt x="112014" y="98044"/>
                </a:moveTo>
                <a:lnTo>
                  <a:pt x="98043" y="112013"/>
                </a:lnTo>
                <a:lnTo>
                  <a:pt x="154050" y="168148"/>
                </a:lnTo>
                <a:lnTo>
                  <a:pt x="168148" y="154050"/>
                </a:lnTo>
                <a:lnTo>
                  <a:pt x="112014" y="98044"/>
                </a:lnTo>
                <a:close/>
              </a:path>
              <a:path w="4083685" h="4083685">
                <a:moveTo>
                  <a:pt x="210058" y="196087"/>
                </a:moveTo>
                <a:lnTo>
                  <a:pt x="196087" y="210058"/>
                </a:lnTo>
                <a:lnTo>
                  <a:pt x="252095" y="266192"/>
                </a:lnTo>
                <a:lnTo>
                  <a:pt x="266192" y="252095"/>
                </a:lnTo>
                <a:lnTo>
                  <a:pt x="210058" y="196087"/>
                </a:lnTo>
                <a:close/>
              </a:path>
              <a:path w="4083685" h="4083685">
                <a:moveTo>
                  <a:pt x="308229" y="294132"/>
                </a:moveTo>
                <a:lnTo>
                  <a:pt x="294131" y="308228"/>
                </a:lnTo>
                <a:lnTo>
                  <a:pt x="350266" y="364236"/>
                </a:lnTo>
                <a:lnTo>
                  <a:pt x="364236" y="350265"/>
                </a:lnTo>
                <a:lnTo>
                  <a:pt x="308229" y="294132"/>
                </a:lnTo>
                <a:close/>
              </a:path>
              <a:path w="4083685" h="4083685">
                <a:moveTo>
                  <a:pt x="406273" y="392175"/>
                </a:moveTo>
                <a:lnTo>
                  <a:pt x="392175" y="406273"/>
                </a:lnTo>
                <a:lnTo>
                  <a:pt x="448310" y="462280"/>
                </a:lnTo>
                <a:lnTo>
                  <a:pt x="462280" y="448310"/>
                </a:lnTo>
                <a:lnTo>
                  <a:pt x="406273" y="392175"/>
                </a:lnTo>
                <a:close/>
              </a:path>
              <a:path w="4083685" h="4083685">
                <a:moveTo>
                  <a:pt x="504317" y="490347"/>
                </a:moveTo>
                <a:lnTo>
                  <a:pt x="490347" y="504317"/>
                </a:lnTo>
                <a:lnTo>
                  <a:pt x="546354" y="560324"/>
                </a:lnTo>
                <a:lnTo>
                  <a:pt x="560324" y="546353"/>
                </a:lnTo>
                <a:lnTo>
                  <a:pt x="504317" y="490347"/>
                </a:lnTo>
                <a:close/>
              </a:path>
              <a:path w="4083685" h="4083685">
                <a:moveTo>
                  <a:pt x="602361" y="588390"/>
                </a:moveTo>
                <a:lnTo>
                  <a:pt x="588391" y="602361"/>
                </a:lnTo>
                <a:lnTo>
                  <a:pt x="644398" y="658368"/>
                </a:lnTo>
                <a:lnTo>
                  <a:pt x="658368" y="644398"/>
                </a:lnTo>
                <a:lnTo>
                  <a:pt x="602361" y="588390"/>
                </a:lnTo>
                <a:close/>
              </a:path>
              <a:path w="4083685" h="4083685">
                <a:moveTo>
                  <a:pt x="700405" y="686435"/>
                </a:moveTo>
                <a:lnTo>
                  <a:pt x="686435" y="700405"/>
                </a:lnTo>
                <a:lnTo>
                  <a:pt x="742442" y="756538"/>
                </a:lnTo>
                <a:lnTo>
                  <a:pt x="756539" y="742442"/>
                </a:lnTo>
                <a:lnTo>
                  <a:pt x="700405" y="686435"/>
                </a:lnTo>
                <a:close/>
              </a:path>
              <a:path w="4083685" h="4083685">
                <a:moveTo>
                  <a:pt x="798449" y="784478"/>
                </a:moveTo>
                <a:lnTo>
                  <a:pt x="784479" y="798449"/>
                </a:lnTo>
                <a:lnTo>
                  <a:pt x="840486" y="854583"/>
                </a:lnTo>
                <a:lnTo>
                  <a:pt x="854583" y="840486"/>
                </a:lnTo>
                <a:lnTo>
                  <a:pt x="798449" y="784478"/>
                </a:lnTo>
                <a:close/>
              </a:path>
              <a:path w="4083685" h="4083685">
                <a:moveTo>
                  <a:pt x="896620" y="882523"/>
                </a:moveTo>
                <a:lnTo>
                  <a:pt x="882523" y="896620"/>
                </a:lnTo>
                <a:lnTo>
                  <a:pt x="938657" y="952626"/>
                </a:lnTo>
                <a:lnTo>
                  <a:pt x="952627" y="938657"/>
                </a:lnTo>
                <a:lnTo>
                  <a:pt x="896620" y="882523"/>
                </a:lnTo>
                <a:close/>
              </a:path>
              <a:path w="4083685" h="4083685">
                <a:moveTo>
                  <a:pt x="994664" y="980567"/>
                </a:moveTo>
                <a:lnTo>
                  <a:pt x="980567" y="994663"/>
                </a:lnTo>
                <a:lnTo>
                  <a:pt x="1036701" y="1050671"/>
                </a:lnTo>
                <a:lnTo>
                  <a:pt x="1050671" y="1036701"/>
                </a:lnTo>
                <a:lnTo>
                  <a:pt x="994664" y="980567"/>
                </a:lnTo>
                <a:close/>
              </a:path>
              <a:path w="4083685" h="4083685">
                <a:moveTo>
                  <a:pt x="1092708" y="1078738"/>
                </a:moveTo>
                <a:lnTo>
                  <a:pt x="1078738" y="1092708"/>
                </a:lnTo>
                <a:lnTo>
                  <a:pt x="1134745" y="1148714"/>
                </a:lnTo>
                <a:lnTo>
                  <a:pt x="1148715" y="1134745"/>
                </a:lnTo>
                <a:lnTo>
                  <a:pt x="1092708" y="1078738"/>
                </a:lnTo>
                <a:close/>
              </a:path>
              <a:path w="4083685" h="4083685">
                <a:moveTo>
                  <a:pt x="1190752" y="1176782"/>
                </a:moveTo>
                <a:lnTo>
                  <a:pt x="1176782" y="1190752"/>
                </a:lnTo>
                <a:lnTo>
                  <a:pt x="1232789" y="1246759"/>
                </a:lnTo>
                <a:lnTo>
                  <a:pt x="1246759" y="1232789"/>
                </a:lnTo>
                <a:lnTo>
                  <a:pt x="1190752" y="1176782"/>
                </a:lnTo>
                <a:close/>
              </a:path>
              <a:path w="4083685" h="4083685">
                <a:moveTo>
                  <a:pt x="1288796" y="1274826"/>
                </a:moveTo>
                <a:lnTo>
                  <a:pt x="1274826" y="1288796"/>
                </a:lnTo>
                <a:lnTo>
                  <a:pt x="1330833" y="1344803"/>
                </a:lnTo>
                <a:lnTo>
                  <a:pt x="1344803" y="1330833"/>
                </a:lnTo>
                <a:lnTo>
                  <a:pt x="1288796" y="1274826"/>
                </a:lnTo>
                <a:close/>
              </a:path>
              <a:path w="4083685" h="4083685">
                <a:moveTo>
                  <a:pt x="1386839" y="1372870"/>
                </a:moveTo>
                <a:lnTo>
                  <a:pt x="1372870" y="1386840"/>
                </a:lnTo>
                <a:lnTo>
                  <a:pt x="1428877" y="1442974"/>
                </a:lnTo>
                <a:lnTo>
                  <a:pt x="1442974" y="1428877"/>
                </a:lnTo>
                <a:lnTo>
                  <a:pt x="1386839" y="1372870"/>
                </a:lnTo>
                <a:close/>
              </a:path>
              <a:path w="4083685" h="4083685">
                <a:moveTo>
                  <a:pt x="1485011" y="1470914"/>
                </a:moveTo>
                <a:lnTo>
                  <a:pt x="1470914" y="1485011"/>
                </a:lnTo>
                <a:lnTo>
                  <a:pt x="1526921" y="1541018"/>
                </a:lnTo>
                <a:lnTo>
                  <a:pt x="1541018" y="1526921"/>
                </a:lnTo>
                <a:lnTo>
                  <a:pt x="1485011" y="1470914"/>
                </a:lnTo>
                <a:close/>
              </a:path>
              <a:path w="4083685" h="4083685">
                <a:moveTo>
                  <a:pt x="1583055" y="1568958"/>
                </a:moveTo>
                <a:lnTo>
                  <a:pt x="1568958" y="1583055"/>
                </a:lnTo>
                <a:lnTo>
                  <a:pt x="1625092" y="1639062"/>
                </a:lnTo>
                <a:lnTo>
                  <a:pt x="1639062" y="1625092"/>
                </a:lnTo>
                <a:lnTo>
                  <a:pt x="1583055" y="1568958"/>
                </a:lnTo>
                <a:close/>
              </a:path>
              <a:path w="4083685" h="4083685">
                <a:moveTo>
                  <a:pt x="1681099" y="1667129"/>
                </a:moveTo>
                <a:lnTo>
                  <a:pt x="1667128" y="1681099"/>
                </a:lnTo>
                <a:lnTo>
                  <a:pt x="1723136" y="1737106"/>
                </a:lnTo>
                <a:lnTo>
                  <a:pt x="1737106" y="1723136"/>
                </a:lnTo>
                <a:lnTo>
                  <a:pt x="1681099" y="1667129"/>
                </a:lnTo>
                <a:close/>
              </a:path>
              <a:path w="4083685" h="4083685">
                <a:moveTo>
                  <a:pt x="1779143" y="1765173"/>
                </a:moveTo>
                <a:lnTo>
                  <a:pt x="1765173" y="1779143"/>
                </a:lnTo>
                <a:lnTo>
                  <a:pt x="1821180" y="1835150"/>
                </a:lnTo>
                <a:lnTo>
                  <a:pt x="1835150" y="1821180"/>
                </a:lnTo>
                <a:lnTo>
                  <a:pt x="1779143" y="1765173"/>
                </a:lnTo>
                <a:close/>
              </a:path>
              <a:path w="4083685" h="4083685">
                <a:moveTo>
                  <a:pt x="1877187" y="1863217"/>
                </a:moveTo>
                <a:lnTo>
                  <a:pt x="1863217" y="1877187"/>
                </a:lnTo>
                <a:lnTo>
                  <a:pt x="1919224" y="1933194"/>
                </a:lnTo>
                <a:lnTo>
                  <a:pt x="1933194" y="1919224"/>
                </a:lnTo>
                <a:lnTo>
                  <a:pt x="1877187" y="1863217"/>
                </a:lnTo>
                <a:close/>
              </a:path>
              <a:path w="4083685" h="4083685">
                <a:moveTo>
                  <a:pt x="1975231" y="1961261"/>
                </a:moveTo>
                <a:lnTo>
                  <a:pt x="1961261" y="1975231"/>
                </a:lnTo>
                <a:lnTo>
                  <a:pt x="2017268" y="2031365"/>
                </a:lnTo>
                <a:lnTo>
                  <a:pt x="2031364" y="2017268"/>
                </a:lnTo>
                <a:lnTo>
                  <a:pt x="1975231" y="1961261"/>
                </a:lnTo>
                <a:close/>
              </a:path>
              <a:path w="4083685" h="4083685">
                <a:moveTo>
                  <a:pt x="2073402" y="2059305"/>
                </a:moveTo>
                <a:lnTo>
                  <a:pt x="2059305" y="2073402"/>
                </a:lnTo>
                <a:lnTo>
                  <a:pt x="2115312" y="2129409"/>
                </a:lnTo>
                <a:lnTo>
                  <a:pt x="2129409" y="2115312"/>
                </a:lnTo>
                <a:lnTo>
                  <a:pt x="2073402" y="2059305"/>
                </a:lnTo>
                <a:close/>
              </a:path>
              <a:path w="4083685" h="4083685">
                <a:moveTo>
                  <a:pt x="2171446" y="2157349"/>
                </a:moveTo>
                <a:lnTo>
                  <a:pt x="2157349" y="2171446"/>
                </a:lnTo>
                <a:lnTo>
                  <a:pt x="2213483" y="2227453"/>
                </a:lnTo>
                <a:lnTo>
                  <a:pt x="2227453" y="2213483"/>
                </a:lnTo>
                <a:lnTo>
                  <a:pt x="2171446" y="2157349"/>
                </a:lnTo>
                <a:close/>
              </a:path>
              <a:path w="4083685" h="4083685">
                <a:moveTo>
                  <a:pt x="2269490" y="2255520"/>
                </a:moveTo>
                <a:lnTo>
                  <a:pt x="2255520" y="2269490"/>
                </a:lnTo>
                <a:lnTo>
                  <a:pt x="2311527" y="2325497"/>
                </a:lnTo>
                <a:lnTo>
                  <a:pt x="2325497" y="2311527"/>
                </a:lnTo>
                <a:lnTo>
                  <a:pt x="2269490" y="2255520"/>
                </a:lnTo>
                <a:close/>
              </a:path>
              <a:path w="4083685" h="4083685">
                <a:moveTo>
                  <a:pt x="2367534" y="2353564"/>
                </a:moveTo>
                <a:lnTo>
                  <a:pt x="2353564" y="2367534"/>
                </a:lnTo>
                <a:lnTo>
                  <a:pt x="2409571" y="2423541"/>
                </a:lnTo>
                <a:lnTo>
                  <a:pt x="2423541" y="2409571"/>
                </a:lnTo>
                <a:lnTo>
                  <a:pt x="2367534" y="2353564"/>
                </a:lnTo>
                <a:close/>
              </a:path>
              <a:path w="4083685" h="4083685">
                <a:moveTo>
                  <a:pt x="2465578" y="2451608"/>
                </a:moveTo>
                <a:lnTo>
                  <a:pt x="2451608" y="2465578"/>
                </a:lnTo>
                <a:lnTo>
                  <a:pt x="2507615" y="2521585"/>
                </a:lnTo>
                <a:lnTo>
                  <a:pt x="2521585" y="2507615"/>
                </a:lnTo>
                <a:lnTo>
                  <a:pt x="2465578" y="2451608"/>
                </a:lnTo>
                <a:close/>
              </a:path>
              <a:path w="4083685" h="4083685">
                <a:moveTo>
                  <a:pt x="2563622" y="2549652"/>
                </a:moveTo>
                <a:lnTo>
                  <a:pt x="2549652" y="2563622"/>
                </a:lnTo>
                <a:lnTo>
                  <a:pt x="2605659" y="2619756"/>
                </a:lnTo>
                <a:lnTo>
                  <a:pt x="2619756" y="2605659"/>
                </a:lnTo>
                <a:lnTo>
                  <a:pt x="2563622" y="2549652"/>
                </a:lnTo>
                <a:close/>
              </a:path>
              <a:path w="4083685" h="4083685">
                <a:moveTo>
                  <a:pt x="2661666" y="2647696"/>
                </a:moveTo>
                <a:lnTo>
                  <a:pt x="2647696" y="2661666"/>
                </a:lnTo>
                <a:lnTo>
                  <a:pt x="2703703" y="2717800"/>
                </a:lnTo>
                <a:lnTo>
                  <a:pt x="2717800" y="2703703"/>
                </a:lnTo>
                <a:lnTo>
                  <a:pt x="2661666" y="2647696"/>
                </a:lnTo>
                <a:close/>
              </a:path>
              <a:path w="4083685" h="4083685">
                <a:moveTo>
                  <a:pt x="2759837" y="2745740"/>
                </a:moveTo>
                <a:lnTo>
                  <a:pt x="2745740" y="2759837"/>
                </a:lnTo>
                <a:lnTo>
                  <a:pt x="2801874" y="2815844"/>
                </a:lnTo>
                <a:lnTo>
                  <a:pt x="2815844" y="2801874"/>
                </a:lnTo>
                <a:lnTo>
                  <a:pt x="2759837" y="2745740"/>
                </a:lnTo>
                <a:close/>
              </a:path>
              <a:path w="4083685" h="4083685">
                <a:moveTo>
                  <a:pt x="2857881" y="2843784"/>
                </a:moveTo>
                <a:lnTo>
                  <a:pt x="2843784" y="2857881"/>
                </a:lnTo>
                <a:lnTo>
                  <a:pt x="2899918" y="2913888"/>
                </a:lnTo>
                <a:lnTo>
                  <a:pt x="2913888" y="2899918"/>
                </a:lnTo>
                <a:lnTo>
                  <a:pt x="2857881" y="2843784"/>
                </a:lnTo>
                <a:close/>
              </a:path>
              <a:path w="4083685" h="4083685">
                <a:moveTo>
                  <a:pt x="2955925" y="2941955"/>
                </a:moveTo>
                <a:lnTo>
                  <a:pt x="2941955" y="2955925"/>
                </a:lnTo>
                <a:lnTo>
                  <a:pt x="2997962" y="3011932"/>
                </a:lnTo>
                <a:lnTo>
                  <a:pt x="3011932" y="2997962"/>
                </a:lnTo>
                <a:lnTo>
                  <a:pt x="2955925" y="2941955"/>
                </a:lnTo>
                <a:close/>
              </a:path>
              <a:path w="4083685" h="4083685">
                <a:moveTo>
                  <a:pt x="3053969" y="3039999"/>
                </a:moveTo>
                <a:lnTo>
                  <a:pt x="3039999" y="3053969"/>
                </a:lnTo>
                <a:lnTo>
                  <a:pt x="3096006" y="3109976"/>
                </a:lnTo>
                <a:lnTo>
                  <a:pt x="3109976" y="3096006"/>
                </a:lnTo>
                <a:lnTo>
                  <a:pt x="3053969" y="3039999"/>
                </a:lnTo>
                <a:close/>
              </a:path>
              <a:path w="4083685" h="4083685">
                <a:moveTo>
                  <a:pt x="3152013" y="3138043"/>
                </a:moveTo>
                <a:lnTo>
                  <a:pt x="3138043" y="3152013"/>
                </a:lnTo>
                <a:lnTo>
                  <a:pt x="3194050" y="3208020"/>
                </a:lnTo>
                <a:lnTo>
                  <a:pt x="3208020" y="3194050"/>
                </a:lnTo>
                <a:lnTo>
                  <a:pt x="3152013" y="3138043"/>
                </a:lnTo>
                <a:close/>
              </a:path>
              <a:path w="4083685" h="4083685">
                <a:moveTo>
                  <a:pt x="3250057" y="3236087"/>
                </a:moveTo>
                <a:lnTo>
                  <a:pt x="3236087" y="3250057"/>
                </a:lnTo>
                <a:lnTo>
                  <a:pt x="3292094" y="3306191"/>
                </a:lnTo>
                <a:lnTo>
                  <a:pt x="3306191" y="3292094"/>
                </a:lnTo>
                <a:lnTo>
                  <a:pt x="3250057" y="3236087"/>
                </a:lnTo>
                <a:close/>
              </a:path>
              <a:path w="4083685" h="4083685">
                <a:moveTo>
                  <a:pt x="3348228" y="3334169"/>
                </a:moveTo>
                <a:lnTo>
                  <a:pt x="3334131" y="3348177"/>
                </a:lnTo>
                <a:lnTo>
                  <a:pt x="3390265" y="3404209"/>
                </a:lnTo>
                <a:lnTo>
                  <a:pt x="3404235" y="3390201"/>
                </a:lnTo>
                <a:lnTo>
                  <a:pt x="3348228" y="3334169"/>
                </a:lnTo>
                <a:close/>
              </a:path>
              <a:path w="4083685" h="4083685">
                <a:moveTo>
                  <a:pt x="3446272" y="3432225"/>
                </a:moveTo>
                <a:lnTo>
                  <a:pt x="3432175" y="3446233"/>
                </a:lnTo>
                <a:lnTo>
                  <a:pt x="3488309" y="3502279"/>
                </a:lnTo>
                <a:lnTo>
                  <a:pt x="3502279" y="3488270"/>
                </a:lnTo>
                <a:lnTo>
                  <a:pt x="3446272" y="3432225"/>
                </a:lnTo>
                <a:close/>
              </a:path>
              <a:path w="4083685" h="4083685">
                <a:moveTo>
                  <a:pt x="3544316" y="3530295"/>
                </a:moveTo>
                <a:lnTo>
                  <a:pt x="3530346" y="3544303"/>
                </a:lnTo>
                <a:lnTo>
                  <a:pt x="3586353" y="3600335"/>
                </a:lnTo>
                <a:lnTo>
                  <a:pt x="3600323" y="3586327"/>
                </a:lnTo>
                <a:lnTo>
                  <a:pt x="3544316" y="3530295"/>
                </a:lnTo>
                <a:close/>
              </a:path>
              <a:path w="4083685" h="4083685">
                <a:moveTo>
                  <a:pt x="3642360" y="3628364"/>
                </a:moveTo>
                <a:lnTo>
                  <a:pt x="3628390" y="3642372"/>
                </a:lnTo>
                <a:lnTo>
                  <a:pt x="3684397" y="3698405"/>
                </a:lnTo>
                <a:lnTo>
                  <a:pt x="3698367" y="3684397"/>
                </a:lnTo>
                <a:lnTo>
                  <a:pt x="3642360" y="3628364"/>
                </a:lnTo>
                <a:close/>
              </a:path>
              <a:path w="4083685" h="4083685">
                <a:moveTo>
                  <a:pt x="3740404" y="3726421"/>
                </a:moveTo>
                <a:lnTo>
                  <a:pt x="3726434" y="3740429"/>
                </a:lnTo>
                <a:lnTo>
                  <a:pt x="3782441" y="3796474"/>
                </a:lnTo>
                <a:lnTo>
                  <a:pt x="3796411" y="3782466"/>
                </a:lnTo>
                <a:lnTo>
                  <a:pt x="3740404" y="3726421"/>
                </a:lnTo>
                <a:close/>
              </a:path>
              <a:path w="4083685" h="4083685">
                <a:moveTo>
                  <a:pt x="3838448" y="3824490"/>
                </a:moveTo>
                <a:lnTo>
                  <a:pt x="3824478" y="3838498"/>
                </a:lnTo>
                <a:lnTo>
                  <a:pt x="3880485" y="3894531"/>
                </a:lnTo>
                <a:lnTo>
                  <a:pt x="3894582" y="3880523"/>
                </a:lnTo>
                <a:lnTo>
                  <a:pt x="3838448" y="3824490"/>
                </a:lnTo>
                <a:close/>
              </a:path>
              <a:path w="4083685" h="4083685">
                <a:moveTo>
                  <a:pt x="3936619" y="3922560"/>
                </a:moveTo>
                <a:lnTo>
                  <a:pt x="3922522" y="3936568"/>
                </a:lnTo>
                <a:lnTo>
                  <a:pt x="3978529" y="3992600"/>
                </a:lnTo>
                <a:lnTo>
                  <a:pt x="3992626" y="3978592"/>
                </a:lnTo>
                <a:lnTo>
                  <a:pt x="3936619" y="3922560"/>
                </a:lnTo>
                <a:close/>
              </a:path>
              <a:path w="4083685" h="4083685">
                <a:moveTo>
                  <a:pt x="4045585" y="4007485"/>
                </a:moveTo>
                <a:lnTo>
                  <a:pt x="4031253" y="4010275"/>
                </a:lnTo>
                <a:lnTo>
                  <a:pt x="4018661" y="4018648"/>
                </a:lnTo>
                <a:lnTo>
                  <a:pt x="4010302" y="4031248"/>
                </a:lnTo>
                <a:lnTo>
                  <a:pt x="4007516" y="4045585"/>
                </a:lnTo>
                <a:lnTo>
                  <a:pt x="4010302" y="4059921"/>
                </a:lnTo>
                <a:lnTo>
                  <a:pt x="4018661" y="4072521"/>
                </a:lnTo>
                <a:lnTo>
                  <a:pt x="4031253" y="4080894"/>
                </a:lnTo>
                <a:lnTo>
                  <a:pt x="4045585" y="4083685"/>
                </a:lnTo>
                <a:lnTo>
                  <a:pt x="4059916" y="4080894"/>
                </a:lnTo>
                <a:lnTo>
                  <a:pt x="4072509" y="4072521"/>
                </a:lnTo>
                <a:lnTo>
                  <a:pt x="4080867" y="4059921"/>
                </a:lnTo>
                <a:lnTo>
                  <a:pt x="4082293" y="4052582"/>
                </a:lnTo>
                <a:lnTo>
                  <a:pt x="4038600" y="4052582"/>
                </a:lnTo>
                <a:lnTo>
                  <a:pt x="4020566" y="4034624"/>
                </a:lnTo>
                <a:lnTo>
                  <a:pt x="4034663" y="4020616"/>
                </a:lnTo>
                <a:lnTo>
                  <a:pt x="4073814" y="4020616"/>
                </a:lnTo>
                <a:lnTo>
                  <a:pt x="4072509" y="4018648"/>
                </a:lnTo>
                <a:lnTo>
                  <a:pt x="4059916" y="4010275"/>
                </a:lnTo>
                <a:lnTo>
                  <a:pt x="4045585" y="4007485"/>
                </a:lnTo>
                <a:close/>
              </a:path>
              <a:path w="4083685" h="4083685">
                <a:moveTo>
                  <a:pt x="4034663" y="4020616"/>
                </a:moveTo>
                <a:lnTo>
                  <a:pt x="4020566" y="4034624"/>
                </a:lnTo>
                <a:lnTo>
                  <a:pt x="4038600" y="4052582"/>
                </a:lnTo>
                <a:lnTo>
                  <a:pt x="4052570" y="4038574"/>
                </a:lnTo>
                <a:lnTo>
                  <a:pt x="4034663" y="4020616"/>
                </a:lnTo>
                <a:close/>
              </a:path>
              <a:path w="4083685" h="4083685">
                <a:moveTo>
                  <a:pt x="4073814" y="4020616"/>
                </a:moveTo>
                <a:lnTo>
                  <a:pt x="4034663" y="4020616"/>
                </a:lnTo>
                <a:lnTo>
                  <a:pt x="4052570" y="4038574"/>
                </a:lnTo>
                <a:lnTo>
                  <a:pt x="4038600" y="4052582"/>
                </a:lnTo>
                <a:lnTo>
                  <a:pt x="4082293" y="4052582"/>
                </a:lnTo>
                <a:lnTo>
                  <a:pt x="4083653" y="4045585"/>
                </a:lnTo>
                <a:lnTo>
                  <a:pt x="4080867" y="4031248"/>
                </a:lnTo>
                <a:lnTo>
                  <a:pt x="4073814" y="4020616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898776" y="2813176"/>
            <a:ext cx="3550285" cy="3550285"/>
          </a:xfrm>
          <a:custGeom>
            <a:avLst/>
            <a:gdLst/>
            <a:ahLst/>
            <a:cxnLst/>
            <a:rect l="l" t="t" r="r" b="b"/>
            <a:pathLst>
              <a:path w="3550285" h="3550285">
                <a:moveTo>
                  <a:pt x="13970" y="0"/>
                </a:moveTo>
                <a:lnTo>
                  <a:pt x="0" y="13970"/>
                </a:lnTo>
                <a:lnTo>
                  <a:pt x="56006" y="69976"/>
                </a:lnTo>
                <a:lnTo>
                  <a:pt x="69977" y="56007"/>
                </a:lnTo>
                <a:lnTo>
                  <a:pt x="13970" y="0"/>
                </a:lnTo>
                <a:close/>
              </a:path>
              <a:path w="3550285" h="3550285">
                <a:moveTo>
                  <a:pt x="112014" y="98044"/>
                </a:moveTo>
                <a:lnTo>
                  <a:pt x="98043" y="112013"/>
                </a:lnTo>
                <a:lnTo>
                  <a:pt x="154050" y="168148"/>
                </a:lnTo>
                <a:lnTo>
                  <a:pt x="168148" y="154050"/>
                </a:lnTo>
                <a:lnTo>
                  <a:pt x="112014" y="98044"/>
                </a:lnTo>
                <a:close/>
              </a:path>
              <a:path w="3550285" h="3550285">
                <a:moveTo>
                  <a:pt x="210058" y="196087"/>
                </a:moveTo>
                <a:lnTo>
                  <a:pt x="196087" y="210058"/>
                </a:lnTo>
                <a:lnTo>
                  <a:pt x="252095" y="266192"/>
                </a:lnTo>
                <a:lnTo>
                  <a:pt x="266192" y="252095"/>
                </a:lnTo>
                <a:lnTo>
                  <a:pt x="210058" y="196087"/>
                </a:lnTo>
                <a:close/>
              </a:path>
              <a:path w="3550285" h="3550285">
                <a:moveTo>
                  <a:pt x="308229" y="294132"/>
                </a:moveTo>
                <a:lnTo>
                  <a:pt x="294131" y="308228"/>
                </a:lnTo>
                <a:lnTo>
                  <a:pt x="350266" y="364236"/>
                </a:lnTo>
                <a:lnTo>
                  <a:pt x="364236" y="350265"/>
                </a:lnTo>
                <a:lnTo>
                  <a:pt x="308229" y="294132"/>
                </a:lnTo>
                <a:close/>
              </a:path>
              <a:path w="3550285" h="3550285">
                <a:moveTo>
                  <a:pt x="406273" y="392175"/>
                </a:moveTo>
                <a:lnTo>
                  <a:pt x="392175" y="406273"/>
                </a:lnTo>
                <a:lnTo>
                  <a:pt x="448310" y="462280"/>
                </a:lnTo>
                <a:lnTo>
                  <a:pt x="462280" y="448310"/>
                </a:lnTo>
                <a:lnTo>
                  <a:pt x="406273" y="392175"/>
                </a:lnTo>
                <a:close/>
              </a:path>
              <a:path w="3550285" h="3550285">
                <a:moveTo>
                  <a:pt x="504317" y="490347"/>
                </a:moveTo>
                <a:lnTo>
                  <a:pt x="490347" y="504317"/>
                </a:lnTo>
                <a:lnTo>
                  <a:pt x="546354" y="560324"/>
                </a:lnTo>
                <a:lnTo>
                  <a:pt x="560324" y="546353"/>
                </a:lnTo>
                <a:lnTo>
                  <a:pt x="504317" y="490347"/>
                </a:lnTo>
                <a:close/>
              </a:path>
              <a:path w="3550285" h="3550285">
                <a:moveTo>
                  <a:pt x="602361" y="588390"/>
                </a:moveTo>
                <a:lnTo>
                  <a:pt x="588391" y="602361"/>
                </a:lnTo>
                <a:lnTo>
                  <a:pt x="644398" y="658368"/>
                </a:lnTo>
                <a:lnTo>
                  <a:pt x="658368" y="644398"/>
                </a:lnTo>
                <a:lnTo>
                  <a:pt x="602361" y="588390"/>
                </a:lnTo>
                <a:close/>
              </a:path>
              <a:path w="3550285" h="3550285">
                <a:moveTo>
                  <a:pt x="700405" y="686435"/>
                </a:moveTo>
                <a:lnTo>
                  <a:pt x="686435" y="700405"/>
                </a:lnTo>
                <a:lnTo>
                  <a:pt x="742442" y="756538"/>
                </a:lnTo>
                <a:lnTo>
                  <a:pt x="756539" y="742442"/>
                </a:lnTo>
                <a:lnTo>
                  <a:pt x="700405" y="686435"/>
                </a:lnTo>
                <a:close/>
              </a:path>
              <a:path w="3550285" h="3550285">
                <a:moveTo>
                  <a:pt x="798449" y="784478"/>
                </a:moveTo>
                <a:lnTo>
                  <a:pt x="784479" y="798449"/>
                </a:lnTo>
                <a:lnTo>
                  <a:pt x="840486" y="854583"/>
                </a:lnTo>
                <a:lnTo>
                  <a:pt x="854583" y="840486"/>
                </a:lnTo>
                <a:lnTo>
                  <a:pt x="798449" y="784478"/>
                </a:lnTo>
                <a:close/>
              </a:path>
              <a:path w="3550285" h="3550285">
                <a:moveTo>
                  <a:pt x="896620" y="882523"/>
                </a:moveTo>
                <a:lnTo>
                  <a:pt x="882523" y="896620"/>
                </a:lnTo>
                <a:lnTo>
                  <a:pt x="938657" y="952627"/>
                </a:lnTo>
                <a:lnTo>
                  <a:pt x="952627" y="938657"/>
                </a:lnTo>
                <a:lnTo>
                  <a:pt x="896620" y="882523"/>
                </a:lnTo>
                <a:close/>
              </a:path>
              <a:path w="3550285" h="3550285">
                <a:moveTo>
                  <a:pt x="994664" y="980567"/>
                </a:moveTo>
                <a:lnTo>
                  <a:pt x="980567" y="994664"/>
                </a:lnTo>
                <a:lnTo>
                  <a:pt x="1036701" y="1050671"/>
                </a:lnTo>
                <a:lnTo>
                  <a:pt x="1050671" y="1036701"/>
                </a:lnTo>
                <a:lnTo>
                  <a:pt x="994664" y="980567"/>
                </a:lnTo>
                <a:close/>
              </a:path>
              <a:path w="3550285" h="3550285">
                <a:moveTo>
                  <a:pt x="1092708" y="1078738"/>
                </a:moveTo>
                <a:lnTo>
                  <a:pt x="1078738" y="1092708"/>
                </a:lnTo>
                <a:lnTo>
                  <a:pt x="1134745" y="1148715"/>
                </a:lnTo>
                <a:lnTo>
                  <a:pt x="1148715" y="1134745"/>
                </a:lnTo>
                <a:lnTo>
                  <a:pt x="1092708" y="1078738"/>
                </a:lnTo>
                <a:close/>
              </a:path>
              <a:path w="3550285" h="3550285">
                <a:moveTo>
                  <a:pt x="1190752" y="1176782"/>
                </a:moveTo>
                <a:lnTo>
                  <a:pt x="1176782" y="1190752"/>
                </a:lnTo>
                <a:lnTo>
                  <a:pt x="1232789" y="1246759"/>
                </a:lnTo>
                <a:lnTo>
                  <a:pt x="1246759" y="1232789"/>
                </a:lnTo>
                <a:lnTo>
                  <a:pt x="1190752" y="1176782"/>
                </a:lnTo>
                <a:close/>
              </a:path>
              <a:path w="3550285" h="3550285">
                <a:moveTo>
                  <a:pt x="1288796" y="1274826"/>
                </a:moveTo>
                <a:lnTo>
                  <a:pt x="1274826" y="1288796"/>
                </a:lnTo>
                <a:lnTo>
                  <a:pt x="1330833" y="1344803"/>
                </a:lnTo>
                <a:lnTo>
                  <a:pt x="1344803" y="1330833"/>
                </a:lnTo>
                <a:lnTo>
                  <a:pt x="1288796" y="1274826"/>
                </a:lnTo>
                <a:close/>
              </a:path>
              <a:path w="3550285" h="3550285">
                <a:moveTo>
                  <a:pt x="1386839" y="1372870"/>
                </a:moveTo>
                <a:lnTo>
                  <a:pt x="1372870" y="1386840"/>
                </a:lnTo>
                <a:lnTo>
                  <a:pt x="1428877" y="1442974"/>
                </a:lnTo>
                <a:lnTo>
                  <a:pt x="1442974" y="1428877"/>
                </a:lnTo>
                <a:lnTo>
                  <a:pt x="1386839" y="1372870"/>
                </a:lnTo>
                <a:close/>
              </a:path>
              <a:path w="3550285" h="3550285">
                <a:moveTo>
                  <a:pt x="1485011" y="1470914"/>
                </a:moveTo>
                <a:lnTo>
                  <a:pt x="1470914" y="1485011"/>
                </a:lnTo>
                <a:lnTo>
                  <a:pt x="1526921" y="1541018"/>
                </a:lnTo>
                <a:lnTo>
                  <a:pt x="1541018" y="1526921"/>
                </a:lnTo>
                <a:lnTo>
                  <a:pt x="1485011" y="1470914"/>
                </a:lnTo>
                <a:close/>
              </a:path>
              <a:path w="3550285" h="3550285">
                <a:moveTo>
                  <a:pt x="1583055" y="1568958"/>
                </a:moveTo>
                <a:lnTo>
                  <a:pt x="1568958" y="1583055"/>
                </a:lnTo>
                <a:lnTo>
                  <a:pt x="1625092" y="1639062"/>
                </a:lnTo>
                <a:lnTo>
                  <a:pt x="1639062" y="1625092"/>
                </a:lnTo>
                <a:lnTo>
                  <a:pt x="1583055" y="1568958"/>
                </a:lnTo>
                <a:close/>
              </a:path>
              <a:path w="3550285" h="3550285">
                <a:moveTo>
                  <a:pt x="1681099" y="1667129"/>
                </a:moveTo>
                <a:lnTo>
                  <a:pt x="1667128" y="1681099"/>
                </a:lnTo>
                <a:lnTo>
                  <a:pt x="1723136" y="1737106"/>
                </a:lnTo>
                <a:lnTo>
                  <a:pt x="1737106" y="1723136"/>
                </a:lnTo>
                <a:lnTo>
                  <a:pt x="1681099" y="1667129"/>
                </a:lnTo>
                <a:close/>
              </a:path>
              <a:path w="3550285" h="3550285">
                <a:moveTo>
                  <a:pt x="1779143" y="1765173"/>
                </a:moveTo>
                <a:lnTo>
                  <a:pt x="1765173" y="1779143"/>
                </a:lnTo>
                <a:lnTo>
                  <a:pt x="1821180" y="1835150"/>
                </a:lnTo>
                <a:lnTo>
                  <a:pt x="1835150" y="1821180"/>
                </a:lnTo>
                <a:lnTo>
                  <a:pt x="1779143" y="1765173"/>
                </a:lnTo>
                <a:close/>
              </a:path>
              <a:path w="3550285" h="3550285">
                <a:moveTo>
                  <a:pt x="1877187" y="1863217"/>
                </a:moveTo>
                <a:lnTo>
                  <a:pt x="1863217" y="1877187"/>
                </a:lnTo>
                <a:lnTo>
                  <a:pt x="1919224" y="1933194"/>
                </a:lnTo>
                <a:lnTo>
                  <a:pt x="1933194" y="1919224"/>
                </a:lnTo>
                <a:lnTo>
                  <a:pt x="1877187" y="1863217"/>
                </a:lnTo>
                <a:close/>
              </a:path>
              <a:path w="3550285" h="3550285">
                <a:moveTo>
                  <a:pt x="1975231" y="1961261"/>
                </a:moveTo>
                <a:lnTo>
                  <a:pt x="1961261" y="1975231"/>
                </a:lnTo>
                <a:lnTo>
                  <a:pt x="2017268" y="2031365"/>
                </a:lnTo>
                <a:lnTo>
                  <a:pt x="2031364" y="2017268"/>
                </a:lnTo>
                <a:lnTo>
                  <a:pt x="1975231" y="1961261"/>
                </a:lnTo>
                <a:close/>
              </a:path>
              <a:path w="3550285" h="3550285">
                <a:moveTo>
                  <a:pt x="2073402" y="2059305"/>
                </a:moveTo>
                <a:lnTo>
                  <a:pt x="2059305" y="2073402"/>
                </a:lnTo>
                <a:lnTo>
                  <a:pt x="2115312" y="2129409"/>
                </a:lnTo>
                <a:lnTo>
                  <a:pt x="2129409" y="2115312"/>
                </a:lnTo>
                <a:lnTo>
                  <a:pt x="2073402" y="2059305"/>
                </a:lnTo>
                <a:close/>
              </a:path>
              <a:path w="3550285" h="3550285">
                <a:moveTo>
                  <a:pt x="2171446" y="2157349"/>
                </a:moveTo>
                <a:lnTo>
                  <a:pt x="2157349" y="2171446"/>
                </a:lnTo>
                <a:lnTo>
                  <a:pt x="2213483" y="2227453"/>
                </a:lnTo>
                <a:lnTo>
                  <a:pt x="2227453" y="2213483"/>
                </a:lnTo>
                <a:lnTo>
                  <a:pt x="2171446" y="2157349"/>
                </a:lnTo>
                <a:close/>
              </a:path>
              <a:path w="3550285" h="3550285">
                <a:moveTo>
                  <a:pt x="2269490" y="2255520"/>
                </a:moveTo>
                <a:lnTo>
                  <a:pt x="2255520" y="2269490"/>
                </a:lnTo>
                <a:lnTo>
                  <a:pt x="2311527" y="2325497"/>
                </a:lnTo>
                <a:lnTo>
                  <a:pt x="2325497" y="2311527"/>
                </a:lnTo>
                <a:lnTo>
                  <a:pt x="2269490" y="2255520"/>
                </a:lnTo>
                <a:close/>
              </a:path>
              <a:path w="3550285" h="3550285">
                <a:moveTo>
                  <a:pt x="2367534" y="2353564"/>
                </a:moveTo>
                <a:lnTo>
                  <a:pt x="2353564" y="2367534"/>
                </a:lnTo>
                <a:lnTo>
                  <a:pt x="2409571" y="2423541"/>
                </a:lnTo>
                <a:lnTo>
                  <a:pt x="2423541" y="2409571"/>
                </a:lnTo>
                <a:lnTo>
                  <a:pt x="2367534" y="2353564"/>
                </a:lnTo>
                <a:close/>
              </a:path>
              <a:path w="3550285" h="3550285">
                <a:moveTo>
                  <a:pt x="2465578" y="2451608"/>
                </a:moveTo>
                <a:lnTo>
                  <a:pt x="2451608" y="2465578"/>
                </a:lnTo>
                <a:lnTo>
                  <a:pt x="2507615" y="2521585"/>
                </a:lnTo>
                <a:lnTo>
                  <a:pt x="2521585" y="2507615"/>
                </a:lnTo>
                <a:lnTo>
                  <a:pt x="2465578" y="2451608"/>
                </a:lnTo>
                <a:close/>
              </a:path>
              <a:path w="3550285" h="3550285">
                <a:moveTo>
                  <a:pt x="2563622" y="2549652"/>
                </a:moveTo>
                <a:lnTo>
                  <a:pt x="2549652" y="2563622"/>
                </a:lnTo>
                <a:lnTo>
                  <a:pt x="2605659" y="2619756"/>
                </a:lnTo>
                <a:lnTo>
                  <a:pt x="2619756" y="2605659"/>
                </a:lnTo>
                <a:lnTo>
                  <a:pt x="2563622" y="2549652"/>
                </a:lnTo>
                <a:close/>
              </a:path>
              <a:path w="3550285" h="3550285">
                <a:moveTo>
                  <a:pt x="2661666" y="2647696"/>
                </a:moveTo>
                <a:lnTo>
                  <a:pt x="2647696" y="2661666"/>
                </a:lnTo>
                <a:lnTo>
                  <a:pt x="2703703" y="2717800"/>
                </a:lnTo>
                <a:lnTo>
                  <a:pt x="2717800" y="2703703"/>
                </a:lnTo>
                <a:lnTo>
                  <a:pt x="2661666" y="2647696"/>
                </a:lnTo>
                <a:close/>
              </a:path>
              <a:path w="3550285" h="3550285">
                <a:moveTo>
                  <a:pt x="2759837" y="2745740"/>
                </a:moveTo>
                <a:lnTo>
                  <a:pt x="2745740" y="2759837"/>
                </a:lnTo>
                <a:lnTo>
                  <a:pt x="2801874" y="2815831"/>
                </a:lnTo>
                <a:lnTo>
                  <a:pt x="2815844" y="2801810"/>
                </a:lnTo>
                <a:lnTo>
                  <a:pt x="2759837" y="2745740"/>
                </a:lnTo>
                <a:close/>
              </a:path>
              <a:path w="3550285" h="3550285">
                <a:moveTo>
                  <a:pt x="2857881" y="2843847"/>
                </a:moveTo>
                <a:lnTo>
                  <a:pt x="2843784" y="2857855"/>
                </a:lnTo>
                <a:lnTo>
                  <a:pt x="2899918" y="2913888"/>
                </a:lnTo>
                <a:lnTo>
                  <a:pt x="2913888" y="2899879"/>
                </a:lnTo>
                <a:lnTo>
                  <a:pt x="2857881" y="2843847"/>
                </a:lnTo>
                <a:close/>
              </a:path>
              <a:path w="3550285" h="3550285">
                <a:moveTo>
                  <a:pt x="2955925" y="2941904"/>
                </a:moveTo>
                <a:lnTo>
                  <a:pt x="2941955" y="2955912"/>
                </a:lnTo>
                <a:lnTo>
                  <a:pt x="2997962" y="3011957"/>
                </a:lnTo>
                <a:lnTo>
                  <a:pt x="3011932" y="2997949"/>
                </a:lnTo>
                <a:lnTo>
                  <a:pt x="2955925" y="2941904"/>
                </a:lnTo>
                <a:close/>
              </a:path>
              <a:path w="3550285" h="3550285">
                <a:moveTo>
                  <a:pt x="3053969" y="3039973"/>
                </a:moveTo>
                <a:lnTo>
                  <a:pt x="3039999" y="3053981"/>
                </a:lnTo>
                <a:lnTo>
                  <a:pt x="3096006" y="3110014"/>
                </a:lnTo>
                <a:lnTo>
                  <a:pt x="3109976" y="3096006"/>
                </a:lnTo>
                <a:lnTo>
                  <a:pt x="3053969" y="3039973"/>
                </a:lnTo>
                <a:close/>
              </a:path>
              <a:path w="3550285" h="3550285">
                <a:moveTo>
                  <a:pt x="3152013" y="3138043"/>
                </a:moveTo>
                <a:lnTo>
                  <a:pt x="3138043" y="3152051"/>
                </a:lnTo>
                <a:lnTo>
                  <a:pt x="3194050" y="3208083"/>
                </a:lnTo>
                <a:lnTo>
                  <a:pt x="3208147" y="3194075"/>
                </a:lnTo>
                <a:lnTo>
                  <a:pt x="3152013" y="3138043"/>
                </a:lnTo>
                <a:close/>
              </a:path>
              <a:path w="3550285" h="3550285">
                <a:moveTo>
                  <a:pt x="3250057" y="3236099"/>
                </a:moveTo>
                <a:lnTo>
                  <a:pt x="3236087" y="3250107"/>
                </a:lnTo>
                <a:lnTo>
                  <a:pt x="3292094" y="3306152"/>
                </a:lnTo>
                <a:lnTo>
                  <a:pt x="3306191" y="3292144"/>
                </a:lnTo>
                <a:lnTo>
                  <a:pt x="3250057" y="3236099"/>
                </a:lnTo>
                <a:close/>
              </a:path>
              <a:path w="3550285" h="3550285">
                <a:moveTo>
                  <a:pt x="3348228" y="3334169"/>
                </a:moveTo>
                <a:lnTo>
                  <a:pt x="3334131" y="3348177"/>
                </a:lnTo>
                <a:lnTo>
                  <a:pt x="3390265" y="3404209"/>
                </a:lnTo>
                <a:lnTo>
                  <a:pt x="3404235" y="3390201"/>
                </a:lnTo>
                <a:lnTo>
                  <a:pt x="3348228" y="3334169"/>
                </a:lnTo>
                <a:close/>
              </a:path>
              <a:path w="3550285" h="3550285">
                <a:moveTo>
                  <a:pt x="3479678" y="3493664"/>
                </a:moveTo>
                <a:lnTo>
                  <a:pt x="3476902" y="3497848"/>
                </a:lnTo>
                <a:lnTo>
                  <a:pt x="3474116" y="3512185"/>
                </a:lnTo>
                <a:lnTo>
                  <a:pt x="3476902" y="3526521"/>
                </a:lnTo>
                <a:lnTo>
                  <a:pt x="3485261" y="3539121"/>
                </a:lnTo>
                <a:lnTo>
                  <a:pt x="3497853" y="3547494"/>
                </a:lnTo>
                <a:lnTo>
                  <a:pt x="3512185" y="3550285"/>
                </a:lnTo>
                <a:lnTo>
                  <a:pt x="3526516" y="3547494"/>
                </a:lnTo>
                <a:lnTo>
                  <a:pt x="3539109" y="3539121"/>
                </a:lnTo>
                <a:lnTo>
                  <a:pt x="3547467" y="3526521"/>
                </a:lnTo>
                <a:lnTo>
                  <a:pt x="3550253" y="3512185"/>
                </a:lnTo>
                <a:lnTo>
                  <a:pt x="3548328" y="3502279"/>
                </a:lnTo>
                <a:lnTo>
                  <a:pt x="3488309" y="3502279"/>
                </a:lnTo>
                <a:lnTo>
                  <a:pt x="3479678" y="3493664"/>
                </a:lnTo>
                <a:close/>
              </a:path>
              <a:path w="3550285" h="3550285">
                <a:moveTo>
                  <a:pt x="3493670" y="3479656"/>
                </a:moveTo>
                <a:lnTo>
                  <a:pt x="3485261" y="3485248"/>
                </a:lnTo>
                <a:lnTo>
                  <a:pt x="3479678" y="3493664"/>
                </a:lnTo>
                <a:lnTo>
                  <a:pt x="3488309" y="3502279"/>
                </a:lnTo>
                <a:lnTo>
                  <a:pt x="3502279" y="3488270"/>
                </a:lnTo>
                <a:lnTo>
                  <a:pt x="3493670" y="3479656"/>
                </a:lnTo>
                <a:close/>
              </a:path>
              <a:path w="3550285" h="3550285">
                <a:moveTo>
                  <a:pt x="3512185" y="3474085"/>
                </a:moveTo>
                <a:lnTo>
                  <a:pt x="3497853" y="3476875"/>
                </a:lnTo>
                <a:lnTo>
                  <a:pt x="3493670" y="3479656"/>
                </a:lnTo>
                <a:lnTo>
                  <a:pt x="3502279" y="3488270"/>
                </a:lnTo>
                <a:lnTo>
                  <a:pt x="3488309" y="3502279"/>
                </a:lnTo>
                <a:lnTo>
                  <a:pt x="3548328" y="3502279"/>
                </a:lnTo>
                <a:lnTo>
                  <a:pt x="3547467" y="3497848"/>
                </a:lnTo>
                <a:lnTo>
                  <a:pt x="3539109" y="3485248"/>
                </a:lnTo>
                <a:lnTo>
                  <a:pt x="3526516" y="3476875"/>
                </a:lnTo>
                <a:lnTo>
                  <a:pt x="3512185" y="3474085"/>
                </a:lnTo>
                <a:close/>
              </a:path>
              <a:path w="3550285" h="3550285">
                <a:moveTo>
                  <a:pt x="3446272" y="3432225"/>
                </a:moveTo>
                <a:lnTo>
                  <a:pt x="3432175" y="3446246"/>
                </a:lnTo>
                <a:lnTo>
                  <a:pt x="3479678" y="3493664"/>
                </a:lnTo>
                <a:lnTo>
                  <a:pt x="3485261" y="3485248"/>
                </a:lnTo>
                <a:lnTo>
                  <a:pt x="3493670" y="3479656"/>
                </a:lnTo>
                <a:lnTo>
                  <a:pt x="3446272" y="3432225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898776" y="3346577"/>
            <a:ext cx="3016885" cy="3016885"/>
          </a:xfrm>
          <a:custGeom>
            <a:avLst/>
            <a:gdLst/>
            <a:ahLst/>
            <a:cxnLst/>
            <a:rect l="l" t="t" r="r" b="b"/>
            <a:pathLst>
              <a:path w="3016885" h="3016885">
                <a:moveTo>
                  <a:pt x="13970" y="0"/>
                </a:moveTo>
                <a:lnTo>
                  <a:pt x="0" y="13970"/>
                </a:lnTo>
                <a:lnTo>
                  <a:pt x="56006" y="69976"/>
                </a:lnTo>
                <a:lnTo>
                  <a:pt x="69977" y="56007"/>
                </a:lnTo>
                <a:lnTo>
                  <a:pt x="13970" y="0"/>
                </a:lnTo>
                <a:close/>
              </a:path>
              <a:path w="3016885" h="3016885">
                <a:moveTo>
                  <a:pt x="112014" y="98044"/>
                </a:moveTo>
                <a:lnTo>
                  <a:pt x="98043" y="112013"/>
                </a:lnTo>
                <a:lnTo>
                  <a:pt x="154050" y="168148"/>
                </a:lnTo>
                <a:lnTo>
                  <a:pt x="168148" y="154050"/>
                </a:lnTo>
                <a:lnTo>
                  <a:pt x="112014" y="98044"/>
                </a:lnTo>
                <a:close/>
              </a:path>
              <a:path w="3016885" h="3016885">
                <a:moveTo>
                  <a:pt x="210058" y="196087"/>
                </a:moveTo>
                <a:lnTo>
                  <a:pt x="196087" y="210058"/>
                </a:lnTo>
                <a:lnTo>
                  <a:pt x="252095" y="266192"/>
                </a:lnTo>
                <a:lnTo>
                  <a:pt x="266192" y="252095"/>
                </a:lnTo>
                <a:lnTo>
                  <a:pt x="210058" y="196087"/>
                </a:lnTo>
                <a:close/>
              </a:path>
              <a:path w="3016885" h="3016885">
                <a:moveTo>
                  <a:pt x="308229" y="294131"/>
                </a:moveTo>
                <a:lnTo>
                  <a:pt x="294131" y="308229"/>
                </a:lnTo>
                <a:lnTo>
                  <a:pt x="350266" y="364236"/>
                </a:lnTo>
                <a:lnTo>
                  <a:pt x="364236" y="350266"/>
                </a:lnTo>
                <a:lnTo>
                  <a:pt x="308229" y="294131"/>
                </a:lnTo>
                <a:close/>
              </a:path>
              <a:path w="3016885" h="3016885">
                <a:moveTo>
                  <a:pt x="406273" y="392175"/>
                </a:moveTo>
                <a:lnTo>
                  <a:pt x="392175" y="406273"/>
                </a:lnTo>
                <a:lnTo>
                  <a:pt x="448310" y="462280"/>
                </a:lnTo>
                <a:lnTo>
                  <a:pt x="462280" y="448310"/>
                </a:lnTo>
                <a:lnTo>
                  <a:pt x="406273" y="392175"/>
                </a:lnTo>
                <a:close/>
              </a:path>
              <a:path w="3016885" h="3016885">
                <a:moveTo>
                  <a:pt x="504317" y="490347"/>
                </a:moveTo>
                <a:lnTo>
                  <a:pt x="490347" y="504317"/>
                </a:lnTo>
                <a:lnTo>
                  <a:pt x="546354" y="560324"/>
                </a:lnTo>
                <a:lnTo>
                  <a:pt x="560324" y="546354"/>
                </a:lnTo>
                <a:lnTo>
                  <a:pt x="504317" y="490347"/>
                </a:lnTo>
                <a:close/>
              </a:path>
              <a:path w="3016885" h="3016885">
                <a:moveTo>
                  <a:pt x="602361" y="588391"/>
                </a:moveTo>
                <a:lnTo>
                  <a:pt x="588391" y="602361"/>
                </a:lnTo>
                <a:lnTo>
                  <a:pt x="644398" y="658368"/>
                </a:lnTo>
                <a:lnTo>
                  <a:pt x="658368" y="644398"/>
                </a:lnTo>
                <a:lnTo>
                  <a:pt x="602361" y="588391"/>
                </a:lnTo>
                <a:close/>
              </a:path>
              <a:path w="3016885" h="3016885">
                <a:moveTo>
                  <a:pt x="700405" y="686435"/>
                </a:moveTo>
                <a:lnTo>
                  <a:pt x="686435" y="700405"/>
                </a:lnTo>
                <a:lnTo>
                  <a:pt x="742442" y="756412"/>
                </a:lnTo>
                <a:lnTo>
                  <a:pt x="756539" y="742442"/>
                </a:lnTo>
                <a:lnTo>
                  <a:pt x="700405" y="686435"/>
                </a:lnTo>
                <a:close/>
              </a:path>
              <a:path w="3016885" h="3016885">
                <a:moveTo>
                  <a:pt x="798449" y="784479"/>
                </a:moveTo>
                <a:lnTo>
                  <a:pt x="784479" y="798449"/>
                </a:lnTo>
                <a:lnTo>
                  <a:pt x="840486" y="854583"/>
                </a:lnTo>
                <a:lnTo>
                  <a:pt x="854583" y="840486"/>
                </a:lnTo>
                <a:lnTo>
                  <a:pt x="798449" y="784479"/>
                </a:lnTo>
                <a:close/>
              </a:path>
              <a:path w="3016885" h="3016885">
                <a:moveTo>
                  <a:pt x="896620" y="882523"/>
                </a:moveTo>
                <a:lnTo>
                  <a:pt x="882523" y="896620"/>
                </a:lnTo>
                <a:lnTo>
                  <a:pt x="938657" y="952627"/>
                </a:lnTo>
                <a:lnTo>
                  <a:pt x="952627" y="938657"/>
                </a:lnTo>
                <a:lnTo>
                  <a:pt x="896620" y="882523"/>
                </a:lnTo>
                <a:close/>
              </a:path>
              <a:path w="3016885" h="3016885">
                <a:moveTo>
                  <a:pt x="994664" y="980567"/>
                </a:moveTo>
                <a:lnTo>
                  <a:pt x="980567" y="994664"/>
                </a:lnTo>
                <a:lnTo>
                  <a:pt x="1036701" y="1050671"/>
                </a:lnTo>
                <a:lnTo>
                  <a:pt x="1050671" y="1036701"/>
                </a:lnTo>
                <a:lnTo>
                  <a:pt x="994664" y="980567"/>
                </a:lnTo>
                <a:close/>
              </a:path>
              <a:path w="3016885" h="3016885">
                <a:moveTo>
                  <a:pt x="1092708" y="1078738"/>
                </a:moveTo>
                <a:lnTo>
                  <a:pt x="1078738" y="1092708"/>
                </a:lnTo>
                <a:lnTo>
                  <a:pt x="1134745" y="1148715"/>
                </a:lnTo>
                <a:lnTo>
                  <a:pt x="1148715" y="1134745"/>
                </a:lnTo>
                <a:lnTo>
                  <a:pt x="1092708" y="1078738"/>
                </a:lnTo>
                <a:close/>
              </a:path>
              <a:path w="3016885" h="3016885">
                <a:moveTo>
                  <a:pt x="1190752" y="1176782"/>
                </a:moveTo>
                <a:lnTo>
                  <a:pt x="1176782" y="1190752"/>
                </a:lnTo>
                <a:lnTo>
                  <a:pt x="1232789" y="1246759"/>
                </a:lnTo>
                <a:lnTo>
                  <a:pt x="1246759" y="1232789"/>
                </a:lnTo>
                <a:lnTo>
                  <a:pt x="1190752" y="1176782"/>
                </a:lnTo>
                <a:close/>
              </a:path>
              <a:path w="3016885" h="3016885">
                <a:moveTo>
                  <a:pt x="1288796" y="1274826"/>
                </a:moveTo>
                <a:lnTo>
                  <a:pt x="1274826" y="1288796"/>
                </a:lnTo>
                <a:lnTo>
                  <a:pt x="1330833" y="1344803"/>
                </a:lnTo>
                <a:lnTo>
                  <a:pt x="1344803" y="1330833"/>
                </a:lnTo>
                <a:lnTo>
                  <a:pt x="1288796" y="1274826"/>
                </a:lnTo>
                <a:close/>
              </a:path>
              <a:path w="3016885" h="3016885">
                <a:moveTo>
                  <a:pt x="1386839" y="1372870"/>
                </a:moveTo>
                <a:lnTo>
                  <a:pt x="1372870" y="1386840"/>
                </a:lnTo>
                <a:lnTo>
                  <a:pt x="1428877" y="1442974"/>
                </a:lnTo>
                <a:lnTo>
                  <a:pt x="1442974" y="1428877"/>
                </a:lnTo>
                <a:lnTo>
                  <a:pt x="1386839" y="1372870"/>
                </a:lnTo>
                <a:close/>
              </a:path>
              <a:path w="3016885" h="3016885">
                <a:moveTo>
                  <a:pt x="1485011" y="1470914"/>
                </a:moveTo>
                <a:lnTo>
                  <a:pt x="1470914" y="1485011"/>
                </a:lnTo>
                <a:lnTo>
                  <a:pt x="1526921" y="1541018"/>
                </a:lnTo>
                <a:lnTo>
                  <a:pt x="1541018" y="1526921"/>
                </a:lnTo>
                <a:lnTo>
                  <a:pt x="1485011" y="1470914"/>
                </a:lnTo>
                <a:close/>
              </a:path>
              <a:path w="3016885" h="3016885">
                <a:moveTo>
                  <a:pt x="1583055" y="1568958"/>
                </a:moveTo>
                <a:lnTo>
                  <a:pt x="1568958" y="1583055"/>
                </a:lnTo>
                <a:lnTo>
                  <a:pt x="1625092" y="1639062"/>
                </a:lnTo>
                <a:lnTo>
                  <a:pt x="1639062" y="1625092"/>
                </a:lnTo>
                <a:lnTo>
                  <a:pt x="1583055" y="1568958"/>
                </a:lnTo>
                <a:close/>
              </a:path>
              <a:path w="3016885" h="3016885">
                <a:moveTo>
                  <a:pt x="1681099" y="1667129"/>
                </a:moveTo>
                <a:lnTo>
                  <a:pt x="1667128" y="1681099"/>
                </a:lnTo>
                <a:lnTo>
                  <a:pt x="1723136" y="1737106"/>
                </a:lnTo>
                <a:lnTo>
                  <a:pt x="1737106" y="1723136"/>
                </a:lnTo>
                <a:lnTo>
                  <a:pt x="1681099" y="1667129"/>
                </a:lnTo>
                <a:close/>
              </a:path>
              <a:path w="3016885" h="3016885">
                <a:moveTo>
                  <a:pt x="1779143" y="1765173"/>
                </a:moveTo>
                <a:lnTo>
                  <a:pt x="1765173" y="1779143"/>
                </a:lnTo>
                <a:lnTo>
                  <a:pt x="1821180" y="1835150"/>
                </a:lnTo>
                <a:lnTo>
                  <a:pt x="1835150" y="1821180"/>
                </a:lnTo>
                <a:lnTo>
                  <a:pt x="1779143" y="1765173"/>
                </a:lnTo>
                <a:close/>
              </a:path>
              <a:path w="3016885" h="3016885">
                <a:moveTo>
                  <a:pt x="1877187" y="1863217"/>
                </a:moveTo>
                <a:lnTo>
                  <a:pt x="1863217" y="1877187"/>
                </a:lnTo>
                <a:lnTo>
                  <a:pt x="1919224" y="1933194"/>
                </a:lnTo>
                <a:lnTo>
                  <a:pt x="1933194" y="1919224"/>
                </a:lnTo>
                <a:lnTo>
                  <a:pt x="1877187" y="1863217"/>
                </a:lnTo>
                <a:close/>
              </a:path>
              <a:path w="3016885" h="3016885">
                <a:moveTo>
                  <a:pt x="1975231" y="1961261"/>
                </a:moveTo>
                <a:lnTo>
                  <a:pt x="1961261" y="1975231"/>
                </a:lnTo>
                <a:lnTo>
                  <a:pt x="2017268" y="2031364"/>
                </a:lnTo>
                <a:lnTo>
                  <a:pt x="2031364" y="2017268"/>
                </a:lnTo>
                <a:lnTo>
                  <a:pt x="1975231" y="1961261"/>
                </a:lnTo>
                <a:close/>
              </a:path>
              <a:path w="3016885" h="3016885">
                <a:moveTo>
                  <a:pt x="2073402" y="2059305"/>
                </a:moveTo>
                <a:lnTo>
                  <a:pt x="2059305" y="2073402"/>
                </a:lnTo>
                <a:lnTo>
                  <a:pt x="2115312" y="2129409"/>
                </a:lnTo>
                <a:lnTo>
                  <a:pt x="2129409" y="2115312"/>
                </a:lnTo>
                <a:lnTo>
                  <a:pt x="2073402" y="2059305"/>
                </a:lnTo>
                <a:close/>
              </a:path>
              <a:path w="3016885" h="3016885">
                <a:moveTo>
                  <a:pt x="2171446" y="2157349"/>
                </a:moveTo>
                <a:lnTo>
                  <a:pt x="2157349" y="2171446"/>
                </a:lnTo>
                <a:lnTo>
                  <a:pt x="2213483" y="2227453"/>
                </a:lnTo>
                <a:lnTo>
                  <a:pt x="2227453" y="2213483"/>
                </a:lnTo>
                <a:lnTo>
                  <a:pt x="2171446" y="2157349"/>
                </a:lnTo>
                <a:close/>
              </a:path>
              <a:path w="3016885" h="3016885">
                <a:moveTo>
                  <a:pt x="2269490" y="2255456"/>
                </a:moveTo>
                <a:lnTo>
                  <a:pt x="2255520" y="2269464"/>
                </a:lnTo>
                <a:lnTo>
                  <a:pt x="2311527" y="2325509"/>
                </a:lnTo>
                <a:lnTo>
                  <a:pt x="2325497" y="2311501"/>
                </a:lnTo>
                <a:lnTo>
                  <a:pt x="2269490" y="2255456"/>
                </a:lnTo>
                <a:close/>
              </a:path>
              <a:path w="3016885" h="3016885">
                <a:moveTo>
                  <a:pt x="2367534" y="2353525"/>
                </a:moveTo>
                <a:lnTo>
                  <a:pt x="2353564" y="2367534"/>
                </a:lnTo>
                <a:lnTo>
                  <a:pt x="2409571" y="2423566"/>
                </a:lnTo>
                <a:lnTo>
                  <a:pt x="2423541" y="2409558"/>
                </a:lnTo>
                <a:lnTo>
                  <a:pt x="2367534" y="2353525"/>
                </a:lnTo>
                <a:close/>
              </a:path>
              <a:path w="3016885" h="3016885">
                <a:moveTo>
                  <a:pt x="2465578" y="2451582"/>
                </a:moveTo>
                <a:lnTo>
                  <a:pt x="2451608" y="2465590"/>
                </a:lnTo>
                <a:lnTo>
                  <a:pt x="2507615" y="2521635"/>
                </a:lnTo>
                <a:lnTo>
                  <a:pt x="2521585" y="2507627"/>
                </a:lnTo>
                <a:lnTo>
                  <a:pt x="2465578" y="2451582"/>
                </a:lnTo>
                <a:close/>
              </a:path>
              <a:path w="3016885" h="3016885">
                <a:moveTo>
                  <a:pt x="2563622" y="2549652"/>
                </a:moveTo>
                <a:lnTo>
                  <a:pt x="2549652" y="2563660"/>
                </a:lnTo>
                <a:lnTo>
                  <a:pt x="2605659" y="2619692"/>
                </a:lnTo>
                <a:lnTo>
                  <a:pt x="2619756" y="2605684"/>
                </a:lnTo>
                <a:lnTo>
                  <a:pt x="2563622" y="2549652"/>
                </a:lnTo>
                <a:close/>
              </a:path>
              <a:path w="3016885" h="3016885">
                <a:moveTo>
                  <a:pt x="2661666" y="2647721"/>
                </a:moveTo>
                <a:lnTo>
                  <a:pt x="2647696" y="2661729"/>
                </a:lnTo>
                <a:lnTo>
                  <a:pt x="2703703" y="2717761"/>
                </a:lnTo>
                <a:lnTo>
                  <a:pt x="2717800" y="2703753"/>
                </a:lnTo>
                <a:lnTo>
                  <a:pt x="2661666" y="2647721"/>
                </a:lnTo>
                <a:close/>
              </a:path>
              <a:path w="3016885" h="3016885">
                <a:moveTo>
                  <a:pt x="2759837" y="2745778"/>
                </a:moveTo>
                <a:lnTo>
                  <a:pt x="2745740" y="2759786"/>
                </a:lnTo>
                <a:lnTo>
                  <a:pt x="2801874" y="2815831"/>
                </a:lnTo>
                <a:lnTo>
                  <a:pt x="2815844" y="2801823"/>
                </a:lnTo>
                <a:lnTo>
                  <a:pt x="2759837" y="2745778"/>
                </a:lnTo>
                <a:close/>
              </a:path>
              <a:path w="3016885" h="3016885">
                <a:moveTo>
                  <a:pt x="2857881" y="2843847"/>
                </a:moveTo>
                <a:lnTo>
                  <a:pt x="2843784" y="2857855"/>
                </a:lnTo>
                <a:lnTo>
                  <a:pt x="2899918" y="2913888"/>
                </a:lnTo>
                <a:lnTo>
                  <a:pt x="2913888" y="2899879"/>
                </a:lnTo>
                <a:lnTo>
                  <a:pt x="2857881" y="2843847"/>
                </a:lnTo>
                <a:close/>
              </a:path>
              <a:path w="3016885" h="3016885">
                <a:moveTo>
                  <a:pt x="2946284" y="2960255"/>
                </a:moveTo>
                <a:lnTo>
                  <a:pt x="2943502" y="2964448"/>
                </a:lnTo>
                <a:lnTo>
                  <a:pt x="2940716" y="2978785"/>
                </a:lnTo>
                <a:lnTo>
                  <a:pt x="2943502" y="2993121"/>
                </a:lnTo>
                <a:lnTo>
                  <a:pt x="2951861" y="3005721"/>
                </a:lnTo>
                <a:lnTo>
                  <a:pt x="2964453" y="3014094"/>
                </a:lnTo>
                <a:lnTo>
                  <a:pt x="2978785" y="3016885"/>
                </a:lnTo>
                <a:lnTo>
                  <a:pt x="2993116" y="3014094"/>
                </a:lnTo>
                <a:lnTo>
                  <a:pt x="3005709" y="3005721"/>
                </a:lnTo>
                <a:lnTo>
                  <a:pt x="3014067" y="2993121"/>
                </a:lnTo>
                <a:lnTo>
                  <a:pt x="3015493" y="2985782"/>
                </a:lnTo>
                <a:lnTo>
                  <a:pt x="2971800" y="2985782"/>
                </a:lnTo>
                <a:lnTo>
                  <a:pt x="2946284" y="2960255"/>
                </a:lnTo>
                <a:close/>
              </a:path>
              <a:path w="3016885" h="3016885">
                <a:moveTo>
                  <a:pt x="2960272" y="2946255"/>
                </a:moveTo>
                <a:lnTo>
                  <a:pt x="2951861" y="2951848"/>
                </a:lnTo>
                <a:lnTo>
                  <a:pt x="2946284" y="2960255"/>
                </a:lnTo>
                <a:lnTo>
                  <a:pt x="2971800" y="2985782"/>
                </a:lnTo>
                <a:lnTo>
                  <a:pt x="2985770" y="2971774"/>
                </a:lnTo>
                <a:lnTo>
                  <a:pt x="2960272" y="2946255"/>
                </a:lnTo>
                <a:close/>
              </a:path>
              <a:path w="3016885" h="3016885">
                <a:moveTo>
                  <a:pt x="2978785" y="2940685"/>
                </a:moveTo>
                <a:lnTo>
                  <a:pt x="2964453" y="2943475"/>
                </a:lnTo>
                <a:lnTo>
                  <a:pt x="2960272" y="2946255"/>
                </a:lnTo>
                <a:lnTo>
                  <a:pt x="2985770" y="2971774"/>
                </a:lnTo>
                <a:lnTo>
                  <a:pt x="2971800" y="2985782"/>
                </a:lnTo>
                <a:lnTo>
                  <a:pt x="3015493" y="2985782"/>
                </a:lnTo>
                <a:lnTo>
                  <a:pt x="3016853" y="2978785"/>
                </a:lnTo>
                <a:lnTo>
                  <a:pt x="3014067" y="2964448"/>
                </a:lnTo>
                <a:lnTo>
                  <a:pt x="3005709" y="2951848"/>
                </a:lnTo>
                <a:lnTo>
                  <a:pt x="2993116" y="2943475"/>
                </a:lnTo>
                <a:lnTo>
                  <a:pt x="2978785" y="2940685"/>
                </a:lnTo>
                <a:close/>
              </a:path>
              <a:path w="3016885" h="3016885">
                <a:moveTo>
                  <a:pt x="2955925" y="2941904"/>
                </a:moveTo>
                <a:lnTo>
                  <a:pt x="2941955" y="2955925"/>
                </a:lnTo>
                <a:lnTo>
                  <a:pt x="2946284" y="2960255"/>
                </a:lnTo>
                <a:lnTo>
                  <a:pt x="2951861" y="2951848"/>
                </a:lnTo>
                <a:lnTo>
                  <a:pt x="2960272" y="2946255"/>
                </a:lnTo>
                <a:lnTo>
                  <a:pt x="2955925" y="2941904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898776" y="3879977"/>
            <a:ext cx="2483485" cy="2483485"/>
          </a:xfrm>
          <a:custGeom>
            <a:avLst/>
            <a:gdLst/>
            <a:ahLst/>
            <a:cxnLst/>
            <a:rect l="l" t="t" r="r" b="b"/>
            <a:pathLst>
              <a:path w="2483485" h="2483485">
                <a:moveTo>
                  <a:pt x="13970" y="0"/>
                </a:moveTo>
                <a:lnTo>
                  <a:pt x="0" y="13970"/>
                </a:lnTo>
                <a:lnTo>
                  <a:pt x="56006" y="69977"/>
                </a:lnTo>
                <a:lnTo>
                  <a:pt x="69977" y="56006"/>
                </a:lnTo>
                <a:lnTo>
                  <a:pt x="13970" y="0"/>
                </a:lnTo>
                <a:close/>
              </a:path>
              <a:path w="2483485" h="2483485">
                <a:moveTo>
                  <a:pt x="112014" y="98043"/>
                </a:moveTo>
                <a:lnTo>
                  <a:pt x="98043" y="112014"/>
                </a:lnTo>
                <a:lnTo>
                  <a:pt x="154050" y="168148"/>
                </a:lnTo>
                <a:lnTo>
                  <a:pt x="168148" y="154050"/>
                </a:lnTo>
                <a:lnTo>
                  <a:pt x="112014" y="98043"/>
                </a:lnTo>
                <a:close/>
              </a:path>
              <a:path w="2483485" h="2483485">
                <a:moveTo>
                  <a:pt x="210058" y="196087"/>
                </a:moveTo>
                <a:lnTo>
                  <a:pt x="196087" y="210058"/>
                </a:lnTo>
                <a:lnTo>
                  <a:pt x="252095" y="266192"/>
                </a:lnTo>
                <a:lnTo>
                  <a:pt x="266192" y="252095"/>
                </a:lnTo>
                <a:lnTo>
                  <a:pt x="210058" y="196087"/>
                </a:lnTo>
                <a:close/>
              </a:path>
              <a:path w="2483485" h="2483485">
                <a:moveTo>
                  <a:pt x="308229" y="294131"/>
                </a:moveTo>
                <a:lnTo>
                  <a:pt x="294131" y="308229"/>
                </a:lnTo>
                <a:lnTo>
                  <a:pt x="350266" y="364236"/>
                </a:lnTo>
                <a:lnTo>
                  <a:pt x="364236" y="350266"/>
                </a:lnTo>
                <a:lnTo>
                  <a:pt x="308229" y="294131"/>
                </a:lnTo>
                <a:close/>
              </a:path>
              <a:path w="2483485" h="2483485">
                <a:moveTo>
                  <a:pt x="406273" y="392175"/>
                </a:moveTo>
                <a:lnTo>
                  <a:pt x="392175" y="406273"/>
                </a:lnTo>
                <a:lnTo>
                  <a:pt x="448310" y="462280"/>
                </a:lnTo>
                <a:lnTo>
                  <a:pt x="462280" y="448310"/>
                </a:lnTo>
                <a:lnTo>
                  <a:pt x="406273" y="392175"/>
                </a:lnTo>
                <a:close/>
              </a:path>
              <a:path w="2483485" h="2483485">
                <a:moveTo>
                  <a:pt x="504317" y="490347"/>
                </a:moveTo>
                <a:lnTo>
                  <a:pt x="490347" y="504317"/>
                </a:lnTo>
                <a:lnTo>
                  <a:pt x="546354" y="560324"/>
                </a:lnTo>
                <a:lnTo>
                  <a:pt x="560324" y="546354"/>
                </a:lnTo>
                <a:lnTo>
                  <a:pt x="504317" y="490347"/>
                </a:lnTo>
                <a:close/>
              </a:path>
              <a:path w="2483485" h="2483485">
                <a:moveTo>
                  <a:pt x="602361" y="588391"/>
                </a:moveTo>
                <a:lnTo>
                  <a:pt x="588391" y="602361"/>
                </a:lnTo>
                <a:lnTo>
                  <a:pt x="644398" y="658368"/>
                </a:lnTo>
                <a:lnTo>
                  <a:pt x="658368" y="644398"/>
                </a:lnTo>
                <a:lnTo>
                  <a:pt x="602361" y="588391"/>
                </a:lnTo>
                <a:close/>
              </a:path>
              <a:path w="2483485" h="2483485">
                <a:moveTo>
                  <a:pt x="700405" y="686435"/>
                </a:moveTo>
                <a:lnTo>
                  <a:pt x="686435" y="700405"/>
                </a:lnTo>
                <a:lnTo>
                  <a:pt x="742442" y="756412"/>
                </a:lnTo>
                <a:lnTo>
                  <a:pt x="756539" y="742442"/>
                </a:lnTo>
                <a:lnTo>
                  <a:pt x="700405" y="686435"/>
                </a:lnTo>
                <a:close/>
              </a:path>
              <a:path w="2483485" h="2483485">
                <a:moveTo>
                  <a:pt x="798449" y="784479"/>
                </a:moveTo>
                <a:lnTo>
                  <a:pt x="784479" y="798449"/>
                </a:lnTo>
                <a:lnTo>
                  <a:pt x="840486" y="854583"/>
                </a:lnTo>
                <a:lnTo>
                  <a:pt x="854583" y="840486"/>
                </a:lnTo>
                <a:lnTo>
                  <a:pt x="798449" y="784479"/>
                </a:lnTo>
                <a:close/>
              </a:path>
              <a:path w="2483485" h="2483485">
                <a:moveTo>
                  <a:pt x="896620" y="882523"/>
                </a:moveTo>
                <a:lnTo>
                  <a:pt x="882523" y="896620"/>
                </a:lnTo>
                <a:lnTo>
                  <a:pt x="938657" y="952627"/>
                </a:lnTo>
                <a:lnTo>
                  <a:pt x="952627" y="938657"/>
                </a:lnTo>
                <a:lnTo>
                  <a:pt x="896620" y="882523"/>
                </a:lnTo>
                <a:close/>
              </a:path>
              <a:path w="2483485" h="2483485">
                <a:moveTo>
                  <a:pt x="994664" y="980567"/>
                </a:moveTo>
                <a:lnTo>
                  <a:pt x="980567" y="994664"/>
                </a:lnTo>
                <a:lnTo>
                  <a:pt x="1036701" y="1050671"/>
                </a:lnTo>
                <a:lnTo>
                  <a:pt x="1050671" y="1036701"/>
                </a:lnTo>
                <a:lnTo>
                  <a:pt x="994664" y="980567"/>
                </a:lnTo>
                <a:close/>
              </a:path>
              <a:path w="2483485" h="2483485">
                <a:moveTo>
                  <a:pt x="1092708" y="1078738"/>
                </a:moveTo>
                <a:lnTo>
                  <a:pt x="1078738" y="1092708"/>
                </a:lnTo>
                <a:lnTo>
                  <a:pt x="1134745" y="1148715"/>
                </a:lnTo>
                <a:lnTo>
                  <a:pt x="1148715" y="1134745"/>
                </a:lnTo>
                <a:lnTo>
                  <a:pt x="1092708" y="1078738"/>
                </a:lnTo>
                <a:close/>
              </a:path>
              <a:path w="2483485" h="2483485">
                <a:moveTo>
                  <a:pt x="1190752" y="1176782"/>
                </a:moveTo>
                <a:lnTo>
                  <a:pt x="1176782" y="1190752"/>
                </a:lnTo>
                <a:lnTo>
                  <a:pt x="1232789" y="1246759"/>
                </a:lnTo>
                <a:lnTo>
                  <a:pt x="1246759" y="1232789"/>
                </a:lnTo>
                <a:lnTo>
                  <a:pt x="1190752" y="1176782"/>
                </a:lnTo>
                <a:close/>
              </a:path>
              <a:path w="2483485" h="2483485">
                <a:moveTo>
                  <a:pt x="1288796" y="1274826"/>
                </a:moveTo>
                <a:lnTo>
                  <a:pt x="1274826" y="1288796"/>
                </a:lnTo>
                <a:lnTo>
                  <a:pt x="1330833" y="1344803"/>
                </a:lnTo>
                <a:lnTo>
                  <a:pt x="1344803" y="1330833"/>
                </a:lnTo>
                <a:lnTo>
                  <a:pt x="1288796" y="1274826"/>
                </a:lnTo>
                <a:close/>
              </a:path>
              <a:path w="2483485" h="2483485">
                <a:moveTo>
                  <a:pt x="1386839" y="1372870"/>
                </a:moveTo>
                <a:lnTo>
                  <a:pt x="1372870" y="1386840"/>
                </a:lnTo>
                <a:lnTo>
                  <a:pt x="1428877" y="1442974"/>
                </a:lnTo>
                <a:lnTo>
                  <a:pt x="1442974" y="1428877"/>
                </a:lnTo>
                <a:lnTo>
                  <a:pt x="1386839" y="1372870"/>
                </a:lnTo>
                <a:close/>
              </a:path>
              <a:path w="2483485" h="2483485">
                <a:moveTo>
                  <a:pt x="1485011" y="1470914"/>
                </a:moveTo>
                <a:lnTo>
                  <a:pt x="1470914" y="1485011"/>
                </a:lnTo>
                <a:lnTo>
                  <a:pt x="1526921" y="1541018"/>
                </a:lnTo>
                <a:lnTo>
                  <a:pt x="1541018" y="1526921"/>
                </a:lnTo>
                <a:lnTo>
                  <a:pt x="1485011" y="1470914"/>
                </a:lnTo>
                <a:close/>
              </a:path>
              <a:path w="2483485" h="2483485">
                <a:moveTo>
                  <a:pt x="1583055" y="1568958"/>
                </a:moveTo>
                <a:lnTo>
                  <a:pt x="1568958" y="1583055"/>
                </a:lnTo>
                <a:lnTo>
                  <a:pt x="1625092" y="1639062"/>
                </a:lnTo>
                <a:lnTo>
                  <a:pt x="1639062" y="1625092"/>
                </a:lnTo>
                <a:lnTo>
                  <a:pt x="1583055" y="1568958"/>
                </a:lnTo>
                <a:close/>
              </a:path>
              <a:path w="2483485" h="2483485">
                <a:moveTo>
                  <a:pt x="1681099" y="1667129"/>
                </a:moveTo>
                <a:lnTo>
                  <a:pt x="1667128" y="1681099"/>
                </a:lnTo>
                <a:lnTo>
                  <a:pt x="1723136" y="1737118"/>
                </a:lnTo>
                <a:lnTo>
                  <a:pt x="1737106" y="1723110"/>
                </a:lnTo>
                <a:lnTo>
                  <a:pt x="1681099" y="1667129"/>
                </a:lnTo>
                <a:close/>
              </a:path>
              <a:path w="2483485" h="2483485">
                <a:moveTo>
                  <a:pt x="1779143" y="1765134"/>
                </a:moveTo>
                <a:lnTo>
                  <a:pt x="1765173" y="1779143"/>
                </a:lnTo>
                <a:lnTo>
                  <a:pt x="1821180" y="1835188"/>
                </a:lnTo>
                <a:lnTo>
                  <a:pt x="1835150" y="1821180"/>
                </a:lnTo>
                <a:lnTo>
                  <a:pt x="1779143" y="1765134"/>
                </a:lnTo>
                <a:close/>
              </a:path>
              <a:path w="2483485" h="2483485">
                <a:moveTo>
                  <a:pt x="1877187" y="1863204"/>
                </a:moveTo>
                <a:lnTo>
                  <a:pt x="1863217" y="1877212"/>
                </a:lnTo>
                <a:lnTo>
                  <a:pt x="1919224" y="1933244"/>
                </a:lnTo>
                <a:lnTo>
                  <a:pt x="1933194" y="1919236"/>
                </a:lnTo>
                <a:lnTo>
                  <a:pt x="1877187" y="1863204"/>
                </a:lnTo>
                <a:close/>
              </a:path>
              <a:path w="2483485" h="2483485">
                <a:moveTo>
                  <a:pt x="1975231" y="1961261"/>
                </a:moveTo>
                <a:lnTo>
                  <a:pt x="1961261" y="1975281"/>
                </a:lnTo>
                <a:lnTo>
                  <a:pt x="2017268" y="2031314"/>
                </a:lnTo>
                <a:lnTo>
                  <a:pt x="2031364" y="2017306"/>
                </a:lnTo>
                <a:lnTo>
                  <a:pt x="1975231" y="1961261"/>
                </a:lnTo>
                <a:close/>
              </a:path>
              <a:path w="2483485" h="2483485">
                <a:moveTo>
                  <a:pt x="2073402" y="2059330"/>
                </a:moveTo>
                <a:lnTo>
                  <a:pt x="2059305" y="2073338"/>
                </a:lnTo>
                <a:lnTo>
                  <a:pt x="2115312" y="2129370"/>
                </a:lnTo>
                <a:lnTo>
                  <a:pt x="2129409" y="2115362"/>
                </a:lnTo>
                <a:lnTo>
                  <a:pt x="2073402" y="2059330"/>
                </a:lnTo>
                <a:close/>
              </a:path>
              <a:path w="2483485" h="2483485">
                <a:moveTo>
                  <a:pt x="2171446" y="2157399"/>
                </a:moveTo>
                <a:lnTo>
                  <a:pt x="2157349" y="2171407"/>
                </a:lnTo>
                <a:lnTo>
                  <a:pt x="2213483" y="2227440"/>
                </a:lnTo>
                <a:lnTo>
                  <a:pt x="2227453" y="2213432"/>
                </a:lnTo>
                <a:lnTo>
                  <a:pt x="2171446" y="2157399"/>
                </a:lnTo>
                <a:close/>
              </a:path>
              <a:path w="2483485" h="2483485">
                <a:moveTo>
                  <a:pt x="2269490" y="2255456"/>
                </a:moveTo>
                <a:lnTo>
                  <a:pt x="2255520" y="2269464"/>
                </a:lnTo>
                <a:lnTo>
                  <a:pt x="2311527" y="2325509"/>
                </a:lnTo>
                <a:lnTo>
                  <a:pt x="2325497" y="2311501"/>
                </a:lnTo>
                <a:lnTo>
                  <a:pt x="2269490" y="2255456"/>
                </a:lnTo>
                <a:close/>
              </a:path>
              <a:path w="2483485" h="2483485">
                <a:moveTo>
                  <a:pt x="2445385" y="2407285"/>
                </a:moveTo>
                <a:lnTo>
                  <a:pt x="2431053" y="2410075"/>
                </a:lnTo>
                <a:lnTo>
                  <a:pt x="2418461" y="2418448"/>
                </a:lnTo>
                <a:lnTo>
                  <a:pt x="2410102" y="2431048"/>
                </a:lnTo>
                <a:lnTo>
                  <a:pt x="2407316" y="2445385"/>
                </a:lnTo>
                <a:lnTo>
                  <a:pt x="2410102" y="2459721"/>
                </a:lnTo>
                <a:lnTo>
                  <a:pt x="2418461" y="2472321"/>
                </a:lnTo>
                <a:lnTo>
                  <a:pt x="2431053" y="2480694"/>
                </a:lnTo>
                <a:lnTo>
                  <a:pt x="2445385" y="2483485"/>
                </a:lnTo>
                <a:lnTo>
                  <a:pt x="2459716" y="2480694"/>
                </a:lnTo>
                <a:lnTo>
                  <a:pt x="2472309" y="2472321"/>
                </a:lnTo>
                <a:lnTo>
                  <a:pt x="2480667" y="2459721"/>
                </a:lnTo>
                <a:lnTo>
                  <a:pt x="2483453" y="2445385"/>
                </a:lnTo>
                <a:lnTo>
                  <a:pt x="2480667" y="2431048"/>
                </a:lnTo>
                <a:lnTo>
                  <a:pt x="2472309" y="2418448"/>
                </a:lnTo>
                <a:lnTo>
                  <a:pt x="2459716" y="2410075"/>
                </a:lnTo>
                <a:lnTo>
                  <a:pt x="2445385" y="2407285"/>
                </a:lnTo>
                <a:close/>
              </a:path>
              <a:path w="2483485" h="2483485">
                <a:moveTo>
                  <a:pt x="2367534" y="2353525"/>
                </a:moveTo>
                <a:lnTo>
                  <a:pt x="2353564" y="2367534"/>
                </a:lnTo>
                <a:lnTo>
                  <a:pt x="2409571" y="2423566"/>
                </a:lnTo>
                <a:lnTo>
                  <a:pt x="2423541" y="2409558"/>
                </a:lnTo>
                <a:lnTo>
                  <a:pt x="2367534" y="2353525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898776" y="4413377"/>
            <a:ext cx="1950085" cy="1950085"/>
          </a:xfrm>
          <a:custGeom>
            <a:avLst/>
            <a:gdLst/>
            <a:ahLst/>
            <a:cxnLst/>
            <a:rect l="l" t="t" r="r" b="b"/>
            <a:pathLst>
              <a:path w="1950085" h="1950085">
                <a:moveTo>
                  <a:pt x="13970" y="0"/>
                </a:moveTo>
                <a:lnTo>
                  <a:pt x="0" y="13970"/>
                </a:lnTo>
                <a:lnTo>
                  <a:pt x="56006" y="69977"/>
                </a:lnTo>
                <a:lnTo>
                  <a:pt x="69977" y="56006"/>
                </a:lnTo>
                <a:lnTo>
                  <a:pt x="13970" y="0"/>
                </a:lnTo>
                <a:close/>
              </a:path>
              <a:path w="1950085" h="1950085">
                <a:moveTo>
                  <a:pt x="112014" y="98043"/>
                </a:moveTo>
                <a:lnTo>
                  <a:pt x="98043" y="112014"/>
                </a:lnTo>
                <a:lnTo>
                  <a:pt x="154050" y="168148"/>
                </a:lnTo>
                <a:lnTo>
                  <a:pt x="168148" y="154050"/>
                </a:lnTo>
                <a:lnTo>
                  <a:pt x="112014" y="98043"/>
                </a:lnTo>
                <a:close/>
              </a:path>
              <a:path w="1950085" h="1950085">
                <a:moveTo>
                  <a:pt x="210058" y="196087"/>
                </a:moveTo>
                <a:lnTo>
                  <a:pt x="196087" y="210058"/>
                </a:lnTo>
                <a:lnTo>
                  <a:pt x="252095" y="266192"/>
                </a:lnTo>
                <a:lnTo>
                  <a:pt x="266192" y="252095"/>
                </a:lnTo>
                <a:lnTo>
                  <a:pt x="210058" y="196087"/>
                </a:lnTo>
                <a:close/>
              </a:path>
              <a:path w="1950085" h="1950085">
                <a:moveTo>
                  <a:pt x="308229" y="294131"/>
                </a:moveTo>
                <a:lnTo>
                  <a:pt x="294131" y="308229"/>
                </a:lnTo>
                <a:lnTo>
                  <a:pt x="350266" y="364236"/>
                </a:lnTo>
                <a:lnTo>
                  <a:pt x="364236" y="350266"/>
                </a:lnTo>
                <a:lnTo>
                  <a:pt x="308229" y="294131"/>
                </a:lnTo>
                <a:close/>
              </a:path>
              <a:path w="1950085" h="1950085">
                <a:moveTo>
                  <a:pt x="406273" y="392175"/>
                </a:moveTo>
                <a:lnTo>
                  <a:pt x="392175" y="406273"/>
                </a:lnTo>
                <a:lnTo>
                  <a:pt x="448310" y="462280"/>
                </a:lnTo>
                <a:lnTo>
                  <a:pt x="462280" y="448310"/>
                </a:lnTo>
                <a:lnTo>
                  <a:pt x="406273" y="392175"/>
                </a:lnTo>
                <a:close/>
              </a:path>
              <a:path w="1950085" h="1950085">
                <a:moveTo>
                  <a:pt x="504317" y="490347"/>
                </a:moveTo>
                <a:lnTo>
                  <a:pt x="490347" y="504317"/>
                </a:lnTo>
                <a:lnTo>
                  <a:pt x="546354" y="560324"/>
                </a:lnTo>
                <a:lnTo>
                  <a:pt x="560324" y="546354"/>
                </a:lnTo>
                <a:lnTo>
                  <a:pt x="504317" y="490347"/>
                </a:lnTo>
                <a:close/>
              </a:path>
              <a:path w="1950085" h="1950085">
                <a:moveTo>
                  <a:pt x="602361" y="588391"/>
                </a:moveTo>
                <a:lnTo>
                  <a:pt x="588391" y="602361"/>
                </a:lnTo>
                <a:lnTo>
                  <a:pt x="644398" y="658368"/>
                </a:lnTo>
                <a:lnTo>
                  <a:pt x="658368" y="644398"/>
                </a:lnTo>
                <a:lnTo>
                  <a:pt x="602361" y="588391"/>
                </a:lnTo>
                <a:close/>
              </a:path>
              <a:path w="1950085" h="1950085">
                <a:moveTo>
                  <a:pt x="700405" y="686435"/>
                </a:moveTo>
                <a:lnTo>
                  <a:pt x="686435" y="700405"/>
                </a:lnTo>
                <a:lnTo>
                  <a:pt x="742442" y="756412"/>
                </a:lnTo>
                <a:lnTo>
                  <a:pt x="756539" y="742442"/>
                </a:lnTo>
                <a:lnTo>
                  <a:pt x="700405" y="686435"/>
                </a:lnTo>
                <a:close/>
              </a:path>
              <a:path w="1950085" h="1950085">
                <a:moveTo>
                  <a:pt x="798449" y="784479"/>
                </a:moveTo>
                <a:lnTo>
                  <a:pt x="784479" y="798449"/>
                </a:lnTo>
                <a:lnTo>
                  <a:pt x="840486" y="854583"/>
                </a:lnTo>
                <a:lnTo>
                  <a:pt x="854583" y="840486"/>
                </a:lnTo>
                <a:lnTo>
                  <a:pt x="798449" y="784479"/>
                </a:lnTo>
                <a:close/>
              </a:path>
              <a:path w="1950085" h="1950085">
                <a:moveTo>
                  <a:pt x="896620" y="882523"/>
                </a:moveTo>
                <a:lnTo>
                  <a:pt x="882523" y="896620"/>
                </a:lnTo>
                <a:lnTo>
                  <a:pt x="938657" y="952627"/>
                </a:lnTo>
                <a:lnTo>
                  <a:pt x="952627" y="938657"/>
                </a:lnTo>
                <a:lnTo>
                  <a:pt x="896620" y="882523"/>
                </a:lnTo>
                <a:close/>
              </a:path>
              <a:path w="1950085" h="1950085">
                <a:moveTo>
                  <a:pt x="994664" y="980567"/>
                </a:moveTo>
                <a:lnTo>
                  <a:pt x="980567" y="994664"/>
                </a:lnTo>
                <a:lnTo>
                  <a:pt x="1036701" y="1050671"/>
                </a:lnTo>
                <a:lnTo>
                  <a:pt x="1050671" y="1036701"/>
                </a:lnTo>
                <a:lnTo>
                  <a:pt x="994664" y="980567"/>
                </a:lnTo>
                <a:close/>
              </a:path>
              <a:path w="1950085" h="1950085">
                <a:moveTo>
                  <a:pt x="1092708" y="1078738"/>
                </a:moveTo>
                <a:lnTo>
                  <a:pt x="1078738" y="1092708"/>
                </a:lnTo>
                <a:lnTo>
                  <a:pt x="1134745" y="1148715"/>
                </a:lnTo>
                <a:lnTo>
                  <a:pt x="1148715" y="1134745"/>
                </a:lnTo>
                <a:lnTo>
                  <a:pt x="1092708" y="1078738"/>
                </a:lnTo>
                <a:close/>
              </a:path>
              <a:path w="1950085" h="1950085">
                <a:moveTo>
                  <a:pt x="1190752" y="1176756"/>
                </a:moveTo>
                <a:lnTo>
                  <a:pt x="1176782" y="1190764"/>
                </a:lnTo>
                <a:lnTo>
                  <a:pt x="1232789" y="1246797"/>
                </a:lnTo>
                <a:lnTo>
                  <a:pt x="1246759" y="1232789"/>
                </a:lnTo>
                <a:lnTo>
                  <a:pt x="1190752" y="1176756"/>
                </a:lnTo>
                <a:close/>
              </a:path>
              <a:path w="1950085" h="1950085">
                <a:moveTo>
                  <a:pt x="1288796" y="1274813"/>
                </a:moveTo>
                <a:lnTo>
                  <a:pt x="1274826" y="1288821"/>
                </a:lnTo>
                <a:lnTo>
                  <a:pt x="1330833" y="1344866"/>
                </a:lnTo>
                <a:lnTo>
                  <a:pt x="1344803" y="1330858"/>
                </a:lnTo>
                <a:lnTo>
                  <a:pt x="1288796" y="1274813"/>
                </a:lnTo>
                <a:close/>
              </a:path>
              <a:path w="1950085" h="1950085">
                <a:moveTo>
                  <a:pt x="1386839" y="1372882"/>
                </a:moveTo>
                <a:lnTo>
                  <a:pt x="1372870" y="1386890"/>
                </a:lnTo>
                <a:lnTo>
                  <a:pt x="1428877" y="1442923"/>
                </a:lnTo>
                <a:lnTo>
                  <a:pt x="1442974" y="1428915"/>
                </a:lnTo>
                <a:lnTo>
                  <a:pt x="1386839" y="1372882"/>
                </a:lnTo>
                <a:close/>
              </a:path>
              <a:path w="1950085" h="1950085">
                <a:moveTo>
                  <a:pt x="1485011" y="1470939"/>
                </a:moveTo>
                <a:lnTo>
                  <a:pt x="1470914" y="1484947"/>
                </a:lnTo>
                <a:lnTo>
                  <a:pt x="1526921" y="1540992"/>
                </a:lnTo>
                <a:lnTo>
                  <a:pt x="1541018" y="1526984"/>
                </a:lnTo>
                <a:lnTo>
                  <a:pt x="1485011" y="1470939"/>
                </a:lnTo>
                <a:close/>
              </a:path>
              <a:path w="1950085" h="1950085">
                <a:moveTo>
                  <a:pt x="1583055" y="1569008"/>
                </a:moveTo>
                <a:lnTo>
                  <a:pt x="1568958" y="1583016"/>
                </a:lnTo>
                <a:lnTo>
                  <a:pt x="1625092" y="1639049"/>
                </a:lnTo>
                <a:lnTo>
                  <a:pt x="1639062" y="1625041"/>
                </a:lnTo>
                <a:lnTo>
                  <a:pt x="1583055" y="1569008"/>
                </a:lnTo>
                <a:close/>
              </a:path>
              <a:path w="1950085" h="1950085">
                <a:moveTo>
                  <a:pt x="1681099" y="1667078"/>
                </a:moveTo>
                <a:lnTo>
                  <a:pt x="1667128" y="1681086"/>
                </a:lnTo>
                <a:lnTo>
                  <a:pt x="1723136" y="1737118"/>
                </a:lnTo>
                <a:lnTo>
                  <a:pt x="1737106" y="1723110"/>
                </a:lnTo>
                <a:lnTo>
                  <a:pt x="1681099" y="1667078"/>
                </a:lnTo>
                <a:close/>
              </a:path>
              <a:path w="1950085" h="1950085">
                <a:moveTo>
                  <a:pt x="1779143" y="1765134"/>
                </a:moveTo>
                <a:lnTo>
                  <a:pt x="1765173" y="1779143"/>
                </a:lnTo>
                <a:lnTo>
                  <a:pt x="1821180" y="1835188"/>
                </a:lnTo>
                <a:lnTo>
                  <a:pt x="1835150" y="1821180"/>
                </a:lnTo>
                <a:lnTo>
                  <a:pt x="1779143" y="1765134"/>
                </a:lnTo>
                <a:close/>
              </a:path>
              <a:path w="1950085" h="1950085">
                <a:moveTo>
                  <a:pt x="1879476" y="1893467"/>
                </a:moveTo>
                <a:lnTo>
                  <a:pt x="1876702" y="1897648"/>
                </a:lnTo>
                <a:lnTo>
                  <a:pt x="1873916" y="1911985"/>
                </a:lnTo>
                <a:lnTo>
                  <a:pt x="1876702" y="1926321"/>
                </a:lnTo>
                <a:lnTo>
                  <a:pt x="1885061" y="1938921"/>
                </a:lnTo>
                <a:lnTo>
                  <a:pt x="1897653" y="1947294"/>
                </a:lnTo>
                <a:lnTo>
                  <a:pt x="1911985" y="1950085"/>
                </a:lnTo>
                <a:lnTo>
                  <a:pt x="1926316" y="1947294"/>
                </a:lnTo>
                <a:lnTo>
                  <a:pt x="1938909" y="1938921"/>
                </a:lnTo>
                <a:lnTo>
                  <a:pt x="1947267" y="1926321"/>
                </a:lnTo>
                <a:lnTo>
                  <a:pt x="1948693" y="1918982"/>
                </a:lnTo>
                <a:lnTo>
                  <a:pt x="1905000" y="1918982"/>
                </a:lnTo>
                <a:lnTo>
                  <a:pt x="1879476" y="1893467"/>
                </a:lnTo>
                <a:close/>
              </a:path>
              <a:path w="1950085" h="1950085">
                <a:moveTo>
                  <a:pt x="1893455" y="1879467"/>
                </a:moveTo>
                <a:lnTo>
                  <a:pt x="1885061" y="1885048"/>
                </a:lnTo>
                <a:lnTo>
                  <a:pt x="1879476" y="1893467"/>
                </a:lnTo>
                <a:lnTo>
                  <a:pt x="1905000" y="1918982"/>
                </a:lnTo>
                <a:lnTo>
                  <a:pt x="1918970" y="1904974"/>
                </a:lnTo>
                <a:lnTo>
                  <a:pt x="1893455" y="1879467"/>
                </a:lnTo>
                <a:close/>
              </a:path>
              <a:path w="1950085" h="1950085">
                <a:moveTo>
                  <a:pt x="1911985" y="1873885"/>
                </a:moveTo>
                <a:lnTo>
                  <a:pt x="1897653" y="1876675"/>
                </a:lnTo>
                <a:lnTo>
                  <a:pt x="1893455" y="1879467"/>
                </a:lnTo>
                <a:lnTo>
                  <a:pt x="1918970" y="1904974"/>
                </a:lnTo>
                <a:lnTo>
                  <a:pt x="1905000" y="1918982"/>
                </a:lnTo>
                <a:lnTo>
                  <a:pt x="1948693" y="1918982"/>
                </a:lnTo>
                <a:lnTo>
                  <a:pt x="1950053" y="1911985"/>
                </a:lnTo>
                <a:lnTo>
                  <a:pt x="1947267" y="1897648"/>
                </a:lnTo>
                <a:lnTo>
                  <a:pt x="1938909" y="1885048"/>
                </a:lnTo>
                <a:lnTo>
                  <a:pt x="1926316" y="1876675"/>
                </a:lnTo>
                <a:lnTo>
                  <a:pt x="1911985" y="1873885"/>
                </a:lnTo>
                <a:close/>
              </a:path>
              <a:path w="1950085" h="1950085">
                <a:moveTo>
                  <a:pt x="1877187" y="1863204"/>
                </a:moveTo>
                <a:lnTo>
                  <a:pt x="1863217" y="1877212"/>
                </a:lnTo>
                <a:lnTo>
                  <a:pt x="1879476" y="1893467"/>
                </a:lnTo>
                <a:lnTo>
                  <a:pt x="1885061" y="1885048"/>
                </a:lnTo>
                <a:lnTo>
                  <a:pt x="1893455" y="1879467"/>
                </a:lnTo>
                <a:lnTo>
                  <a:pt x="1877187" y="1863204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898776" y="4946777"/>
            <a:ext cx="1416685" cy="1416685"/>
          </a:xfrm>
          <a:custGeom>
            <a:avLst/>
            <a:gdLst/>
            <a:ahLst/>
            <a:cxnLst/>
            <a:rect l="l" t="t" r="r" b="b"/>
            <a:pathLst>
              <a:path w="1416685" h="1416685">
                <a:moveTo>
                  <a:pt x="13970" y="0"/>
                </a:moveTo>
                <a:lnTo>
                  <a:pt x="0" y="13970"/>
                </a:lnTo>
                <a:lnTo>
                  <a:pt x="56006" y="69977"/>
                </a:lnTo>
                <a:lnTo>
                  <a:pt x="69977" y="56006"/>
                </a:lnTo>
                <a:lnTo>
                  <a:pt x="13970" y="0"/>
                </a:lnTo>
                <a:close/>
              </a:path>
              <a:path w="1416685" h="1416685">
                <a:moveTo>
                  <a:pt x="112014" y="98043"/>
                </a:moveTo>
                <a:lnTo>
                  <a:pt x="98043" y="112014"/>
                </a:lnTo>
                <a:lnTo>
                  <a:pt x="154050" y="168148"/>
                </a:lnTo>
                <a:lnTo>
                  <a:pt x="168148" y="154050"/>
                </a:lnTo>
                <a:lnTo>
                  <a:pt x="112014" y="98043"/>
                </a:lnTo>
                <a:close/>
              </a:path>
              <a:path w="1416685" h="1416685">
                <a:moveTo>
                  <a:pt x="210058" y="196087"/>
                </a:moveTo>
                <a:lnTo>
                  <a:pt x="196087" y="210058"/>
                </a:lnTo>
                <a:lnTo>
                  <a:pt x="252095" y="266192"/>
                </a:lnTo>
                <a:lnTo>
                  <a:pt x="266192" y="252095"/>
                </a:lnTo>
                <a:lnTo>
                  <a:pt x="210058" y="196087"/>
                </a:lnTo>
                <a:close/>
              </a:path>
              <a:path w="1416685" h="1416685">
                <a:moveTo>
                  <a:pt x="308229" y="294132"/>
                </a:moveTo>
                <a:lnTo>
                  <a:pt x="294131" y="308229"/>
                </a:lnTo>
                <a:lnTo>
                  <a:pt x="350266" y="364236"/>
                </a:lnTo>
                <a:lnTo>
                  <a:pt x="364236" y="350266"/>
                </a:lnTo>
                <a:lnTo>
                  <a:pt x="308229" y="294132"/>
                </a:lnTo>
                <a:close/>
              </a:path>
              <a:path w="1416685" h="1416685">
                <a:moveTo>
                  <a:pt x="406273" y="392176"/>
                </a:moveTo>
                <a:lnTo>
                  <a:pt x="392175" y="406273"/>
                </a:lnTo>
                <a:lnTo>
                  <a:pt x="448310" y="462280"/>
                </a:lnTo>
                <a:lnTo>
                  <a:pt x="462280" y="448310"/>
                </a:lnTo>
                <a:lnTo>
                  <a:pt x="406273" y="392176"/>
                </a:lnTo>
                <a:close/>
              </a:path>
              <a:path w="1416685" h="1416685">
                <a:moveTo>
                  <a:pt x="504317" y="490347"/>
                </a:moveTo>
                <a:lnTo>
                  <a:pt x="490347" y="504317"/>
                </a:lnTo>
                <a:lnTo>
                  <a:pt x="546354" y="560324"/>
                </a:lnTo>
                <a:lnTo>
                  <a:pt x="560324" y="546354"/>
                </a:lnTo>
                <a:lnTo>
                  <a:pt x="504317" y="490347"/>
                </a:lnTo>
                <a:close/>
              </a:path>
              <a:path w="1416685" h="1416685">
                <a:moveTo>
                  <a:pt x="602361" y="588391"/>
                </a:moveTo>
                <a:lnTo>
                  <a:pt x="588391" y="602361"/>
                </a:lnTo>
                <a:lnTo>
                  <a:pt x="644398" y="658406"/>
                </a:lnTo>
                <a:lnTo>
                  <a:pt x="658368" y="644398"/>
                </a:lnTo>
                <a:lnTo>
                  <a:pt x="602361" y="588391"/>
                </a:lnTo>
                <a:close/>
              </a:path>
              <a:path w="1416685" h="1416685">
                <a:moveTo>
                  <a:pt x="700405" y="686435"/>
                </a:moveTo>
                <a:lnTo>
                  <a:pt x="686435" y="700443"/>
                </a:lnTo>
                <a:lnTo>
                  <a:pt x="742442" y="756475"/>
                </a:lnTo>
                <a:lnTo>
                  <a:pt x="756539" y="742467"/>
                </a:lnTo>
                <a:lnTo>
                  <a:pt x="700405" y="686435"/>
                </a:lnTo>
                <a:close/>
              </a:path>
              <a:path w="1416685" h="1416685">
                <a:moveTo>
                  <a:pt x="798449" y="784491"/>
                </a:moveTo>
                <a:lnTo>
                  <a:pt x="784479" y="798499"/>
                </a:lnTo>
                <a:lnTo>
                  <a:pt x="840486" y="854544"/>
                </a:lnTo>
                <a:lnTo>
                  <a:pt x="854583" y="840536"/>
                </a:lnTo>
                <a:lnTo>
                  <a:pt x="798449" y="784491"/>
                </a:lnTo>
                <a:close/>
              </a:path>
              <a:path w="1416685" h="1416685">
                <a:moveTo>
                  <a:pt x="896620" y="882561"/>
                </a:moveTo>
                <a:lnTo>
                  <a:pt x="882523" y="896569"/>
                </a:lnTo>
                <a:lnTo>
                  <a:pt x="938657" y="952601"/>
                </a:lnTo>
                <a:lnTo>
                  <a:pt x="952627" y="938593"/>
                </a:lnTo>
                <a:lnTo>
                  <a:pt x="896620" y="882561"/>
                </a:lnTo>
                <a:close/>
              </a:path>
              <a:path w="1416685" h="1416685">
                <a:moveTo>
                  <a:pt x="994664" y="980617"/>
                </a:moveTo>
                <a:lnTo>
                  <a:pt x="980567" y="994625"/>
                </a:lnTo>
                <a:lnTo>
                  <a:pt x="1036701" y="1050671"/>
                </a:lnTo>
                <a:lnTo>
                  <a:pt x="1050671" y="1036662"/>
                </a:lnTo>
                <a:lnTo>
                  <a:pt x="994664" y="980617"/>
                </a:lnTo>
                <a:close/>
              </a:path>
              <a:path w="1416685" h="1416685">
                <a:moveTo>
                  <a:pt x="1092708" y="1078687"/>
                </a:moveTo>
                <a:lnTo>
                  <a:pt x="1078738" y="1092695"/>
                </a:lnTo>
                <a:lnTo>
                  <a:pt x="1134745" y="1148727"/>
                </a:lnTo>
                <a:lnTo>
                  <a:pt x="1148715" y="1134719"/>
                </a:lnTo>
                <a:lnTo>
                  <a:pt x="1092708" y="1078687"/>
                </a:lnTo>
                <a:close/>
              </a:path>
              <a:path w="1416685" h="1416685">
                <a:moveTo>
                  <a:pt x="1190752" y="1176756"/>
                </a:moveTo>
                <a:lnTo>
                  <a:pt x="1176782" y="1190764"/>
                </a:lnTo>
                <a:lnTo>
                  <a:pt x="1232789" y="1246797"/>
                </a:lnTo>
                <a:lnTo>
                  <a:pt x="1246759" y="1232789"/>
                </a:lnTo>
                <a:lnTo>
                  <a:pt x="1190752" y="1176756"/>
                </a:lnTo>
                <a:close/>
              </a:path>
              <a:path w="1416685" h="1416685">
                <a:moveTo>
                  <a:pt x="1378585" y="1340485"/>
                </a:moveTo>
                <a:lnTo>
                  <a:pt x="1364253" y="1343275"/>
                </a:lnTo>
                <a:lnTo>
                  <a:pt x="1351661" y="1351648"/>
                </a:lnTo>
                <a:lnTo>
                  <a:pt x="1343302" y="1364248"/>
                </a:lnTo>
                <a:lnTo>
                  <a:pt x="1340516" y="1378585"/>
                </a:lnTo>
                <a:lnTo>
                  <a:pt x="1343302" y="1392921"/>
                </a:lnTo>
                <a:lnTo>
                  <a:pt x="1351661" y="1405521"/>
                </a:lnTo>
                <a:lnTo>
                  <a:pt x="1364253" y="1413894"/>
                </a:lnTo>
                <a:lnTo>
                  <a:pt x="1378585" y="1416685"/>
                </a:lnTo>
                <a:lnTo>
                  <a:pt x="1392916" y="1413894"/>
                </a:lnTo>
                <a:lnTo>
                  <a:pt x="1405509" y="1405521"/>
                </a:lnTo>
                <a:lnTo>
                  <a:pt x="1413867" y="1392921"/>
                </a:lnTo>
                <a:lnTo>
                  <a:pt x="1416653" y="1378585"/>
                </a:lnTo>
                <a:lnTo>
                  <a:pt x="1413867" y="1364248"/>
                </a:lnTo>
                <a:lnTo>
                  <a:pt x="1405509" y="1351648"/>
                </a:lnTo>
                <a:lnTo>
                  <a:pt x="1392916" y="1343275"/>
                </a:lnTo>
                <a:lnTo>
                  <a:pt x="1378585" y="1340485"/>
                </a:lnTo>
                <a:close/>
              </a:path>
              <a:path w="1416685" h="1416685">
                <a:moveTo>
                  <a:pt x="1288796" y="1274813"/>
                </a:moveTo>
                <a:lnTo>
                  <a:pt x="1274826" y="1288821"/>
                </a:lnTo>
                <a:lnTo>
                  <a:pt x="1330833" y="1344866"/>
                </a:lnTo>
                <a:lnTo>
                  <a:pt x="1344803" y="1330858"/>
                </a:lnTo>
                <a:lnTo>
                  <a:pt x="1288796" y="1274813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2775966" y="6289040"/>
            <a:ext cx="397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  <a:tab pos="1078865" algn="l"/>
                <a:tab pos="1612900" algn="l"/>
                <a:tab pos="2146300" algn="l"/>
                <a:tab pos="2752725" algn="l"/>
                <a:tab pos="3286125" algn="l"/>
                <a:tab pos="3819525" algn="l"/>
              </a:tabLst>
            </a:pP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4	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3	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2	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1	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0	9	8	7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6583426" y="2310511"/>
            <a:ext cx="1556385" cy="3744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>
              <a:lnSpc>
                <a:spcPts val="216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2n-1</a:t>
            </a:r>
            <a:r>
              <a:rPr sz="2000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330" dirty="0">
                <a:solidFill>
                  <a:srgbClr val="FF0000"/>
                </a:solidFill>
                <a:latin typeface="Tahoma"/>
                <a:cs typeface="Tahoma"/>
              </a:rPr>
              <a:t>đường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1920"/>
              </a:lnSpc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6249161" y="1753361"/>
            <a:ext cx="2470785" cy="1447800"/>
          </a:xfrm>
          <a:custGeom>
            <a:avLst/>
            <a:gdLst/>
            <a:ahLst/>
            <a:cxnLst/>
            <a:rect l="l" t="t" r="r" b="b"/>
            <a:pathLst>
              <a:path w="2470784" h="1447800">
                <a:moveTo>
                  <a:pt x="1310893" y="291084"/>
                </a:moveTo>
                <a:lnTo>
                  <a:pt x="1691513" y="0"/>
                </a:lnTo>
                <a:lnTo>
                  <a:pt x="1661287" y="387223"/>
                </a:lnTo>
                <a:lnTo>
                  <a:pt x="2059432" y="212598"/>
                </a:lnTo>
                <a:lnTo>
                  <a:pt x="1873377" y="437768"/>
                </a:lnTo>
                <a:lnTo>
                  <a:pt x="2470404" y="445388"/>
                </a:lnTo>
                <a:lnTo>
                  <a:pt x="1942591" y="630174"/>
                </a:lnTo>
                <a:lnTo>
                  <a:pt x="2089531" y="756792"/>
                </a:lnTo>
                <a:lnTo>
                  <a:pt x="1873377" y="825118"/>
                </a:lnTo>
                <a:lnTo>
                  <a:pt x="2158999" y="1047750"/>
                </a:lnTo>
                <a:lnTo>
                  <a:pt x="1674367" y="961898"/>
                </a:lnTo>
                <a:lnTo>
                  <a:pt x="1708912" y="1164209"/>
                </a:lnTo>
                <a:lnTo>
                  <a:pt x="1393063" y="1068070"/>
                </a:lnTo>
                <a:lnTo>
                  <a:pt x="1328039" y="1262888"/>
                </a:lnTo>
                <a:lnTo>
                  <a:pt x="1129030" y="1164209"/>
                </a:lnTo>
                <a:lnTo>
                  <a:pt x="995044" y="1321308"/>
                </a:lnTo>
                <a:lnTo>
                  <a:pt x="860806" y="1214882"/>
                </a:lnTo>
                <a:lnTo>
                  <a:pt x="562356" y="1447800"/>
                </a:lnTo>
                <a:lnTo>
                  <a:pt x="549529" y="1222628"/>
                </a:lnTo>
                <a:lnTo>
                  <a:pt x="146938" y="1194815"/>
                </a:lnTo>
                <a:lnTo>
                  <a:pt x="380872" y="1030224"/>
                </a:lnTo>
                <a:lnTo>
                  <a:pt x="0" y="863091"/>
                </a:lnTo>
                <a:lnTo>
                  <a:pt x="450088" y="776986"/>
                </a:lnTo>
                <a:lnTo>
                  <a:pt x="133985" y="554354"/>
                </a:lnTo>
                <a:lnTo>
                  <a:pt x="614426" y="524001"/>
                </a:lnTo>
                <a:lnTo>
                  <a:pt x="514858" y="242950"/>
                </a:lnTo>
                <a:lnTo>
                  <a:pt x="977899" y="427736"/>
                </a:lnTo>
                <a:lnTo>
                  <a:pt x="1111885" y="126491"/>
                </a:lnTo>
                <a:lnTo>
                  <a:pt x="1310893" y="291084"/>
                </a:lnTo>
                <a:close/>
              </a:path>
            </a:pathLst>
          </a:custGeom>
          <a:ln w="25908">
            <a:solidFill>
              <a:srgbClr val="78A8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04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2692" y="446531"/>
            <a:ext cx="510540" cy="4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595" y="487680"/>
            <a:ext cx="519684" cy="429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348233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3" y="419100"/>
                </a:lnTo>
                <a:lnTo>
                  <a:pt x="473964" y="209550"/>
                </a:lnTo>
                <a:lnTo>
                  <a:pt x="348233" y="0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0" y="209550"/>
                </a:moveTo>
                <a:lnTo>
                  <a:pt x="125730" y="0"/>
                </a:lnTo>
                <a:lnTo>
                  <a:pt x="348233" y="0"/>
                </a:lnTo>
                <a:lnTo>
                  <a:pt x="473964" y="209550"/>
                </a:lnTo>
                <a:lnTo>
                  <a:pt x="348233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7047" y="511555"/>
            <a:ext cx="298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VC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28355" y="6343903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35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Tám hậu </a:t>
            </a:r>
            <a:r>
              <a:rPr dirty="0"/>
              <a:t>– </a:t>
            </a:r>
            <a:r>
              <a:rPr spc="-5" dirty="0"/>
              <a:t>Các đường </a:t>
            </a:r>
            <a:r>
              <a:rPr dirty="0"/>
              <a:t>chéo</a:t>
            </a:r>
            <a:r>
              <a:rPr spc="-40" dirty="0"/>
              <a:t> </a:t>
            </a:r>
            <a:r>
              <a:rPr dirty="0"/>
              <a:t>ngượ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156447" y="347472"/>
            <a:ext cx="988060" cy="624840"/>
          </a:xfrm>
          <a:prstGeom prst="rect">
            <a:avLst/>
          </a:prstGeom>
          <a:solidFill>
            <a:srgbClr val="003366"/>
          </a:solidFill>
        </p:spPr>
        <p:txBody>
          <a:bodyPr vert="horz" wrap="square" lIns="0" tIns="685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0"/>
              </a:spcBef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04965" y="6510019"/>
            <a:ext cx="17945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3366"/>
                </a:solidFill>
                <a:latin typeface="Verdana"/>
                <a:cs typeface="Verdana"/>
              </a:rPr>
              <a:t>Kỹ </a:t>
            </a:r>
            <a:r>
              <a:rPr sz="1100" spc="-5" dirty="0">
                <a:solidFill>
                  <a:srgbClr val="003366"/>
                </a:solidFill>
                <a:latin typeface="Verdana"/>
                <a:cs typeface="Verdana"/>
              </a:rPr>
              <a:t>thuật lập trình đệ</a:t>
            </a:r>
            <a:r>
              <a:rPr sz="1100" spc="1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003366"/>
                </a:solidFill>
                <a:latin typeface="Verdana"/>
                <a:cs typeface="Verdana"/>
              </a:rPr>
              <a:t>quy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29561" y="1677161"/>
            <a:ext cx="4419600" cy="441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9561" y="1677161"/>
            <a:ext cx="4419600" cy="4419600"/>
          </a:xfrm>
          <a:custGeom>
            <a:avLst/>
            <a:gdLst/>
            <a:ahLst/>
            <a:cxnLst/>
            <a:rect l="l" t="t" r="r" b="b"/>
            <a:pathLst>
              <a:path w="4419600" h="4419600">
                <a:moveTo>
                  <a:pt x="0" y="4419600"/>
                </a:moveTo>
                <a:lnTo>
                  <a:pt x="4419600" y="4419600"/>
                </a:lnTo>
                <a:lnTo>
                  <a:pt x="4419600" y="0"/>
                </a:lnTo>
                <a:lnTo>
                  <a:pt x="0" y="0"/>
                </a:lnTo>
                <a:lnTo>
                  <a:pt x="0" y="44196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057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057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391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391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725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25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059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059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393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393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727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27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061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061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395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395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395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395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57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057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391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391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725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725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059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059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393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393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727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727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061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061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057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057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391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391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725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725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059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059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393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393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727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727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061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061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395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395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057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057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391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391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725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9725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059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059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393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393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727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727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061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061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6395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395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395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395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9057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9057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4391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4391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725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9725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5059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059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0393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0393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5727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5727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061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061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905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905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4391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4391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9725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725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5059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5059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393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393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572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572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061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1061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6395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6395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6395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6395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9057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9057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4391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4391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9725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9725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5059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5059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0393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0393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5727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5727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1061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1061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6395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6395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9057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9057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4391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4391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9725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9725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5059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5059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0393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0393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5727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5727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1061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1061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562893" y="1746376"/>
            <a:ext cx="4617085" cy="4617085"/>
          </a:xfrm>
          <a:custGeom>
            <a:avLst/>
            <a:gdLst/>
            <a:ahLst/>
            <a:cxnLst/>
            <a:rect l="l" t="t" r="r" b="b"/>
            <a:pathLst>
              <a:path w="4617085" h="4617085">
                <a:moveTo>
                  <a:pt x="4603083" y="0"/>
                </a:moveTo>
                <a:lnTo>
                  <a:pt x="4547076" y="56007"/>
                </a:lnTo>
                <a:lnTo>
                  <a:pt x="4561046" y="69976"/>
                </a:lnTo>
                <a:lnTo>
                  <a:pt x="4617053" y="13970"/>
                </a:lnTo>
                <a:lnTo>
                  <a:pt x="4603083" y="0"/>
                </a:lnTo>
                <a:close/>
              </a:path>
              <a:path w="4617085" h="4617085">
                <a:moveTo>
                  <a:pt x="4505039" y="98044"/>
                </a:moveTo>
                <a:lnTo>
                  <a:pt x="4448905" y="154050"/>
                </a:lnTo>
                <a:lnTo>
                  <a:pt x="4463002" y="168148"/>
                </a:lnTo>
                <a:lnTo>
                  <a:pt x="4519009" y="112013"/>
                </a:lnTo>
                <a:lnTo>
                  <a:pt x="4505039" y="98044"/>
                </a:lnTo>
                <a:close/>
              </a:path>
              <a:path w="4617085" h="4617085">
                <a:moveTo>
                  <a:pt x="4406995" y="196087"/>
                </a:moveTo>
                <a:lnTo>
                  <a:pt x="4350861" y="252095"/>
                </a:lnTo>
                <a:lnTo>
                  <a:pt x="4364958" y="266192"/>
                </a:lnTo>
                <a:lnTo>
                  <a:pt x="4420965" y="210058"/>
                </a:lnTo>
                <a:lnTo>
                  <a:pt x="4406995" y="196087"/>
                </a:lnTo>
                <a:close/>
              </a:path>
              <a:path w="4617085" h="4617085">
                <a:moveTo>
                  <a:pt x="4308824" y="294132"/>
                </a:moveTo>
                <a:lnTo>
                  <a:pt x="4252817" y="350265"/>
                </a:lnTo>
                <a:lnTo>
                  <a:pt x="4266787" y="364236"/>
                </a:lnTo>
                <a:lnTo>
                  <a:pt x="4322921" y="308228"/>
                </a:lnTo>
                <a:lnTo>
                  <a:pt x="4308824" y="294132"/>
                </a:lnTo>
                <a:close/>
              </a:path>
              <a:path w="4617085" h="4617085">
                <a:moveTo>
                  <a:pt x="4210780" y="392175"/>
                </a:moveTo>
                <a:lnTo>
                  <a:pt x="4154773" y="448310"/>
                </a:lnTo>
                <a:lnTo>
                  <a:pt x="4168743" y="462280"/>
                </a:lnTo>
                <a:lnTo>
                  <a:pt x="4224877" y="406273"/>
                </a:lnTo>
                <a:lnTo>
                  <a:pt x="4210780" y="392175"/>
                </a:lnTo>
                <a:close/>
              </a:path>
              <a:path w="4617085" h="4617085">
                <a:moveTo>
                  <a:pt x="4112736" y="490347"/>
                </a:moveTo>
                <a:lnTo>
                  <a:pt x="4056729" y="546353"/>
                </a:lnTo>
                <a:lnTo>
                  <a:pt x="4070699" y="560324"/>
                </a:lnTo>
                <a:lnTo>
                  <a:pt x="4126706" y="504317"/>
                </a:lnTo>
                <a:lnTo>
                  <a:pt x="4112736" y="490347"/>
                </a:lnTo>
                <a:close/>
              </a:path>
              <a:path w="4617085" h="4617085">
                <a:moveTo>
                  <a:pt x="4014692" y="588390"/>
                </a:moveTo>
                <a:lnTo>
                  <a:pt x="3958685" y="644398"/>
                </a:lnTo>
                <a:lnTo>
                  <a:pt x="3972655" y="658368"/>
                </a:lnTo>
                <a:lnTo>
                  <a:pt x="4028662" y="602361"/>
                </a:lnTo>
                <a:lnTo>
                  <a:pt x="4014692" y="588390"/>
                </a:lnTo>
                <a:close/>
              </a:path>
              <a:path w="4617085" h="4617085">
                <a:moveTo>
                  <a:pt x="3916648" y="686435"/>
                </a:moveTo>
                <a:lnTo>
                  <a:pt x="3860514" y="742442"/>
                </a:lnTo>
                <a:lnTo>
                  <a:pt x="3874611" y="756538"/>
                </a:lnTo>
                <a:lnTo>
                  <a:pt x="3930618" y="700405"/>
                </a:lnTo>
                <a:lnTo>
                  <a:pt x="3916648" y="686435"/>
                </a:lnTo>
                <a:close/>
              </a:path>
              <a:path w="4617085" h="4617085">
                <a:moveTo>
                  <a:pt x="3818604" y="784478"/>
                </a:moveTo>
                <a:lnTo>
                  <a:pt x="3762470" y="840486"/>
                </a:lnTo>
                <a:lnTo>
                  <a:pt x="3776567" y="854583"/>
                </a:lnTo>
                <a:lnTo>
                  <a:pt x="3832574" y="798449"/>
                </a:lnTo>
                <a:lnTo>
                  <a:pt x="3818604" y="784478"/>
                </a:lnTo>
                <a:close/>
              </a:path>
              <a:path w="4617085" h="4617085">
                <a:moveTo>
                  <a:pt x="3720433" y="882523"/>
                </a:moveTo>
                <a:lnTo>
                  <a:pt x="3664426" y="938657"/>
                </a:lnTo>
                <a:lnTo>
                  <a:pt x="3678396" y="952626"/>
                </a:lnTo>
                <a:lnTo>
                  <a:pt x="3734530" y="896620"/>
                </a:lnTo>
                <a:lnTo>
                  <a:pt x="3720433" y="882523"/>
                </a:lnTo>
                <a:close/>
              </a:path>
              <a:path w="4617085" h="4617085">
                <a:moveTo>
                  <a:pt x="3622389" y="980567"/>
                </a:moveTo>
                <a:lnTo>
                  <a:pt x="3566382" y="1036701"/>
                </a:lnTo>
                <a:lnTo>
                  <a:pt x="3580352" y="1050671"/>
                </a:lnTo>
                <a:lnTo>
                  <a:pt x="3636486" y="994663"/>
                </a:lnTo>
                <a:lnTo>
                  <a:pt x="3622389" y="980567"/>
                </a:lnTo>
                <a:close/>
              </a:path>
              <a:path w="4617085" h="4617085">
                <a:moveTo>
                  <a:pt x="3524345" y="1078738"/>
                </a:moveTo>
                <a:lnTo>
                  <a:pt x="3468338" y="1134745"/>
                </a:lnTo>
                <a:lnTo>
                  <a:pt x="3482308" y="1148714"/>
                </a:lnTo>
                <a:lnTo>
                  <a:pt x="3538315" y="1092708"/>
                </a:lnTo>
                <a:lnTo>
                  <a:pt x="3524345" y="1078738"/>
                </a:lnTo>
                <a:close/>
              </a:path>
              <a:path w="4617085" h="4617085">
                <a:moveTo>
                  <a:pt x="3426301" y="1176782"/>
                </a:moveTo>
                <a:lnTo>
                  <a:pt x="3370294" y="1232789"/>
                </a:lnTo>
                <a:lnTo>
                  <a:pt x="3384264" y="1246759"/>
                </a:lnTo>
                <a:lnTo>
                  <a:pt x="3440271" y="1190752"/>
                </a:lnTo>
                <a:lnTo>
                  <a:pt x="3426301" y="1176782"/>
                </a:lnTo>
                <a:close/>
              </a:path>
              <a:path w="4617085" h="4617085">
                <a:moveTo>
                  <a:pt x="3328257" y="1274826"/>
                </a:moveTo>
                <a:lnTo>
                  <a:pt x="3272250" y="1330833"/>
                </a:lnTo>
                <a:lnTo>
                  <a:pt x="3286220" y="1344802"/>
                </a:lnTo>
                <a:lnTo>
                  <a:pt x="3342227" y="1288796"/>
                </a:lnTo>
                <a:lnTo>
                  <a:pt x="3328257" y="1274826"/>
                </a:lnTo>
                <a:close/>
              </a:path>
              <a:path w="4617085" h="4617085">
                <a:moveTo>
                  <a:pt x="3230213" y="1372870"/>
                </a:moveTo>
                <a:lnTo>
                  <a:pt x="3174079" y="1428877"/>
                </a:lnTo>
                <a:lnTo>
                  <a:pt x="3188176" y="1442974"/>
                </a:lnTo>
                <a:lnTo>
                  <a:pt x="3244183" y="1386839"/>
                </a:lnTo>
                <a:lnTo>
                  <a:pt x="3230213" y="1372870"/>
                </a:lnTo>
                <a:close/>
              </a:path>
              <a:path w="4617085" h="4617085">
                <a:moveTo>
                  <a:pt x="3132042" y="1470914"/>
                </a:moveTo>
                <a:lnTo>
                  <a:pt x="3076035" y="1526921"/>
                </a:lnTo>
                <a:lnTo>
                  <a:pt x="3090132" y="1541018"/>
                </a:lnTo>
                <a:lnTo>
                  <a:pt x="3146139" y="1485011"/>
                </a:lnTo>
                <a:lnTo>
                  <a:pt x="3132042" y="1470914"/>
                </a:lnTo>
                <a:close/>
              </a:path>
              <a:path w="4617085" h="4617085">
                <a:moveTo>
                  <a:pt x="3033998" y="1568958"/>
                </a:moveTo>
                <a:lnTo>
                  <a:pt x="2977991" y="1625092"/>
                </a:lnTo>
                <a:lnTo>
                  <a:pt x="2991961" y="1639062"/>
                </a:lnTo>
                <a:lnTo>
                  <a:pt x="3048095" y="1583055"/>
                </a:lnTo>
                <a:lnTo>
                  <a:pt x="3033998" y="1568958"/>
                </a:lnTo>
                <a:close/>
              </a:path>
              <a:path w="4617085" h="4617085">
                <a:moveTo>
                  <a:pt x="2935954" y="1667128"/>
                </a:moveTo>
                <a:lnTo>
                  <a:pt x="2879947" y="1723136"/>
                </a:lnTo>
                <a:lnTo>
                  <a:pt x="2893917" y="1737106"/>
                </a:lnTo>
                <a:lnTo>
                  <a:pt x="2949924" y="1681099"/>
                </a:lnTo>
                <a:lnTo>
                  <a:pt x="2935954" y="1667128"/>
                </a:lnTo>
                <a:close/>
              </a:path>
              <a:path w="4617085" h="4617085">
                <a:moveTo>
                  <a:pt x="2837910" y="1765173"/>
                </a:moveTo>
                <a:lnTo>
                  <a:pt x="2781903" y="1821180"/>
                </a:lnTo>
                <a:lnTo>
                  <a:pt x="2795873" y="1835150"/>
                </a:lnTo>
                <a:lnTo>
                  <a:pt x="2851880" y="1779143"/>
                </a:lnTo>
                <a:lnTo>
                  <a:pt x="2837910" y="1765173"/>
                </a:lnTo>
                <a:close/>
              </a:path>
              <a:path w="4617085" h="4617085">
                <a:moveTo>
                  <a:pt x="2739866" y="1863217"/>
                </a:moveTo>
                <a:lnTo>
                  <a:pt x="2683859" y="1919224"/>
                </a:lnTo>
                <a:lnTo>
                  <a:pt x="2697829" y="1933194"/>
                </a:lnTo>
                <a:lnTo>
                  <a:pt x="2753836" y="1877187"/>
                </a:lnTo>
                <a:lnTo>
                  <a:pt x="2739866" y="1863217"/>
                </a:lnTo>
                <a:close/>
              </a:path>
              <a:path w="4617085" h="4617085">
                <a:moveTo>
                  <a:pt x="2641822" y="1961261"/>
                </a:moveTo>
                <a:lnTo>
                  <a:pt x="2585688" y="2017268"/>
                </a:lnTo>
                <a:lnTo>
                  <a:pt x="2599785" y="2031365"/>
                </a:lnTo>
                <a:lnTo>
                  <a:pt x="2655792" y="1975231"/>
                </a:lnTo>
                <a:lnTo>
                  <a:pt x="2641822" y="1961261"/>
                </a:lnTo>
                <a:close/>
              </a:path>
              <a:path w="4617085" h="4617085">
                <a:moveTo>
                  <a:pt x="2543651" y="2059305"/>
                </a:moveTo>
                <a:lnTo>
                  <a:pt x="2487644" y="2115312"/>
                </a:lnTo>
                <a:lnTo>
                  <a:pt x="2501741" y="2129409"/>
                </a:lnTo>
                <a:lnTo>
                  <a:pt x="2557748" y="2073402"/>
                </a:lnTo>
                <a:lnTo>
                  <a:pt x="2543651" y="2059305"/>
                </a:lnTo>
                <a:close/>
              </a:path>
              <a:path w="4617085" h="4617085">
                <a:moveTo>
                  <a:pt x="2445607" y="2157349"/>
                </a:moveTo>
                <a:lnTo>
                  <a:pt x="2389600" y="2213483"/>
                </a:lnTo>
                <a:lnTo>
                  <a:pt x="2403570" y="2227453"/>
                </a:lnTo>
                <a:lnTo>
                  <a:pt x="2459704" y="2171446"/>
                </a:lnTo>
                <a:lnTo>
                  <a:pt x="2445607" y="2157349"/>
                </a:lnTo>
                <a:close/>
              </a:path>
              <a:path w="4617085" h="4617085">
                <a:moveTo>
                  <a:pt x="2347563" y="2255520"/>
                </a:moveTo>
                <a:lnTo>
                  <a:pt x="2291556" y="2311527"/>
                </a:lnTo>
                <a:lnTo>
                  <a:pt x="2305526" y="2325497"/>
                </a:lnTo>
                <a:lnTo>
                  <a:pt x="2361533" y="2269490"/>
                </a:lnTo>
                <a:lnTo>
                  <a:pt x="2347563" y="2255520"/>
                </a:lnTo>
                <a:close/>
              </a:path>
              <a:path w="4617085" h="4617085">
                <a:moveTo>
                  <a:pt x="2249519" y="2353564"/>
                </a:moveTo>
                <a:lnTo>
                  <a:pt x="2193512" y="2409571"/>
                </a:lnTo>
                <a:lnTo>
                  <a:pt x="2207482" y="2423541"/>
                </a:lnTo>
                <a:lnTo>
                  <a:pt x="2263489" y="2367534"/>
                </a:lnTo>
                <a:lnTo>
                  <a:pt x="2249519" y="2353564"/>
                </a:lnTo>
                <a:close/>
              </a:path>
              <a:path w="4617085" h="4617085">
                <a:moveTo>
                  <a:pt x="2151475" y="2451608"/>
                </a:moveTo>
                <a:lnTo>
                  <a:pt x="2095468" y="2507615"/>
                </a:lnTo>
                <a:lnTo>
                  <a:pt x="2109438" y="2521585"/>
                </a:lnTo>
                <a:lnTo>
                  <a:pt x="2165445" y="2465578"/>
                </a:lnTo>
                <a:lnTo>
                  <a:pt x="2151475" y="2451608"/>
                </a:lnTo>
                <a:close/>
              </a:path>
              <a:path w="4617085" h="4617085">
                <a:moveTo>
                  <a:pt x="2053431" y="2549652"/>
                </a:moveTo>
                <a:lnTo>
                  <a:pt x="1997297" y="2605659"/>
                </a:lnTo>
                <a:lnTo>
                  <a:pt x="2011394" y="2619756"/>
                </a:lnTo>
                <a:lnTo>
                  <a:pt x="2067401" y="2563622"/>
                </a:lnTo>
                <a:lnTo>
                  <a:pt x="2053431" y="2549652"/>
                </a:lnTo>
                <a:close/>
              </a:path>
              <a:path w="4617085" h="4617085">
                <a:moveTo>
                  <a:pt x="1955387" y="2647696"/>
                </a:moveTo>
                <a:lnTo>
                  <a:pt x="1899253" y="2703703"/>
                </a:lnTo>
                <a:lnTo>
                  <a:pt x="1913350" y="2717800"/>
                </a:lnTo>
                <a:lnTo>
                  <a:pt x="1969357" y="2661666"/>
                </a:lnTo>
                <a:lnTo>
                  <a:pt x="1955387" y="2647696"/>
                </a:lnTo>
                <a:close/>
              </a:path>
              <a:path w="4617085" h="4617085">
                <a:moveTo>
                  <a:pt x="1857216" y="2745740"/>
                </a:moveTo>
                <a:lnTo>
                  <a:pt x="1801209" y="2801874"/>
                </a:lnTo>
                <a:lnTo>
                  <a:pt x="1815179" y="2815844"/>
                </a:lnTo>
                <a:lnTo>
                  <a:pt x="1871313" y="2759837"/>
                </a:lnTo>
                <a:lnTo>
                  <a:pt x="1857216" y="2745740"/>
                </a:lnTo>
                <a:close/>
              </a:path>
              <a:path w="4617085" h="4617085">
                <a:moveTo>
                  <a:pt x="1759172" y="2843784"/>
                </a:moveTo>
                <a:lnTo>
                  <a:pt x="1703165" y="2899918"/>
                </a:lnTo>
                <a:lnTo>
                  <a:pt x="1717135" y="2913888"/>
                </a:lnTo>
                <a:lnTo>
                  <a:pt x="1773269" y="2857881"/>
                </a:lnTo>
                <a:lnTo>
                  <a:pt x="1759172" y="2843784"/>
                </a:lnTo>
                <a:close/>
              </a:path>
              <a:path w="4617085" h="4617085">
                <a:moveTo>
                  <a:pt x="1661128" y="2941955"/>
                </a:moveTo>
                <a:lnTo>
                  <a:pt x="1605121" y="2997962"/>
                </a:lnTo>
                <a:lnTo>
                  <a:pt x="1619091" y="3011932"/>
                </a:lnTo>
                <a:lnTo>
                  <a:pt x="1675098" y="2955925"/>
                </a:lnTo>
                <a:lnTo>
                  <a:pt x="1661128" y="2941955"/>
                </a:lnTo>
                <a:close/>
              </a:path>
              <a:path w="4617085" h="4617085">
                <a:moveTo>
                  <a:pt x="1563084" y="3039999"/>
                </a:moveTo>
                <a:lnTo>
                  <a:pt x="1507077" y="3096006"/>
                </a:lnTo>
                <a:lnTo>
                  <a:pt x="1521047" y="3109976"/>
                </a:lnTo>
                <a:lnTo>
                  <a:pt x="1577054" y="3053969"/>
                </a:lnTo>
                <a:lnTo>
                  <a:pt x="1563084" y="3039999"/>
                </a:lnTo>
                <a:close/>
              </a:path>
              <a:path w="4617085" h="4617085">
                <a:moveTo>
                  <a:pt x="1465040" y="3138043"/>
                </a:moveTo>
                <a:lnTo>
                  <a:pt x="1409033" y="3194050"/>
                </a:lnTo>
                <a:lnTo>
                  <a:pt x="1423003" y="3208020"/>
                </a:lnTo>
                <a:lnTo>
                  <a:pt x="1479010" y="3152013"/>
                </a:lnTo>
                <a:lnTo>
                  <a:pt x="1465040" y="3138043"/>
                </a:lnTo>
                <a:close/>
              </a:path>
              <a:path w="4617085" h="4617085">
                <a:moveTo>
                  <a:pt x="1366996" y="3236087"/>
                </a:moveTo>
                <a:lnTo>
                  <a:pt x="1310862" y="3292094"/>
                </a:lnTo>
                <a:lnTo>
                  <a:pt x="1324959" y="3306191"/>
                </a:lnTo>
                <a:lnTo>
                  <a:pt x="1380966" y="3250057"/>
                </a:lnTo>
                <a:lnTo>
                  <a:pt x="1366996" y="3236087"/>
                </a:lnTo>
                <a:close/>
              </a:path>
              <a:path w="4617085" h="4617085">
                <a:moveTo>
                  <a:pt x="1268825" y="3334130"/>
                </a:moveTo>
                <a:lnTo>
                  <a:pt x="1212818" y="3390138"/>
                </a:lnTo>
                <a:lnTo>
                  <a:pt x="1226788" y="3404235"/>
                </a:lnTo>
                <a:lnTo>
                  <a:pt x="1282922" y="3348228"/>
                </a:lnTo>
                <a:lnTo>
                  <a:pt x="1268825" y="3334130"/>
                </a:lnTo>
                <a:close/>
              </a:path>
              <a:path w="4617085" h="4617085">
                <a:moveTo>
                  <a:pt x="1170781" y="3432175"/>
                </a:moveTo>
                <a:lnTo>
                  <a:pt x="1114774" y="3488309"/>
                </a:lnTo>
                <a:lnTo>
                  <a:pt x="1128744" y="3502279"/>
                </a:lnTo>
                <a:lnTo>
                  <a:pt x="1184878" y="3446272"/>
                </a:lnTo>
                <a:lnTo>
                  <a:pt x="1170781" y="3432175"/>
                </a:lnTo>
                <a:close/>
              </a:path>
              <a:path w="4617085" h="4617085">
                <a:moveTo>
                  <a:pt x="1072737" y="3530346"/>
                </a:moveTo>
                <a:lnTo>
                  <a:pt x="1016730" y="3586353"/>
                </a:lnTo>
                <a:lnTo>
                  <a:pt x="1030700" y="3600323"/>
                </a:lnTo>
                <a:lnTo>
                  <a:pt x="1086707" y="3544316"/>
                </a:lnTo>
                <a:lnTo>
                  <a:pt x="1072737" y="3530346"/>
                </a:lnTo>
                <a:close/>
              </a:path>
              <a:path w="4617085" h="4617085">
                <a:moveTo>
                  <a:pt x="974693" y="3628390"/>
                </a:moveTo>
                <a:lnTo>
                  <a:pt x="918686" y="3684397"/>
                </a:lnTo>
                <a:lnTo>
                  <a:pt x="932656" y="3698367"/>
                </a:lnTo>
                <a:lnTo>
                  <a:pt x="988663" y="3642360"/>
                </a:lnTo>
                <a:lnTo>
                  <a:pt x="974693" y="3628390"/>
                </a:lnTo>
                <a:close/>
              </a:path>
              <a:path w="4617085" h="4617085">
                <a:moveTo>
                  <a:pt x="876649" y="3726434"/>
                </a:moveTo>
                <a:lnTo>
                  <a:pt x="820642" y="3782441"/>
                </a:lnTo>
                <a:lnTo>
                  <a:pt x="834612" y="3796411"/>
                </a:lnTo>
                <a:lnTo>
                  <a:pt x="890619" y="3740404"/>
                </a:lnTo>
                <a:lnTo>
                  <a:pt x="876649" y="3726434"/>
                </a:lnTo>
                <a:close/>
              </a:path>
              <a:path w="4617085" h="4617085">
                <a:moveTo>
                  <a:pt x="778605" y="3824478"/>
                </a:moveTo>
                <a:lnTo>
                  <a:pt x="722471" y="3880523"/>
                </a:lnTo>
                <a:lnTo>
                  <a:pt x="736568" y="3894531"/>
                </a:lnTo>
                <a:lnTo>
                  <a:pt x="792575" y="3838448"/>
                </a:lnTo>
                <a:lnTo>
                  <a:pt x="778605" y="3824478"/>
                </a:lnTo>
                <a:close/>
              </a:path>
              <a:path w="4617085" h="4617085">
                <a:moveTo>
                  <a:pt x="680434" y="3922547"/>
                </a:moveTo>
                <a:lnTo>
                  <a:pt x="624427" y="3978592"/>
                </a:lnTo>
                <a:lnTo>
                  <a:pt x="638524" y="3992600"/>
                </a:lnTo>
                <a:lnTo>
                  <a:pt x="694531" y="3936555"/>
                </a:lnTo>
                <a:lnTo>
                  <a:pt x="680434" y="3922547"/>
                </a:lnTo>
                <a:close/>
              </a:path>
              <a:path w="4617085" h="4617085">
                <a:moveTo>
                  <a:pt x="582390" y="4020616"/>
                </a:moveTo>
                <a:lnTo>
                  <a:pt x="526383" y="4076649"/>
                </a:lnTo>
                <a:lnTo>
                  <a:pt x="540353" y="4090657"/>
                </a:lnTo>
                <a:lnTo>
                  <a:pt x="596487" y="4034624"/>
                </a:lnTo>
                <a:lnTo>
                  <a:pt x="582390" y="4020616"/>
                </a:lnTo>
                <a:close/>
              </a:path>
              <a:path w="4617085" h="4617085">
                <a:moveTo>
                  <a:pt x="484346" y="4118686"/>
                </a:moveTo>
                <a:lnTo>
                  <a:pt x="428339" y="4174718"/>
                </a:lnTo>
                <a:lnTo>
                  <a:pt x="442309" y="4188726"/>
                </a:lnTo>
                <a:lnTo>
                  <a:pt x="498316" y="4132694"/>
                </a:lnTo>
                <a:lnTo>
                  <a:pt x="484346" y="4118686"/>
                </a:lnTo>
                <a:close/>
              </a:path>
              <a:path w="4617085" h="4617085">
                <a:moveTo>
                  <a:pt x="386302" y="4216742"/>
                </a:moveTo>
                <a:lnTo>
                  <a:pt x="330295" y="4272788"/>
                </a:lnTo>
                <a:lnTo>
                  <a:pt x="344265" y="4286796"/>
                </a:lnTo>
                <a:lnTo>
                  <a:pt x="400272" y="4230751"/>
                </a:lnTo>
                <a:lnTo>
                  <a:pt x="386302" y="4216742"/>
                </a:lnTo>
                <a:close/>
              </a:path>
              <a:path w="4617085" h="4617085">
                <a:moveTo>
                  <a:pt x="288258" y="4314812"/>
                </a:moveTo>
                <a:lnTo>
                  <a:pt x="232251" y="4370844"/>
                </a:lnTo>
                <a:lnTo>
                  <a:pt x="246221" y="4384852"/>
                </a:lnTo>
                <a:lnTo>
                  <a:pt x="302228" y="4328820"/>
                </a:lnTo>
                <a:lnTo>
                  <a:pt x="288258" y="4314812"/>
                </a:lnTo>
                <a:close/>
              </a:path>
              <a:path w="4617085" h="4617085">
                <a:moveTo>
                  <a:pt x="190214" y="4412869"/>
                </a:moveTo>
                <a:lnTo>
                  <a:pt x="134080" y="4468914"/>
                </a:lnTo>
                <a:lnTo>
                  <a:pt x="148177" y="4482922"/>
                </a:lnTo>
                <a:lnTo>
                  <a:pt x="204184" y="4426889"/>
                </a:lnTo>
                <a:lnTo>
                  <a:pt x="190214" y="4412869"/>
                </a:lnTo>
                <a:close/>
              </a:path>
              <a:path w="4617085" h="4617085">
                <a:moveTo>
                  <a:pt x="38068" y="4540881"/>
                </a:moveTo>
                <a:lnTo>
                  <a:pt x="23737" y="4543670"/>
                </a:lnTo>
                <a:lnTo>
                  <a:pt x="11144" y="4552035"/>
                </a:lnTo>
                <a:lnTo>
                  <a:pt x="2786" y="4564643"/>
                </a:lnTo>
                <a:lnTo>
                  <a:pt x="0" y="4578983"/>
                </a:lnTo>
                <a:lnTo>
                  <a:pt x="2786" y="4593321"/>
                </a:lnTo>
                <a:lnTo>
                  <a:pt x="11144" y="4605921"/>
                </a:lnTo>
                <a:lnTo>
                  <a:pt x="23737" y="4614294"/>
                </a:lnTo>
                <a:lnTo>
                  <a:pt x="38068" y="4617085"/>
                </a:lnTo>
                <a:lnTo>
                  <a:pt x="52399" y="4614294"/>
                </a:lnTo>
                <a:lnTo>
                  <a:pt x="64992" y="4605921"/>
                </a:lnTo>
                <a:lnTo>
                  <a:pt x="73350" y="4593321"/>
                </a:lnTo>
                <a:lnTo>
                  <a:pt x="75746" y="4580991"/>
                </a:lnTo>
                <a:lnTo>
                  <a:pt x="50133" y="4580991"/>
                </a:lnTo>
                <a:lnTo>
                  <a:pt x="36036" y="4566970"/>
                </a:lnTo>
                <a:lnTo>
                  <a:pt x="56562" y="4546435"/>
                </a:lnTo>
                <a:lnTo>
                  <a:pt x="52399" y="4543670"/>
                </a:lnTo>
                <a:lnTo>
                  <a:pt x="38068" y="4540881"/>
                </a:lnTo>
                <a:close/>
              </a:path>
              <a:path w="4617085" h="4617085">
                <a:moveTo>
                  <a:pt x="56562" y="4546435"/>
                </a:moveTo>
                <a:lnTo>
                  <a:pt x="36036" y="4566970"/>
                </a:lnTo>
                <a:lnTo>
                  <a:pt x="50133" y="4580991"/>
                </a:lnTo>
                <a:lnTo>
                  <a:pt x="70606" y="4560504"/>
                </a:lnTo>
                <a:lnTo>
                  <a:pt x="64992" y="4552035"/>
                </a:lnTo>
                <a:lnTo>
                  <a:pt x="56562" y="4546435"/>
                </a:lnTo>
                <a:close/>
              </a:path>
              <a:path w="4617085" h="4617085">
                <a:moveTo>
                  <a:pt x="70606" y="4560504"/>
                </a:moveTo>
                <a:lnTo>
                  <a:pt x="50133" y="4580991"/>
                </a:lnTo>
                <a:lnTo>
                  <a:pt x="75746" y="4580991"/>
                </a:lnTo>
                <a:lnTo>
                  <a:pt x="76136" y="4578983"/>
                </a:lnTo>
                <a:lnTo>
                  <a:pt x="73350" y="4564643"/>
                </a:lnTo>
                <a:lnTo>
                  <a:pt x="70606" y="4560504"/>
                </a:lnTo>
                <a:close/>
              </a:path>
              <a:path w="4617085" h="4617085">
                <a:moveTo>
                  <a:pt x="92043" y="4510938"/>
                </a:moveTo>
                <a:lnTo>
                  <a:pt x="56562" y="4546435"/>
                </a:lnTo>
                <a:lnTo>
                  <a:pt x="64992" y="4552035"/>
                </a:lnTo>
                <a:lnTo>
                  <a:pt x="70606" y="4560504"/>
                </a:lnTo>
                <a:lnTo>
                  <a:pt x="106140" y="4524946"/>
                </a:lnTo>
                <a:lnTo>
                  <a:pt x="92043" y="4510938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1324736" y="2554351"/>
            <a:ext cx="171450" cy="350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1562893" y="1746376"/>
            <a:ext cx="4083685" cy="4083685"/>
          </a:xfrm>
          <a:custGeom>
            <a:avLst/>
            <a:gdLst/>
            <a:ahLst/>
            <a:cxnLst/>
            <a:rect l="l" t="t" r="r" b="b"/>
            <a:pathLst>
              <a:path w="4083685" h="4083685">
                <a:moveTo>
                  <a:pt x="4069683" y="0"/>
                </a:moveTo>
                <a:lnTo>
                  <a:pt x="4013676" y="56007"/>
                </a:lnTo>
                <a:lnTo>
                  <a:pt x="4027646" y="69976"/>
                </a:lnTo>
                <a:lnTo>
                  <a:pt x="4083653" y="13970"/>
                </a:lnTo>
                <a:lnTo>
                  <a:pt x="4069683" y="0"/>
                </a:lnTo>
                <a:close/>
              </a:path>
              <a:path w="4083685" h="4083685">
                <a:moveTo>
                  <a:pt x="3971639" y="98044"/>
                </a:moveTo>
                <a:lnTo>
                  <a:pt x="3915505" y="154050"/>
                </a:lnTo>
                <a:lnTo>
                  <a:pt x="3929602" y="168148"/>
                </a:lnTo>
                <a:lnTo>
                  <a:pt x="3985609" y="112013"/>
                </a:lnTo>
                <a:lnTo>
                  <a:pt x="3971639" y="98044"/>
                </a:lnTo>
                <a:close/>
              </a:path>
              <a:path w="4083685" h="4083685">
                <a:moveTo>
                  <a:pt x="3873595" y="196087"/>
                </a:moveTo>
                <a:lnTo>
                  <a:pt x="3817461" y="252095"/>
                </a:lnTo>
                <a:lnTo>
                  <a:pt x="3831558" y="266192"/>
                </a:lnTo>
                <a:lnTo>
                  <a:pt x="3887565" y="210058"/>
                </a:lnTo>
                <a:lnTo>
                  <a:pt x="3873595" y="196087"/>
                </a:lnTo>
                <a:close/>
              </a:path>
              <a:path w="4083685" h="4083685">
                <a:moveTo>
                  <a:pt x="3775424" y="294132"/>
                </a:moveTo>
                <a:lnTo>
                  <a:pt x="3719417" y="350265"/>
                </a:lnTo>
                <a:lnTo>
                  <a:pt x="3733387" y="364236"/>
                </a:lnTo>
                <a:lnTo>
                  <a:pt x="3789521" y="308228"/>
                </a:lnTo>
                <a:lnTo>
                  <a:pt x="3775424" y="294132"/>
                </a:lnTo>
                <a:close/>
              </a:path>
              <a:path w="4083685" h="4083685">
                <a:moveTo>
                  <a:pt x="3677380" y="392175"/>
                </a:moveTo>
                <a:lnTo>
                  <a:pt x="3621373" y="448310"/>
                </a:lnTo>
                <a:lnTo>
                  <a:pt x="3635343" y="462280"/>
                </a:lnTo>
                <a:lnTo>
                  <a:pt x="3691477" y="406273"/>
                </a:lnTo>
                <a:lnTo>
                  <a:pt x="3677380" y="392175"/>
                </a:lnTo>
                <a:close/>
              </a:path>
              <a:path w="4083685" h="4083685">
                <a:moveTo>
                  <a:pt x="3579336" y="490347"/>
                </a:moveTo>
                <a:lnTo>
                  <a:pt x="3523329" y="546353"/>
                </a:lnTo>
                <a:lnTo>
                  <a:pt x="3537299" y="560324"/>
                </a:lnTo>
                <a:lnTo>
                  <a:pt x="3593306" y="504317"/>
                </a:lnTo>
                <a:lnTo>
                  <a:pt x="3579336" y="490347"/>
                </a:lnTo>
                <a:close/>
              </a:path>
              <a:path w="4083685" h="4083685">
                <a:moveTo>
                  <a:pt x="3481292" y="588390"/>
                </a:moveTo>
                <a:lnTo>
                  <a:pt x="3425285" y="644398"/>
                </a:lnTo>
                <a:lnTo>
                  <a:pt x="3439255" y="658368"/>
                </a:lnTo>
                <a:lnTo>
                  <a:pt x="3495262" y="602361"/>
                </a:lnTo>
                <a:lnTo>
                  <a:pt x="3481292" y="588390"/>
                </a:lnTo>
                <a:close/>
              </a:path>
              <a:path w="4083685" h="4083685">
                <a:moveTo>
                  <a:pt x="3383248" y="686435"/>
                </a:moveTo>
                <a:lnTo>
                  <a:pt x="3327114" y="742442"/>
                </a:lnTo>
                <a:lnTo>
                  <a:pt x="3341211" y="756538"/>
                </a:lnTo>
                <a:lnTo>
                  <a:pt x="3397218" y="700405"/>
                </a:lnTo>
                <a:lnTo>
                  <a:pt x="3383248" y="686435"/>
                </a:lnTo>
                <a:close/>
              </a:path>
              <a:path w="4083685" h="4083685">
                <a:moveTo>
                  <a:pt x="3285204" y="784478"/>
                </a:moveTo>
                <a:lnTo>
                  <a:pt x="3229070" y="840486"/>
                </a:lnTo>
                <a:lnTo>
                  <a:pt x="3243167" y="854583"/>
                </a:lnTo>
                <a:lnTo>
                  <a:pt x="3299174" y="798449"/>
                </a:lnTo>
                <a:lnTo>
                  <a:pt x="3285204" y="784478"/>
                </a:lnTo>
                <a:close/>
              </a:path>
              <a:path w="4083685" h="4083685">
                <a:moveTo>
                  <a:pt x="3187033" y="882523"/>
                </a:moveTo>
                <a:lnTo>
                  <a:pt x="3131026" y="938657"/>
                </a:lnTo>
                <a:lnTo>
                  <a:pt x="3144996" y="952626"/>
                </a:lnTo>
                <a:lnTo>
                  <a:pt x="3201130" y="896620"/>
                </a:lnTo>
                <a:lnTo>
                  <a:pt x="3187033" y="882523"/>
                </a:lnTo>
                <a:close/>
              </a:path>
              <a:path w="4083685" h="4083685">
                <a:moveTo>
                  <a:pt x="3088989" y="980567"/>
                </a:moveTo>
                <a:lnTo>
                  <a:pt x="3032982" y="1036701"/>
                </a:lnTo>
                <a:lnTo>
                  <a:pt x="3046952" y="1050671"/>
                </a:lnTo>
                <a:lnTo>
                  <a:pt x="3103086" y="994663"/>
                </a:lnTo>
                <a:lnTo>
                  <a:pt x="3088989" y="980567"/>
                </a:lnTo>
                <a:close/>
              </a:path>
              <a:path w="4083685" h="4083685">
                <a:moveTo>
                  <a:pt x="2990945" y="1078738"/>
                </a:moveTo>
                <a:lnTo>
                  <a:pt x="2934938" y="1134745"/>
                </a:lnTo>
                <a:lnTo>
                  <a:pt x="2948908" y="1148714"/>
                </a:lnTo>
                <a:lnTo>
                  <a:pt x="3004915" y="1092708"/>
                </a:lnTo>
                <a:lnTo>
                  <a:pt x="2990945" y="1078738"/>
                </a:lnTo>
                <a:close/>
              </a:path>
              <a:path w="4083685" h="4083685">
                <a:moveTo>
                  <a:pt x="2892901" y="1176782"/>
                </a:moveTo>
                <a:lnTo>
                  <a:pt x="2836894" y="1232789"/>
                </a:lnTo>
                <a:lnTo>
                  <a:pt x="2850864" y="1246759"/>
                </a:lnTo>
                <a:lnTo>
                  <a:pt x="2906871" y="1190752"/>
                </a:lnTo>
                <a:lnTo>
                  <a:pt x="2892901" y="1176782"/>
                </a:lnTo>
                <a:close/>
              </a:path>
              <a:path w="4083685" h="4083685">
                <a:moveTo>
                  <a:pt x="2794857" y="1274826"/>
                </a:moveTo>
                <a:lnTo>
                  <a:pt x="2738850" y="1330833"/>
                </a:lnTo>
                <a:lnTo>
                  <a:pt x="2752820" y="1344802"/>
                </a:lnTo>
                <a:lnTo>
                  <a:pt x="2808827" y="1288796"/>
                </a:lnTo>
                <a:lnTo>
                  <a:pt x="2794857" y="1274826"/>
                </a:lnTo>
                <a:close/>
              </a:path>
              <a:path w="4083685" h="4083685">
                <a:moveTo>
                  <a:pt x="2696813" y="1372870"/>
                </a:moveTo>
                <a:lnTo>
                  <a:pt x="2640679" y="1428877"/>
                </a:lnTo>
                <a:lnTo>
                  <a:pt x="2654776" y="1442974"/>
                </a:lnTo>
                <a:lnTo>
                  <a:pt x="2710783" y="1386839"/>
                </a:lnTo>
                <a:lnTo>
                  <a:pt x="2696813" y="1372870"/>
                </a:lnTo>
                <a:close/>
              </a:path>
              <a:path w="4083685" h="4083685">
                <a:moveTo>
                  <a:pt x="2598642" y="1470914"/>
                </a:moveTo>
                <a:lnTo>
                  <a:pt x="2542635" y="1526921"/>
                </a:lnTo>
                <a:lnTo>
                  <a:pt x="2556732" y="1541018"/>
                </a:lnTo>
                <a:lnTo>
                  <a:pt x="2612739" y="1485011"/>
                </a:lnTo>
                <a:lnTo>
                  <a:pt x="2598642" y="1470914"/>
                </a:lnTo>
                <a:close/>
              </a:path>
              <a:path w="4083685" h="4083685">
                <a:moveTo>
                  <a:pt x="2500598" y="1568958"/>
                </a:moveTo>
                <a:lnTo>
                  <a:pt x="2444591" y="1625092"/>
                </a:lnTo>
                <a:lnTo>
                  <a:pt x="2458561" y="1639062"/>
                </a:lnTo>
                <a:lnTo>
                  <a:pt x="2514695" y="1583055"/>
                </a:lnTo>
                <a:lnTo>
                  <a:pt x="2500598" y="1568958"/>
                </a:lnTo>
                <a:close/>
              </a:path>
              <a:path w="4083685" h="4083685">
                <a:moveTo>
                  <a:pt x="2402554" y="1667128"/>
                </a:moveTo>
                <a:lnTo>
                  <a:pt x="2346547" y="1723136"/>
                </a:lnTo>
                <a:lnTo>
                  <a:pt x="2360517" y="1737106"/>
                </a:lnTo>
                <a:lnTo>
                  <a:pt x="2416524" y="1681099"/>
                </a:lnTo>
                <a:lnTo>
                  <a:pt x="2402554" y="1667128"/>
                </a:lnTo>
                <a:close/>
              </a:path>
              <a:path w="4083685" h="4083685">
                <a:moveTo>
                  <a:pt x="2304510" y="1765173"/>
                </a:moveTo>
                <a:lnTo>
                  <a:pt x="2248503" y="1821180"/>
                </a:lnTo>
                <a:lnTo>
                  <a:pt x="2262473" y="1835150"/>
                </a:lnTo>
                <a:lnTo>
                  <a:pt x="2318480" y="1779143"/>
                </a:lnTo>
                <a:lnTo>
                  <a:pt x="2304510" y="1765173"/>
                </a:lnTo>
                <a:close/>
              </a:path>
              <a:path w="4083685" h="4083685">
                <a:moveTo>
                  <a:pt x="2206466" y="1863217"/>
                </a:moveTo>
                <a:lnTo>
                  <a:pt x="2150459" y="1919224"/>
                </a:lnTo>
                <a:lnTo>
                  <a:pt x="2164429" y="1933194"/>
                </a:lnTo>
                <a:lnTo>
                  <a:pt x="2220436" y="1877187"/>
                </a:lnTo>
                <a:lnTo>
                  <a:pt x="2206466" y="1863217"/>
                </a:lnTo>
                <a:close/>
              </a:path>
              <a:path w="4083685" h="4083685">
                <a:moveTo>
                  <a:pt x="2108422" y="1961261"/>
                </a:moveTo>
                <a:lnTo>
                  <a:pt x="2052288" y="2017268"/>
                </a:lnTo>
                <a:lnTo>
                  <a:pt x="2066385" y="2031365"/>
                </a:lnTo>
                <a:lnTo>
                  <a:pt x="2122392" y="1975231"/>
                </a:lnTo>
                <a:lnTo>
                  <a:pt x="2108422" y="1961261"/>
                </a:lnTo>
                <a:close/>
              </a:path>
              <a:path w="4083685" h="4083685">
                <a:moveTo>
                  <a:pt x="2010251" y="2059305"/>
                </a:moveTo>
                <a:lnTo>
                  <a:pt x="1954244" y="2115312"/>
                </a:lnTo>
                <a:lnTo>
                  <a:pt x="1968341" y="2129409"/>
                </a:lnTo>
                <a:lnTo>
                  <a:pt x="2024348" y="2073402"/>
                </a:lnTo>
                <a:lnTo>
                  <a:pt x="2010251" y="2059305"/>
                </a:lnTo>
                <a:close/>
              </a:path>
              <a:path w="4083685" h="4083685">
                <a:moveTo>
                  <a:pt x="1912207" y="2157349"/>
                </a:moveTo>
                <a:lnTo>
                  <a:pt x="1856200" y="2213483"/>
                </a:lnTo>
                <a:lnTo>
                  <a:pt x="1870170" y="2227453"/>
                </a:lnTo>
                <a:lnTo>
                  <a:pt x="1926304" y="2171446"/>
                </a:lnTo>
                <a:lnTo>
                  <a:pt x="1912207" y="2157349"/>
                </a:lnTo>
                <a:close/>
              </a:path>
              <a:path w="4083685" h="4083685">
                <a:moveTo>
                  <a:pt x="1814163" y="2255520"/>
                </a:moveTo>
                <a:lnTo>
                  <a:pt x="1758156" y="2311527"/>
                </a:lnTo>
                <a:lnTo>
                  <a:pt x="1772126" y="2325497"/>
                </a:lnTo>
                <a:lnTo>
                  <a:pt x="1828133" y="2269490"/>
                </a:lnTo>
                <a:lnTo>
                  <a:pt x="1814163" y="2255520"/>
                </a:lnTo>
                <a:close/>
              </a:path>
              <a:path w="4083685" h="4083685">
                <a:moveTo>
                  <a:pt x="1716119" y="2353564"/>
                </a:moveTo>
                <a:lnTo>
                  <a:pt x="1660112" y="2409571"/>
                </a:lnTo>
                <a:lnTo>
                  <a:pt x="1674082" y="2423541"/>
                </a:lnTo>
                <a:lnTo>
                  <a:pt x="1730089" y="2367534"/>
                </a:lnTo>
                <a:lnTo>
                  <a:pt x="1716119" y="2353564"/>
                </a:lnTo>
                <a:close/>
              </a:path>
              <a:path w="4083685" h="4083685">
                <a:moveTo>
                  <a:pt x="1618075" y="2451608"/>
                </a:moveTo>
                <a:lnTo>
                  <a:pt x="1562068" y="2507615"/>
                </a:lnTo>
                <a:lnTo>
                  <a:pt x="1576038" y="2521585"/>
                </a:lnTo>
                <a:lnTo>
                  <a:pt x="1632045" y="2465578"/>
                </a:lnTo>
                <a:lnTo>
                  <a:pt x="1618075" y="2451608"/>
                </a:lnTo>
                <a:close/>
              </a:path>
              <a:path w="4083685" h="4083685">
                <a:moveTo>
                  <a:pt x="1520031" y="2549652"/>
                </a:moveTo>
                <a:lnTo>
                  <a:pt x="1463897" y="2605659"/>
                </a:lnTo>
                <a:lnTo>
                  <a:pt x="1477994" y="2619756"/>
                </a:lnTo>
                <a:lnTo>
                  <a:pt x="1534001" y="2563622"/>
                </a:lnTo>
                <a:lnTo>
                  <a:pt x="1520031" y="2549652"/>
                </a:lnTo>
                <a:close/>
              </a:path>
              <a:path w="4083685" h="4083685">
                <a:moveTo>
                  <a:pt x="1421987" y="2647696"/>
                </a:moveTo>
                <a:lnTo>
                  <a:pt x="1365853" y="2703703"/>
                </a:lnTo>
                <a:lnTo>
                  <a:pt x="1379950" y="2717800"/>
                </a:lnTo>
                <a:lnTo>
                  <a:pt x="1435957" y="2661666"/>
                </a:lnTo>
                <a:lnTo>
                  <a:pt x="1421987" y="2647696"/>
                </a:lnTo>
                <a:close/>
              </a:path>
              <a:path w="4083685" h="4083685">
                <a:moveTo>
                  <a:pt x="1323816" y="2745740"/>
                </a:moveTo>
                <a:lnTo>
                  <a:pt x="1267809" y="2801874"/>
                </a:lnTo>
                <a:lnTo>
                  <a:pt x="1281779" y="2815844"/>
                </a:lnTo>
                <a:lnTo>
                  <a:pt x="1337913" y="2759837"/>
                </a:lnTo>
                <a:lnTo>
                  <a:pt x="1323816" y="2745740"/>
                </a:lnTo>
                <a:close/>
              </a:path>
              <a:path w="4083685" h="4083685">
                <a:moveTo>
                  <a:pt x="1225772" y="2843784"/>
                </a:moveTo>
                <a:lnTo>
                  <a:pt x="1169765" y="2899918"/>
                </a:lnTo>
                <a:lnTo>
                  <a:pt x="1183735" y="2913888"/>
                </a:lnTo>
                <a:lnTo>
                  <a:pt x="1239869" y="2857881"/>
                </a:lnTo>
                <a:lnTo>
                  <a:pt x="1225772" y="2843784"/>
                </a:lnTo>
                <a:close/>
              </a:path>
              <a:path w="4083685" h="4083685">
                <a:moveTo>
                  <a:pt x="1127728" y="2941955"/>
                </a:moveTo>
                <a:lnTo>
                  <a:pt x="1071721" y="2997962"/>
                </a:lnTo>
                <a:lnTo>
                  <a:pt x="1085691" y="3011932"/>
                </a:lnTo>
                <a:lnTo>
                  <a:pt x="1141698" y="2955925"/>
                </a:lnTo>
                <a:lnTo>
                  <a:pt x="1127728" y="2941955"/>
                </a:lnTo>
                <a:close/>
              </a:path>
              <a:path w="4083685" h="4083685">
                <a:moveTo>
                  <a:pt x="1029684" y="3039999"/>
                </a:moveTo>
                <a:lnTo>
                  <a:pt x="973677" y="3096006"/>
                </a:lnTo>
                <a:lnTo>
                  <a:pt x="987647" y="3109976"/>
                </a:lnTo>
                <a:lnTo>
                  <a:pt x="1043654" y="3053969"/>
                </a:lnTo>
                <a:lnTo>
                  <a:pt x="1029684" y="3039999"/>
                </a:lnTo>
                <a:close/>
              </a:path>
              <a:path w="4083685" h="4083685">
                <a:moveTo>
                  <a:pt x="931640" y="3138043"/>
                </a:moveTo>
                <a:lnTo>
                  <a:pt x="875506" y="3194050"/>
                </a:lnTo>
                <a:lnTo>
                  <a:pt x="889603" y="3208020"/>
                </a:lnTo>
                <a:lnTo>
                  <a:pt x="945610" y="3152013"/>
                </a:lnTo>
                <a:lnTo>
                  <a:pt x="931640" y="3138043"/>
                </a:lnTo>
                <a:close/>
              </a:path>
              <a:path w="4083685" h="4083685">
                <a:moveTo>
                  <a:pt x="833596" y="3236087"/>
                </a:moveTo>
                <a:lnTo>
                  <a:pt x="777462" y="3292094"/>
                </a:lnTo>
                <a:lnTo>
                  <a:pt x="791559" y="3306191"/>
                </a:lnTo>
                <a:lnTo>
                  <a:pt x="847566" y="3250057"/>
                </a:lnTo>
                <a:lnTo>
                  <a:pt x="833596" y="3236087"/>
                </a:lnTo>
                <a:close/>
              </a:path>
              <a:path w="4083685" h="4083685">
                <a:moveTo>
                  <a:pt x="735425" y="3334130"/>
                </a:moveTo>
                <a:lnTo>
                  <a:pt x="679418" y="3390265"/>
                </a:lnTo>
                <a:lnTo>
                  <a:pt x="693388" y="3404235"/>
                </a:lnTo>
                <a:lnTo>
                  <a:pt x="749522" y="3348228"/>
                </a:lnTo>
                <a:lnTo>
                  <a:pt x="735425" y="3334130"/>
                </a:lnTo>
                <a:close/>
              </a:path>
              <a:path w="4083685" h="4083685">
                <a:moveTo>
                  <a:pt x="637381" y="3432175"/>
                </a:moveTo>
                <a:lnTo>
                  <a:pt x="581374" y="3488309"/>
                </a:lnTo>
                <a:lnTo>
                  <a:pt x="595344" y="3502279"/>
                </a:lnTo>
                <a:lnTo>
                  <a:pt x="651478" y="3446272"/>
                </a:lnTo>
                <a:lnTo>
                  <a:pt x="637381" y="3432175"/>
                </a:lnTo>
                <a:close/>
              </a:path>
              <a:path w="4083685" h="4083685">
                <a:moveTo>
                  <a:pt x="539337" y="3530346"/>
                </a:moveTo>
                <a:lnTo>
                  <a:pt x="483330" y="3586353"/>
                </a:lnTo>
                <a:lnTo>
                  <a:pt x="497300" y="3600323"/>
                </a:lnTo>
                <a:lnTo>
                  <a:pt x="553307" y="3544316"/>
                </a:lnTo>
                <a:lnTo>
                  <a:pt x="539337" y="3530346"/>
                </a:lnTo>
                <a:close/>
              </a:path>
              <a:path w="4083685" h="4083685">
                <a:moveTo>
                  <a:pt x="441293" y="3628390"/>
                </a:moveTo>
                <a:lnTo>
                  <a:pt x="385286" y="3684397"/>
                </a:lnTo>
                <a:lnTo>
                  <a:pt x="399256" y="3698367"/>
                </a:lnTo>
                <a:lnTo>
                  <a:pt x="455263" y="3642360"/>
                </a:lnTo>
                <a:lnTo>
                  <a:pt x="441293" y="3628390"/>
                </a:lnTo>
                <a:close/>
              </a:path>
              <a:path w="4083685" h="4083685">
                <a:moveTo>
                  <a:pt x="343249" y="3726434"/>
                </a:moveTo>
                <a:lnTo>
                  <a:pt x="287242" y="3782441"/>
                </a:lnTo>
                <a:lnTo>
                  <a:pt x="301212" y="3796411"/>
                </a:lnTo>
                <a:lnTo>
                  <a:pt x="357219" y="3740404"/>
                </a:lnTo>
                <a:lnTo>
                  <a:pt x="343249" y="3726434"/>
                </a:lnTo>
                <a:close/>
              </a:path>
              <a:path w="4083685" h="4083685">
                <a:moveTo>
                  <a:pt x="245205" y="3824478"/>
                </a:moveTo>
                <a:lnTo>
                  <a:pt x="189071" y="3880523"/>
                </a:lnTo>
                <a:lnTo>
                  <a:pt x="203168" y="3894531"/>
                </a:lnTo>
                <a:lnTo>
                  <a:pt x="259175" y="3838448"/>
                </a:lnTo>
                <a:lnTo>
                  <a:pt x="245205" y="3824478"/>
                </a:lnTo>
                <a:close/>
              </a:path>
              <a:path w="4083685" h="4083685">
                <a:moveTo>
                  <a:pt x="147034" y="3922547"/>
                </a:moveTo>
                <a:lnTo>
                  <a:pt x="91027" y="3978592"/>
                </a:lnTo>
                <a:lnTo>
                  <a:pt x="104997" y="3992600"/>
                </a:lnTo>
                <a:lnTo>
                  <a:pt x="161131" y="3936568"/>
                </a:lnTo>
                <a:lnTo>
                  <a:pt x="147034" y="3922547"/>
                </a:lnTo>
                <a:close/>
              </a:path>
              <a:path w="4083685" h="4083685">
                <a:moveTo>
                  <a:pt x="38068" y="4007485"/>
                </a:moveTo>
                <a:lnTo>
                  <a:pt x="23737" y="4010275"/>
                </a:lnTo>
                <a:lnTo>
                  <a:pt x="11144" y="4018648"/>
                </a:lnTo>
                <a:lnTo>
                  <a:pt x="2786" y="4031248"/>
                </a:lnTo>
                <a:lnTo>
                  <a:pt x="0" y="4045585"/>
                </a:lnTo>
                <a:lnTo>
                  <a:pt x="2786" y="4059921"/>
                </a:lnTo>
                <a:lnTo>
                  <a:pt x="11144" y="4072521"/>
                </a:lnTo>
                <a:lnTo>
                  <a:pt x="23737" y="4080894"/>
                </a:lnTo>
                <a:lnTo>
                  <a:pt x="38068" y="4083685"/>
                </a:lnTo>
                <a:lnTo>
                  <a:pt x="52399" y="4080894"/>
                </a:lnTo>
                <a:lnTo>
                  <a:pt x="64992" y="4072521"/>
                </a:lnTo>
                <a:lnTo>
                  <a:pt x="73350" y="4059921"/>
                </a:lnTo>
                <a:lnTo>
                  <a:pt x="74776" y="4052582"/>
                </a:lnTo>
                <a:lnTo>
                  <a:pt x="45053" y="4052582"/>
                </a:lnTo>
                <a:lnTo>
                  <a:pt x="31083" y="4038574"/>
                </a:lnTo>
                <a:lnTo>
                  <a:pt x="48990" y="4020616"/>
                </a:lnTo>
                <a:lnTo>
                  <a:pt x="66298" y="4020616"/>
                </a:lnTo>
                <a:lnTo>
                  <a:pt x="64992" y="4018648"/>
                </a:lnTo>
                <a:lnTo>
                  <a:pt x="52399" y="4010275"/>
                </a:lnTo>
                <a:lnTo>
                  <a:pt x="38068" y="4007485"/>
                </a:lnTo>
                <a:close/>
              </a:path>
              <a:path w="4083685" h="4083685">
                <a:moveTo>
                  <a:pt x="48990" y="4020616"/>
                </a:moveTo>
                <a:lnTo>
                  <a:pt x="31083" y="4038574"/>
                </a:lnTo>
                <a:lnTo>
                  <a:pt x="45053" y="4052582"/>
                </a:lnTo>
                <a:lnTo>
                  <a:pt x="63087" y="4034624"/>
                </a:lnTo>
                <a:lnTo>
                  <a:pt x="48990" y="4020616"/>
                </a:lnTo>
                <a:close/>
              </a:path>
              <a:path w="4083685" h="4083685">
                <a:moveTo>
                  <a:pt x="66298" y="4020616"/>
                </a:moveTo>
                <a:lnTo>
                  <a:pt x="48990" y="4020616"/>
                </a:lnTo>
                <a:lnTo>
                  <a:pt x="63087" y="4034624"/>
                </a:lnTo>
                <a:lnTo>
                  <a:pt x="45053" y="4052582"/>
                </a:lnTo>
                <a:lnTo>
                  <a:pt x="74776" y="4052582"/>
                </a:lnTo>
                <a:lnTo>
                  <a:pt x="76136" y="4045585"/>
                </a:lnTo>
                <a:lnTo>
                  <a:pt x="73350" y="4031248"/>
                </a:lnTo>
                <a:lnTo>
                  <a:pt x="66298" y="4020616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562893" y="1746376"/>
            <a:ext cx="3550285" cy="3550285"/>
          </a:xfrm>
          <a:custGeom>
            <a:avLst/>
            <a:gdLst/>
            <a:ahLst/>
            <a:cxnLst/>
            <a:rect l="l" t="t" r="r" b="b"/>
            <a:pathLst>
              <a:path w="3550285" h="3550285">
                <a:moveTo>
                  <a:pt x="3536283" y="0"/>
                </a:moveTo>
                <a:lnTo>
                  <a:pt x="3480276" y="56007"/>
                </a:lnTo>
                <a:lnTo>
                  <a:pt x="3494246" y="69976"/>
                </a:lnTo>
                <a:lnTo>
                  <a:pt x="3550253" y="13970"/>
                </a:lnTo>
                <a:lnTo>
                  <a:pt x="3536283" y="0"/>
                </a:lnTo>
                <a:close/>
              </a:path>
              <a:path w="3550285" h="3550285">
                <a:moveTo>
                  <a:pt x="3438239" y="98044"/>
                </a:moveTo>
                <a:lnTo>
                  <a:pt x="3382105" y="154050"/>
                </a:lnTo>
                <a:lnTo>
                  <a:pt x="3396202" y="168148"/>
                </a:lnTo>
                <a:lnTo>
                  <a:pt x="3452209" y="112013"/>
                </a:lnTo>
                <a:lnTo>
                  <a:pt x="3438239" y="98044"/>
                </a:lnTo>
                <a:close/>
              </a:path>
              <a:path w="3550285" h="3550285">
                <a:moveTo>
                  <a:pt x="3340195" y="196087"/>
                </a:moveTo>
                <a:lnTo>
                  <a:pt x="3284061" y="252095"/>
                </a:lnTo>
                <a:lnTo>
                  <a:pt x="3298158" y="266192"/>
                </a:lnTo>
                <a:lnTo>
                  <a:pt x="3354165" y="210058"/>
                </a:lnTo>
                <a:lnTo>
                  <a:pt x="3340195" y="196087"/>
                </a:lnTo>
                <a:close/>
              </a:path>
              <a:path w="3550285" h="3550285">
                <a:moveTo>
                  <a:pt x="3242024" y="294132"/>
                </a:moveTo>
                <a:lnTo>
                  <a:pt x="3186017" y="350265"/>
                </a:lnTo>
                <a:lnTo>
                  <a:pt x="3199987" y="364236"/>
                </a:lnTo>
                <a:lnTo>
                  <a:pt x="3256121" y="308228"/>
                </a:lnTo>
                <a:lnTo>
                  <a:pt x="3242024" y="294132"/>
                </a:lnTo>
                <a:close/>
              </a:path>
              <a:path w="3550285" h="3550285">
                <a:moveTo>
                  <a:pt x="3143980" y="392175"/>
                </a:moveTo>
                <a:lnTo>
                  <a:pt x="3087973" y="448310"/>
                </a:lnTo>
                <a:lnTo>
                  <a:pt x="3101943" y="462280"/>
                </a:lnTo>
                <a:lnTo>
                  <a:pt x="3158077" y="406273"/>
                </a:lnTo>
                <a:lnTo>
                  <a:pt x="3143980" y="392175"/>
                </a:lnTo>
                <a:close/>
              </a:path>
              <a:path w="3550285" h="3550285">
                <a:moveTo>
                  <a:pt x="3045936" y="490347"/>
                </a:moveTo>
                <a:lnTo>
                  <a:pt x="2989929" y="546353"/>
                </a:lnTo>
                <a:lnTo>
                  <a:pt x="3003899" y="560324"/>
                </a:lnTo>
                <a:lnTo>
                  <a:pt x="3059906" y="504317"/>
                </a:lnTo>
                <a:lnTo>
                  <a:pt x="3045936" y="490347"/>
                </a:lnTo>
                <a:close/>
              </a:path>
              <a:path w="3550285" h="3550285">
                <a:moveTo>
                  <a:pt x="2947892" y="588390"/>
                </a:moveTo>
                <a:lnTo>
                  <a:pt x="2891885" y="644398"/>
                </a:lnTo>
                <a:lnTo>
                  <a:pt x="2905855" y="658368"/>
                </a:lnTo>
                <a:lnTo>
                  <a:pt x="2961862" y="602361"/>
                </a:lnTo>
                <a:lnTo>
                  <a:pt x="2947892" y="588390"/>
                </a:lnTo>
                <a:close/>
              </a:path>
              <a:path w="3550285" h="3550285">
                <a:moveTo>
                  <a:pt x="2849848" y="686435"/>
                </a:moveTo>
                <a:lnTo>
                  <a:pt x="2793714" y="742442"/>
                </a:lnTo>
                <a:lnTo>
                  <a:pt x="2807811" y="756538"/>
                </a:lnTo>
                <a:lnTo>
                  <a:pt x="2863818" y="700405"/>
                </a:lnTo>
                <a:lnTo>
                  <a:pt x="2849848" y="686435"/>
                </a:lnTo>
                <a:close/>
              </a:path>
              <a:path w="3550285" h="3550285">
                <a:moveTo>
                  <a:pt x="2751804" y="784478"/>
                </a:moveTo>
                <a:lnTo>
                  <a:pt x="2695670" y="840486"/>
                </a:lnTo>
                <a:lnTo>
                  <a:pt x="2709767" y="854583"/>
                </a:lnTo>
                <a:lnTo>
                  <a:pt x="2765774" y="798449"/>
                </a:lnTo>
                <a:lnTo>
                  <a:pt x="2751804" y="784478"/>
                </a:lnTo>
                <a:close/>
              </a:path>
              <a:path w="3550285" h="3550285">
                <a:moveTo>
                  <a:pt x="2653633" y="882523"/>
                </a:moveTo>
                <a:lnTo>
                  <a:pt x="2597626" y="938657"/>
                </a:lnTo>
                <a:lnTo>
                  <a:pt x="2611596" y="952626"/>
                </a:lnTo>
                <a:lnTo>
                  <a:pt x="2667730" y="896620"/>
                </a:lnTo>
                <a:lnTo>
                  <a:pt x="2653633" y="882523"/>
                </a:lnTo>
                <a:close/>
              </a:path>
              <a:path w="3550285" h="3550285">
                <a:moveTo>
                  <a:pt x="2555589" y="980567"/>
                </a:moveTo>
                <a:lnTo>
                  <a:pt x="2499582" y="1036701"/>
                </a:lnTo>
                <a:lnTo>
                  <a:pt x="2513552" y="1050671"/>
                </a:lnTo>
                <a:lnTo>
                  <a:pt x="2569686" y="994663"/>
                </a:lnTo>
                <a:lnTo>
                  <a:pt x="2555589" y="980567"/>
                </a:lnTo>
                <a:close/>
              </a:path>
              <a:path w="3550285" h="3550285">
                <a:moveTo>
                  <a:pt x="2457545" y="1078738"/>
                </a:moveTo>
                <a:lnTo>
                  <a:pt x="2401538" y="1134745"/>
                </a:lnTo>
                <a:lnTo>
                  <a:pt x="2415508" y="1148714"/>
                </a:lnTo>
                <a:lnTo>
                  <a:pt x="2471515" y="1092708"/>
                </a:lnTo>
                <a:lnTo>
                  <a:pt x="2457545" y="1078738"/>
                </a:lnTo>
                <a:close/>
              </a:path>
              <a:path w="3550285" h="3550285">
                <a:moveTo>
                  <a:pt x="2359501" y="1176782"/>
                </a:moveTo>
                <a:lnTo>
                  <a:pt x="2303494" y="1232789"/>
                </a:lnTo>
                <a:lnTo>
                  <a:pt x="2317464" y="1246759"/>
                </a:lnTo>
                <a:lnTo>
                  <a:pt x="2373471" y="1190752"/>
                </a:lnTo>
                <a:lnTo>
                  <a:pt x="2359501" y="1176782"/>
                </a:lnTo>
                <a:close/>
              </a:path>
              <a:path w="3550285" h="3550285">
                <a:moveTo>
                  <a:pt x="2261457" y="1274826"/>
                </a:moveTo>
                <a:lnTo>
                  <a:pt x="2205450" y="1330833"/>
                </a:lnTo>
                <a:lnTo>
                  <a:pt x="2219420" y="1344802"/>
                </a:lnTo>
                <a:lnTo>
                  <a:pt x="2275427" y="1288796"/>
                </a:lnTo>
                <a:lnTo>
                  <a:pt x="2261457" y="1274826"/>
                </a:lnTo>
                <a:close/>
              </a:path>
              <a:path w="3550285" h="3550285">
                <a:moveTo>
                  <a:pt x="2163413" y="1372870"/>
                </a:moveTo>
                <a:lnTo>
                  <a:pt x="2107279" y="1428877"/>
                </a:lnTo>
                <a:lnTo>
                  <a:pt x="2121376" y="1442974"/>
                </a:lnTo>
                <a:lnTo>
                  <a:pt x="2177383" y="1386839"/>
                </a:lnTo>
                <a:lnTo>
                  <a:pt x="2163413" y="1372870"/>
                </a:lnTo>
                <a:close/>
              </a:path>
              <a:path w="3550285" h="3550285">
                <a:moveTo>
                  <a:pt x="2065242" y="1470914"/>
                </a:moveTo>
                <a:lnTo>
                  <a:pt x="2009235" y="1526921"/>
                </a:lnTo>
                <a:lnTo>
                  <a:pt x="2023332" y="1541018"/>
                </a:lnTo>
                <a:lnTo>
                  <a:pt x="2079339" y="1485011"/>
                </a:lnTo>
                <a:lnTo>
                  <a:pt x="2065242" y="1470914"/>
                </a:lnTo>
                <a:close/>
              </a:path>
              <a:path w="3550285" h="3550285">
                <a:moveTo>
                  <a:pt x="1967198" y="1568958"/>
                </a:moveTo>
                <a:lnTo>
                  <a:pt x="1911191" y="1625092"/>
                </a:lnTo>
                <a:lnTo>
                  <a:pt x="1925161" y="1639062"/>
                </a:lnTo>
                <a:lnTo>
                  <a:pt x="1981295" y="1583055"/>
                </a:lnTo>
                <a:lnTo>
                  <a:pt x="1967198" y="1568958"/>
                </a:lnTo>
                <a:close/>
              </a:path>
              <a:path w="3550285" h="3550285">
                <a:moveTo>
                  <a:pt x="1869154" y="1667128"/>
                </a:moveTo>
                <a:lnTo>
                  <a:pt x="1813147" y="1723136"/>
                </a:lnTo>
                <a:lnTo>
                  <a:pt x="1827117" y="1737106"/>
                </a:lnTo>
                <a:lnTo>
                  <a:pt x="1883124" y="1681099"/>
                </a:lnTo>
                <a:lnTo>
                  <a:pt x="1869154" y="1667128"/>
                </a:lnTo>
                <a:close/>
              </a:path>
              <a:path w="3550285" h="3550285">
                <a:moveTo>
                  <a:pt x="1771110" y="1765173"/>
                </a:moveTo>
                <a:lnTo>
                  <a:pt x="1715103" y="1821180"/>
                </a:lnTo>
                <a:lnTo>
                  <a:pt x="1729073" y="1835150"/>
                </a:lnTo>
                <a:lnTo>
                  <a:pt x="1785080" y="1779143"/>
                </a:lnTo>
                <a:lnTo>
                  <a:pt x="1771110" y="1765173"/>
                </a:lnTo>
                <a:close/>
              </a:path>
              <a:path w="3550285" h="3550285">
                <a:moveTo>
                  <a:pt x="1673066" y="1863217"/>
                </a:moveTo>
                <a:lnTo>
                  <a:pt x="1617059" y="1919224"/>
                </a:lnTo>
                <a:lnTo>
                  <a:pt x="1631029" y="1933194"/>
                </a:lnTo>
                <a:lnTo>
                  <a:pt x="1687036" y="1877187"/>
                </a:lnTo>
                <a:lnTo>
                  <a:pt x="1673066" y="1863217"/>
                </a:lnTo>
                <a:close/>
              </a:path>
              <a:path w="3550285" h="3550285">
                <a:moveTo>
                  <a:pt x="1575022" y="1961261"/>
                </a:moveTo>
                <a:lnTo>
                  <a:pt x="1518888" y="2017268"/>
                </a:lnTo>
                <a:lnTo>
                  <a:pt x="1532985" y="2031365"/>
                </a:lnTo>
                <a:lnTo>
                  <a:pt x="1588992" y="1975231"/>
                </a:lnTo>
                <a:lnTo>
                  <a:pt x="1575022" y="1961261"/>
                </a:lnTo>
                <a:close/>
              </a:path>
              <a:path w="3550285" h="3550285">
                <a:moveTo>
                  <a:pt x="1476851" y="2059305"/>
                </a:moveTo>
                <a:lnTo>
                  <a:pt x="1420844" y="2115312"/>
                </a:lnTo>
                <a:lnTo>
                  <a:pt x="1434941" y="2129409"/>
                </a:lnTo>
                <a:lnTo>
                  <a:pt x="1490948" y="2073402"/>
                </a:lnTo>
                <a:lnTo>
                  <a:pt x="1476851" y="2059305"/>
                </a:lnTo>
                <a:close/>
              </a:path>
              <a:path w="3550285" h="3550285">
                <a:moveTo>
                  <a:pt x="1378807" y="2157349"/>
                </a:moveTo>
                <a:lnTo>
                  <a:pt x="1322800" y="2213483"/>
                </a:lnTo>
                <a:lnTo>
                  <a:pt x="1336770" y="2227453"/>
                </a:lnTo>
                <a:lnTo>
                  <a:pt x="1392904" y="2171446"/>
                </a:lnTo>
                <a:lnTo>
                  <a:pt x="1378807" y="2157349"/>
                </a:lnTo>
                <a:close/>
              </a:path>
              <a:path w="3550285" h="3550285">
                <a:moveTo>
                  <a:pt x="1280763" y="2255520"/>
                </a:moveTo>
                <a:lnTo>
                  <a:pt x="1224756" y="2311527"/>
                </a:lnTo>
                <a:lnTo>
                  <a:pt x="1238726" y="2325497"/>
                </a:lnTo>
                <a:lnTo>
                  <a:pt x="1294733" y="2269490"/>
                </a:lnTo>
                <a:lnTo>
                  <a:pt x="1280763" y="2255520"/>
                </a:lnTo>
                <a:close/>
              </a:path>
              <a:path w="3550285" h="3550285">
                <a:moveTo>
                  <a:pt x="1182719" y="2353564"/>
                </a:moveTo>
                <a:lnTo>
                  <a:pt x="1126712" y="2409571"/>
                </a:lnTo>
                <a:lnTo>
                  <a:pt x="1140682" y="2423541"/>
                </a:lnTo>
                <a:lnTo>
                  <a:pt x="1196689" y="2367534"/>
                </a:lnTo>
                <a:lnTo>
                  <a:pt x="1182719" y="2353564"/>
                </a:lnTo>
                <a:close/>
              </a:path>
              <a:path w="3550285" h="3550285">
                <a:moveTo>
                  <a:pt x="1084675" y="2451608"/>
                </a:moveTo>
                <a:lnTo>
                  <a:pt x="1028668" y="2507615"/>
                </a:lnTo>
                <a:lnTo>
                  <a:pt x="1042638" y="2521585"/>
                </a:lnTo>
                <a:lnTo>
                  <a:pt x="1098645" y="2465578"/>
                </a:lnTo>
                <a:lnTo>
                  <a:pt x="1084675" y="2451608"/>
                </a:lnTo>
                <a:close/>
              </a:path>
              <a:path w="3550285" h="3550285">
                <a:moveTo>
                  <a:pt x="986631" y="2549652"/>
                </a:moveTo>
                <a:lnTo>
                  <a:pt x="930497" y="2605659"/>
                </a:lnTo>
                <a:lnTo>
                  <a:pt x="944594" y="2619756"/>
                </a:lnTo>
                <a:lnTo>
                  <a:pt x="1000601" y="2563622"/>
                </a:lnTo>
                <a:lnTo>
                  <a:pt x="986631" y="2549652"/>
                </a:lnTo>
                <a:close/>
              </a:path>
              <a:path w="3550285" h="3550285">
                <a:moveTo>
                  <a:pt x="888587" y="2647696"/>
                </a:moveTo>
                <a:lnTo>
                  <a:pt x="832453" y="2703703"/>
                </a:lnTo>
                <a:lnTo>
                  <a:pt x="846550" y="2717800"/>
                </a:lnTo>
                <a:lnTo>
                  <a:pt x="902557" y="2661666"/>
                </a:lnTo>
                <a:lnTo>
                  <a:pt x="888587" y="2647696"/>
                </a:lnTo>
                <a:close/>
              </a:path>
              <a:path w="3550285" h="3550285">
                <a:moveTo>
                  <a:pt x="790416" y="2745740"/>
                </a:moveTo>
                <a:lnTo>
                  <a:pt x="734409" y="2801874"/>
                </a:lnTo>
                <a:lnTo>
                  <a:pt x="748379" y="2815844"/>
                </a:lnTo>
                <a:lnTo>
                  <a:pt x="804513" y="2759837"/>
                </a:lnTo>
                <a:lnTo>
                  <a:pt x="790416" y="2745740"/>
                </a:lnTo>
                <a:close/>
              </a:path>
              <a:path w="3550285" h="3550285">
                <a:moveTo>
                  <a:pt x="692372" y="2843784"/>
                </a:moveTo>
                <a:lnTo>
                  <a:pt x="636365" y="2899918"/>
                </a:lnTo>
                <a:lnTo>
                  <a:pt x="650335" y="2913888"/>
                </a:lnTo>
                <a:lnTo>
                  <a:pt x="706469" y="2857881"/>
                </a:lnTo>
                <a:lnTo>
                  <a:pt x="692372" y="2843784"/>
                </a:lnTo>
                <a:close/>
              </a:path>
              <a:path w="3550285" h="3550285">
                <a:moveTo>
                  <a:pt x="594328" y="2941955"/>
                </a:moveTo>
                <a:lnTo>
                  <a:pt x="538321" y="2997962"/>
                </a:lnTo>
                <a:lnTo>
                  <a:pt x="552291" y="3011932"/>
                </a:lnTo>
                <a:lnTo>
                  <a:pt x="608298" y="2955925"/>
                </a:lnTo>
                <a:lnTo>
                  <a:pt x="594328" y="2941955"/>
                </a:lnTo>
                <a:close/>
              </a:path>
              <a:path w="3550285" h="3550285">
                <a:moveTo>
                  <a:pt x="496284" y="3039999"/>
                </a:moveTo>
                <a:lnTo>
                  <a:pt x="440277" y="3096006"/>
                </a:lnTo>
                <a:lnTo>
                  <a:pt x="454247" y="3109976"/>
                </a:lnTo>
                <a:lnTo>
                  <a:pt x="510254" y="3053969"/>
                </a:lnTo>
                <a:lnTo>
                  <a:pt x="496284" y="3039999"/>
                </a:lnTo>
                <a:close/>
              </a:path>
              <a:path w="3550285" h="3550285">
                <a:moveTo>
                  <a:pt x="398240" y="3138043"/>
                </a:moveTo>
                <a:lnTo>
                  <a:pt x="342106" y="3194050"/>
                </a:lnTo>
                <a:lnTo>
                  <a:pt x="356203" y="3208147"/>
                </a:lnTo>
                <a:lnTo>
                  <a:pt x="412210" y="3152013"/>
                </a:lnTo>
                <a:lnTo>
                  <a:pt x="398240" y="3138043"/>
                </a:lnTo>
                <a:close/>
              </a:path>
              <a:path w="3550285" h="3550285">
                <a:moveTo>
                  <a:pt x="300196" y="3236087"/>
                </a:moveTo>
                <a:lnTo>
                  <a:pt x="244062" y="3292094"/>
                </a:lnTo>
                <a:lnTo>
                  <a:pt x="258159" y="3306191"/>
                </a:lnTo>
                <a:lnTo>
                  <a:pt x="314166" y="3250057"/>
                </a:lnTo>
                <a:lnTo>
                  <a:pt x="300196" y="3236087"/>
                </a:lnTo>
                <a:close/>
              </a:path>
              <a:path w="3550285" h="3550285">
                <a:moveTo>
                  <a:pt x="202025" y="3334130"/>
                </a:moveTo>
                <a:lnTo>
                  <a:pt x="146018" y="3390265"/>
                </a:lnTo>
                <a:lnTo>
                  <a:pt x="159988" y="3404235"/>
                </a:lnTo>
                <a:lnTo>
                  <a:pt x="216122" y="3348228"/>
                </a:lnTo>
                <a:lnTo>
                  <a:pt x="202025" y="3334130"/>
                </a:lnTo>
                <a:close/>
              </a:path>
              <a:path w="3550285" h="3550285">
                <a:moveTo>
                  <a:pt x="38068" y="3474116"/>
                </a:moveTo>
                <a:lnTo>
                  <a:pt x="23737" y="3476902"/>
                </a:lnTo>
                <a:lnTo>
                  <a:pt x="11144" y="3485261"/>
                </a:lnTo>
                <a:lnTo>
                  <a:pt x="2786" y="3497853"/>
                </a:lnTo>
                <a:lnTo>
                  <a:pt x="0" y="3512185"/>
                </a:lnTo>
                <a:lnTo>
                  <a:pt x="2786" y="3526516"/>
                </a:lnTo>
                <a:lnTo>
                  <a:pt x="11144" y="3539109"/>
                </a:lnTo>
                <a:lnTo>
                  <a:pt x="23737" y="3547467"/>
                </a:lnTo>
                <a:lnTo>
                  <a:pt x="38068" y="3550253"/>
                </a:lnTo>
                <a:lnTo>
                  <a:pt x="52399" y="3547467"/>
                </a:lnTo>
                <a:lnTo>
                  <a:pt x="64992" y="3539109"/>
                </a:lnTo>
                <a:lnTo>
                  <a:pt x="73350" y="3526516"/>
                </a:lnTo>
                <a:lnTo>
                  <a:pt x="76136" y="3512185"/>
                </a:lnTo>
                <a:lnTo>
                  <a:pt x="74210" y="3502279"/>
                </a:lnTo>
                <a:lnTo>
                  <a:pt x="61944" y="3502279"/>
                </a:lnTo>
                <a:lnTo>
                  <a:pt x="47974" y="3488309"/>
                </a:lnTo>
                <a:lnTo>
                  <a:pt x="56583" y="3479680"/>
                </a:lnTo>
                <a:lnTo>
                  <a:pt x="52399" y="3476902"/>
                </a:lnTo>
                <a:lnTo>
                  <a:pt x="38068" y="3474116"/>
                </a:lnTo>
                <a:close/>
              </a:path>
              <a:path w="3550285" h="3550285">
                <a:moveTo>
                  <a:pt x="56583" y="3479680"/>
                </a:moveTo>
                <a:lnTo>
                  <a:pt x="47974" y="3488309"/>
                </a:lnTo>
                <a:lnTo>
                  <a:pt x="61944" y="3502279"/>
                </a:lnTo>
                <a:lnTo>
                  <a:pt x="70573" y="3493669"/>
                </a:lnTo>
                <a:lnTo>
                  <a:pt x="64992" y="3485261"/>
                </a:lnTo>
                <a:lnTo>
                  <a:pt x="56583" y="3479680"/>
                </a:lnTo>
                <a:close/>
              </a:path>
              <a:path w="3550285" h="3550285">
                <a:moveTo>
                  <a:pt x="70573" y="3493669"/>
                </a:moveTo>
                <a:lnTo>
                  <a:pt x="61944" y="3502279"/>
                </a:lnTo>
                <a:lnTo>
                  <a:pt x="74210" y="3502279"/>
                </a:lnTo>
                <a:lnTo>
                  <a:pt x="73350" y="3497853"/>
                </a:lnTo>
                <a:lnTo>
                  <a:pt x="70573" y="3493669"/>
                </a:lnTo>
                <a:close/>
              </a:path>
              <a:path w="3550285" h="3550285">
                <a:moveTo>
                  <a:pt x="103981" y="3432175"/>
                </a:moveTo>
                <a:lnTo>
                  <a:pt x="56583" y="3479680"/>
                </a:lnTo>
                <a:lnTo>
                  <a:pt x="64992" y="3485261"/>
                </a:lnTo>
                <a:lnTo>
                  <a:pt x="70573" y="3493669"/>
                </a:lnTo>
                <a:lnTo>
                  <a:pt x="118078" y="3446272"/>
                </a:lnTo>
                <a:lnTo>
                  <a:pt x="103981" y="3432175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562893" y="1746376"/>
            <a:ext cx="3016885" cy="3016885"/>
          </a:xfrm>
          <a:custGeom>
            <a:avLst/>
            <a:gdLst/>
            <a:ahLst/>
            <a:cxnLst/>
            <a:rect l="l" t="t" r="r" b="b"/>
            <a:pathLst>
              <a:path w="3016885" h="3016885">
                <a:moveTo>
                  <a:pt x="3002883" y="0"/>
                </a:moveTo>
                <a:lnTo>
                  <a:pt x="2946876" y="56007"/>
                </a:lnTo>
                <a:lnTo>
                  <a:pt x="2960846" y="69976"/>
                </a:lnTo>
                <a:lnTo>
                  <a:pt x="3016853" y="13970"/>
                </a:lnTo>
                <a:lnTo>
                  <a:pt x="3002883" y="0"/>
                </a:lnTo>
                <a:close/>
              </a:path>
              <a:path w="3016885" h="3016885">
                <a:moveTo>
                  <a:pt x="2904839" y="98044"/>
                </a:moveTo>
                <a:lnTo>
                  <a:pt x="2848705" y="154050"/>
                </a:lnTo>
                <a:lnTo>
                  <a:pt x="2862802" y="168148"/>
                </a:lnTo>
                <a:lnTo>
                  <a:pt x="2918809" y="112013"/>
                </a:lnTo>
                <a:lnTo>
                  <a:pt x="2904839" y="98044"/>
                </a:lnTo>
                <a:close/>
              </a:path>
              <a:path w="3016885" h="3016885">
                <a:moveTo>
                  <a:pt x="2806795" y="196087"/>
                </a:moveTo>
                <a:lnTo>
                  <a:pt x="2750661" y="252095"/>
                </a:lnTo>
                <a:lnTo>
                  <a:pt x="2764758" y="266192"/>
                </a:lnTo>
                <a:lnTo>
                  <a:pt x="2820765" y="210058"/>
                </a:lnTo>
                <a:lnTo>
                  <a:pt x="2806795" y="196087"/>
                </a:lnTo>
                <a:close/>
              </a:path>
              <a:path w="3016885" h="3016885">
                <a:moveTo>
                  <a:pt x="2708624" y="294132"/>
                </a:moveTo>
                <a:lnTo>
                  <a:pt x="2652617" y="350265"/>
                </a:lnTo>
                <a:lnTo>
                  <a:pt x="2666587" y="364236"/>
                </a:lnTo>
                <a:lnTo>
                  <a:pt x="2722721" y="308228"/>
                </a:lnTo>
                <a:lnTo>
                  <a:pt x="2708624" y="294132"/>
                </a:lnTo>
                <a:close/>
              </a:path>
              <a:path w="3016885" h="3016885">
                <a:moveTo>
                  <a:pt x="2610580" y="392175"/>
                </a:moveTo>
                <a:lnTo>
                  <a:pt x="2554573" y="448310"/>
                </a:lnTo>
                <a:lnTo>
                  <a:pt x="2568543" y="462280"/>
                </a:lnTo>
                <a:lnTo>
                  <a:pt x="2624677" y="406273"/>
                </a:lnTo>
                <a:lnTo>
                  <a:pt x="2610580" y="392175"/>
                </a:lnTo>
                <a:close/>
              </a:path>
              <a:path w="3016885" h="3016885">
                <a:moveTo>
                  <a:pt x="2512536" y="490347"/>
                </a:moveTo>
                <a:lnTo>
                  <a:pt x="2456529" y="546353"/>
                </a:lnTo>
                <a:lnTo>
                  <a:pt x="2470499" y="560324"/>
                </a:lnTo>
                <a:lnTo>
                  <a:pt x="2526506" y="504317"/>
                </a:lnTo>
                <a:lnTo>
                  <a:pt x="2512536" y="490347"/>
                </a:lnTo>
                <a:close/>
              </a:path>
              <a:path w="3016885" h="3016885">
                <a:moveTo>
                  <a:pt x="2414492" y="588390"/>
                </a:moveTo>
                <a:lnTo>
                  <a:pt x="2358485" y="644398"/>
                </a:lnTo>
                <a:lnTo>
                  <a:pt x="2372455" y="658368"/>
                </a:lnTo>
                <a:lnTo>
                  <a:pt x="2428462" y="602361"/>
                </a:lnTo>
                <a:lnTo>
                  <a:pt x="2414492" y="588390"/>
                </a:lnTo>
                <a:close/>
              </a:path>
              <a:path w="3016885" h="3016885">
                <a:moveTo>
                  <a:pt x="2316448" y="686435"/>
                </a:moveTo>
                <a:lnTo>
                  <a:pt x="2260314" y="742442"/>
                </a:lnTo>
                <a:lnTo>
                  <a:pt x="2274411" y="756538"/>
                </a:lnTo>
                <a:lnTo>
                  <a:pt x="2330418" y="700405"/>
                </a:lnTo>
                <a:lnTo>
                  <a:pt x="2316448" y="686435"/>
                </a:lnTo>
                <a:close/>
              </a:path>
              <a:path w="3016885" h="3016885">
                <a:moveTo>
                  <a:pt x="2218404" y="784478"/>
                </a:moveTo>
                <a:lnTo>
                  <a:pt x="2162270" y="840486"/>
                </a:lnTo>
                <a:lnTo>
                  <a:pt x="2176367" y="854583"/>
                </a:lnTo>
                <a:lnTo>
                  <a:pt x="2232374" y="798449"/>
                </a:lnTo>
                <a:lnTo>
                  <a:pt x="2218404" y="784478"/>
                </a:lnTo>
                <a:close/>
              </a:path>
              <a:path w="3016885" h="3016885">
                <a:moveTo>
                  <a:pt x="2120233" y="882523"/>
                </a:moveTo>
                <a:lnTo>
                  <a:pt x="2064226" y="938657"/>
                </a:lnTo>
                <a:lnTo>
                  <a:pt x="2078196" y="952626"/>
                </a:lnTo>
                <a:lnTo>
                  <a:pt x="2134330" y="896620"/>
                </a:lnTo>
                <a:lnTo>
                  <a:pt x="2120233" y="882523"/>
                </a:lnTo>
                <a:close/>
              </a:path>
              <a:path w="3016885" h="3016885">
                <a:moveTo>
                  <a:pt x="2022189" y="980567"/>
                </a:moveTo>
                <a:lnTo>
                  <a:pt x="1966182" y="1036701"/>
                </a:lnTo>
                <a:lnTo>
                  <a:pt x="1980152" y="1050671"/>
                </a:lnTo>
                <a:lnTo>
                  <a:pt x="2036286" y="994663"/>
                </a:lnTo>
                <a:lnTo>
                  <a:pt x="2022189" y="980567"/>
                </a:lnTo>
                <a:close/>
              </a:path>
              <a:path w="3016885" h="3016885">
                <a:moveTo>
                  <a:pt x="1924145" y="1078738"/>
                </a:moveTo>
                <a:lnTo>
                  <a:pt x="1868138" y="1134745"/>
                </a:lnTo>
                <a:lnTo>
                  <a:pt x="1882108" y="1148714"/>
                </a:lnTo>
                <a:lnTo>
                  <a:pt x="1938115" y="1092708"/>
                </a:lnTo>
                <a:lnTo>
                  <a:pt x="1924145" y="1078738"/>
                </a:lnTo>
                <a:close/>
              </a:path>
              <a:path w="3016885" h="3016885">
                <a:moveTo>
                  <a:pt x="1826101" y="1176782"/>
                </a:moveTo>
                <a:lnTo>
                  <a:pt x="1770094" y="1232789"/>
                </a:lnTo>
                <a:lnTo>
                  <a:pt x="1784064" y="1246759"/>
                </a:lnTo>
                <a:lnTo>
                  <a:pt x="1840071" y="1190752"/>
                </a:lnTo>
                <a:lnTo>
                  <a:pt x="1826101" y="1176782"/>
                </a:lnTo>
                <a:close/>
              </a:path>
              <a:path w="3016885" h="3016885">
                <a:moveTo>
                  <a:pt x="1728057" y="1274826"/>
                </a:moveTo>
                <a:lnTo>
                  <a:pt x="1672050" y="1330833"/>
                </a:lnTo>
                <a:lnTo>
                  <a:pt x="1686020" y="1344802"/>
                </a:lnTo>
                <a:lnTo>
                  <a:pt x="1742027" y="1288796"/>
                </a:lnTo>
                <a:lnTo>
                  <a:pt x="1728057" y="1274826"/>
                </a:lnTo>
                <a:close/>
              </a:path>
              <a:path w="3016885" h="3016885">
                <a:moveTo>
                  <a:pt x="1630013" y="1372870"/>
                </a:moveTo>
                <a:lnTo>
                  <a:pt x="1573879" y="1428877"/>
                </a:lnTo>
                <a:lnTo>
                  <a:pt x="1587976" y="1442974"/>
                </a:lnTo>
                <a:lnTo>
                  <a:pt x="1643983" y="1386839"/>
                </a:lnTo>
                <a:lnTo>
                  <a:pt x="1630013" y="1372870"/>
                </a:lnTo>
                <a:close/>
              </a:path>
              <a:path w="3016885" h="3016885">
                <a:moveTo>
                  <a:pt x="1531842" y="1470914"/>
                </a:moveTo>
                <a:lnTo>
                  <a:pt x="1475835" y="1526921"/>
                </a:lnTo>
                <a:lnTo>
                  <a:pt x="1489932" y="1541018"/>
                </a:lnTo>
                <a:lnTo>
                  <a:pt x="1545939" y="1485011"/>
                </a:lnTo>
                <a:lnTo>
                  <a:pt x="1531842" y="1470914"/>
                </a:lnTo>
                <a:close/>
              </a:path>
              <a:path w="3016885" h="3016885">
                <a:moveTo>
                  <a:pt x="1433798" y="1568958"/>
                </a:moveTo>
                <a:lnTo>
                  <a:pt x="1377791" y="1625092"/>
                </a:lnTo>
                <a:lnTo>
                  <a:pt x="1391761" y="1639062"/>
                </a:lnTo>
                <a:lnTo>
                  <a:pt x="1447895" y="1583055"/>
                </a:lnTo>
                <a:lnTo>
                  <a:pt x="1433798" y="1568958"/>
                </a:lnTo>
                <a:close/>
              </a:path>
              <a:path w="3016885" h="3016885">
                <a:moveTo>
                  <a:pt x="1335754" y="1667128"/>
                </a:moveTo>
                <a:lnTo>
                  <a:pt x="1279747" y="1723136"/>
                </a:lnTo>
                <a:lnTo>
                  <a:pt x="1293717" y="1737106"/>
                </a:lnTo>
                <a:lnTo>
                  <a:pt x="1349724" y="1681099"/>
                </a:lnTo>
                <a:lnTo>
                  <a:pt x="1335754" y="1667128"/>
                </a:lnTo>
                <a:close/>
              </a:path>
              <a:path w="3016885" h="3016885">
                <a:moveTo>
                  <a:pt x="1237710" y="1765173"/>
                </a:moveTo>
                <a:lnTo>
                  <a:pt x="1181703" y="1821180"/>
                </a:lnTo>
                <a:lnTo>
                  <a:pt x="1195673" y="1835150"/>
                </a:lnTo>
                <a:lnTo>
                  <a:pt x="1251680" y="1779143"/>
                </a:lnTo>
                <a:lnTo>
                  <a:pt x="1237710" y="1765173"/>
                </a:lnTo>
                <a:close/>
              </a:path>
              <a:path w="3016885" h="3016885">
                <a:moveTo>
                  <a:pt x="1139666" y="1863217"/>
                </a:moveTo>
                <a:lnTo>
                  <a:pt x="1083659" y="1919224"/>
                </a:lnTo>
                <a:lnTo>
                  <a:pt x="1097629" y="1933194"/>
                </a:lnTo>
                <a:lnTo>
                  <a:pt x="1153636" y="1877187"/>
                </a:lnTo>
                <a:lnTo>
                  <a:pt x="1139666" y="1863217"/>
                </a:lnTo>
                <a:close/>
              </a:path>
              <a:path w="3016885" h="3016885">
                <a:moveTo>
                  <a:pt x="1041622" y="1961261"/>
                </a:moveTo>
                <a:lnTo>
                  <a:pt x="985488" y="2017268"/>
                </a:lnTo>
                <a:lnTo>
                  <a:pt x="999585" y="2031365"/>
                </a:lnTo>
                <a:lnTo>
                  <a:pt x="1055592" y="1975231"/>
                </a:lnTo>
                <a:lnTo>
                  <a:pt x="1041622" y="1961261"/>
                </a:lnTo>
                <a:close/>
              </a:path>
              <a:path w="3016885" h="3016885">
                <a:moveTo>
                  <a:pt x="943451" y="2059305"/>
                </a:moveTo>
                <a:lnTo>
                  <a:pt x="887444" y="2115312"/>
                </a:lnTo>
                <a:lnTo>
                  <a:pt x="901541" y="2129409"/>
                </a:lnTo>
                <a:lnTo>
                  <a:pt x="957548" y="2073402"/>
                </a:lnTo>
                <a:lnTo>
                  <a:pt x="943451" y="2059305"/>
                </a:lnTo>
                <a:close/>
              </a:path>
              <a:path w="3016885" h="3016885">
                <a:moveTo>
                  <a:pt x="845407" y="2157349"/>
                </a:moveTo>
                <a:lnTo>
                  <a:pt x="789400" y="2213483"/>
                </a:lnTo>
                <a:lnTo>
                  <a:pt x="803370" y="2227453"/>
                </a:lnTo>
                <a:lnTo>
                  <a:pt x="859504" y="2171446"/>
                </a:lnTo>
                <a:lnTo>
                  <a:pt x="845407" y="2157349"/>
                </a:lnTo>
                <a:close/>
              </a:path>
              <a:path w="3016885" h="3016885">
                <a:moveTo>
                  <a:pt x="747363" y="2255520"/>
                </a:moveTo>
                <a:lnTo>
                  <a:pt x="691356" y="2311527"/>
                </a:lnTo>
                <a:lnTo>
                  <a:pt x="705326" y="2325497"/>
                </a:lnTo>
                <a:lnTo>
                  <a:pt x="761333" y="2269490"/>
                </a:lnTo>
                <a:lnTo>
                  <a:pt x="747363" y="2255520"/>
                </a:lnTo>
                <a:close/>
              </a:path>
              <a:path w="3016885" h="3016885">
                <a:moveTo>
                  <a:pt x="649319" y="2353564"/>
                </a:moveTo>
                <a:lnTo>
                  <a:pt x="593312" y="2409571"/>
                </a:lnTo>
                <a:lnTo>
                  <a:pt x="607282" y="2423541"/>
                </a:lnTo>
                <a:lnTo>
                  <a:pt x="663289" y="2367534"/>
                </a:lnTo>
                <a:lnTo>
                  <a:pt x="649319" y="2353564"/>
                </a:lnTo>
                <a:close/>
              </a:path>
              <a:path w="3016885" h="3016885">
                <a:moveTo>
                  <a:pt x="551275" y="2451608"/>
                </a:moveTo>
                <a:lnTo>
                  <a:pt x="495268" y="2507615"/>
                </a:lnTo>
                <a:lnTo>
                  <a:pt x="509238" y="2521585"/>
                </a:lnTo>
                <a:lnTo>
                  <a:pt x="565245" y="2465578"/>
                </a:lnTo>
                <a:lnTo>
                  <a:pt x="551275" y="2451608"/>
                </a:lnTo>
                <a:close/>
              </a:path>
              <a:path w="3016885" h="3016885">
                <a:moveTo>
                  <a:pt x="453231" y="2549652"/>
                </a:moveTo>
                <a:lnTo>
                  <a:pt x="397097" y="2605659"/>
                </a:lnTo>
                <a:lnTo>
                  <a:pt x="411194" y="2619756"/>
                </a:lnTo>
                <a:lnTo>
                  <a:pt x="467201" y="2563622"/>
                </a:lnTo>
                <a:lnTo>
                  <a:pt x="453231" y="2549652"/>
                </a:lnTo>
                <a:close/>
              </a:path>
              <a:path w="3016885" h="3016885">
                <a:moveTo>
                  <a:pt x="355187" y="2647696"/>
                </a:moveTo>
                <a:lnTo>
                  <a:pt x="299053" y="2703703"/>
                </a:lnTo>
                <a:lnTo>
                  <a:pt x="313150" y="2717800"/>
                </a:lnTo>
                <a:lnTo>
                  <a:pt x="369157" y="2661666"/>
                </a:lnTo>
                <a:lnTo>
                  <a:pt x="355187" y="2647696"/>
                </a:lnTo>
                <a:close/>
              </a:path>
              <a:path w="3016885" h="3016885">
                <a:moveTo>
                  <a:pt x="257016" y="2745740"/>
                </a:moveTo>
                <a:lnTo>
                  <a:pt x="201009" y="2801874"/>
                </a:lnTo>
                <a:lnTo>
                  <a:pt x="214979" y="2815844"/>
                </a:lnTo>
                <a:lnTo>
                  <a:pt x="271113" y="2759837"/>
                </a:lnTo>
                <a:lnTo>
                  <a:pt x="257016" y="2745740"/>
                </a:lnTo>
                <a:close/>
              </a:path>
              <a:path w="3016885" h="3016885">
                <a:moveTo>
                  <a:pt x="158972" y="2843784"/>
                </a:moveTo>
                <a:lnTo>
                  <a:pt x="102965" y="2899918"/>
                </a:lnTo>
                <a:lnTo>
                  <a:pt x="116935" y="2913888"/>
                </a:lnTo>
                <a:lnTo>
                  <a:pt x="173069" y="2857881"/>
                </a:lnTo>
                <a:lnTo>
                  <a:pt x="158972" y="2843784"/>
                </a:lnTo>
                <a:close/>
              </a:path>
              <a:path w="3016885" h="3016885">
                <a:moveTo>
                  <a:pt x="38068" y="2940716"/>
                </a:moveTo>
                <a:lnTo>
                  <a:pt x="23737" y="2943502"/>
                </a:lnTo>
                <a:lnTo>
                  <a:pt x="11144" y="2951861"/>
                </a:lnTo>
                <a:lnTo>
                  <a:pt x="2786" y="2964453"/>
                </a:lnTo>
                <a:lnTo>
                  <a:pt x="0" y="2978785"/>
                </a:lnTo>
                <a:lnTo>
                  <a:pt x="2786" y="2993116"/>
                </a:lnTo>
                <a:lnTo>
                  <a:pt x="11144" y="3005709"/>
                </a:lnTo>
                <a:lnTo>
                  <a:pt x="23737" y="3014067"/>
                </a:lnTo>
                <a:lnTo>
                  <a:pt x="38068" y="3016853"/>
                </a:lnTo>
                <a:lnTo>
                  <a:pt x="52399" y="3014067"/>
                </a:lnTo>
                <a:lnTo>
                  <a:pt x="64992" y="3005709"/>
                </a:lnTo>
                <a:lnTo>
                  <a:pt x="73350" y="2993116"/>
                </a:lnTo>
                <a:lnTo>
                  <a:pt x="74778" y="2985770"/>
                </a:lnTo>
                <a:lnTo>
                  <a:pt x="45053" y="2985770"/>
                </a:lnTo>
                <a:lnTo>
                  <a:pt x="31083" y="2971800"/>
                </a:lnTo>
                <a:lnTo>
                  <a:pt x="56595" y="2946287"/>
                </a:lnTo>
                <a:lnTo>
                  <a:pt x="52399" y="2943502"/>
                </a:lnTo>
                <a:lnTo>
                  <a:pt x="38068" y="2940716"/>
                </a:lnTo>
                <a:close/>
              </a:path>
              <a:path w="3016885" h="3016885">
                <a:moveTo>
                  <a:pt x="56595" y="2946287"/>
                </a:moveTo>
                <a:lnTo>
                  <a:pt x="31083" y="2971800"/>
                </a:lnTo>
                <a:lnTo>
                  <a:pt x="45053" y="2985770"/>
                </a:lnTo>
                <a:lnTo>
                  <a:pt x="70565" y="2960257"/>
                </a:lnTo>
                <a:lnTo>
                  <a:pt x="64992" y="2951861"/>
                </a:lnTo>
                <a:lnTo>
                  <a:pt x="56595" y="2946287"/>
                </a:lnTo>
                <a:close/>
              </a:path>
              <a:path w="3016885" h="3016885">
                <a:moveTo>
                  <a:pt x="70565" y="2960257"/>
                </a:moveTo>
                <a:lnTo>
                  <a:pt x="45053" y="2985770"/>
                </a:lnTo>
                <a:lnTo>
                  <a:pt x="74778" y="2985770"/>
                </a:lnTo>
                <a:lnTo>
                  <a:pt x="76136" y="2978785"/>
                </a:lnTo>
                <a:lnTo>
                  <a:pt x="73350" y="2964453"/>
                </a:lnTo>
                <a:lnTo>
                  <a:pt x="70565" y="2960257"/>
                </a:lnTo>
                <a:close/>
              </a:path>
              <a:path w="3016885" h="3016885">
                <a:moveTo>
                  <a:pt x="60928" y="2941955"/>
                </a:moveTo>
                <a:lnTo>
                  <a:pt x="56595" y="2946287"/>
                </a:lnTo>
                <a:lnTo>
                  <a:pt x="64992" y="2951861"/>
                </a:lnTo>
                <a:lnTo>
                  <a:pt x="70565" y="2960257"/>
                </a:lnTo>
                <a:lnTo>
                  <a:pt x="74898" y="2955925"/>
                </a:lnTo>
                <a:lnTo>
                  <a:pt x="60928" y="2941955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562893" y="1746376"/>
            <a:ext cx="2483485" cy="2483485"/>
          </a:xfrm>
          <a:custGeom>
            <a:avLst/>
            <a:gdLst/>
            <a:ahLst/>
            <a:cxnLst/>
            <a:rect l="l" t="t" r="r" b="b"/>
            <a:pathLst>
              <a:path w="2483485" h="2483485">
                <a:moveTo>
                  <a:pt x="2469483" y="0"/>
                </a:moveTo>
                <a:lnTo>
                  <a:pt x="2413476" y="56007"/>
                </a:lnTo>
                <a:lnTo>
                  <a:pt x="2427446" y="69976"/>
                </a:lnTo>
                <a:lnTo>
                  <a:pt x="2483453" y="13970"/>
                </a:lnTo>
                <a:lnTo>
                  <a:pt x="2469483" y="0"/>
                </a:lnTo>
                <a:close/>
              </a:path>
              <a:path w="2483485" h="2483485">
                <a:moveTo>
                  <a:pt x="2371439" y="98044"/>
                </a:moveTo>
                <a:lnTo>
                  <a:pt x="2315305" y="154050"/>
                </a:lnTo>
                <a:lnTo>
                  <a:pt x="2329402" y="168148"/>
                </a:lnTo>
                <a:lnTo>
                  <a:pt x="2385409" y="112013"/>
                </a:lnTo>
                <a:lnTo>
                  <a:pt x="2371439" y="98044"/>
                </a:lnTo>
                <a:close/>
              </a:path>
              <a:path w="2483485" h="2483485">
                <a:moveTo>
                  <a:pt x="2273395" y="196087"/>
                </a:moveTo>
                <a:lnTo>
                  <a:pt x="2217261" y="252095"/>
                </a:lnTo>
                <a:lnTo>
                  <a:pt x="2231358" y="266192"/>
                </a:lnTo>
                <a:lnTo>
                  <a:pt x="2287365" y="210058"/>
                </a:lnTo>
                <a:lnTo>
                  <a:pt x="2273395" y="196087"/>
                </a:lnTo>
                <a:close/>
              </a:path>
              <a:path w="2483485" h="2483485">
                <a:moveTo>
                  <a:pt x="2175224" y="294132"/>
                </a:moveTo>
                <a:lnTo>
                  <a:pt x="2119217" y="350265"/>
                </a:lnTo>
                <a:lnTo>
                  <a:pt x="2133187" y="364236"/>
                </a:lnTo>
                <a:lnTo>
                  <a:pt x="2189321" y="308228"/>
                </a:lnTo>
                <a:lnTo>
                  <a:pt x="2175224" y="294132"/>
                </a:lnTo>
                <a:close/>
              </a:path>
              <a:path w="2483485" h="2483485">
                <a:moveTo>
                  <a:pt x="2077180" y="392175"/>
                </a:moveTo>
                <a:lnTo>
                  <a:pt x="2021173" y="448310"/>
                </a:lnTo>
                <a:lnTo>
                  <a:pt x="2035143" y="462280"/>
                </a:lnTo>
                <a:lnTo>
                  <a:pt x="2091277" y="406273"/>
                </a:lnTo>
                <a:lnTo>
                  <a:pt x="2077180" y="392175"/>
                </a:lnTo>
                <a:close/>
              </a:path>
              <a:path w="2483485" h="2483485">
                <a:moveTo>
                  <a:pt x="1979136" y="490347"/>
                </a:moveTo>
                <a:lnTo>
                  <a:pt x="1923129" y="546353"/>
                </a:lnTo>
                <a:lnTo>
                  <a:pt x="1937099" y="560324"/>
                </a:lnTo>
                <a:lnTo>
                  <a:pt x="1993106" y="504317"/>
                </a:lnTo>
                <a:lnTo>
                  <a:pt x="1979136" y="490347"/>
                </a:lnTo>
                <a:close/>
              </a:path>
              <a:path w="2483485" h="2483485">
                <a:moveTo>
                  <a:pt x="1881092" y="588390"/>
                </a:moveTo>
                <a:lnTo>
                  <a:pt x="1825085" y="644398"/>
                </a:lnTo>
                <a:lnTo>
                  <a:pt x="1839055" y="658368"/>
                </a:lnTo>
                <a:lnTo>
                  <a:pt x="1895062" y="602361"/>
                </a:lnTo>
                <a:lnTo>
                  <a:pt x="1881092" y="588390"/>
                </a:lnTo>
                <a:close/>
              </a:path>
              <a:path w="2483485" h="2483485">
                <a:moveTo>
                  <a:pt x="1783048" y="686435"/>
                </a:moveTo>
                <a:lnTo>
                  <a:pt x="1726914" y="742442"/>
                </a:lnTo>
                <a:lnTo>
                  <a:pt x="1741011" y="756538"/>
                </a:lnTo>
                <a:lnTo>
                  <a:pt x="1797018" y="700405"/>
                </a:lnTo>
                <a:lnTo>
                  <a:pt x="1783048" y="686435"/>
                </a:lnTo>
                <a:close/>
              </a:path>
              <a:path w="2483485" h="2483485">
                <a:moveTo>
                  <a:pt x="1685004" y="784478"/>
                </a:moveTo>
                <a:lnTo>
                  <a:pt x="1628870" y="840486"/>
                </a:lnTo>
                <a:lnTo>
                  <a:pt x="1642967" y="854583"/>
                </a:lnTo>
                <a:lnTo>
                  <a:pt x="1698974" y="798449"/>
                </a:lnTo>
                <a:lnTo>
                  <a:pt x="1685004" y="784478"/>
                </a:lnTo>
                <a:close/>
              </a:path>
              <a:path w="2483485" h="2483485">
                <a:moveTo>
                  <a:pt x="1586833" y="882523"/>
                </a:moveTo>
                <a:lnTo>
                  <a:pt x="1530826" y="938657"/>
                </a:lnTo>
                <a:lnTo>
                  <a:pt x="1544796" y="952626"/>
                </a:lnTo>
                <a:lnTo>
                  <a:pt x="1600930" y="896620"/>
                </a:lnTo>
                <a:lnTo>
                  <a:pt x="1586833" y="882523"/>
                </a:lnTo>
                <a:close/>
              </a:path>
              <a:path w="2483485" h="2483485">
                <a:moveTo>
                  <a:pt x="1488789" y="980567"/>
                </a:moveTo>
                <a:lnTo>
                  <a:pt x="1432782" y="1036701"/>
                </a:lnTo>
                <a:lnTo>
                  <a:pt x="1446752" y="1050671"/>
                </a:lnTo>
                <a:lnTo>
                  <a:pt x="1502886" y="994663"/>
                </a:lnTo>
                <a:lnTo>
                  <a:pt x="1488789" y="980567"/>
                </a:lnTo>
                <a:close/>
              </a:path>
              <a:path w="2483485" h="2483485">
                <a:moveTo>
                  <a:pt x="1390745" y="1078738"/>
                </a:moveTo>
                <a:lnTo>
                  <a:pt x="1334738" y="1134745"/>
                </a:lnTo>
                <a:lnTo>
                  <a:pt x="1348708" y="1148714"/>
                </a:lnTo>
                <a:lnTo>
                  <a:pt x="1404715" y="1092708"/>
                </a:lnTo>
                <a:lnTo>
                  <a:pt x="1390745" y="1078738"/>
                </a:lnTo>
                <a:close/>
              </a:path>
              <a:path w="2483485" h="2483485">
                <a:moveTo>
                  <a:pt x="1292701" y="1176782"/>
                </a:moveTo>
                <a:lnTo>
                  <a:pt x="1236694" y="1232789"/>
                </a:lnTo>
                <a:lnTo>
                  <a:pt x="1250664" y="1246759"/>
                </a:lnTo>
                <a:lnTo>
                  <a:pt x="1306671" y="1190752"/>
                </a:lnTo>
                <a:lnTo>
                  <a:pt x="1292701" y="1176782"/>
                </a:lnTo>
                <a:close/>
              </a:path>
              <a:path w="2483485" h="2483485">
                <a:moveTo>
                  <a:pt x="1194657" y="1274826"/>
                </a:moveTo>
                <a:lnTo>
                  <a:pt x="1138650" y="1330833"/>
                </a:lnTo>
                <a:lnTo>
                  <a:pt x="1152620" y="1344802"/>
                </a:lnTo>
                <a:lnTo>
                  <a:pt x="1208627" y="1288796"/>
                </a:lnTo>
                <a:lnTo>
                  <a:pt x="1194657" y="1274826"/>
                </a:lnTo>
                <a:close/>
              </a:path>
              <a:path w="2483485" h="2483485">
                <a:moveTo>
                  <a:pt x="1096613" y="1372870"/>
                </a:moveTo>
                <a:lnTo>
                  <a:pt x="1040479" y="1428877"/>
                </a:lnTo>
                <a:lnTo>
                  <a:pt x="1054576" y="1442974"/>
                </a:lnTo>
                <a:lnTo>
                  <a:pt x="1110583" y="1386839"/>
                </a:lnTo>
                <a:lnTo>
                  <a:pt x="1096613" y="1372870"/>
                </a:lnTo>
                <a:close/>
              </a:path>
              <a:path w="2483485" h="2483485">
                <a:moveTo>
                  <a:pt x="998442" y="1470914"/>
                </a:moveTo>
                <a:lnTo>
                  <a:pt x="942435" y="1526921"/>
                </a:lnTo>
                <a:lnTo>
                  <a:pt x="956532" y="1541018"/>
                </a:lnTo>
                <a:lnTo>
                  <a:pt x="1012539" y="1485011"/>
                </a:lnTo>
                <a:lnTo>
                  <a:pt x="998442" y="1470914"/>
                </a:lnTo>
                <a:close/>
              </a:path>
              <a:path w="2483485" h="2483485">
                <a:moveTo>
                  <a:pt x="900398" y="1568958"/>
                </a:moveTo>
                <a:lnTo>
                  <a:pt x="844391" y="1625092"/>
                </a:lnTo>
                <a:lnTo>
                  <a:pt x="858361" y="1639062"/>
                </a:lnTo>
                <a:lnTo>
                  <a:pt x="914495" y="1583055"/>
                </a:lnTo>
                <a:lnTo>
                  <a:pt x="900398" y="1568958"/>
                </a:lnTo>
                <a:close/>
              </a:path>
              <a:path w="2483485" h="2483485">
                <a:moveTo>
                  <a:pt x="802354" y="1667128"/>
                </a:moveTo>
                <a:lnTo>
                  <a:pt x="746347" y="1723136"/>
                </a:lnTo>
                <a:lnTo>
                  <a:pt x="760317" y="1737106"/>
                </a:lnTo>
                <a:lnTo>
                  <a:pt x="816324" y="1681099"/>
                </a:lnTo>
                <a:lnTo>
                  <a:pt x="802354" y="1667128"/>
                </a:lnTo>
                <a:close/>
              </a:path>
              <a:path w="2483485" h="2483485">
                <a:moveTo>
                  <a:pt x="704310" y="1765173"/>
                </a:moveTo>
                <a:lnTo>
                  <a:pt x="648303" y="1821180"/>
                </a:lnTo>
                <a:lnTo>
                  <a:pt x="662273" y="1835150"/>
                </a:lnTo>
                <a:lnTo>
                  <a:pt x="718280" y="1779143"/>
                </a:lnTo>
                <a:lnTo>
                  <a:pt x="704310" y="1765173"/>
                </a:lnTo>
                <a:close/>
              </a:path>
              <a:path w="2483485" h="2483485">
                <a:moveTo>
                  <a:pt x="606266" y="1863217"/>
                </a:moveTo>
                <a:lnTo>
                  <a:pt x="550259" y="1919224"/>
                </a:lnTo>
                <a:lnTo>
                  <a:pt x="564229" y="1933194"/>
                </a:lnTo>
                <a:lnTo>
                  <a:pt x="620236" y="1877187"/>
                </a:lnTo>
                <a:lnTo>
                  <a:pt x="606266" y="1863217"/>
                </a:lnTo>
                <a:close/>
              </a:path>
              <a:path w="2483485" h="2483485">
                <a:moveTo>
                  <a:pt x="508222" y="1961261"/>
                </a:moveTo>
                <a:lnTo>
                  <a:pt x="452088" y="2017268"/>
                </a:lnTo>
                <a:lnTo>
                  <a:pt x="466185" y="2031365"/>
                </a:lnTo>
                <a:lnTo>
                  <a:pt x="522192" y="1975231"/>
                </a:lnTo>
                <a:lnTo>
                  <a:pt x="508222" y="1961261"/>
                </a:lnTo>
                <a:close/>
              </a:path>
              <a:path w="2483485" h="2483485">
                <a:moveTo>
                  <a:pt x="410051" y="2059305"/>
                </a:moveTo>
                <a:lnTo>
                  <a:pt x="354044" y="2115312"/>
                </a:lnTo>
                <a:lnTo>
                  <a:pt x="368141" y="2129409"/>
                </a:lnTo>
                <a:lnTo>
                  <a:pt x="424148" y="2073402"/>
                </a:lnTo>
                <a:lnTo>
                  <a:pt x="410051" y="2059305"/>
                </a:lnTo>
                <a:close/>
              </a:path>
              <a:path w="2483485" h="2483485">
                <a:moveTo>
                  <a:pt x="312007" y="2157349"/>
                </a:moveTo>
                <a:lnTo>
                  <a:pt x="256000" y="2213483"/>
                </a:lnTo>
                <a:lnTo>
                  <a:pt x="269970" y="2227453"/>
                </a:lnTo>
                <a:lnTo>
                  <a:pt x="326104" y="2171446"/>
                </a:lnTo>
                <a:lnTo>
                  <a:pt x="312007" y="2157349"/>
                </a:lnTo>
                <a:close/>
              </a:path>
              <a:path w="2483485" h="2483485">
                <a:moveTo>
                  <a:pt x="213963" y="2255520"/>
                </a:moveTo>
                <a:lnTo>
                  <a:pt x="157956" y="2311527"/>
                </a:lnTo>
                <a:lnTo>
                  <a:pt x="171926" y="2325497"/>
                </a:lnTo>
                <a:lnTo>
                  <a:pt x="227933" y="2269490"/>
                </a:lnTo>
                <a:lnTo>
                  <a:pt x="213963" y="2255520"/>
                </a:lnTo>
                <a:close/>
              </a:path>
              <a:path w="2483485" h="2483485">
                <a:moveTo>
                  <a:pt x="38068" y="2407316"/>
                </a:moveTo>
                <a:lnTo>
                  <a:pt x="23737" y="2410102"/>
                </a:lnTo>
                <a:lnTo>
                  <a:pt x="11144" y="2418461"/>
                </a:lnTo>
                <a:lnTo>
                  <a:pt x="2786" y="2431053"/>
                </a:lnTo>
                <a:lnTo>
                  <a:pt x="0" y="2445385"/>
                </a:lnTo>
                <a:lnTo>
                  <a:pt x="2786" y="2459716"/>
                </a:lnTo>
                <a:lnTo>
                  <a:pt x="11144" y="2472309"/>
                </a:lnTo>
                <a:lnTo>
                  <a:pt x="23737" y="2480667"/>
                </a:lnTo>
                <a:lnTo>
                  <a:pt x="38068" y="2483453"/>
                </a:lnTo>
                <a:lnTo>
                  <a:pt x="52399" y="2480667"/>
                </a:lnTo>
                <a:lnTo>
                  <a:pt x="64992" y="2472309"/>
                </a:lnTo>
                <a:lnTo>
                  <a:pt x="73350" y="2459716"/>
                </a:lnTo>
                <a:lnTo>
                  <a:pt x="76136" y="2445385"/>
                </a:lnTo>
                <a:lnTo>
                  <a:pt x="73350" y="2431053"/>
                </a:lnTo>
                <a:lnTo>
                  <a:pt x="64992" y="2418461"/>
                </a:lnTo>
                <a:lnTo>
                  <a:pt x="52399" y="2410102"/>
                </a:lnTo>
                <a:lnTo>
                  <a:pt x="38068" y="2407316"/>
                </a:lnTo>
                <a:close/>
              </a:path>
              <a:path w="2483485" h="2483485">
                <a:moveTo>
                  <a:pt x="115919" y="2353564"/>
                </a:moveTo>
                <a:lnTo>
                  <a:pt x="59912" y="2409571"/>
                </a:lnTo>
                <a:lnTo>
                  <a:pt x="73882" y="2423541"/>
                </a:lnTo>
                <a:lnTo>
                  <a:pt x="129889" y="2367534"/>
                </a:lnTo>
                <a:lnTo>
                  <a:pt x="115919" y="2353564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562893" y="1746376"/>
            <a:ext cx="1950085" cy="1950085"/>
          </a:xfrm>
          <a:custGeom>
            <a:avLst/>
            <a:gdLst/>
            <a:ahLst/>
            <a:cxnLst/>
            <a:rect l="l" t="t" r="r" b="b"/>
            <a:pathLst>
              <a:path w="1950085" h="1950085">
                <a:moveTo>
                  <a:pt x="1936083" y="0"/>
                </a:moveTo>
                <a:lnTo>
                  <a:pt x="1880076" y="56007"/>
                </a:lnTo>
                <a:lnTo>
                  <a:pt x="1894046" y="69976"/>
                </a:lnTo>
                <a:lnTo>
                  <a:pt x="1950053" y="13970"/>
                </a:lnTo>
                <a:lnTo>
                  <a:pt x="1936083" y="0"/>
                </a:lnTo>
                <a:close/>
              </a:path>
              <a:path w="1950085" h="1950085">
                <a:moveTo>
                  <a:pt x="1838039" y="98044"/>
                </a:moveTo>
                <a:lnTo>
                  <a:pt x="1781905" y="154050"/>
                </a:lnTo>
                <a:lnTo>
                  <a:pt x="1796002" y="168148"/>
                </a:lnTo>
                <a:lnTo>
                  <a:pt x="1852009" y="112013"/>
                </a:lnTo>
                <a:lnTo>
                  <a:pt x="1838039" y="98044"/>
                </a:lnTo>
                <a:close/>
              </a:path>
              <a:path w="1950085" h="1950085">
                <a:moveTo>
                  <a:pt x="1739995" y="196087"/>
                </a:moveTo>
                <a:lnTo>
                  <a:pt x="1683861" y="252095"/>
                </a:lnTo>
                <a:lnTo>
                  <a:pt x="1697958" y="266192"/>
                </a:lnTo>
                <a:lnTo>
                  <a:pt x="1753965" y="210058"/>
                </a:lnTo>
                <a:lnTo>
                  <a:pt x="1739995" y="196087"/>
                </a:lnTo>
                <a:close/>
              </a:path>
              <a:path w="1950085" h="1950085">
                <a:moveTo>
                  <a:pt x="1641824" y="294132"/>
                </a:moveTo>
                <a:lnTo>
                  <a:pt x="1585817" y="350265"/>
                </a:lnTo>
                <a:lnTo>
                  <a:pt x="1599787" y="364236"/>
                </a:lnTo>
                <a:lnTo>
                  <a:pt x="1655921" y="308228"/>
                </a:lnTo>
                <a:lnTo>
                  <a:pt x="1641824" y="294132"/>
                </a:lnTo>
                <a:close/>
              </a:path>
              <a:path w="1950085" h="1950085">
                <a:moveTo>
                  <a:pt x="1543780" y="392175"/>
                </a:moveTo>
                <a:lnTo>
                  <a:pt x="1487773" y="448310"/>
                </a:lnTo>
                <a:lnTo>
                  <a:pt x="1501743" y="462280"/>
                </a:lnTo>
                <a:lnTo>
                  <a:pt x="1557877" y="406273"/>
                </a:lnTo>
                <a:lnTo>
                  <a:pt x="1543780" y="392175"/>
                </a:lnTo>
                <a:close/>
              </a:path>
              <a:path w="1950085" h="1950085">
                <a:moveTo>
                  <a:pt x="1445736" y="490347"/>
                </a:moveTo>
                <a:lnTo>
                  <a:pt x="1389729" y="546353"/>
                </a:lnTo>
                <a:lnTo>
                  <a:pt x="1403699" y="560324"/>
                </a:lnTo>
                <a:lnTo>
                  <a:pt x="1459706" y="504317"/>
                </a:lnTo>
                <a:lnTo>
                  <a:pt x="1445736" y="490347"/>
                </a:lnTo>
                <a:close/>
              </a:path>
              <a:path w="1950085" h="1950085">
                <a:moveTo>
                  <a:pt x="1347692" y="588390"/>
                </a:moveTo>
                <a:lnTo>
                  <a:pt x="1291685" y="644398"/>
                </a:lnTo>
                <a:lnTo>
                  <a:pt x="1305655" y="658368"/>
                </a:lnTo>
                <a:lnTo>
                  <a:pt x="1361662" y="602361"/>
                </a:lnTo>
                <a:lnTo>
                  <a:pt x="1347692" y="588390"/>
                </a:lnTo>
                <a:close/>
              </a:path>
              <a:path w="1950085" h="1950085">
                <a:moveTo>
                  <a:pt x="1249648" y="686435"/>
                </a:moveTo>
                <a:lnTo>
                  <a:pt x="1193514" y="742442"/>
                </a:lnTo>
                <a:lnTo>
                  <a:pt x="1207611" y="756538"/>
                </a:lnTo>
                <a:lnTo>
                  <a:pt x="1263618" y="700405"/>
                </a:lnTo>
                <a:lnTo>
                  <a:pt x="1249648" y="686435"/>
                </a:lnTo>
                <a:close/>
              </a:path>
              <a:path w="1950085" h="1950085">
                <a:moveTo>
                  <a:pt x="1151604" y="784478"/>
                </a:moveTo>
                <a:lnTo>
                  <a:pt x="1095470" y="840486"/>
                </a:lnTo>
                <a:lnTo>
                  <a:pt x="1109567" y="854583"/>
                </a:lnTo>
                <a:lnTo>
                  <a:pt x="1165574" y="798449"/>
                </a:lnTo>
                <a:lnTo>
                  <a:pt x="1151604" y="784478"/>
                </a:lnTo>
                <a:close/>
              </a:path>
              <a:path w="1950085" h="1950085">
                <a:moveTo>
                  <a:pt x="1053433" y="882523"/>
                </a:moveTo>
                <a:lnTo>
                  <a:pt x="997426" y="938657"/>
                </a:lnTo>
                <a:lnTo>
                  <a:pt x="1011396" y="952626"/>
                </a:lnTo>
                <a:lnTo>
                  <a:pt x="1067530" y="896620"/>
                </a:lnTo>
                <a:lnTo>
                  <a:pt x="1053433" y="882523"/>
                </a:lnTo>
                <a:close/>
              </a:path>
              <a:path w="1950085" h="1950085">
                <a:moveTo>
                  <a:pt x="955389" y="980567"/>
                </a:moveTo>
                <a:lnTo>
                  <a:pt x="899382" y="1036701"/>
                </a:lnTo>
                <a:lnTo>
                  <a:pt x="913352" y="1050671"/>
                </a:lnTo>
                <a:lnTo>
                  <a:pt x="969486" y="994663"/>
                </a:lnTo>
                <a:lnTo>
                  <a:pt x="955389" y="980567"/>
                </a:lnTo>
                <a:close/>
              </a:path>
              <a:path w="1950085" h="1950085">
                <a:moveTo>
                  <a:pt x="857345" y="1078738"/>
                </a:moveTo>
                <a:lnTo>
                  <a:pt x="801338" y="1134745"/>
                </a:lnTo>
                <a:lnTo>
                  <a:pt x="815308" y="1148714"/>
                </a:lnTo>
                <a:lnTo>
                  <a:pt x="871315" y="1092708"/>
                </a:lnTo>
                <a:lnTo>
                  <a:pt x="857345" y="1078738"/>
                </a:lnTo>
                <a:close/>
              </a:path>
              <a:path w="1950085" h="1950085">
                <a:moveTo>
                  <a:pt x="759301" y="1176782"/>
                </a:moveTo>
                <a:lnTo>
                  <a:pt x="703294" y="1232789"/>
                </a:lnTo>
                <a:lnTo>
                  <a:pt x="717264" y="1246759"/>
                </a:lnTo>
                <a:lnTo>
                  <a:pt x="773271" y="1190752"/>
                </a:lnTo>
                <a:lnTo>
                  <a:pt x="759301" y="1176782"/>
                </a:lnTo>
                <a:close/>
              </a:path>
              <a:path w="1950085" h="1950085">
                <a:moveTo>
                  <a:pt x="661257" y="1274826"/>
                </a:moveTo>
                <a:lnTo>
                  <a:pt x="605250" y="1330833"/>
                </a:lnTo>
                <a:lnTo>
                  <a:pt x="619220" y="1344802"/>
                </a:lnTo>
                <a:lnTo>
                  <a:pt x="675227" y="1288796"/>
                </a:lnTo>
                <a:lnTo>
                  <a:pt x="661257" y="1274826"/>
                </a:lnTo>
                <a:close/>
              </a:path>
              <a:path w="1950085" h="1950085">
                <a:moveTo>
                  <a:pt x="563213" y="1372870"/>
                </a:moveTo>
                <a:lnTo>
                  <a:pt x="507079" y="1428877"/>
                </a:lnTo>
                <a:lnTo>
                  <a:pt x="521176" y="1442974"/>
                </a:lnTo>
                <a:lnTo>
                  <a:pt x="577183" y="1386839"/>
                </a:lnTo>
                <a:lnTo>
                  <a:pt x="563213" y="1372870"/>
                </a:lnTo>
                <a:close/>
              </a:path>
              <a:path w="1950085" h="1950085">
                <a:moveTo>
                  <a:pt x="465042" y="1470914"/>
                </a:moveTo>
                <a:lnTo>
                  <a:pt x="409035" y="1526921"/>
                </a:lnTo>
                <a:lnTo>
                  <a:pt x="423132" y="1541018"/>
                </a:lnTo>
                <a:lnTo>
                  <a:pt x="479139" y="1485011"/>
                </a:lnTo>
                <a:lnTo>
                  <a:pt x="465042" y="1470914"/>
                </a:lnTo>
                <a:close/>
              </a:path>
              <a:path w="1950085" h="1950085">
                <a:moveTo>
                  <a:pt x="366998" y="1568958"/>
                </a:moveTo>
                <a:lnTo>
                  <a:pt x="310991" y="1625092"/>
                </a:lnTo>
                <a:lnTo>
                  <a:pt x="324961" y="1639062"/>
                </a:lnTo>
                <a:lnTo>
                  <a:pt x="381095" y="1583055"/>
                </a:lnTo>
                <a:lnTo>
                  <a:pt x="366998" y="1568958"/>
                </a:lnTo>
                <a:close/>
              </a:path>
              <a:path w="1950085" h="1950085">
                <a:moveTo>
                  <a:pt x="268954" y="1667128"/>
                </a:moveTo>
                <a:lnTo>
                  <a:pt x="212947" y="1723136"/>
                </a:lnTo>
                <a:lnTo>
                  <a:pt x="226917" y="1737106"/>
                </a:lnTo>
                <a:lnTo>
                  <a:pt x="282924" y="1681099"/>
                </a:lnTo>
                <a:lnTo>
                  <a:pt x="268954" y="1667128"/>
                </a:lnTo>
                <a:close/>
              </a:path>
              <a:path w="1950085" h="1950085">
                <a:moveTo>
                  <a:pt x="170910" y="1765173"/>
                </a:moveTo>
                <a:lnTo>
                  <a:pt x="114903" y="1821180"/>
                </a:lnTo>
                <a:lnTo>
                  <a:pt x="128873" y="1835150"/>
                </a:lnTo>
                <a:lnTo>
                  <a:pt x="184880" y="1779143"/>
                </a:lnTo>
                <a:lnTo>
                  <a:pt x="170910" y="1765173"/>
                </a:lnTo>
                <a:close/>
              </a:path>
              <a:path w="1950085" h="1950085">
                <a:moveTo>
                  <a:pt x="38068" y="1873916"/>
                </a:moveTo>
                <a:lnTo>
                  <a:pt x="23737" y="1876702"/>
                </a:lnTo>
                <a:lnTo>
                  <a:pt x="11144" y="1885061"/>
                </a:lnTo>
                <a:lnTo>
                  <a:pt x="2786" y="1897653"/>
                </a:lnTo>
                <a:lnTo>
                  <a:pt x="0" y="1911985"/>
                </a:lnTo>
                <a:lnTo>
                  <a:pt x="2786" y="1926316"/>
                </a:lnTo>
                <a:lnTo>
                  <a:pt x="11144" y="1938909"/>
                </a:lnTo>
                <a:lnTo>
                  <a:pt x="23737" y="1947267"/>
                </a:lnTo>
                <a:lnTo>
                  <a:pt x="38068" y="1950053"/>
                </a:lnTo>
                <a:lnTo>
                  <a:pt x="52399" y="1947267"/>
                </a:lnTo>
                <a:lnTo>
                  <a:pt x="64992" y="1938909"/>
                </a:lnTo>
                <a:lnTo>
                  <a:pt x="73350" y="1926316"/>
                </a:lnTo>
                <a:lnTo>
                  <a:pt x="74778" y="1918970"/>
                </a:lnTo>
                <a:lnTo>
                  <a:pt x="45053" y="1918970"/>
                </a:lnTo>
                <a:lnTo>
                  <a:pt x="31083" y="1905000"/>
                </a:lnTo>
                <a:lnTo>
                  <a:pt x="56595" y="1879487"/>
                </a:lnTo>
                <a:lnTo>
                  <a:pt x="52399" y="1876702"/>
                </a:lnTo>
                <a:lnTo>
                  <a:pt x="38068" y="1873916"/>
                </a:lnTo>
                <a:close/>
              </a:path>
              <a:path w="1950085" h="1950085">
                <a:moveTo>
                  <a:pt x="56595" y="1879487"/>
                </a:moveTo>
                <a:lnTo>
                  <a:pt x="31083" y="1905000"/>
                </a:lnTo>
                <a:lnTo>
                  <a:pt x="45053" y="1918970"/>
                </a:lnTo>
                <a:lnTo>
                  <a:pt x="70565" y="1893457"/>
                </a:lnTo>
                <a:lnTo>
                  <a:pt x="64992" y="1885061"/>
                </a:lnTo>
                <a:lnTo>
                  <a:pt x="56595" y="1879487"/>
                </a:lnTo>
                <a:close/>
              </a:path>
              <a:path w="1950085" h="1950085">
                <a:moveTo>
                  <a:pt x="70565" y="1893457"/>
                </a:moveTo>
                <a:lnTo>
                  <a:pt x="45053" y="1918970"/>
                </a:lnTo>
                <a:lnTo>
                  <a:pt x="74778" y="1918970"/>
                </a:lnTo>
                <a:lnTo>
                  <a:pt x="76136" y="1911985"/>
                </a:lnTo>
                <a:lnTo>
                  <a:pt x="73350" y="1897653"/>
                </a:lnTo>
                <a:lnTo>
                  <a:pt x="70565" y="1893457"/>
                </a:lnTo>
                <a:close/>
              </a:path>
              <a:path w="1950085" h="1950085">
                <a:moveTo>
                  <a:pt x="72866" y="1863217"/>
                </a:moveTo>
                <a:lnTo>
                  <a:pt x="56595" y="1879487"/>
                </a:lnTo>
                <a:lnTo>
                  <a:pt x="64992" y="1885061"/>
                </a:lnTo>
                <a:lnTo>
                  <a:pt x="70565" y="1893457"/>
                </a:lnTo>
                <a:lnTo>
                  <a:pt x="86836" y="1877187"/>
                </a:lnTo>
                <a:lnTo>
                  <a:pt x="72866" y="1863217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562893" y="1746376"/>
            <a:ext cx="1416685" cy="1416685"/>
          </a:xfrm>
          <a:custGeom>
            <a:avLst/>
            <a:gdLst/>
            <a:ahLst/>
            <a:cxnLst/>
            <a:rect l="l" t="t" r="r" b="b"/>
            <a:pathLst>
              <a:path w="1416685" h="1416685">
                <a:moveTo>
                  <a:pt x="1402683" y="0"/>
                </a:moveTo>
                <a:lnTo>
                  <a:pt x="1346676" y="56007"/>
                </a:lnTo>
                <a:lnTo>
                  <a:pt x="1360646" y="69976"/>
                </a:lnTo>
                <a:lnTo>
                  <a:pt x="1416653" y="13970"/>
                </a:lnTo>
                <a:lnTo>
                  <a:pt x="1402683" y="0"/>
                </a:lnTo>
                <a:close/>
              </a:path>
              <a:path w="1416685" h="1416685">
                <a:moveTo>
                  <a:pt x="1304639" y="98044"/>
                </a:moveTo>
                <a:lnTo>
                  <a:pt x="1248505" y="154050"/>
                </a:lnTo>
                <a:lnTo>
                  <a:pt x="1262602" y="168148"/>
                </a:lnTo>
                <a:lnTo>
                  <a:pt x="1318609" y="112013"/>
                </a:lnTo>
                <a:lnTo>
                  <a:pt x="1304639" y="98044"/>
                </a:lnTo>
                <a:close/>
              </a:path>
              <a:path w="1416685" h="1416685">
                <a:moveTo>
                  <a:pt x="1206595" y="196087"/>
                </a:moveTo>
                <a:lnTo>
                  <a:pt x="1150461" y="252095"/>
                </a:lnTo>
                <a:lnTo>
                  <a:pt x="1164558" y="266192"/>
                </a:lnTo>
                <a:lnTo>
                  <a:pt x="1220565" y="210058"/>
                </a:lnTo>
                <a:lnTo>
                  <a:pt x="1206595" y="196087"/>
                </a:lnTo>
                <a:close/>
              </a:path>
              <a:path w="1416685" h="1416685">
                <a:moveTo>
                  <a:pt x="1108424" y="294132"/>
                </a:moveTo>
                <a:lnTo>
                  <a:pt x="1052417" y="350265"/>
                </a:lnTo>
                <a:lnTo>
                  <a:pt x="1066387" y="364236"/>
                </a:lnTo>
                <a:lnTo>
                  <a:pt x="1122521" y="308228"/>
                </a:lnTo>
                <a:lnTo>
                  <a:pt x="1108424" y="294132"/>
                </a:lnTo>
                <a:close/>
              </a:path>
              <a:path w="1416685" h="1416685">
                <a:moveTo>
                  <a:pt x="1010380" y="392175"/>
                </a:moveTo>
                <a:lnTo>
                  <a:pt x="954373" y="448310"/>
                </a:lnTo>
                <a:lnTo>
                  <a:pt x="968343" y="462280"/>
                </a:lnTo>
                <a:lnTo>
                  <a:pt x="1024477" y="406273"/>
                </a:lnTo>
                <a:lnTo>
                  <a:pt x="1010380" y="392175"/>
                </a:lnTo>
                <a:close/>
              </a:path>
              <a:path w="1416685" h="1416685">
                <a:moveTo>
                  <a:pt x="912336" y="490347"/>
                </a:moveTo>
                <a:lnTo>
                  <a:pt x="856329" y="546353"/>
                </a:lnTo>
                <a:lnTo>
                  <a:pt x="870299" y="560324"/>
                </a:lnTo>
                <a:lnTo>
                  <a:pt x="926306" y="504317"/>
                </a:lnTo>
                <a:lnTo>
                  <a:pt x="912336" y="490347"/>
                </a:lnTo>
                <a:close/>
              </a:path>
              <a:path w="1416685" h="1416685">
                <a:moveTo>
                  <a:pt x="814292" y="588390"/>
                </a:moveTo>
                <a:lnTo>
                  <a:pt x="758285" y="644398"/>
                </a:lnTo>
                <a:lnTo>
                  <a:pt x="772255" y="658368"/>
                </a:lnTo>
                <a:lnTo>
                  <a:pt x="828262" y="602361"/>
                </a:lnTo>
                <a:lnTo>
                  <a:pt x="814292" y="588390"/>
                </a:lnTo>
                <a:close/>
              </a:path>
              <a:path w="1416685" h="1416685">
                <a:moveTo>
                  <a:pt x="716248" y="686435"/>
                </a:moveTo>
                <a:lnTo>
                  <a:pt x="660114" y="742442"/>
                </a:lnTo>
                <a:lnTo>
                  <a:pt x="674211" y="756538"/>
                </a:lnTo>
                <a:lnTo>
                  <a:pt x="730218" y="700405"/>
                </a:lnTo>
                <a:lnTo>
                  <a:pt x="716248" y="686435"/>
                </a:lnTo>
                <a:close/>
              </a:path>
              <a:path w="1416685" h="1416685">
                <a:moveTo>
                  <a:pt x="618204" y="784478"/>
                </a:moveTo>
                <a:lnTo>
                  <a:pt x="562070" y="840486"/>
                </a:lnTo>
                <a:lnTo>
                  <a:pt x="576167" y="854583"/>
                </a:lnTo>
                <a:lnTo>
                  <a:pt x="632174" y="798449"/>
                </a:lnTo>
                <a:lnTo>
                  <a:pt x="618204" y="784478"/>
                </a:lnTo>
                <a:close/>
              </a:path>
              <a:path w="1416685" h="1416685">
                <a:moveTo>
                  <a:pt x="520033" y="882523"/>
                </a:moveTo>
                <a:lnTo>
                  <a:pt x="464026" y="938657"/>
                </a:lnTo>
                <a:lnTo>
                  <a:pt x="477996" y="952626"/>
                </a:lnTo>
                <a:lnTo>
                  <a:pt x="534130" y="896620"/>
                </a:lnTo>
                <a:lnTo>
                  <a:pt x="520033" y="882523"/>
                </a:lnTo>
                <a:close/>
              </a:path>
              <a:path w="1416685" h="1416685">
                <a:moveTo>
                  <a:pt x="421989" y="980567"/>
                </a:moveTo>
                <a:lnTo>
                  <a:pt x="365982" y="1036701"/>
                </a:lnTo>
                <a:lnTo>
                  <a:pt x="379952" y="1050671"/>
                </a:lnTo>
                <a:lnTo>
                  <a:pt x="436086" y="994663"/>
                </a:lnTo>
                <a:lnTo>
                  <a:pt x="421989" y="980567"/>
                </a:lnTo>
                <a:close/>
              </a:path>
              <a:path w="1416685" h="1416685">
                <a:moveTo>
                  <a:pt x="323945" y="1078738"/>
                </a:moveTo>
                <a:lnTo>
                  <a:pt x="267938" y="1134745"/>
                </a:lnTo>
                <a:lnTo>
                  <a:pt x="281908" y="1148714"/>
                </a:lnTo>
                <a:lnTo>
                  <a:pt x="337915" y="1092708"/>
                </a:lnTo>
                <a:lnTo>
                  <a:pt x="323945" y="1078738"/>
                </a:lnTo>
                <a:close/>
              </a:path>
              <a:path w="1416685" h="1416685">
                <a:moveTo>
                  <a:pt x="225901" y="1176782"/>
                </a:moveTo>
                <a:lnTo>
                  <a:pt x="169894" y="1232789"/>
                </a:lnTo>
                <a:lnTo>
                  <a:pt x="183864" y="1246759"/>
                </a:lnTo>
                <a:lnTo>
                  <a:pt x="239871" y="1190752"/>
                </a:lnTo>
                <a:lnTo>
                  <a:pt x="225901" y="1176782"/>
                </a:lnTo>
                <a:close/>
              </a:path>
              <a:path w="1416685" h="1416685">
                <a:moveTo>
                  <a:pt x="38068" y="1340516"/>
                </a:moveTo>
                <a:lnTo>
                  <a:pt x="23737" y="1343302"/>
                </a:lnTo>
                <a:lnTo>
                  <a:pt x="11144" y="1351661"/>
                </a:lnTo>
                <a:lnTo>
                  <a:pt x="2786" y="1364253"/>
                </a:lnTo>
                <a:lnTo>
                  <a:pt x="0" y="1378585"/>
                </a:lnTo>
                <a:lnTo>
                  <a:pt x="2786" y="1392916"/>
                </a:lnTo>
                <a:lnTo>
                  <a:pt x="11144" y="1405509"/>
                </a:lnTo>
                <a:lnTo>
                  <a:pt x="23737" y="1413867"/>
                </a:lnTo>
                <a:lnTo>
                  <a:pt x="38068" y="1416653"/>
                </a:lnTo>
                <a:lnTo>
                  <a:pt x="52399" y="1413867"/>
                </a:lnTo>
                <a:lnTo>
                  <a:pt x="64992" y="1405509"/>
                </a:lnTo>
                <a:lnTo>
                  <a:pt x="73350" y="1392916"/>
                </a:lnTo>
                <a:lnTo>
                  <a:pt x="76136" y="1378585"/>
                </a:lnTo>
                <a:lnTo>
                  <a:pt x="73350" y="1364253"/>
                </a:lnTo>
                <a:lnTo>
                  <a:pt x="64992" y="1351661"/>
                </a:lnTo>
                <a:lnTo>
                  <a:pt x="52399" y="1343302"/>
                </a:lnTo>
                <a:lnTo>
                  <a:pt x="38068" y="1340516"/>
                </a:lnTo>
                <a:close/>
              </a:path>
              <a:path w="1416685" h="1416685">
                <a:moveTo>
                  <a:pt x="127857" y="1274826"/>
                </a:moveTo>
                <a:lnTo>
                  <a:pt x="71850" y="1330833"/>
                </a:lnTo>
                <a:lnTo>
                  <a:pt x="85820" y="1344802"/>
                </a:lnTo>
                <a:lnTo>
                  <a:pt x="141827" y="1288796"/>
                </a:lnTo>
                <a:lnTo>
                  <a:pt x="127857" y="1274826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562893" y="1746376"/>
            <a:ext cx="883285" cy="883285"/>
          </a:xfrm>
          <a:custGeom>
            <a:avLst/>
            <a:gdLst/>
            <a:ahLst/>
            <a:cxnLst/>
            <a:rect l="l" t="t" r="r" b="b"/>
            <a:pathLst>
              <a:path w="883285" h="883285">
                <a:moveTo>
                  <a:pt x="869283" y="0"/>
                </a:moveTo>
                <a:lnTo>
                  <a:pt x="813276" y="56007"/>
                </a:lnTo>
                <a:lnTo>
                  <a:pt x="827246" y="69976"/>
                </a:lnTo>
                <a:lnTo>
                  <a:pt x="883253" y="13970"/>
                </a:lnTo>
                <a:lnTo>
                  <a:pt x="869283" y="0"/>
                </a:lnTo>
                <a:close/>
              </a:path>
              <a:path w="883285" h="883285">
                <a:moveTo>
                  <a:pt x="771239" y="98044"/>
                </a:moveTo>
                <a:lnTo>
                  <a:pt x="715105" y="154050"/>
                </a:lnTo>
                <a:lnTo>
                  <a:pt x="729202" y="168148"/>
                </a:lnTo>
                <a:lnTo>
                  <a:pt x="785209" y="112013"/>
                </a:lnTo>
                <a:lnTo>
                  <a:pt x="771239" y="98044"/>
                </a:lnTo>
                <a:close/>
              </a:path>
              <a:path w="883285" h="883285">
                <a:moveTo>
                  <a:pt x="673195" y="196087"/>
                </a:moveTo>
                <a:lnTo>
                  <a:pt x="617061" y="252095"/>
                </a:lnTo>
                <a:lnTo>
                  <a:pt x="631158" y="266192"/>
                </a:lnTo>
                <a:lnTo>
                  <a:pt x="687165" y="210058"/>
                </a:lnTo>
                <a:lnTo>
                  <a:pt x="673195" y="196087"/>
                </a:lnTo>
                <a:close/>
              </a:path>
              <a:path w="883285" h="883285">
                <a:moveTo>
                  <a:pt x="575024" y="294132"/>
                </a:moveTo>
                <a:lnTo>
                  <a:pt x="519017" y="350265"/>
                </a:lnTo>
                <a:lnTo>
                  <a:pt x="532987" y="364236"/>
                </a:lnTo>
                <a:lnTo>
                  <a:pt x="589121" y="308228"/>
                </a:lnTo>
                <a:lnTo>
                  <a:pt x="575024" y="294132"/>
                </a:lnTo>
                <a:close/>
              </a:path>
              <a:path w="883285" h="883285">
                <a:moveTo>
                  <a:pt x="476980" y="392175"/>
                </a:moveTo>
                <a:lnTo>
                  <a:pt x="420973" y="448310"/>
                </a:lnTo>
                <a:lnTo>
                  <a:pt x="434943" y="462280"/>
                </a:lnTo>
                <a:lnTo>
                  <a:pt x="491077" y="406273"/>
                </a:lnTo>
                <a:lnTo>
                  <a:pt x="476980" y="392175"/>
                </a:lnTo>
                <a:close/>
              </a:path>
              <a:path w="883285" h="883285">
                <a:moveTo>
                  <a:pt x="378936" y="490347"/>
                </a:moveTo>
                <a:lnTo>
                  <a:pt x="322929" y="546353"/>
                </a:lnTo>
                <a:lnTo>
                  <a:pt x="336899" y="560324"/>
                </a:lnTo>
                <a:lnTo>
                  <a:pt x="392906" y="504317"/>
                </a:lnTo>
                <a:lnTo>
                  <a:pt x="378936" y="490347"/>
                </a:lnTo>
                <a:close/>
              </a:path>
              <a:path w="883285" h="883285">
                <a:moveTo>
                  <a:pt x="280892" y="588390"/>
                </a:moveTo>
                <a:lnTo>
                  <a:pt x="224885" y="644398"/>
                </a:lnTo>
                <a:lnTo>
                  <a:pt x="238855" y="658368"/>
                </a:lnTo>
                <a:lnTo>
                  <a:pt x="294862" y="602361"/>
                </a:lnTo>
                <a:lnTo>
                  <a:pt x="280892" y="588390"/>
                </a:lnTo>
                <a:close/>
              </a:path>
              <a:path w="883285" h="883285">
                <a:moveTo>
                  <a:pt x="182848" y="686435"/>
                </a:moveTo>
                <a:lnTo>
                  <a:pt x="126714" y="742442"/>
                </a:lnTo>
                <a:lnTo>
                  <a:pt x="140811" y="756538"/>
                </a:lnTo>
                <a:lnTo>
                  <a:pt x="196818" y="700405"/>
                </a:lnTo>
                <a:lnTo>
                  <a:pt x="182848" y="686435"/>
                </a:lnTo>
                <a:close/>
              </a:path>
              <a:path w="883285" h="883285">
                <a:moveTo>
                  <a:pt x="38068" y="807116"/>
                </a:moveTo>
                <a:lnTo>
                  <a:pt x="23737" y="809902"/>
                </a:lnTo>
                <a:lnTo>
                  <a:pt x="11144" y="818261"/>
                </a:lnTo>
                <a:lnTo>
                  <a:pt x="2786" y="830853"/>
                </a:lnTo>
                <a:lnTo>
                  <a:pt x="0" y="845185"/>
                </a:lnTo>
                <a:lnTo>
                  <a:pt x="2786" y="859516"/>
                </a:lnTo>
                <a:lnTo>
                  <a:pt x="11144" y="872109"/>
                </a:lnTo>
                <a:lnTo>
                  <a:pt x="23737" y="880467"/>
                </a:lnTo>
                <a:lnTo>
                  <a:pt x="38068" y="883253"/>
                </a:lnTo>
                <a:lnTo>
                  <a:pt x="52399" y="880467"/>
                </a:lnTo>
                <a:lnTo>
                  <a:pt x="64992" y="872109"/>
                </a:lnTo>
                <a:lnTo>
                  <a:pt x="73350" y="859516"/>
                </a:lnTo>
                <a:lnTo>
                  <a:pt x="74778" y="852170"/>
                </a:lnTo>
                <a:lnTo>
                  <a:pt x="45053" y="852170"/>
                </a:lnTo>
                <a:lnTo>
                  <a:pt x="31083" y="838200"/>
                </a:lnTo>
                <a:lnTo>
                  <a:pt x="56595" y="812687"/>
                </a:lnTo>
                <a:lnTo>
                  <a:pt x="52399" y="809902"/>
                </a:lnTo>
                <a:lnTo>
                  <a:pt x="38068" y="807116"/>
                </a:lnTo>
                <a:close/>
              </a:path>
              <a:path w="883285" h="883285">
                <a:moveTo>
                  <a:pt x="56595" y="812687"/>
                </a:moveTo>
                <a:lnTo>
                  <a:pt x="31083" y="838200"/>
                </a:lnTo>
                <a:lnTo>
                  <a:pt x="45053" y="852170"/>
                </a:lnTo>
                <a:lnTo>
                  <a:pt x="70565" y="826657"/>
                </a:lnTo>
                <a:lnTo>
                  <a:pt x="64992" y="818261"/>
                </a:lnTo>
                <a:lnTo>
                  <a:pt x="56595" y="812687"/>
                </a:lnTo>
                <a:close/>
              </a:path>
              <a:path w="883285" h="883285">
                <a:moveTo>
                  <a:pt x="70565" y="826657"/>
                </a:moveTo>
                <a:lnTo>
                  <a:pt x="45053" y="852170"/>
                </a:lnTo>
                <a:lnTo>
                  <a:pt x="74778" y="852170"/>
                </a:lnTo>
                <a:lnTo>
                  <a:pt x="76136" y="845185"/>
                </a:lnTo>
                <a:lnTo>
                  <a:pt x="73350" y="830853"/>
                </a:lnTo>
                <a:lnTo>
                  <a:pt x="70565" y="826657"/>
                </a:lnTo>
                <a:close/>
              </a:path>
              <a:path w="883285" h="883285">
                <a:moveTo>
                  <a:pt x="84804" y="784478"/>
                </a:moveTo>
                <a:lnTo>
                  <a:pt x="56595" y="812687"/>
                </a:lnTo>
                <a:lnTo>
                  <a:pt x="64992" y="818261"/>
                </a:lnTo>
                <a:lnTo>
                  <a:pt x="70565" y="826657"/>
                </a:lnTo>
                <a:lnTo>
                  <a:pt x="98774" y="798449"/>
                </a:lnTo>
                <a:lnTo>
                  <a:pt x="84804" y="784478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296693" y="5480177"/>
            <a:ext cx="883285" cy="883285"/>
          </a:xfrm>
          <a:custGeom>
            <a:avLst/>
            <a:gdLst/>
            <a:ahLst/>
            <a:cxnLst/>
            <a:rect l="l" t="t" r="r" b="b"/>
            <a:pathLst>
              <a:path w="883285" h="883285">
                <a:moveTo>
                  <a:pt x="869283" y="0"/>
                </a:moveTo>
                <a:lnTo>
                  <a:pt x="813276" y="56007"/>
                </a:lnTo>
                <a:lnTo>
                  <a:pt x="827246" y="69977"/>
                </a:lnTo>
                <a:lnTo>
                  <a:pt x="883253" y="13970"/>
                </a:lnTo>
                <a:lnTo>
                  <a:pt x="869283" y="0"/>
                </a:lnTo>
                <a:close/>
              </a:path>
              <a:path w="883285" h="883285">
                <a:moveTo>
                  <a:pt x="771239" y="98044"/>
                </a:moveTo>
                <a:lnTo>
                  <a:pt x="715105" y="154076"/>
                </a:lnTo>
                <a:lnTo>
                  <a:pt x="729202" y="168084"/>
                </a:lnTo>
                <a:lnTo>
                  <a:pt x="785209" y="112052"/>
                </a:lnTo>
                <a:lnTo>
                  <a:pt x="771239" y="98044"/>
                </a:lnTo>
                <a:close/>
              </a:path>
              <a:path w="883285" h="883285">
                <a:moveTo>
                  <a:pt x="673195" y="196113"/>
                </a:moveTo>
                <a:lnTo>
                  <a:pt x="617061" y="252145"/>
                </a:lnTo>
                <a:lnTo>
                  <a:pt x="631158" y="266153"/>
                </a:lnTo>
                <a:lnTo>
                  <a:pt x="687165" y="210121"/>
                </a:lnTo>
                <a:lnTo>
                  <a:pt x="673195" y="196113"/>
                </a:lnTo>
                <a:close/>
              </a:path>
              <a:path w="883285" h="883285">
                <a:moveTo>
                  <a:pt x="575024" y="294170"/>
                </a:moveTo>
                <a:lnTo>
                  <a:pt x="519017" y="350202"/>
                </a:lnTo>
                <a:lnTo>
                  <a:pt x="532987" y="364223"/>
                </a:lnTo>
                <a:lnTo>
                  <a:pt x="589121" y="308178"/>
                </a:lnTo>
                <a:lnTo>
                  <a:pt x="575024" y="294170"/>
                </a:lnTo>
                <a:close/>
              </a:path>
              <a:path w="883285" h="883285">
                <a:moveTo>
                  <a:pt x="476980" y="392239"/>
                </a:moveTo>
                <a:lnTo>
                  <a:pt x="420973" y="448271"/>
                </a:lnTo>
                <a:lnTo>
                  <a:pt x="434943" y="462280"/>
                </a:lnTo>
                <a:lnTo>
                  <a:pt x="491077" y="406247"/>
                </a:lnTo>
                <a:lnTo>
                  <a:pt x="476980" y="392239"/>
                </a:lnTo>
                <a:close/>
              </a:path>
              <a:path w="883285" h="883285">
                <a:moveTo>
                  <a:pt x="378936" y="490296"/>
                </a:moveTo>
                <a:lnTo>
                  <a:pt x="322929" y="546341"/>
                </a:lnTo>
                <a:lnTo>
                  <a:pt x="336899" y="560349"/>
                </a:lnTo>
                <a:lnTo>
                  <a:pt x="392906" y="504304"/>
                </a:lnTo>
                <a:lnTo>
                  <a:pt x="378936" y="490296"/>
                </a:lnTo>
                <a:close/>
              </a:path>
              <a:path w="883285" h="883285">
                <a:moveTo>
                  <a:pt x="280892" y="588365"/>
                </a:moveTo>
                <a:lnTo>
                  <a:pt x="224885" y="644398"/>
                </a:lnTo>
                <a:lnTo>
                  <a:pt x="238855" y="658406"/>
                </a:lnTo>
                <a:lnTo>
                  <a:pt x="294862" y="602373"/>
                </a:lnTo>
                <a:lnTo>
                  <a:pt x="280892" y="588365"/>
                </a:lnTo>
                <a:close/>
              </a:path>
              <a:path w="883285" h="883285">
                <a:moveTo>
                  <a:pt x="182848" y="686435"/>
                </a:moveTo>
                <a:lnTo>
                  <a:pt x="126714" y="742467"/>
                </a:lnTo>
                <a:lnTo>
                  <a:pt x="140811" y="756475"/>
                </a:lnTo>
                <a:lnTo>
                  <a:pt x="196818" y="700443"/>
                </a:lnTo>
                <a:lnTo>
                  <a:pt x="182848" y="686435"/>
                </a:lnTo>
                <a:close/>
              </a:path>
              <a:path w="883285" h="883285">
                <a:moveTo>
                  <a:pt x="38068" y="807085"/>
                </a:moveTo>
                <a:lnTo>
                  <a:pt x="23737" y="809875"/>
                </a:lnTo>
                <a:lnTo>
                  <a:pt x="11144" y="818248"/>
                </a:lnTo>
                <a:lnTo>
                  <a:pt x="2786" y="830848"/>
                </a:lnTo>
                <a:lnTo>
                  <a:pt x="0" y="845185"/>
                </a:lnTo>
                <a:lnTo>
                  <a:pt x="2786" y="859521"/>
                </a:lnTo>
                <a:lnTo>
                  <a:pt x="11144" y="872121"/>
                </a:lnTo>
                <a:lnTo>
                  <a:pt x="23737" y="880494"/>
                </a:lnTo>
                <a:lnTo>
                  <a:pt x="38068" y="883285"/>
                </a:lnTo>
                <a:lnTo>
                  <a:pt x="52399" y="880494"/>
                </a:lnTo>
                <a:lnTo>
                  <a:pt x="64992" y="872121"/>
                </a:lnTo>
                <a:lnTo>
                  <a:pt x="73350" y="859521"/>
                </a:lnTo>
                <a:lnTo>
                  <a:pt x="74776" y="852182"/>
                </a:lnTo>
                <a:lnTo>
                  <a:pt x="45053" y="852182"/>
                </a:lnTo>
                <a:lnTo>
                  <a:pt x="31083" y="838174"/>
                </a:lnTo>
                <a:lnTo>
                  <a:pt x="56604" y="812671"/>
                </a:lnTo>
                <a:lnTo>
                  <a:pt x="52399" y="809875"/>
                </a:lnTo>
                <a:lnTo>
                  <a:pt x="38068" y="807085"/>
                </a:lnTo>
                <a:close/>
              </a:path>
              <a:path w="883285" h="883285">
                <a:moveTo>
                  <a:pt x="56604" y="812671"/>
                </a:moveTo>
                <a:lnTo>
                  <a:pt x="31083" y="838174"/>
                </a:lnTo>
                <a:lnTo>
                  <a:pt x="45053" y="852182"/>
                </a:lnTo>
                <a:lnTo>
                  <a:pt x="70580" y="826673"/>
                </a:lnTo>
                <a:lnTo>
                  <a:pt x="64992" y="818248"/>
                </a:lnTo>
                <a:lnTo>
                  <a:pt x="56604" y="812671"/>
                </a:lnTo>
                <a:close/>
              </a:path>
              <a:path w="883285" h="883285">
                <a:moveTo>
                  <a:pt x="70580" y="826673"/>
                </a:moveTo>
                <a:lnTo>
                  <a:pt x="45053" y="852182"/>
                </a:lnTo>
                <a:lnTo>
                  <a:pt x="74776" y="852182"/>
                </a:lnTo>
                <a:lnTo>
                  <a:pt x="76136" y="845185"/>
                </a:lnTo>
                <a:lnTo>
                  <a:pt x="73350" y="830848"/>
                </a:lnTo>
                <a:lnTo>
                  <a:pt x="70580" y="826673"/>
                </a:lnTo>
                <a:close/>
              </a:path>
              <a:path w="883285" h="883285">
                <a:moveTo>
                  <a:pt x="84804" y="784491"/>
                </a:moveTo>
                <a:lnTo>
                  <a:pt x="56604" y="812671"/>
                </a:lnTo>
                <a:lnTo>
                  <a:pt x="64992" y="818248"/>
                </a:lnTo>
                <a:lnTo>
                  <a:pt x="70580" y="826673"/>
                </a:lnTo>
                <a:lnTo>
                  <a:pt x="98774" y="798499"/>
                </a:lnTo>
                <a:lnTo>
                  <a:pt x="84804" y="784491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096293" y="2279776"/>
            <a:ext cx="4083685" cy="4083685"/>
          </a:xfrm>
          <a:custGeom>
            <a:avLst/>
            <a:gdLst/>
            <a:ahLst/>
            <a:cxnLst/>
            <a:rect l="l" t="t" r="r" b="b"/>
            <a:pathLst>
              <a:path w="4083685" h="4083685">
                <a:moveTo>
                  <a:pt x="4069683" y="0"/>
                </a:moveTo>
                <a:lnTo>
                  <a:pt x="4013676" y="56007"/>
                </a:lnTo>
                <a:lnTo>
                  <a:pt x="4027646" y="69976"/>
                </a:lnTo>
                <a:lnTo>
                  <a:pt x="4083653" y="13970"/>
                </a:lnTo>
                <a:lnTo>
                  <a:pt x="4069683" y="0"/>
                </a:lnTo>
                <a:close/>
              </a:path>
              <a:path w="4083685" h="4083685">
                <a:moveTo>
                  <a:pt x="3971639" y="98044"/>
                </a:moveTo>
                <a:lnTo>
                  <a:pt x="3915505" y="154050"/>
                </a:lnTo>
                <a:lnTo>
                  <a:pt x="3929602" y="168148"/>
                </a:lnTo>
                <a:lnTo>
                  <a:pt x="3985609" y="112013"/>
                </a:lnTo>
                <a:lnTo>
                  <a:pt x="3971639" y="98044"/>
                </a:lnTo>
                <a:close/>
              </a:path>
              <a:path w="4083685" h="4083685">
                <a:moveTo>
                  <a:pt x="3873595" y="196087"/>
                </a:moveTo>
                <a:lnTo>
                  <a:pt x="3817461" y="252095"/>
                </a:lnTo>
                <a:lnTo>
                  <a:pt x="3831558" y="266192"/>
                </a:lnTo>
                <a:lnTo>
                  <a:pt x="3887565" y="210058"/>
                </a:lnTo>
                <a:lnTo>
                  <a:pt x="3873595" y="196087"/>
                </a:lnTo>
                <a:close/>
              </a:path>
              <a:path w="4083685" h="4083685">
                <a:moveTo>
                  <a:pt x="3775424" y="294132"/>
                </a:moveTo>
                <a:lnTo>
                  <a:pt x="3719417" y="350265"/>
                </a:lnTo>
                <a:lnTo>
                  <a:pt x="3733387" y="364236"/>
                </a:lnTo>
                <a:lnTo>
                  <a:pt x="3789521" y="308228"/>
                </a:lnTo>
                <a:lnTo>
                  <a:pt x="3775424" y="294132"/>
                </a:lnTo>
                <a:close/>
              </a:path>
              <a:path w="4083685" h="4083685">
                <a:moveTo>
                  <a:pt x="3677380" y="392175"/>
                </a:moveTo>
                <a:lnTo>
                  <a:pt x="3621373" y="448310"/>
                </a:lnTo>
                <a:lnTo>
                  <a:pt x="3635343" y="462280"/>
                </a:lnTo>
                <a:lnTo>
                  <a:pt x="3691477" y="406273"/>
                </a:lnTo>
                <a:lnTo>
                  <a:pt x="3677380" y="392175"/>
                </a:lnTo>
                <a:close/>
              </a:path>
              <a:path w="4083685" h="4083685">
                <a:moveTo>
                  <a:pt x="3579336" y="490347"/>
                </a:moveTo>
                <a:lnTo>
                  <a:pt x="3523329" y="546353"/>
                </a:lnTo>
                <a:lnTo>
                  <a:pt x="3537299" y="560324"/>
                </a:lnTo>
                <a:lnTo>
                  <a:pt x="3593306" y="504317"/>
                </a:lnTo>
                <a:lnTo>
                  <a:pt x="3579336" y="490347"/>
                </a:lnTo>
                <a:close/>
              </a:path>
              <a:path w="4083685" h="4083685">
                <a:moveTo>
                  <a:pt x="3481292" y="588390"/>
                </a:moveTo>
                <a:lnTo>
                  <a:pt x="3425285" y="644398"/>
                </a:lnTo>
                <a:lnTo>
                  <a:pt x="3439255" y="658368"/>
                </a:lnTo>
                <a:lnTo>
                  <a:pt x="3495262" y="602361"/>
                </a:lnTo>
                <a:lnTo>
                  <a:pt x="3481292" y="588390"/>
                </a:lnTo>
                <a:close/>
              </a:path>
              <a:path w="4083685" h="4083685">
                <a:moveTo>
                  <a:pt x="3383248" y="686435"/>
                </a:moveTo>
                <a:lnTo>
                  <a:pt x="3327114" y="742442"/>
                </a:lnTo>
                <a:lnTo>
                  <a:pt x="3341211" y="756538"/>
                </a:lnTo>
                <a:lnTo>
                  <a:pt x="3397218" y="700405"/>
                </a:lnTo>
                <a:lnTo>
                  <a:pt x="3383248" y="686435"/>
                </a:lnTo>
                <a:close/>
              </a:path>
              <a:path w="4083685" h="4083685">
                <a:moveTo>
                  <a:pt x="3285204" y="784478"/>
                </a:moveTo>
                <a:lnTo>
                  <a:pt x="3229070" y="840486"/>
                </a:lnTo>
                <a:lnTo>
                  <a:pt x="3243167" y="854583"/>
                </a:lnTo>
                <a:lnTo>
                  <a:pt x="3299174" y="798449"/>
                </a:lnTo>
                <a:lnTo>
                  <a:pt x="3285204" y="784478"/>
                </a:lnTo>
                <a:close/>
              </a:path>
              <a:path w="4083685" h="4083685">
                <a:moveTo>
                  <a:pt x="3187033" y="882523"/>
                </a:moveTo>
                <a:lnTo>
                  <a:pt x="3131026" y="938657"/>
                </a:lnTo>
                <a:lnTo>
                  <a:pt x="3144996" y="952626"/>
                </a:lnTo>
                <a:lnTo>
                  <a:pt x="3201130" y="896620"/>
                </a:lnTo>
                <a:lnTo>
                  <a:pt x="3187033" y="882523"/>
                </a:lnTo>
                <a:close/>
              </a:path>
              <a:path w="4083685" h="4083685">
                <a:moveTo>
                  <a:pt x="3088989" y="980567"/>
                </a:moveTo>
                <a:lnTo>
                  <a:pt x="3032982" y="1036701"/>
                </a:lnTo>
                <a:lnTo>
                  <a:pt x="3046952" y="1050671"/>
                </a:lnTo>
                <a:lnTo>
                  <a:pt x="3103086" y="994663"/>
                </a:lnTo>
                <a:lnTo>
                  <a:pt x="3088989" y="980567"/>
                </a:lnTo>
                <a:close/>
              </a:path>
              <a:path w="4083685" h="4083685">
                <a:moveTo>
                  <a:pt x="2990945" y="1078738"/>
                </a:moveTo>
                <a:lnTo>
                  <a:pt x="2934938" y="1134745"/>
                </a:lnTo>
                <a:lnTo>
                  <a:pt x="2948908" y="1148714"/>
                </a:lnTo>
                <a:lnTo>
                  <a:pt x="3004915" y="1092708"/>
                </a:lnTo>
                <a:lnTo>
                  <a:pt x="2990945" y="1078738"/>
                </a:lnTo>
                <a:close/>
              </a:path>
              <a:path w="4083685" h="4083685">
                <a:moveTo>
                  <a:pt x="2892901" y="1176782"/>
                </a:moveTo>
                <a:lnTo>
                  <a:pt x="2836894" y="1232789"/>
                </a:lnTo>
                <a:lnTo>
                  <a:pt x="2850864" y="1246759"/>
                </a:lnTo>
                <a:lnTo>
                  <a:pt x="2906871" y="1190752"/>
                </a:lnTo>
                <a:lnTo>
                  <a:pt x="2892901" y="1176782"/>
                </a:lnTo>
                <a:close/>
              </a:path>
              <a:path w="4083685" h="4083685">
                <a:moveTo>
                  <a:pt x="2794857" y="1274826"/>
                </a:moveTo>
                <a:lnTo>
                  <a:pt x="2738850" y="1330833"/>
                </a:lnTo>
                <a:lnTo>
                  <a:pt x="2752820" y="1344803"/>
                </a:lnTo>
                <a:lnTo>
                  <a:pt x="2808827" y="1288796"/>
                </a:lnTo>
                <a:lnTo>
                  <a:pt x="2794857" y="1274826"/>
                </a:lnTo>
                <a:close/>
              </a:path>
              <a:path w="4083685" h="4083685">
                <a:moveTo>
                  <a:pt x="2696813" y="1372870"/>
                </a:moveTo>
                <a:lnTo>
                  <a:pt x="2640679" y="1428877"/>
                </a:lnTo>
                <a:lnTo>
                  <a:pt x="2654776" y="1442974"/>
                </a:lnTo>
                <a:lnTo>
                  <a:pt x="2710783" y="1386840"/>
                </a:lnTo>
                <a:lnTo>
                  <a:pt x="2696813" y="1372870"/>
                </a:lnTo>
                <a:close/>
              </a:path>
              <a:path w="4083685" h="4083685">
                <a:moveTo>
                  <a:pt x="2598642" y="1470914"/>
                </a:moveTo>
                <a:lnTo>
                  <a:pt x="2542635" y="1526921"/>
                </a:lnTo>
                <a:lnTo>
                  <a:pt x="2556732" y="1541018"/>
                </a:lnTo>
                <a:lnTo>
                  <a:pt x="2612739" y="1485011"/>
                </a:lnTo>
                <a:lnTo>
                  <a:pt x="2598642" y="1470914"/>
                </a:lnTo>
                <a:close/>
              </a:path>
              <a:path w="4083685" h="4083685">
                <a:moveTo>
                  <a:pt x="2500598" y="1568958"/>
                </a:moveTo>
                <a:lnTo>
                  <a:pt x="2444591" y="1625092"/>
                </a:lnTo>
                <a:lnTo>
                  <a:pt x="2458561" y="1639062"/>
                </a:lnTo>
                <a:lnTo>
                  <a:pt x="2514695" y="1583055"/>
                </a:lnTo>
                <a:lnTo>
                  <a:pt x="2500598" y="1568958"/>
                </a:lnTo>
                <a:close/>
              </a:path>
              <a:path w="4083685" h="4083685">
                <a:moveTo>
                  <a:pt x="2402554" y="1667129"/>
                </a:moveTo>
                <a:lnTo>
                  <a:pt x="2346547" y="1723136"/>
                </a:lnTo>
                <a:lnTo>
                  <a:pt x="2360517" y="1737106"/>
                </a:lnTo>
                <a:lnTo>
                  <a:pt x="2416524" y="1681099"/>
                </a:lnTo>
                <a:lnTo>
                  <a:pt x="2402554" y="1667129"/>
                </a:lnTo>
                <a:close/>
              </a:path>
              <a:path w="4083685" h="4083685">
                <a:moveTo>
                  <a:pt x="2304510" y="1765173"/>
                </a:moveTo>
                <a:lnTo>
                  <a:pt x="2248503" y="1821180"/>
                </a:lnTo>
                <a:lnTo>
                  <a:pt x="2262473" y="1835150"/>
                </a:lnTo>
                <a:lnTo>
                  <a:pt x="2318480" y="1779143"/>
                </a:lnTo>
                <a:lnTo>
                  <a:pt x="2304510" y="1765173"/>
                </a:lnTo>
                <a:close/>
              </a:path>
              <a:path w="4083685" h="4083685">
                <a:moveTo>
                  <a:pt x="2206466" y="1863217"/>
                </a:moveTo>
                <a:lnTo>
                  <a:pt x="2150459" y="1919224"/>
                </a:lnTo>
                <a:lnTo>
                  <a:pt x="2164429" y="1933194"/>
                </a:lnTo>
                <a:lnTo>
                  <a:pt x="2220436" y="1877187"/>
                </a:lnTo>
                <a:lnTo>
                  <a:pt x="2206466" y="1863217"/>
                </a:lnTo>
                <a:close/>
              </a:path>
              <a:path w="4083685" h="4083685">
                <a:moveTo>
                  <a:pt x="2108422" y="1961261"/>
                </a:moveTo>
                <a:lnTo>
                  <a:pt x="2052288" y="2017268"/>
                </a:lnTo>
                <a:lnTo>
                  <a:pt x="2066385" y="2031365"/>
                </a:lnTo>
                <a:lnTo>
                  <a:pt x="2122392" y="1975231"/>
                </a:lnTo>
                <a:lnTo>
                  <a:pt x="2108422" y="1961261"/>
                </a:lnTo>
                <a:close/>
              </a:path>
              <a:path w="4083685" h="4083685">
                <a:moveTo>
                  <a:pt x="2010251" y="2059305"/>
                </a:moveTo>
                <a:lnTo>
                  <a:pt x="1954244" y="2115312"/>
                </a:lnTo>
                <a:lnTo>
                  <a:pt x="1968341" y="2129409"/>
                </a:lnTo>
                <a:lnTo>
                  <a:pt x="2024348" y="2073402"/>
                </a:lnTo>
                <a:lnTo>
                  <a:pt x="2010251" y="2059305"/>
                </a:lnTo>
                <a:close/>
              </a:path>
              <a:path w="4083685" h="4083685">
                <a:moveTo>
                  <a:pt x="1912207" y="2157349"/>
                </a:moveTo>
                <a:lnTo>
                  <a:pt x="1856200" y="2213483"/>
                </a:lnTo>
                <a:lnTo>
                  <a:pt x="1870170" y="2227453"/>
                </a:lnTo>
                <a:lnTo>
                  <a:pt x="1926304" y="2171446"/>
                </a:lnTo>
                <a:lnTo>
                  <a:pt x="1912207" y="2157349"/>
                </a:lnTo>
                <a:close/>
              </a:path>
              <a:path w="4083685" h="4083685">
                <a:moveTo>
                  <a:pt x="1814163" y="2255520"/>
                </a:moveTo>
                <a:lnTo>
                  <a:pt x="1758156" y="2311527"/>
                </a:lnTo>
                <a:lnTo>
                  <a:pt x="1772126" y="2325497"/>
                </a:lnTo>
                <a:lnTo>
                  <a:pt x="1828133" y="2269490"/>
                </a:lnTo>
                <a:lnTo>
                  <a:pt x="1814163" y="2255520"/>
                </a:lnTo>
                <a:close/>
              </a:path>
              <a:path w="4083685" h="4083685">
                <a:moveTo>
                  <a:pt x="1716119" y="2353564"/>
                </a:moveTo>
                <a:lnTo>
                  <a:pt x="1660112" y="2409571"/>
                </a:lnTo>
                <a:lnTo>
                  <a:pt x="1674082" y="2423541"/>
                </a:lnTo>
                <a:lnTo>
                  <a:pt x="1730089" y="2367534"/>
                </a:lnTo>
                <a:lnTo>
                  <a:pt x="1716119" y="2353564"/>
                </a:lnTo>
                <a:close/>
              </a:path>
              <a:path w="4083685" h="4083685">
                <a:moveTo>
                  <a:pt x="1618075" y="2451608"/>
                </a:moveTo>
                <a:lnTo>
                  <a:pt x="1562068" y="2507615"/>
                </a:lnTo>
                <a:lnTo>
                  <a:pt x="1576038" y="2521585"/>
                </a:lnTo>
                <a:lnTo>
                  <a:pt x="1632045" y="2465578"/>
                </a:lnTo>
                <a:lnTo>
                  <a:pt x="1618075" y="2451608"/>
                </a:lnTo>
                <a:close/>
              </a:path>
              <a:path w="4083685" h="4083685">
                <a:moveTo>
                  <a:pt x="1520031" y="2549652"/>
                </a:moveTo>
                <a:lnTo>
                  <a:pt x="1463897" y="2605659"/>
                </a:lnTo>
                <a:lnTo>
                  <a:pt x="1477994" y="2619756"/>
                </a:lnTo>
                <a:lnTo>
                  <a:pt x="1534001" y="2563622"/>
                </a:lnTo>
                <a:lnTo>
                  <a:pt x="1520031" y="2549652"/>
                </a:lnTo>
                <a:close/>
              </a:path>
              <a:path w="4083685" h="4083685">
                <a:moveTo>
                  <a:pt x="1421987" y="2647696"/>
                </a:moveTo>
                <a:lnTo>
                  <a:pt x="1365853" y="2703703"/>
                </a:lnTo>
                <a:lnTo>
                  <a:pt x="1379950" y="2717800"/>
                </a:lnTo>
                <a:lnTo>
                  <a:pt x="1435957" y="2661666"/>
                </a:lnTo>
                <a:lnTo>
                  <a:pt x="1421987" y="2647696"/>
                </a:lnTo>
                <a:close/>
              </a:path>
              <a:path w="4083685" h="4083685">
                <a:moveTo>
                  <a:pt x="1323816" y="2745740"/>
                </a:moveTo>
                <a:lnTo>
                  <a:pt x="1267809" y="2801874"/>
                </a:lnTo>
                <a:lnTo>
                  <a:pt x="1281779" y="2815844"/>
                </a:lnTo>
                <a:lnTo>
                  <a:pt x="1337913" y="2759837"/>
                </a:lnTo>
                <a:lnTo>
                  <a:pt x="1323816" y="2745740"/>
                </a:lnTo>
                <a:close/>
              </a:path>
              <a:path w="4083685" h="4083685">
                <a:moveTo>
                  <a:pt x="1225772" y="2843784"/>
                </a:moveTo>
                <a:lnTo>
                  <a:pt x="1169765" y="2899918"/>
                </a:lnTo>
                <a:lnTo>
                  <a:pt x="1183735" y="2913888"/>
                </a:lnTo>
                <a:lnTo>
                  <a:pt x="1239869" y="2857881"/>
                </a:lnTo>
                <a:lnTo>
                  <a:pt x="1225772" y="2843784"/>
                </a:lnTo>
                <a:close/>
              </a:path>
              <a:path w="4083685" h="4083685">
                <a:moveTo>
                  <a:pt x="1127728" y="2941955"/>
                </a:moveTo>
                <a:lnTo>
                  <a:pt x="1071721" y="2997962"/>
                </a:lnTo>
                <a:lnTo>
                  <a:pt x="1085691" y="3011932"/>
                </a:lnTo>
                <a:lnTo>
                  <a:pt x="1141698" y="2955925"/>
                </a:lnTo>
                <a:lnTo>
                  <a:pt x="1127728" y="2941955"/>
                </a:lnTo>
                <a:close/>
              </a:path>
              <a:path w="4083685" h="4083685">
                <a:moveTo>
                  <a:pt x="1029684" y="3039999"/>
                </a:moveTo>
                <a:lnTo>
                  <a:pt x="973677" y="3096006"/>
                </a:lnTo>
                <a:lnTo>
                  <a:pt x="987647" y="3109976"/>
                </a:lnTo>
                <a:lnTo>
                  <a:pt x="1043654" y="3053969"/>
                </a:lnTo>
                <a:lnTo>
                  <a:pt x="1029684" y="3039999"/>
                </a:lnTo>
                <a:close/>
              </a:path>
              <a:path w="4083685" h="4083685">
                <a:moveTo>
                  <a:pt x="931640" y="3138043"/>
                </a:moveTo>
                <a:lnTo>
                  <a:pt x="875506" y="3194050"/>
                </a:lnTo>
                <a:lnTo>
                  <a:pt x="889603" y="3208020"/>
                </a:lnTo>
                <a:lnTo>
                  <a:pt x="945610" y="3152013"/>
                </a:lnTo>
                <a:lnTo>
                  <a:pt x="931640" y="3138043"/>
                </a:lnTo>
                <a:close/>
              </a:path>
              <a:path w="4083685" h="4083685">
                <a:moveTo>
                  <a:pt x="833596" y="3236087"/>
                </a:moveTo>
                <a:lnTo>
                  <a:pt x="777462" y="3292094"/>
                </a:lnTo>
                <a:lnTo>
                  <a:pt x="791559" y="3306191"/>
                </a:lnTo>
                <a:lnTo>
                  <a:pt x="847566" y="3250057"/>
                </a:lnTo>
                <a:lnTo>
                  <a:pt x="833596" y="3236087"/>
                </a:lnTo>
                <a:close/>
              </a:path>
              <a:path w="4083685" h="4083685">
                <a:moveTo>
                  <a:pt x="735425" y="3334169"/>
                </a:moveTo>
                <a:lnTo>
                  <a:pt x="679418" y="3390201"/>
                </a:lnTo>
                <a:lnTo>
                  <a:pt x="693388" y="3404209"/>
                </a:lnTo>
                <a:lnTo>
                  <a:pt x="749522" y="3348177"/>
                </a:lnTo>
                <a:lnTo>
                  <a:pt x="735425" y="3334169"/>
                </a:lnTo>
                <a:close/>
              </a:path>
              <a:path w="4083685" h="4083685">
                <a:moveTo>
                  <a:pt x="637381" y="3432225"/>
                </a:moveTo>
                <a:lnTo>
                  <a:pt x="581374" y="3488270"/>
                </a:lnTo>
                <a:lnTo>
                  <a:pt x="595344" y="3502279"/>
                </a:lnTo>
                <a:lnTo>
                  <a:pt x="651478" y="3446233"/>
                </a:lnTo>
                <a:lnTo>
                  <a:pt x="637381" y="3432225"/>
                </a:lnTo>
                <a:close/>
              </a:path>
              <a:path w="4083685" h="4083685">
                <a:moveTo>
                  <a:pt x="539337" y="3530295"/>
                </a:moveTo>
                <a:lnTo>
                  <a:pt x="483330" y="3586327"/>
                </a:lnTo>
                <a:lnTo>
                  <a:pt x="497300" y="3600335"/>
                </a:lnTo>
                <a:lnTo>
                  <a:pt x="553307" y="3544303"/>
                </a:lnTo>
                <a:lnTo>
                  <a:pt x="539337" y="3530295"/>
                </a:lnTo>
                <a:close/>
              </a:path>
              <a:path w="4083685" h="4083685">
                <a:moveTo>
                  <a:pt x="441293" y="3628364"/>
                </a:moveTo>
                <a:lnTo>
                  <a:pt x="385286" y="3684397"/>
                </a:lnTo>
                <a:lnTo>
                  <a:pt x="399256" y="3698405"/>
                </a:lnTo>
                <a:lnTo>
                  <a:pt x="455263" y="3642372"/>
                </a:lnTo>
                <a:lnTo>
                  <a:pt x="441293" y="3628364"/>
                </a:lnTo>
                <a:close/>
              </a:path>
              <a:path w="4083685" h="4083685">
                <a:moveTo>
                  <a:pt x="343249" y="3726421"/>
                </a:moveTo>
                <a:lnTo>
                  <a:pt x="287242" y="3782466"/>
                </a:lnTo>
                <a:lnTo>
                  <a:pt x="301212" y="3796474"/>
                </a:lnTo>
                <a:lnTo>
                  <a:pt x="357219" y="3740429"/>
                </a:lnTo>
                <a:lnTo>
                  <a:pt x="343249" y="3726421"/>
                </a:lnTo>
                <a:close/>
              </a:path>
              <a:path w="4083685" h="4083685">
                <a:moveTo>
                  <a:pt x="245205" y="3824490"/>
                </a:moveTo>
                <a:lnTo>
                  <a:pt x="189071" y="3880523"/>
                </a:lnTo>
                <a:lnTo>
                  <a:pt x="203168" y="3894531"/>
                </a:lnTo>
                <a:lnTo>
                  <a:pt x="259175" y="3838498"/>
                </a:lnTo>
                <a:lnTo>
                  <a:pt x="245205" y="3824490"/>
                </a:lnTo>
                <a:close/>
              </a:path>
              <a:path w="4083685" h="4083685">
                <a:moveTo>
                  <a:pt x="147034" y="3922547"/>
                </a:moveTo>
                <a:lnTo>
                  <a:pt x="91027" y="3978592"/>
                </a:lnTo>
                <a:lnTo>
                  <a:pt x="104997" y="3992600"/>
                </a:lnTo>
                <a:lnTo>
                  <a:pt x="161131" y="3936568"/>
                </a:lnTo>
                <a:lnTo>
                  <a:pt x="147034" y="3922547"/>
                </a:lnTo>
                <a:close/>
              </a:path>
              <a:path w="4083685" h="4083685">
                <a:moveTo>
                  <a:pt x="38068" y="4007485"/>
                </a:moveTo>
                <a:lnTo>
                  <a:pt x="23737" y="4010275"/>
                </a:lnTo>
                <a:lnTo>
                  <a:pt x="11144" y="4018648"/>
                </a:lnTo>
                <a:lnTo>
                  <a:pt x="2786" y="4031248"/>
                </a:lnTo>
                <a:lnTo>
                  <a:pt x="0" y="4045585"/>
                </a:lnTo>
                <a:lnTo>
                  <a:pt x="2786" y="4059921"/>
                </a:lnTo>
                <a:lnTo>
                  <a:pt x="11144" y="4072521"/>
                </a:lnTo>
                <a:lnTo>
                  <a:pt x="23737" y="4080894"/>
                </a:lnTo>
                <a:lnTo>
                  <a:pt x="38068" y="4083685"/>
                </a:lnTo>
                <a:lnTo>
                  <a:pt x="52399" y="4080894"/>
                </a:lnTo>
                <a:lnTo>
                  <a:pt x="64992" y="4072521"/>
                </a:lnTo>
                <a:lnTo>
                  <a:pt x="73350" y="4059921"/>
                </a:lnTo>
                <a:lnTo>
                  <a:pt x="74776" y="4052582"/>
                </a:lnTo>
                <a:lnTo>
                  <a:pt x="45053" y="4052582"/>
                </a:lnTo>
                <a:lnTo>
                  <a:pt x="31083" y="4038574"/>
                </a:lnTo>
                <a:lnTo>
                  <a:pt x="48990" y="4020616"/>
                </a:lnTo>
                <a:lnTo>
                  <a:pt x="66298" y="4020616"/>
                </a:lnTo>
                <a:lnTo>
                  <a:pt x="64992" y="4018648"/>
                </a:lnTo>
                <a:lnTo>
                  <a:pt x="52399" y="4010275"/>
                </a:lnTo>
                <a:lnTo>
                  <a:pt x="38068" y="4007485"/>
                </a:lnTo>
                <a:close/>
              </a:path>
              <a:path w="4083685" h="4083685">
                <a:moveTo>
                  <a:pt x="48990" y="4020616"/>
                </a:moveTo>
                <a:lnTo>
                  <a:pt x="31083" y="4038574"/>
                </a:lnTo>
                <a:lnTo>
                  <a:pt x="45053" y="4052582"/>
                </a:lnTo>
                <a:lnTo>
                  <a:pt x="63087" y="4034624"/>
                </a:lnTo>
                <a:lnTo>
                  <a:pt x="48990" y="4020616"/>
                </a:lnTo>
                <a:close/>
              </a:path>
              <a:path w="4083685" h="4083685">
                <a:moveTo>
                  <a:pt x="66298" y="4020616"/>
                </a:moveTo>
                <a:lnTo>
                  <a:pt x="48990" y="4020616"/>
                </a:lnTo>
                <a:lnTo>
                  <a:pt x="63087" y="4034624"/>
                </a:lnTo>
                <a:lnTo>
                  <a:pt x="45053" y="4052582"/>
                </a:lnTo>
                <a:lnTo>
                  <a:pt x="74776" y="4052582"/>
                </a:lnTo>
                <a:lnTo>
                  <a:pt x="76136" y="4045585"/>
                </a:lnTo>
                <a:lnTo>
                  <a:pt x="73350" y="4031248"/>
                </a:lnTo>
                <a:lnTo>
                  <a:pt x="66298" y="4020616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629693" y="2813176"/>
            <a:ext cx="3550285" cy="3550285"/>
          </a:xfrm>
          <a:custGeom>
            <a:avLst/>
            <a:gdLst/>
            <a:ahLst/>
            <a:cxnLst/>
            <a:rect l="l" t="t" r="r" b="b"/>
            <a:pathLst>
              <a:path w="3550285" h="3550285">
                <a:moveTo>
                  <a:pt x="3536283" y="0"/>
                </a:moveTo>
                <a:lnTo>
                  <a:pt x="3480276" y="56007"/>
                </a:lnTo>
                <a:lnTo>
                  <a:pt x="3494246" y="69976"/>
                </a:lnTo>
                <a:lnTo>
                  <a:pt x="3550253" y="13970"/>
                </a:lnTo>
                <a:lnTo>
                  <a:pt x="3536283" y="0"/>
                </a:lnTo>
                <a:close/>
              </a:path>
              <a:path w="3550285" h="3550285">
                <a:moveTo>
                  <a:pt x="3438239" y="98044"/>
                </a:moveTo>
                <a:lnTo>
                  <a:pt x="3382105" y="154050"/>
                </a:lnTo>
                <a:lnTo>
                  <a:pt x="3396202" y="168148"/>
                </a:lnTo>
                <a:lnTo>
                  <a:pt x="3452209" y="112013"/>
                </a:lnTo>
                <a:lnTo>
                  <a:pt x="3438239" y="98044"/>
                </a:lnTo>
                <a:close/>
              </a:path>
              <a:path w="3550285" h="3550285">
                <a:moveTo>
                  <a:pt x="3340195" y="196087"/>
                </a:moveTo>
                <a:lnTo>
                  <a:pt x="3284061" y="252095"/>
                </a:lnTo>
                <a:lnTo>
                  <a:pt x="3298158" y="266192"/>
                </a:lnTo>
                <a:lnTo>
                  <a:pt x="3354165" y="210058"/>
                </a:lnTo>
                <a:lnTo>
                  <a:pt x="3340195" y="196087"/>
                </a:lnTo>
                <a:close/>
              </a:path>
              <a:path w="3550285" h="3550285">
                <a:moveTo>
                  <a:pt x="3242024" y="294132"/>
                </a:moveTo>
                <a:lnTo>
                  <a:pt x="3186017" y="350265"/>
                </a:lnTo>
                <a:lnTo>
                  <a:pt x="3199987" y="364236"/>
                </a:lnTo>
                <a:lnTo>
                  <a:pt x="3256121" y="308228"/>
                </a:lnTo>
                <a:lnTo>
                  <a:pt x="3242024" y="294132"/>
                </a:lnTo>
                <a:close/>
              </a:path>
              <a:path w="3550285" h="3550285">
                <a:moveTo>
                  <a:pt x="3143980" y="392175"/>
                </a:moveTo>
                <a:lnTo>
                  <a:pt x="3087973" y="448310"/>
                </a:lnTo>
                <a:lnTo>
                  <a:pt x="3101943" y="462280"/>
                </a:lnTo>
                <a:lnTo>
                  <a:pt x="3158077" y="406273"/>
                </a:lnTo>
                <a:lnTo>
                  <a:pt x="3143980" y="392175"/>
                </a:lnTo>
                <a:close/>
              </a:path>
              <a:path w="3550285" h="3550285">
                <a:moveTo>
                  <a:pt x="3045936" y="490347"/>
                </a:moveTo>
                <a:lnTo>
                  <a:pt x="2989929" y="546353"/>
                </a:lnTo>
                <a:lnTo>
                  <a:pt x="3003899" y="560324"/>
                </a:lnTo>
                <a:lnTo>
                  <a:pt x="3059906" y="504317"/>
                </a:lnTo>
                <a:lnTo>
                  <a:pt x="3045936" y="490347"/>
                </a:lnTo>
                <a:close/>
              </a:path>
              <a:path w="3550285" h="3550285">
                <a:moveTo>
                  <a:pt x="2947892" y="588390"/>
                </a:moveTo>
                <a:lnTo>
                  <a:pt x="2891885" y="644398"/>
                </a:lnTo>
                <a:lnTo>
                  <a:pt x="2905855" y="658368"/>
                </a:lnTo>
                <a:lnTo>
                  <a:pt x="2961862" y="602361"/>
                </a:lnTo>
                <a:lnTo>
                  <a:pt x="2947892" y="588390"/>
                </a:lnTo>
                <a:close/>
              </a:path>
              <a:path w="3550285" h="3550285">
                <a:moveTo>
                  <a:pt x="2849848" y="686435"/>
                </a:moveTo>
                <a:lnTo>
                  <a:pt x="2793714" y="742442"/>
                </a:lnTo>
                <a:lnTo>
                  <a:pt x="2807811" y="756538"/>
                </a:lnTo>
                <a:lnTo>
                  <a:pt x="2863818" y="700405"/>
                </a:lnTo>
                <a:lnTo>
                  <a:pt x="2849848" y="686435"/>
                </a:lnTo>
                <a:close/>
              </a:path>
              <a:path w="3550285" h="3550285">
                <a:moveTo>
                  <a:pt x="2751804" y="784478"/>
                </a:moveTo>
                <a:lnTo>
                  <a:pt x="2695670" y="840486"/>
                </a:lnTo>
                <a:lnTo>
                  <a:pt x="2709767" y="854583"/>
                </a:lnTo>
                <a:lnTo>
                  <a:pt x="2765774" y="798449"/>
                </a:lnTo>
                <a:lnTo>
                  <a:pt x="2751804" y="784478"/>
                </a:lnTo>
                <a:close/>
              </a:path>
              <a:path w="3550285" h="3550285">
                <a:moveTo>
                  <a:pt x="2653633" y="882523"/>
                </a:moveTo>
                <a:lnTo>
                  <a:pt x="2597626" y="938657"/>
                </a:lnTo>
                <a:lnTo>
                  <a:pt x="2611596" y="952627"/>
                </a:lnTo>
                <a:lnTo>
                  <a:pt x="2667730" y="896620"/>
                </a:lnTo>
                <a:lnTo>
                  <a:pt x="2653633" y="882523"/>
                </a:lnTo>
                <a:close/>
              </a:path>
              <a:path w="3550285" h="3550285">
                <a:moveTo>
                  <a:pt x="2555589" y="980567"/>
                </a:moveTo>
                <a:lnTo>
                  <a:pt x="2499582" y="1036701"/>
                </a:lnTo>
                <a:lnTo>
                  <a:pt x="2513552" y="1050671"/>
                </a:lnTo>
                <a:lnTo>
                  <a:pt x="2569686" y="994664"/>
                </a:lnTo>
                <a:lnTo>
                  <a:pt x="2555589" y="980567"/>
                </a:lnTo>
                <a:close/>
              </a:path>
              <a:path w="3550285" h="3550285">
                <a:moveTo>
                  <a:pt x="2457545" y="1078738"/>
                </a:moveTo>
                <a:lnTo>
                  <a:pt x="2401538" y="1134745"/>
                </a:lnTo>
                <a:lnTo>
                  <a:pt x="2415508" y="1148715"/>
                </a:lnTo>
                <a:lnTo>
                  <a:pt x="2471515" y="1092708"/>
                </a:lnTo>
                <a:lnTo>
                  <a:pt x="2457545" y="1078738"/>
                </a:lnTo>
                <a:close/>
              </a:path>
              <a:path w="3550285" h="3550285">
                <a:moveTo>
                  <a:pt x="2359501" y="1176782"/>
                </a:moveTo>
                <a:lnTo>
                  <a:pt x="2303494" y="1232789"/>
                </a:lnTo>
                <a:lnTo>
                  <a:pt x="2317464" y="1246759"/>
                </a:lnTo>
                <a:lnTo>
                  <a:pt x="2373471" y="1190752"/>
                </a:lnTo>
                <a:lnTo>
                  <a:pt x="2359501" y="1176782"/>
                </a:lnTo>
                <a:close/>
              </a:path>
              <a:path w="3550285" h="3550285">
                <a:moveTo>
                  <a:pt x="2261457" y="1274826"/>
                </a:moveTo>
                <a:lnTo>
                  <a:pt x="2205450" y="1330833"/>
                </a:lnTo>
                <a:lnTo>
                  <a:pt x="2219420" y="1344803"/>
                </a:lnTo>
                <a:lnTo>
                  <a:pt x="2275427" y="1288796"/>
                </a:lnTo>
                <a:lnTo>
                  <a:pt x="2261457" y="1274826"/>
                </a:lnTo>
                <a:close/>
              </a:path>
              <a:path w="3550285" h="3550285">
                <a:moveTo>
                  <a:pt x="2163413" y="1372870"/>
                </a:moveTo>
                <a:lnTo>
                  <a:pt x="2107279" y="1428877"/>
                </a:lnTo>
                <a:lnTo>
                  <a:pt x="2121376" y="1442974"/>
                </a:lnTo>
                <a:lnTo>
                  <a:pt x="2177383" y="1386840"/>
                </a:lnTo>
                <a:lnTo>
                  <a:pt x="2163413" y="1372870"/>
                </a:lnTo>
                <a:close/>
              </a:path>
              <a:path w="3550285" h="3550285">
                <a:moveTo>
                  <a:pt x="2065242" y="1470914"/>
                </a:moveTo>
                <a:lnTo>
                  <a:pt x="2009235" y="1526921"/>
                </a:lnTo>
                <a:lnTo>
                  <a:pt x="2023332" y="1541018"/>
                </a:lnTo>
                <a:lnTo>
                  <a:pt x="2079339" y="1485011"/>
                </a:lnTo>
                <a:lnTo>
                  <a:pt x="2065242" y="1470914"/>
                </a:lnTo>
                <a:close/>
              </a:path>
              <a:path w="3550285" h="3550285">
                <a:moveTo>
                  <a:pt x="1967198" y="1568958"/>
                </a:moveTo>
                <a:lnTo>
                  <a:pt x="1911191" y="1625092"/>
                </a:lnTo>
                <a:lnTo>
                  <a:pt x="1925161" y="1639062"/>
                </a:lnTo>
                <a:lnTo>
                  <a:pt x="1981295" y="1583055"/>
                </a:lnTo>
                <a:lnTo>
                  <a:pt x="1967198" y="1568958"/>
                </a:lnTo>
                <a:close/>
              </a:path>
              <a:path w="3550285" h="3550285">
                <a:moveTo>
                  <a:pt x="1869154" y="1667129"/>
                </a:moveTo>
                <a:lnTo>
                  <a:pt x="1813147" y="1723136"/>
                </a:lnTo>
                <a:lnTo>
                  <a:pt x="1827117" y="1737106"/>
                </a:lnTo>
                <a:lnTo>
                  <a:pt x="1883124" y="1681099"/>
                </a:lnTo>
                <a:lnTo>
                  <a:pt x="1869154" y="1667129"/>
                </a:lnTo>
                <a:close/>
              </a:path>
              <a:path w="3550285" h="3550285">
                <a:moveTo>
                  <a:pt x="1771110" y="1765173"/>
                </a:moveTo>
                <a:lnTo>
                  <a:pt x="1715103" y="1821180"/>
                </a:lnTo>
                <a:lnTo>
                  <a:pt x="1729073" y="1835150"/>
                </a:lnTo>
                <a:lnTo>
                  <a:pt x="1785080" y="1779143"/>
                </a:lnTo>
                <a:lnTo>
                  <a:pt x="1771110" y="1765173"/>
                </a:lnTo>
                <a:close/>
              </a:path>
              <a:path w="3550285" h="3550285">
                <a:moveTo>
                  <a:pt x="1673066" y="1863217"/>
                </a:moveTo>
                <a:lnTo>
                  <a:pt x="1617059" y="1919224"/>
                </a:lnTo>
                <a:lnTo>
                  <a:pt x="1631029" y="1933194"/>
                </a:lnTo>
                <a:lnTo>
                  <a:pt x="1687036" y="1877187"/>
                </a:lnTo>
                <a:lnTo>
                  <a:pt x="1673066" y="1863217"/>
                </a:lnTo>
                <a:close/>
              </a:path>
              <a:path w="3550285" h="3550285">
                <a:moveTo>
                  <a:pt x="1575022" y="1961261"/>
                </a:moveTo>
                <a:lnTo>
                  <a:pt x="1518888" y="2017268"/>
                </a:lnTo>
                <a:lnTo>
                  <a:pt x="1532985" y="2031365"/>
                </a:lnTo>
                <a:lnTo>
                  <a:pt x="1588992" y="1975231"/>
                </a:lnTo>
                <a:lnTo>
                  <a:pt x="1575022" y="1961261"/>
                </a:lnTo>
                <a:close/>
              </a:path>
              <a:path w="3550285" h="3550285">
                <a:moveTo>
                  <a:pt x="1476851" y="2059305"/>
                </a:moveTo>
                <a:lnTo>
                  <a:pt x="1420844" y="2115312"/>
                </a:lnTo>
                <a:lnTo>
                  <a:pt x="1434941" y="2129409"/>
                </a:lnTo>
                <a:lnTo>
                  <a:pt x="1490948" y="2073402"/>
                </a:lnTo>
                <a:lnTo>
                  <a:pt x="1476851" y="2059305"/>
                </a:lnTo>
                <a:close/>
              </a:path>
              <a:path w="3550285" h="3550285">
                <a:moveTo>
                  <a:pt x="1378807" y="2157349"/>
                </a:moveTo>
                <a:lnTo>
                  <a:pt x="1322800" y="2213483"/>
                </a:lnTo>
                <a:lnTo>
                  <a:pt x="1336770" y="2227453"/>
                </a:lnTo>
                <a:lnTo>
                  <a:pt x="1392904" y="2171446"/>
                </a:lnTo>
                <a:lnTo>
                  <a:pt x="1378807" y="2157349"/>
                </a:lnTo>
                <a:close/>
              </a:path>
              <a:path w="3550285" h="3550285">
                <a:moveTo>
                  <a:pt x="1280763" y="2255520"/>
                </a:moveTo>
                <a:lnTo>
                  <a:pt x="1224756" y="2311527"/>
                </a:lnTo>
                <a:lnTo>
                  <a:pt x="1238726" y="2325497"/>
                </a:lnTo>
                <a:lnTo>
                  <a:pt x="1294733" y="2269490"/>
                </a:lnTo>
                <a:lnTo>
                  <a:pt x="1280763" y="2255520"/>
                </a:lnTo>
                <a:close/>
              </a:path>
              <a:path w="3550285" h="3550285">
                <a:moveTo>
                  <a:pt x="1182719" y="2353564"/>
                </a:moveTo>
                <a:lnTo>
                  <a:pt x="1126712" y="2409571"/>
                </a:lnTo>
                <a:lnTo>
                  <a:pt x="1140682" y="2423541"/>
                </a:lnTo>
                <a:lnTo>
                  <a:pt x="1196689" y="2367534"/>
                </a:lnTo>
                <a:lnTo>
                  <a:pt x="1182719" y="2353564"/>
                </a:lnTo>
                <a:close/>
              </a:path>
              <a:path w="3550285" h="3550285">
                <a:moveTo>
                  <a:pt x="1084675" y="2451608"/>
                </a:moveTo>
                <a:lnTo>
                  <a:pt x="1028668" y="2507615"/>
                </a:lnTo>
                <a:lnTo>
                  <a:pt x="1042638" y="2521585"/>
                </a:lnTo>
                <a:lnTo>
                  <a:pt x="1098645" y="2465578"/>
                </a:lnTo>
                <a:lnTo>
                  <a:pt x="1084675" y="2451608"/>
                </a:lnTo>
                <a:close/>
              </a:path>
              <a:path w="3550285" h="3550285">
                <a:moveTo>
                  <a:pt x="986631" y="2549652"/>
                </a:moveTo>
                <a:lnTo>
                  <a:pt x="930497" y="2605659"/>
                </a:lnTo>
                <a:lnTo>
                  <a:pt x="944594" y="2619756"/>
                </a:lnTo>
                <a:lnTo>
                  <a:pt x="1000601" y="2563622"/>
                </a:lnTo>
                <a:lnTo>
                  <a:pt x="986631" y="2549652"/>
                </a:lnTo>
                <a:close/>
              </a:path>
              <a:path w="3550285" h="3550285">
                <a:moveTo>
                  <a:pt x="888587" y="2647696"/>
                </a:moveTo>
                <a:lnTo>
                  <a:pt x="832453" y="2703703"/>
                </a:lnTo>
                <a:lnTo>
                  <a:pt x="846550" y="2717800"/>
                </a:lnTo>
                <a:lnTo>
                  <a:pt x="902557" y="2661666"/>
                </a:lnTo>
                <a:lnTo>
                  <a:pt x="888587" y="2647696"/>
                </a:lnTo>
                <a:close/>
              </a:path>
              <a:path w="3550285" h="3550285">
                <a:moveTo>
                  <a:pt x="790416" y="2745740"/>
                </a:moveTo>
                <a:lnTo>
                  <a:pt x="734409" y="2801810"/>
                </a:lnTo>
                <a:lnTo>
                  <a:pt x="748379" y="2815831"/>
                </a:lnTo>
                <a:lnTo>
                  <a:pt x="804513" y="2759837"/>
                </a:lnTo>
                <a:lnTo>
                  <a:pt x="790416" y="2745740"/>
                </a:lnTo>
                <a:close/>
              </a:path>
              <a:path w="3550285" h="3550285">
                <a:moveTo>
                  <a:pt x="692372" y="2843847"/>
                </a:moveTo>
                <a:lnTo>
                  <a:pt x="636365" y="2899879"/>
                </a:lnTo>
                <a:lnTo>
                  <a:pt x="650335" y="2913888"/>
                </a:lnTo>
                <a:lnTo>
                  <a:pt x="706469" y="2857855"/>
                </a:lnTo>
                <a:lnTo>
                  <a:pt x="692372" y="2843847"/>
                </a:lnTo>
                <a:close/>
              </a:path>
              <a:path w="3550285" h="3550285">
                <a:moveTo>
                  <a:pt x="594328" y="2941904"/>
                </a:moveTo>
                <a:lnTo>
                  <a:pt x="538321" y="2997949"/>
                </a:lnTo>
                <a:lnTo>
                  <a:pt x="552291" y="3011957"/>
                </a:lnTo>
                <a:lnTo>
                  <a:pt x="608298" y="2955912"/>
                </a:lnTo>
                <a:lnTo>
                  <a:pt x="594328" y="2941904"/>
                </a:lnTo>
                <a:close/>
              </a:path>
              <a:path w="3550285" h="3550285">
                <a:moveTo>
                  <a:pt x="496284" y="3039973"/>
                </a:moveTo>
                <a:lnTo>
                  <a:pt x="440277" y="3096006"/>
                </a:lnTo>
                <a:lnTo>
                  <a:pt x="454247" y="3110014"/>
                </a:lnTo>
                <a:lnTo>
                  <a:pt x="510254" y="3053981"/>
                </a:lnTo>
                <a:lnTo>
                  <a:pt x="496284" y="3039973"/>
                </a:lnTo>
                <a:close/>
              </a:path>
              <a:path w="3550285" h="3550285">
                <a:moveTo>
                  <a:pt x="398240" y="3138043"/>
                </a:moveTo>
                <a:lnTo>
                  <a:pt x="342106" y="3194075"/>
                </a:lnTo>
                <a:lnTo>
                  <a:pt x="356203" y="3208083"/>
                </a:lnTo>
                <a:lnTo>
                  <a:pt x="412210" y="3152051"/>
                </a:lnTo>
                <a:lnTo>
                  <a:pt x="398240" y="3138043"/>
                </a:lnTo>
                <a:close/>
              </a:path>
              <a:path w="3550285" h="3550285">
                <a:moveTo>
                  <a:pt x="300196" y="3236099"/>
                </a:moveTo>
                <a:lnTo>
                  <a:pt x="244062" y="3292144"/>
                </a:lnTo>
                <a:lnTo>
                  <a:pt x="258159" y="3306152"/>
                </a:lnTo>
                <a:lnTo>
                  <a:pt x="314166" y="3250107"/>
                </a:lnTo>
                <a:lnTo>
                  <a:pt x="300196" y="3236099"/>
                </a:lnTo>
                <a:close/>
              </a:path>
              <a:path w="3550285" h="3550285">
                <a:moveTo>
                  <a:pt x="202025" y="3334169"/>
                </a:moveTo>
                <a:lnTo>
                  <a:pt x="146018" y="3390201"/>
                </a:lnTo>
                <a:lnTo>
                  <a:pt x="159988" y="3404209"/>
                </a:lnTo>
                <a:lnTo>
                  <a:pt x="216122" y="3348177"/>
                </a:lnTo>
                <a:lnTo>
                  <a:pt x="202025" y="3334169"/>
                </a:lnTo>
                <a:close/>
              </a:path>
              <a:path w="3550285" h="3550285">
                <a:moveTo>
                  <a:pt x="38068" y="3474085"/>
                </a:moveTo>
                <a:lnTo>
                  <a:pt x="23737" y="3476875"/>
                </a:lnTo>
                <a:lnTo>
                  <a:pt x="11144" y="3485248"/>
                </a:lnTo>
                <a:lnTo>
                  <a:pt x="2786" y="3497848"/>
                </a:lnTo>
                <a:lnTo>
                  <a:pt x="0" y="3512185"/>
                </a:lnTo>
                <a:lnTo>
                  <a:pt x="2786" y="3526521"/>
                </a:lnTo>
                <a:lnTo>
                  <a:pt x="11144" y="3539121"/>
                </a:lnTo>
                <a:lnTo>
                  <a:pt x="23737" y="3547494"/>
                </a:lnTo>
                <a:lnTo>
                  <a:pt x="38068" y="3550285"/>
                </a:lnTo>
                <a:lnTo>
                  <a:pt x="52399" y="3547494"/>
                </a:lnTo>
                <a:lnTo>
                  <a:pt x="64992" y="3539121"/>
                </a:lnTo>
                <a:lnTo>
                  <a:pt x="73350" y="3526521"/>
                </a:lnTo>
                <a:lnTo>
                  <a:pt x="76136" y="3512185"/>
                </a:lnTo>
                <a:lnTo>
                  <a:pt x="74211" y="3502279"/>
                </a:lnTo>
                <a:lnTo>
                  <a:pt x="61944" y="3502279"/>
                </a:lnTo>
                <a:lnTo>
                  <a:pt x="47974" y="3488270"/>
                </a:lnTo>
                <a:lnTo>
                  <a:pt x="56582" y="3479656"/>
                </a:lnTo>
                <a:lnTo>
                  <a:pt x="52399" y="3476875"/>
                </a:lnTo>
                <a:lnTo>
                  <a:pt x="38068" y="3474085"/>
                </a:lnTo>
                <a:close/>
              </a:path>
              <a:path w="3550285" h="3550285">
                <a:moveTo>
                  <a:pt x="56582" y="3479656"/>
                </a:moveTo>
                <a:lnTo>
                  <a:pt x="47974" y="3488270"/>
                </a:lnTo>
                <a:lnTo>
                  <a:pt x="61944" y="3502279"/>
                </a:lnTo>
                <a:lnTo>
                  <a:pt x="70574" y="3493664"/>
                </a:lnTo>
                <a:lnTo>
                  <a:pt x="64992" y="3485248"/>
                </a:lnTo>
                <a:lnTo>
                  <a:pt x="56582" y="3479656"/>
                </a:lnTo>
                <a:close/>
              </a:path>
              <a:path w="3550285" h="3550285">
                <a:moveTo>
                  <a:pt x="70574" y="3493664"/>
                </a:moveTo>
                <a:lnTo>
                  <a:pt x="61944" y="3502279"/>
                </a:lnTo>
                <a:lnTo>
                  <a:pt x="74211" y="3502279"/>
                </a:lnTo>
                <a:lnTo>
                  <a:pt x="73350" y="3497848"/>
                </a:lnTo>
                <a:lnTo>
                  <a:pt x="70574" y="3493664"/>
                </a:lnTo>
                <a:close/>
              </a:path>
              <a:path w="3550285" h="3550285">
                <a:moveTo>
                  <a:pt x="103981" y="3432225"/>
                </a:moveTo>
                <a:lnTo>
                  <a:pt x="56582" y="3479656"/>
                </a:lnTo>
                <a:lnTo>
                  <a:pt x="64992" y="3485248"/>
                </a:lnTo>
                <a:lnTo>
                  <a:pt x="70574" y="3493664"/>
                </a:lnTo>
                <a:lnTo>
                  <a:pt x="118078" y="3446246"/>
                </a:lnTo>
                <a:lnTo>
                  <a:pt x="103981" y="3432225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163093" y="3346577"/>
            <a:ext cx="3016885" cy="3016885"/>
          </a:xfrm>
          <a:custGeom>
            <a:avLst/>
            <a:gdLst/>
            <a:ahLst/>
            <a:cxnLst/>
            <a:rect l="l" t="t" r="r" b="b"/>
            <a:pathLst>
              <a:path w="3016885" h="3016885">
                <a:moveTo>
                  <a:pt x="3002883" y="0"/>
                </a:moveTo>
                <a:lnTo>
                  <a:pt x="2946876" y="56007"/>
                </a:lnTo>
                <a:lnTo>
                  <a:pt x="2960846" y="69976"/>
                </a:lnTo>
                <a:lnTo>
                  <a:pt x="3016853" y="13970"/>
                </a:lnTo>
                <a:lnTo>
                  <a:pt x="3002883" y="0"/>
                </a:lnTo>
                <a:close/>
              </a:path>
              <a:path w="3016885" h="3016885">
                <a:moveTo>
                  <a:pt x="2904839" y="98044"/>
                </a:moveTo>
                <a:lnTo>
                  <a:pt x="2848705" y="154050"/>
                </a:lnTo>
                <a:lnTo>
                  <a:pt x="2862802" y="168148"/>
                </a:lnTo>
                <a:lnTo>
                  <a:pt x="2918809" y="112013"/>
                </a:lnTo>
                <a:lnTo>
                  <a:pt x="2904839" y="98044"/>
                </a:lnTo>
                <a:close/>
              </a:path>
              <a:path w="3016885" h="3016885">
                <a:moveTo>
                  <a:pt x="2806795" y="196087"/>
                </a:moveTo>
                <a:lnTo>
                  <a:pt x="2750661" y="252095"/>
                </a:lnTo>
                <a:lnTo>
                  <a:pt x="2764758" y="266192"/>
                </a:lnTo>
                <a:lnTo>
                  <a:pt x="2820765" y="210058"/>
                </a:lnTo>
                <a:lnTo>
                  <a:pt x="2806795" y="196087"/>
                </a:lnTo>
                <a:close/>
              </a:path>
              <a:path w="3016885" h="3016885">
                <a:moveTo>
                  <a:pt x="2708624" y="294131"/>
                </a:moveTo>
                <a:lnTo>
                  <a:pt x="2652617" y="350266"/>
                </a:lnTo>
                <a:lnTo>
                  <a:pt x="2666587" y="364236"/>
                </a:lnTo>
                <a:lnTo>
                  <a:pt x="2722721" y="308229"/>
                </a:lnTo>
                <a:lnTo>
                  <a:pt x="2708624" y="294131"/>
                </a:lnTo>
                <a:close/>
              </a:path>
              <a:path w="3016885" h="3016885">
                <a:moveTo>
                  <a:pt x="2610580" y="392175"/>
                </a:moveTo>
                <a:lnTo>
                  <a:pt x="2554573" y="448310"/>
                </a:lnTo>
                <a:lnTo>
                  <a:pt x="2568543" y="462280"/>
                </a:lnTo>
                <a:lnTo>
                  <a:pt x="2624677" y="406273"/>
                </a:lnTo>
                <a:lnTo>
                  <a:pt x="2610580" y="392175"/>
                </a:lnTo>
                <a:close/>
              </a:path>
              <a:path w="3016885" h="3016885">
                <a:moveTo>
                  <a:pt x="2512536" y="490347"/>
                </a:moveTo>
                <a:lnTo>
                  <a:pt x="2456529" y="546354"/>
                </a:lnTo>
                <a:lnTo>
                  <a:pt x="2470499" y="560324"/>
                </a:lnTo>
                <a:lnTo>
                  <a:pt x="2526506" y="504317"/>
                </a:lnTo>
                <a:lnTo>
                  <a:pt x="2512536" y="490347"/>
                </a:lnTo>
                <a:close/>
              </a:path>
              <a:path w="3016885" h="3016885">
                <a:moveTo>
                  <a:pt x="2414492" y="588391"/>
                </a:moveTo>
                <a:lnTo>
                  <a:pt x="2358485" y="644398"/>
                </a:lnTo>
                <a:lnTo>
                  <a:pt x="2372455" y="658368"/>
                </a:lnTo>
                <a:lnTo>
                  <a:pt x="2428462" y="602361"/>
                </a:lnTo>
                <a:lnTo>
                  <a:pt x="2414492" y="588391"/>
                </a:lnTo>
                <a:close/>
              </a:path>
              <a:path w="3016885" h="3016885">
                <a:moveTo>
                  <a:pt x="2316448" y="686435"/>
                </a:moveTo>
                <a:lnTo>
                  <a:pt x="2260314" y="742442"/>
                </a:lnTo>
                <a:lnTo>
                  <a:pt x="2274411" y="756412"/>
                </a:lnTo>
                <a:lnTo>
                  <a:pt x="2330418" y="700405"/>
                </a:lnTo>
                <a:lnTo>
                  <a:pt x="2316448" y="686435"/>
                </a:lnTo>
                <a:close/>
              </a:path>
              <a:path w="3016885" h="3016885">
                <a:moveTo>
                  <a:pt x="2218404" y="784479"/>
                </a:moveTo>
                <a:lnTo>
                  <a:pt x="2162270" y="840486"/>
                </a:lnTo>
                <a:lnTo>
                  <a:pt x="2176367" y="854583"/>
                </a:lnTo>
                <a:lnTo>
                  <a:pt x="2232374" y="798449"/>
                </a:lnTo>
                <a:lnTo>
                  <a:pt x="2218404" y="784479"/>
                </a:lnTo>
                <a:close/>
              </a:path>
              <a:path w="3016885" h="3016885">
                <a:moveTo>
                  <a:pt x="2120233" y="882523"/>
                </a:moveTo>
                <a:lnTo>
                  <a:pt x="2064226" y="938657"/>
                </a:lnTo>
                <a:lnTo>
                  <a:pt x="2078196" y="952627"/>
                </a:lnTo>
                <a:lnTo>
                  <a:pt x="2134330" y="896620"/>
                </a:lnTo>
                <a:lnTo>
                  <a:pt x="2120233" y="882523"/>
                </a:lnTo>
                <a:close/>
              </a:path>
              <a:path w="3016885" h="3016885">
                <a:moveTo>
                  <a:pt x="2022189" y="980567"/>
                </a:moveTo>
                <a:lnTo>
                  <a:pt x="1966182" y="1036701"/>
                </a:lnTo>
                <a:lnTo>
                  <a:pt x="1980152" y="1050671"/>
                </a:lnTo>
                <a:lnTo>
                  <a:pt x="2036286" y="994664"/>
                </a:lnTo>
                <a:lnTo>
                  <a:pt x="2022189" y="980567"/>
                </a:lnTo>
                <a:close/>
              </a:path>
              <a:path w="3016885" h="3016885">
                <a:moveTo>
                  <a:pt x="1924145" y="1078738"/>
                </a:moveTo>
                <a:lnTo>
                  <a:pt x="1868138" y="1134745"/>
                </a:lnTo>
                <a:lnTo>
                  <a:pt x="1882108" y="1148715"/>
                </a:lnTo>
                <a:lnTo>
                  <a:pt x="1938115" y="1092708"/>
                </a:lnTo>
                <a:lnTo>
                  <a:pt x="1924145" y="1078738"/>
                </a:lnTo>
                <a:close/>
              </a:path>
              <a:path w="3016885" h="3016885">
                <a:moveTo>
                  <a:pt x="1826101" y="1176782"/>
                </a:moveTo>
                <a:lnTo>
                  <a:pt x="1770094" y="1232789"/>
                </a:lnTo>
                <a:lnTo>
                  <a:pt x="1784064" y="1246759"/>
                </a:lnTo>
                <a:lnTo>
                  <a:pt x="1840071" y="1190752"/>
                </a:lnTo>
                <a:lnTo>
                  <a:pt x="1826101" y="1176782"/>
                </a:lnTo>
                <a:close/>
              </a:path>
              <a:path w="3016885" h="3016885">
                <a:moveTo>
                  <a:pt x="1728057" y="1274826"/>
                </a:moveTo>
                <a:lnTo>
                  <a:pt x="1672050" y="1330833"/>
                </a:lnTo>
                <a:lnTo>
                  <a:pt x="1686020" y="1344803"/>
                </a:lnTo>
                <a:lnTo>
                  <a:pt x="1742027" y="1288796"/>
                </a:lnTo>
                <a:lnTo>
                  <a:pt x="1728057" y="1274826"/>
                </a:lnTo>
                <a:close/>
              </a:path>
              <a:path w="3016885" h="3016885">
                <a:moveTo>
                  <a:pt x="1630013" y="1372870"/>
                </a:moveTo>
                <a:lnTo>
                  <a:pt x="1573879" y="1428877"/>
                </a:lnTo>
                <a:lnTo>
                  <a:pt x="1587976" y="1442974"/>
                </a:lnTo>
                <a:lnTo>
                  <a:pt x="1643983" y="1386840"/>
                </a:lnTo>
                <a:lnTo>
                  <a:pt x="1630013" y="1372870"/>
                </a:lnTo>
                <a:close/>
              </a:path>
              <a:path w="3016885" h="3016885">
                <a:moveTo>
                  <a:pt x="1531842" y="1470914"/>
                </a:moveTo>
                <a:lnTo>
                  <a:pt x="1475835" y="1526921"/>
                </a:lnTo>
                <a:lnTo>
                  <a:pt x="1489932" y="1541018"/>
                </a:lnTo>
                <a:lnTo>
                  <a:pt x="1545939" y="1485011"/>
                </a:lnTo>
                <a:lnTo>
                  <a:pt x="1531842" y="1470914"/>
                </a:lnTo>
                <a:close/>
              </a:path>
              <a:path w="3016885" h="3016885">
                <a:moveTo>
                  <a:pt x="1433798" y="1568958"/>
                </a:moveTo>
                <a:lnTo>
                  <a:pt x="1377791" y="1625092"/>
                </a:lnTo>
                <a:lnTo>
                  <a:pt x="1391761" y="1639062"/>
                </a:lnTo>
                <a:lnTo>
                  <a:pt x="1447895" y="1583055"/>
                </a:lnTo>
                <a:lnTo>
                  <a:pt x="1433798" y="1568958"/>
                </a:lnTo>
                <a:close/>
              </a:path>
              <a:path w="3016885" h="3016885">
                <a:moveTo>
                  <a:pt x="1335754" y="1667129"/>
                </a:moveTo>
                <a:lnTo>
                  <a:pt x="1279747" y="1723136"/>
                </a:lnTo>
                <a:lnTo>
                  <a:pt x="1293717" y="1737106"/>
                </a:lnTo>
                <a:lnTo>
                  <a:pt x="1349724" y="1681099"/>
                </a:lnTo>
                <a:lnTo>
                  <a:pt x="1335754" y="1667129"/>
                </a:lnTo>
                <a:close/>
              </a:path>
              <a:path w="3016885" h="3016885">
                <a:moveTo>
                  <a:pt x="1237710" y="1765173"/>
                </a:moveTo>
                <a:lnTo>
                  <a:pt x="1181703" y="1821180"/>
                </a:lnTo>
                <a:lnTo>
                  <a:pt x="1195673" y="1835150"/>
                </a:lnTo>
                <a:lnTo>
                  <a:pt x="1251680" y="1779143"/>
                </a:lnTo>
                <a:lnTo>
                  <a:pt x="1237710" y="1765173"/>
                </a:lnTo>
                <a:close/>
              </a:path>
              <a:path w="3016885" h="3016885">
                <a:moveTo>
                  <a:pt x="1139666" y="1863217"/>
                </a:moveTo>
                <a:lnTo>
                  <a:pt x="1083659" y="1919224"/>
                </a:lnTo>
                <a:lnTo>
                  <a:pt x="1097629" y="1933194"/>
                </a:lnTo>
                <a:lnTo>
                  <a:pt x="1153636" y="1877187"/>
                </a:lnTo>
                <a:lnTo>
                  <a:pt x="1139666" y="1863217"/>
                </a:lnTo>
                <a:close/>
              </a:path>
              <a:path w="3016885" h="3016885">
                <a:moveTo>
                  <a:pt x="1041622" y="1961261"/>
                </a:moveTo>
                <a:lnTo>
                  <a:pt x="985488" y="2017268"/>
                </a:lnTo>
                <a:lnTo>
                  <a:pt x="999585" y="2031364"/>
                </a:lnTo>
                <a:lnTo>
                  <a:pt x="1055592" y="1975231"/>
                </a:lnTo>
                <a:lnTo>
                  <a:pt x="1041622" y="1961261"/>
                </a:lnTo>
                <a:close/>
              </a:path>
              <a:path w="3016885" h="3016885">
                <a:moveTo>
                  <a:pt x="943451" y="2059305"/>
                </a:moveTo>
                <a:lnTo>
                  <a:pt x="887444" y="2115312"/>
                </a:lnTo>
                <a:lnTo>
                  <a:pt x="901541" y="2129409"/>
                </a:lnTo>
                <a:lnTo>
                  <a:pt x="957548" y="2073402"/>
                </a:lnTo>
                <a:lnTo>
                  <a:pt x="943451" y="2059305"/>
                </a:lnTo>
                <a:close/>
              </a:path>
              <a:path w="3016885" h="3016885">
                <a:moveTo>
                  <a:pt x="845407" y="2157349"/>
                </a:moveTo>
                <a:lnTo>
                  <a:pt x="789400" y="2213483"/>
                </a:lnTo>
                <a:lnTo>
                  <a:pt x="803370" y="2227453"/>
                </a:lnTo>
                <a:lnTo>
                  <a:pt x="859504" y="2171446"/>
                </a:lnTo>
                <a:lnTo>
                  <a:pt x="845407" y="2157349"/>
                </a:lnTo>
                <a:close/>
              </a:path>
              <a:path w="3016885" h="3016885">
                <a:moveTo>
                  <a:pt x="747363" y="2255456"/>
                </a:moveTo>
                <a:lnTo>
                  <a:pt x="691356" y="2311488"/>
                </a:lnTo>
                <a:lnTo>
                  <a:pt x="705326" y="2325509"/>
                </a:lnTo>
                <a:lnTo>
                  <a:pt x="761333" y="2269464"/>
                </a:lnTo>
                <a:lnTo>
                  <a:pt x="747363" y="2255456"/>
                </a:lnTo>
                <a:close/>
              </a:path>
              <a:path w="3016885" h="3016885">
                <a:moveTo>
                  <a:pt x="649319" y="2353525"/>
                </a:moveTo>
                <a:lnTo>
                  <a:pt x="593312" y="2409558"/>
                </a:lnTo>
                <a:lnTo>
                  <a:pt x="607282" y="2423566"/>
                </a:lnTo>
                <a:lnTo>
                  <a:pt x="663289" y="2367534"/>
                </a:lnTo>
                <a:lnTo>
                  <a:pt x="649319" y="2353525"/>
                </a:lnTo>
                <a:close/>
              </a:path>
              <a:path w="3016885" h="3016885">
                <a:moveTo>
                  <a:pt x="551275" y="2451582"/>
                </a:moveTo>
                <a:lnTo>
                  <a:pt x="495268" y="2507627"/>
                </a:lnTo>
                <a:lnTo>
                  <a:pt x="509238" y="2521635"/>
                </a:lnTo>
                <a:lnTo>
                  <a:pt x="565245" y="2465590"/>
                </a:lnTo>
                <a:lnTo>
                  <a:pt x="551275" y="2451582"/>
                </a:lnTo>
                <a:close/>
              </a:path>
              <a:path w="3016885" h="3016885">
                <a:moveTo>
                  <a:pt x="453231" y="2549652"/>
                </a:moveTo>
                <a:lnTo>
                  <a:pt x="397097" y="2605684"/>
                </a:lnTo>
                <a:lnTo>
                  <a:pt x="411194" y="2619692"/>
                </a:lnTo>
                <a:lnTo>
                  <a:pt x="467201" y="2563660"/>
                </a:lnTo>
                <a:lnTo>
                  <a:pt x="453231" y="2549652"/>
                </a:lnTo>
                <a:close/>
              </a:path>
              <a:path w="3016885" h="3016885">
                <a:moveTo>
                  <a:pt x="355187" y="2647721"/>
                </a:moveTo>
                <a:lnTo>
                  <a:pt x="299053" y="2703753"/>
                </a:lnTo>
                <a:lnTo>
                  <a:pt x="313150" y="2717761"/>
                </a:lnTo>
                <a:lnTo>
                  <a:pt x="369157" y="2661729"/>
                </a:lnTo>
                <a:lnTo>
                  <a:pt x="355187" y="2647721"/>
                </a:lnTo>
                <a:close/>
              </a:path>
              <a:path w="3016885" h="3016885">
                <a:moveTo>
                  <a:pt x="257016" y="2745778"/>
                </a:moveTo>
                <a:lnTo>
                  <a:pt x="201009" y="2801823"/>
                </a:lnTo>
                <a:lnTo>
                  <a:pt x="214979" y="2815831"/>
                </a:lnTo>
                <a:lnTo>
                  <a:pt x="271113" y="2759786"/>
                </a:lnTo>
                <a:lnTo>
                  <a:pt x="257016" y="2745778"/>
                </a:lnTo>
                <a:close/>
              </a:path>
              <a:path w="3016885" h="3016885">
                <a:moveTo>
                  <a:pt x="158972" y="2843847"/>
                </a:moveTo>
                <a:lnTo>
                  <a:pt x="102965" y="2899879"/>
                </a:lnTo>
                <a:lnTo>
                  <a:pt x="116935" y="2913888"/>
                </a:lnTo>
                <a:lnTo>
                  <a:pt x="173069" y="2857855"/>
                </a:lnTo>
                <a:lnTo>
                  <a:pt x="158972" y="2843847"/>
                </a:lnTo>
                <a:close/>
              </a:path>
              <a:path w="3016885" h="3016885">
                <a:moveTo>
                  <a:pt x="38068" y="2940685"/>
                </a:moveTo>
                <a:lnTo>
                  <a:pt x="23737" y="2943475"/>
                </a:lnTo>
                <a:lnTo>
                  <a:pt x="11144" y="2951848"/>
                </a:lnTo>
                <a:lnTo>
                  <a:pt x="2786" y="2964448"/>
                </a:lnTo>
                <a:lnTo>
                  <a:pt x="0" y="2978785"/>
                </a:lnTo>
                <a:lnTo>
                  <a:pt x="2786" y="2993121"/>
                </a:lnTo>
                <a:lnTo>
                  <a:pt x="11144" y="3005721"/>
                </a:lnTo>
                <a:lnTo>
                  <a:pt x="23737" y="3014094"/>
                </a:lnTo>
                <a:lnTo>
                  <a:pt x="38068" y="3016885"/>
                </a:lnTo>
                <a:lnTo>
                  <a:pt x="52399" y="3014094"/>
                </a:lnTo>
                <a:lnTo>
                  <a:pt x="64992" y="3005721"/>
                </a:lnTo>
                <a:lnTo>
                  <a:pt x="73350" y="2993121"/>
                </a:lnTo>
                <a:lnTo>
                  <a:pt x="74776" y="2985782"/>
                </a:lnTo>
                <a:lnTo>
                  <a:pt x="45053" y="2985782"/>
                </a:lnTo>
                <a:lnTo>
                  <a:pt x="31083" y="2971774"/>
                </a:lnTo>
                <a:lnTo>
                  <a:pt x="56580" y="2946255"/>
                </a:lnTo>
                <a:lnTo>
                  <a:pt x="52399" y="2943475"/>
                </a:lnTo>
                <a:lnTo>
                  <a:pt x="38068" y="2940685"/>
                </a:lnTo>
                <a:close/>
              </a:path>
              <a:path w="3016885" h="3016885">
                <a:moveTo>
                  <a:pt x="56580" y="2946255"/>
                </a:moveTo>
                <a:lnTo>
                  <a:pt x="31083" y="2971774"/>
                </a:lnTo>
                <a:lnTo>
                  <a:pt x="45053" y="2985782"/>
                </a:lnTo>
                <a:lnTo>
                  <a:pt x="70569" y="2960255"/>
                </a:lnTo>
                <a:lnTo>
                  <a:pt x="64992" y="2951848"/>
                </a:lnTo>
                <a:lnTo>
                  <a:pt x="56580" y="2946255"/>
                </a:lnTo>
                <a:close/>
              </a:path>
              <a:path w="3016885" h="3016885">
                <a:moveTo>
                  <a:pt x="70569" y="2960255"/>
                </a:moveTo>
                <a:lnTo>
                  <a:pt x="45053" y="2985782"/>
                </a:lnTo>
                <a:lnTo>
                  <a:pt x="74776" y="2985782"/>
                </a:lnTo>
                <a:lnTo>
                  <a:pt x="76136" y="2978785"/>
                </a:lnTo>
                <a:lnTo>
                  <a:pt x="73350" y="2964448"/>
                </a:lnTo>
                <a:lnTo>
                  <a:pt x="70569" y="2960255"/>
                </a:lnTo>
                <a:close/>
              </a:path>
              <a:path w="3016885" h="3016885">
                <a:moveTo>
                  <a:pt x="60928" y="2941904"/>
                </a:moveTo>
                <a:lnTo>
                  <a:pt x="56580" y="2946255"/>
                </a:lnTo>
                <a:lnTo>
                  <a:pt x="64992" y="2951848"/>
                </a:lnTo>
                <a:lnTo>
                  <a:pt x="70569" y="2960255"/>
                </a:lnTo>
                <a:lnTo>
                  <a:pt x="74898" y="2955925"/>
                </a:lnTo>
                <a:lnTo>
                  <a:pt x="60928" y="2941904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696493" y="3879977"/>
            <a:ext cx="2483485" cy="2483485"/>
          </a:xfrm>
          <a:custGeom>
            <a:avLst/>
            <a:gdLst/>
            <a:ahLst/>
            <a:cxnLst/>
            <a:rect l="l" t="t" r="r" b="b"/>
            <a:pathLst>
              <a:path w="2483485" h="2483485">
                <a:moveTo>
                  <a:pt x="2469483" y="0"/>
                </a:moveTo>
                <a:lnTo>
                  <a:pt x="2413476" y="56006"/>
                </a:lnTo>
                <a:lnTo>
                  <a:pt x="2427446" y="69977"/>
                </a:lnTo>
                <a:lnTo>
                  <a:pt x="2483453" y="13970"/>
                </a:lnTo>
                <a:lnTo>
                  <a:pt x="2469483" y="0"/>
                </a:lnTo>
                <a:close/>
              </a:path>
              <a:path w="2483485" h="2483485">
                <a:moveTo>
                  <a:pt x="2371439" y="98043"/>
                </a:moveTo>
                <a:lnTo>
                  <a:pt x="2315305" y="154050"/>
                </a:lnTo>
                <a:lnTo>
                  <a:pt x="2329402" y="168148"/>
                </a:lnTo>
                <a:lnTo>
                  <a:pt x="2385409" y="112014"/>
                </a:lnTo>
                <a:lnTo>
                  <a:pt x="2371439" y="98043"/>
                </a:lnTo>
                <a:close/>
              </a:path>
              <a:path w="2483485" h="2483485">
                <a:moveTo>
                  <a:pt x="2273395" y="196087"/>
                </a:moveTo>
                <a:lnTo>
                  <a:pt x="2217261" y="252095"/>
                </a:lnTo>
                <a:lnTo>
                  <a:pt x="2231358" y="266192"/>
                </a:lnTo>
                <a:lnTo>
                  <a:pt x="2287365" y="210058"/>
                </a:lnTo>
                <a:lnTo>
                  <a:pt x="2273395" y="196087"/>
                </a:lnTo>
                <a:close/>
              </a:path>
              <a:path w="2483485" h="2483485">
                <a:moveTo>
                  <a:pt x="2175224" y="294131"/>
                </a:moveTo>
                <a:lnTo>
                  <a:pt x="2119217" y="350266"/>
                </a:lnTo>
                <a:lnTo>
                  <a:pt x="2133187" y="364236"/>
                </a:lnTo>
                <a:lnTo>
                  <a:pt x="2189321" y="308229"/>
                </a:lnTo>
                <a:lnTo>
                  <a:pt x="2175224" y="294131"/>
                </a:lnTo>
                <a:close/>
              </a:path>
              <a:path w="2483485" h="2483485">
                <a:moveTo>
                  <a:pt x="2077180" y="392175"/>
                </a:moveTo>
                <a:lnTo>
                  <a:pt x="2021173" y="448310"/>
                </a:lnTo>
                <a:lnTo>
                  <a:pt x="2035143" y="462280"/>
                </a:lnTo>
                <a:lnTo>
                  <a:pt x="2091277" y="406273"/>
                </a:lnTo>
                <a:lnTo>
                  <a:pt x="2077180" y="392175"/>
                </a:lnTo>
                <a:close/>
              </a:path>
              <a:path w="2483485" h="2483485">
                <a:moveTo>
                  <a:pt x="1979136" y="490347"/>
                </a:moveTo>
                <a:lnTo>
                  <a:pt x="1923129" y="546354"/>
                </a:lnTo>
                <a:lnTo>
                  <a:pt x="1937099" y="560324"/>
                </a:lnTo>
                <a:lnTo>
                  <a:pt x="1993106" y="504317"/>
                </a:lnTo>
                <a:lnTo>
                  <a:pt x="1979136" y="490347"/>
                </a:lnTo>
                <a:close/>
              </a:path>
              <a:path w="2483485" h="2483485">
                <a:moveTo>
                  <a:pt x="1881092" y="588391"/>
                </a:moveTo>
                <a:lnTo>
                  <a:pt x="1825085" y="644398"/>
                </a:lnTo>
                <a:lnTo>
                  <a:pt x="1839055" y="658368"/>
                </a:lnTo>
                <a:lnTo>
                  <a:pt x="1895062" y="602361"/>
                </a:lnTo>
                <a:lnTo>
                  <a:pt x="1881092" y="588391"/>
                </a:lnTo>
                <a:close/>
              </a:path>
              <a:path w="2483485" h="2483485">
                <a:moveTo>
                  <a:pt x="1783048" y="686435"/>
                </a:moveTo>
                <a:lnTo>
                  <a:pt x="1726914" y="742442"/>
                </a:lnTo>
                <a:lnTo>
                  <a:pt x="1741011" y="756412"/>
                </a:lnTo>
                <a:lnTo>
                  <a:pt x="1797018" y="700405"/>
                </a:lnTo>
                <a:lnTo>
                  <a:pt x="1783048" y="686435"/>
                </a:lnTo>
                <a:close/>
              </a:path>
              <a:path w="2483485" h="2483485">
                <a:moveTo>
                  <a:pt x="1685004" y="784479"/>
                </a:moveTo>
                <a:lnTo>
                  <a:pt x="1628870" y="840486"/>
                </a:lnTo>
                <a:lnTo>
                  <a:pt x="1642967" y="854583"/>
                </a:lnTo>
                <a:lnTo>
                  <a:pt x="1698974" y="798449"/>
                </a:lnTo>
                <a:lnTo>
                  <a:pt x="1685004" y="784479"/>
                </a:lnTo>
                <a:close/>
              </a:path>
              <a:path w="2483485" h="2483485">
                <a:moveTo>
                  <a:pt x="1586833" y="882523"/>
                </a:moveTo>
                <a:lnTo>
                  <a:pt x="1530826" y="938657"/>
                </a:lnTo>
                <a:lnTo>
                  <a:pt x="1544796" y="952627"/>
                </a:lnTo>
                <a:lnTo>
                  <a:pt x="1600930" y="896620"/>
                </a:lnTo>
                <a:lnTo>
                  <a:pt x="1586833" y="882523"/>
                </a:lnTo>
                <a:close/>
              </a:path>
              <a:path w="2483485" h="2483485">
                <a:moveTo>
                  <a:pt x="1488789" y="980567"/>
                </a:moveTo>
                <a:lnTo>
                  <a:pt x="1432782" y="1036701"/>
                </a:lnTo>
                <a:lnTo>
                  <a:pt x="1446752" y="1050671"/>
                </a:lnTo>
                <a:lnTo>
                  <a:pt x="1502886" y="994664"/>
                </a:lnTo>
                <a:lnTo>
                  <a:pt x="1488789" y="980567"/>
                </a:lnTo>
                <a:close/>
              </a:path>
              <a:path w="2483485" h="2483485">
                <a:moveTo>
                  <a:pt x="1390745" y="1078738"/>
                </a:moveTo>
                <a:lnTo>
                  <a:pt x="1334738" y="1134745"/>
                </a:lnTo>
                <a:lnTo>
                  <a:pt x="1348708" y="1148715"/>
                </a:lnTo>
                <a:lnTo>
                  <a:pt x="1404715" y="1092708"/>
                </a:lnTo>
                <a:lnTo>
                  <a:pt x="1390745" y="1078738"/>
                </a:lnTo>
                <a:close/>
              </a:path>
              <a:path w="2483485" h="2483485">
                <a:moveTo>
                  <a:pt x="1292701" y="1176782"/>
                </a:moveTo>
                <a:lnTo>
                  <a:pt x="1236694" y="1232789"/>
                </a:lnTo>
                <a:lnTo>
                  <a:pt x="1250664" y="1246759"/>
                </a:lnTo>
                <a:lnTo>
                  <a:pt x="1306671" y="1190752"/>
                </a:lnTo>
                <a:lnTo>
                  <a:pt x="1292701" y="1176782"/>
                </a:lnTo>
                <a:close/>
              </a:path>
              <a:path w="2483485" h="2483485">
                <a:moveTo>
                  <a:pt x="1194657" y="1274826"/>
                </a:moveTo>
                <a:lnTo>
                  <a:pt x="1138650" y="1330833"/>
                </a:lnTo>
                <a:lnTo>
                  <a:pt x="1152620" y="1344803"/>
                </a:lnTo>
                <a:lnTo>
                  <a:pt x="1208627" y="1288796"/>
                </a:lnTo>
                <a:lnTo>
                  <a:pt x="1194657" y="1274826"/>
                </a:lnTo>
                <a:close/>
              </a:path>
              <a:path w="2483485" h="2483485">
                <a:moveTo>
                  <a:pt x="1096613" y="1372870"/>
                </a:moveTo>
                <a:lnTo>
                  <a:pt x="1040479" y="1428877"/>
                </a:lnTo>
                <a:lnTo>
                  <a:pt x="1054576" y="1442974"/>
                </a:lnTo>
                <a:lnTo>
                  <a:pt x="1110583" y="1386840"/>
                </a:lnTo>
                <a:lnTo>
                  <a:pt x="1096613" y="1372870"/>
                </a:lnTo>
                <a:close/>
              </a:path>
              <a:path w="2483485" h="2483485">
                <a:moveTo>
                  <a:pt x="998442" y="1470914"/>
                </a:moveTo>
                <a:lnTo>
                  <a:pt x="942435" y="1526921"/>
                </a:lnTo>
                <a:lnTo>
                  <a:pt x="956532" y="1541018"/>
                </a:lnTo>
                <a:lnTo>
                  <a:pt x="1012539" y="1485011"/>
                </a:lnTo>
                <a:lnTo>
                  <a:pt x="998442" y="1470914"/>
                </a:lnTo>
                <a:close/>
              </a:path>
              <a:path w="2483485" h="2483485">
                <a:moveTo>
                  <a:pt x="900398" y="1568958"/>
                </a:moveTo>
                <a:lnTo>
                  <a:pt x="844391" y="1625092"/>
                </a:lnTo>
                <a:lnTo>
                  <a:pt x="858361" y="1639062"/>
                </a:lnTo>
                <a:lnTo>
                  <a:pt x="914495" y="1583055"/>
                </a:lnTo>
                <a:lnTo>
                  <a:pt x="900398" y="1568958"/>
                </a:lnTo>
                <a:close/>
              </a:path>
              <a:path w="2483485" h="2483485">
                <a:moveTo>
                  <a:pt x="802354" y="1667129"/>
                </a:moveTo>
                <a:lnTo>
                  <a:pt x="746347" y="1723110"/>
                </a:lnTo>
                <a:lnTo>
                  <a:pt x="760317" y="1737118"/>
                </a:lnTo>
                <a:lnTo>
                  <a:pt x="816324" y="1681099"/>
                </a:lnTo>
                <a:lnTo>
                  <a:pt x="802354" y="1667129"/>
                </a:lnTo>
                <a:close/>
              </a:path>
              <a:path w="2483485" h="2483485">
                <a:moveTo>
                  <a:pt x="704310" y="1765134"/>
                </a:moveTo>
                <a:lnTo>
                  <a:pt x="648303" y="1821180"/>
                </a:lnTo>
                <a:lnTo>
                  <a:pt x="662273" y="1835188"/>
                </a:lnTo>
                <a:lnTo>
                  <a:pt x="718280" y="1779143"/>
                </a:lnTo>
                <a:lnTo>
                  <a:pt x="704310" y="1765134"/>
                </a:lnTo>
                <a:close/>
              </a:path>
              <a:path w="2483485" h="2483485">
                <a:moveTo>
                  <a:pt x="606266" y="1863204"/>
                </a:moveTo>
                <a:lnTo>
                  <a:pt x="550259" y="1919236"/>
                </a:lnTo>
                <a:lnTo>
                  <a:pt x="564229" y="1933244"/>
                </a:lnTo>
                <a:lnTo>
                  <a:pt x="620236" y="1877212"/>
                </a:lnTo>
                <a:lnTo>
                  <a:pt x="606266" y="1863204"/>
                </a:lnTo>
                <a:close/>
              </a:path>
              <a:path w="2483485" h="2483485">
                <a:moveTo>
                  <a:pt x="508222" y="1961261"/>
                </a:moveTo>
                <a:lnTo>
                  <a:pt x="452088" y="2017306"/>
                </a:lnTo>
                <a:lnTo>
                  <a:pt x="466185" y="2031314"/>
                </a:lnTo>
                <a:lnTo>
                  <a:pt x="522192" y="1975269"/>
                </a:lnTo>
                <a:lnTo>
                  <a:pt x="508222" y="1961261"/>
                </a:lnTo>
                <a:close/>
              </a:path>
              <a:path w="2483485" h="2483485">
                <a:moveTo>
                  <a:pt x="410051" y="2059330"/>
                </a:moveTo>
                <a:lnTo>
                  <a:pt x="354044" y="2115362"/>
                </a:lnTo>
                <a:lnTo>
                  <a:pt x="368141" y="2129370"/>
                </a:lnTo>
                <a:lnTo>
                  <a:pt x="424148" y="2073338"/>
                </a:lnTo>
                <a:lnTo>
                  <a:pt x="410051" y="2059330"/>
                </a:lnTo>
                <a:close/>
              </a:path>
              <a:path w="2483485" h="2483485">
                <a:moveTo>
                  <a:pt x="312007" y="2157399"/>
                </a:moveTo>
                <a:lnTo>
                  <a:pt x="256000" y="2213432"/>
                </a:lnTo>
                <a:lnTo>
                  <a:pt x="269970" y="2227440"/>
                </a:lnTo>
                <a:lnTo>
                  <a:pt x="326104" y="2171407"/>
                </a:lnTo>
                <a:lnTo>
                  <a:pt x="312007" y="2157399"/>
                </a:lnTo>
                <a:close/>
              </a:path>
              <a:path w="2483485" h="2483485">
                <a:moveTo>
                  <a:pt x="213963" y="2255456"/>
                </a:moveTo>
                <a:lnTo>
                  <a:pt x="157956" y="2311501"/>
                </a:lnTo>
                <a:lnTo>
                  <a:pt x="171926" y="2325509"/>
                </a:lnTo>
                <a:lnTo>
                  <a:pt x="227933" y="2269464"/>
                </a:lnTo>
                <a:lnTo>
                  <a:pt x="213963" y="2255456"/>
                </a:lnTo>
                <a:close/>
              </a:path>
              <a:path w="2483485" h="2483485">
                <a:moveTo>
                  <a:pt x="38068" y="2407285"/>
                </a:moveTo>
                <a:lnTo>
                  <a:pt x="23737" y="2410075"/>
                </a:lnTo>
                <a:lnTo>
                  <a:pt x="11144" y="2418448"/>
                </a:lnTo>
                <a:lnTo>
                  <a:pt x="2786" y="2431048"/>
                </a:lnTo>
                <a:lnTo>
                  <a:pt x="0" y="2445385"/>
                </a:lnTo>
                <a:lnTo>
                  <a:pt x="2786" y="2459721"/>
                </a:lnTo>
                <a:lnTo>
                  <a:pt x="11144" y="2472321"/>
                </a:lnTo>
                <a:lnTo>
                  <a:pt x="23737" y="2480694"/>
                </a:lnTo>
                <a:lnTo>
                  <a:pt x="38068" y="2483485"/>
                </a:lnTo>
                <a:lnTo>
                  <a:pt x="52399" y="2480694"/>
                </a:lnTo>
                <a:lnTo>
                  <a:pt x="64992" y="2472321"/>
                </a:lnTo>
                <a:lnTo>
                  <a:pt x="73350" y="2459721"/>
                </a:lnTo>
                <a:lnTo>
                  <a:pt x="76136" y="2445385"/>
                </a:lnTo>
                <a:lnTo>
                  <a:pt x="73350" y="2431048"/>
                </a:lnTo>
                <a:lnTo>
                  <a:pt x="64992" y="2418448"/>
                </a:lnTo>
                <a:lnTo>
                  <a:pt x="52399" y="2410075"/>
                </a:lnTo>
                <a:lnTo>
                  <a:pt x="38068" y="2407285"/>
                </a:lnTo>
                <a:close/>
              </a:path>
              <a:path w="2483485" h="2483485">
                <a:moveTo>
                  <a:pt x="115919" y="2353525"/>
                </a:moveTo>
                <a:lnTo>
                  <a:pt x="59912" y="2409558"/>
                </a:lnTo>
                <a:lnTo>
                  <a:pt x="73882" y="2423566"/>
                </a:lnTo>
                <a:lnTo>
                  <a:pt x="129889" y="2367534"/>
                </a:lnTo>
                <a:lnTo>
                  <a:pt x="115919" y="2353525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229893" y="4413377"/>
            <a:ext cx="1950085" cy="1950085"/>
          </a:xfrm>
          <a:custGeom>
            <a:avLst/>
            <a:gdLst/>
            <a:ahLst/>
            <a:cxnLst/>
            <a:rect l="l" t="t" r="r" b="b"/>
            <a:pathLst>
              <a:path w="1950085" h="1950085">
                <a:moveTo>
                  <a:pt x="1936083" y="0"/>
                </a:moveTo>
                <a:lnTo>
                  <a:pt x="1880076" y="56006"/>
                </a:lnTo>
                <a:lnTo>
                  <a:pt x="1894046" y="69977"/>
                </a:lnTo>
                <a:lnTo>
                  <a:pt x="1950053" y="13970"/>
                </a:lnTo>
                <a:lnTo>
                  <a:pt x="1936083" y="0"/>
                </a:lnTo>
                <a:close/>
              </a:path>
              <a:path w="1950085" h="1950085">
                <a:moveTo>
                  <a:pt x="1838039" y="98043"/>
                </a:moveTo>
                <a:lnTo>
                  <a:pt x="1781905" y="154050"/>
                </a:lnTo>
                <a:lnTo>
                  <a:pt x="1796002" y="168148"/>
                </a:lnTo>
                <a:lnTo>
                  <a:pt x="1852009" y="112014"/>
                </a:lnTo>
                <a:lnTo>
                  <a:pt x="1838039" y="98043"/>
                </a:lnTo>
                <a:close/>
              </a:path>
              <a:path w="1950085" h="1950085">
                <a:moveTo>
                  <a:pt x="1739995" y="196087"/>
                </a:moveTo>
                <a:lnTo>
                  <a:pt x="1683861" y="252095"/>
                </a:lnTo>
                <a:lnTo>
                  <a:pt x="1697958" y="266192"/>
                </a:lnTo>
                <a:lnTo>
                  <a:pt x="1753965" y="210058"/>
                </a:lnTo>
                <a:lnTo>
                  <a:pt x="1739995" y="196087"/>
                </a:lnTo>
                <a:close/>
              </a:path>
              <a:path w="1950085" h="1950085">
                <a:moveTo>
                  <a:pt x="1641824" y="294131"/>
                </a:moveTo>
                <a:lnTo>
                  <a:pt x="1585817" y="350266"/>
                </a:lnTo>
                <a:lnTo>
                  <a:pt x="1599787" y="364236"/>
                </a:lnTo>
                <a:lnTo>
                  <a:pt x="1655921" y="308229"/>
                </a:lnTo>
                <a:lnTo>
                  <a:pt x="1641824" y="294131"/>
                </a:lnTo>
                <a:close/>
              </a:path>
              <a:path w="1950085" h="1950085">
                <a:moveTo>
                  <a:pt x="1543780" y="392175"/>
                </a:moveTo>
                <a:lnTo>
                  <a:pt x="1487773" y="448310"/>
                </a:lnTo>
                <a:lnTo>
                  <a:pt x="1501743" y="462280"/>
                </a:lnTo>
                <a:lnTo>
                  <a:pt x="1557877" y="406273"/>
                </a:lnTo>
                <a:lnTo>
                  <a:pt x="1543780" y="392175"/>
                </a:lnTo>
                <a:close/>
              </a:path>
              <a:path w="1950085" h="1950085">
                <a:moveTo>
                  <a:pt x="1445736" y="490347"/>
                </a:moveTo>
                <a:lnTo>
                  <a:pt x="1389729" y="546354"/>
                </a:lnTo>
                <a:lnTo>
                  <a:pt x="1403699" y="560324"/>
                </a:lnTo>
                <a:lnTo>
                  <a:pt x="1459706" y="504317"/>
                </a:lnTo>
                <a:lnTo>
                  <a:pt x="1445736" y="490347"/>
                </a:lnTo>
                <a:close/>
              </a:path>
              <a:path w="1950085" h="1950085">
                <a:moveTo>
                  <a:pt x="1347692" y="588391"/>
                </a:moveTo>
                <a:lnTo>
                  <a:pt x="1291685" y="644398"/>
                </a:lnTo>
                <a:lnTo>
                  <a:pt x="1305655" y="658368"/>
                </a:lnTo>
                <a:lnTo>
                  <a:pt x="1361662" y="602361"/>
                </a:lnTo>
                <a:lnTo>
                  <a:pt x="1347692" y="588391"/>
                </a:lnTo>
                <a:close/>
              </a:path>
              <a:path w="1950085" h="1950085">
                <a:moveTo>
                  <a:pt x="1249648" y="686435"/>
                </a:moveTo>
                <a:lnTo>
                  <a:pt x="1193514" y="742442"/>
                </a:lnTo>
                <a:lnTo>
                  <a:pt x="1207611" y="756412"/>
                </a:lnTo>
                <a:lnTo>
                  <a:pt x="1263618" y="700405"/>
                </a:lnTo>
                <a:lnTo>
                  <a:pt x="1249648" y="686435"/>
                </a:lnTo>
                <a:close/>
              </a:path>
              <a:path w="1950085" h="1950085">
                <a:moveTo>
                  <a:pt x="1151604" y="784479"/>
                </a:moveTo>
                <a:lnTo>
                  <a:pt x="1095470" y="840486"/>
                </a:lnTo>
                <a:lnTo>
                  <a:pt x="1109567" y="854583"/>
                </a:lnTo>
                <a:lnTo>
                  <a:pt x="1165574" y="798449"/>
                </a:lnTo>
                <a:lnTo>
                  <a:pt x="1151604" y="784479"/>
                </a:lnTo>
                <a:close/>
              </a:path>
              <a:path w="1950085" h="1950085">
                <a:moveTo>
                  <a:pt x="1053433" y="882523"/>
                </a:moveTo>
                <a:lnTo>
                  <a:pt x="997426" y="938657"/>
                </a:lnTo>
                <a:lnTo>
                  <a:pt x="1011396" y="952627"/>
                </a:lnTo>
                <a:lnTo>
                  <a:pt x="1067530" y="896620"/>
                </a:lnTo>
                <a:lnTo>
                  <a:pt x="1053433" y="882523"/>
                </a:lnTo>
                <a:close/>
              </a:path>
              <a:path w="1950085" h="1950085">
                <a:moveTo>
                  <a:pt x="955389" y="980567"/>
                </a:moveTo>
                <a:lnTo>
                  <a:pt x="899382" y="1036701"/>
                </a:lnTo>
                <a:lnTo>
                  <a:pt x="913352" y="1050671"/>
                </a:lnTo>
                <a:lnTo>
                  <a:pt x="969486" y="994664"/>
                </a:lnTo>
                <a:lnTo>
                  <a:pt x="955389" y="980567"/>
                </a:lnTo>
                <a:close/>
              </a:path>
              <a:path w="1950085" h="1950085">
                <a:moveTo>
                  <a:pt x="857345" y="1078738"/>
                </a:moveTo>
                <a:lnTo>
                  <a:pt x="801338" y="1134745"/>
                </a:lnTo>
                <a:lnTo>
                  <a:pt x="815308" y="1148715"/>
                </a:lnTo>
                <a:lnTo>
                  <a:pt x="871315" y="1092708"/>
                </a:lnTo>
                <a:lnTo>
                  <a:pt x="857345" y="1078738"/>
                </a:lnTo>
                <a:close/>
              </a:path>
              <a:path w="1950085" h="1950085">
                <a:moveTo>
                  <a:pt x="759301" y="1176756"/>
                </a:moveTo>
                <a:lnTo>
                  <a:pt x="703294" y="1232789"/>
                </a:lnTo>
                <a:lnTo>
                  <a:pt x="717264" y="1246797"/>
                </a:lnTo>
                <a:lnTo>
                  <a:pt x="773271" y="1190764"/>
                </a:lnTo>
                <a:lnTo>
                  <a:pt x="759301" y="1176756"/>
                </a:lnTo>
                <a:close/>
              </a:path>
              <a:path w="1950085" h="1950085">
                <a:moveTo>
                  <a:pt x="661257" y="1274813"/>
                </a:moveTo>
                <a:lnTo>
                  <a:pt x="605250" y="1330845"/>
                </a:lnTo>
                <a:lnTo>
                  <a:pt x="619220" y="1344866"/>
                </a:lnTo>
                <a:lnTo>
                  <a:pt x="675227" y="1288821"/>
                </a:lnTo>
                <a:lnTo>
                  <a:pt x="661257" y="1274813"/>
                </a:lnTo>
                <a:close/>
              </a:path>
              <a:path w="1950085" h="1950085">
                <a:moveTo>
                  <a:pt x="563213" y="1372882"/>
                </a:moveTo>
                <a:lnTo>
                  <a:pt x="507079" y="1428915"/>
                </a:lnTo>
                <a:lnTo>
                  <a:pt x="521176" y="1442923"/>
                </a:lnTo>
                <a:lnTo>
                  <a:pt x="577183" y="1386890"/>
                </a:lnTo>
                <a:lnTo>
                  <a:pt x="563213" y="1372882"/>
                </a:lnTo>
                <a:close/>
              </a:path>
              <a:path w="1950085" h="1950085">
                <a:moveTo>
                  <a:pt x="465042" y="1470939"/>
                </a:moveTo>
                <a:lnTo>
                  <a:pt x="409035" y="1526984"/>
                </a:lnTo>
                <a:lnTo>
                  <a:pt x="423132" y="1540992"/>
                </a:lnTo>
                <a:lnTo>
                  <a:pt x="479139" y="1484947"/>
                </a:lnTo>
                <a:lnTo>
                  <a:pt x="465042" y="1470939"/>
                </a:lnTo>
                <a:close/>
              </a:path>
              <a:path w="1950085" h="1950085">
                <a:moveTo>
                  <a:pt x="366998" y="1569008"/>
                </a:moveTo>
                <a:lnTo>
                  <a:pt x="310991" y="1625041"/>
                </a:lnTo>
                <a:lnTo>
                  <a:pt x="324961" y="1639049"/>
                </a:lnTo>
                <a:lnTo>
                  <a:pt x="381095" y="1583016"/>
                </a:lnTo>
                <a:lnTo>
                  <a:pt x="366998" y="1569008"/>
                </a:lnTo>
                <a:close/>
              </a:path>
              <a:path w="1950085" h="1950085">
                <a:moveTo>
                  <a:pt x="268954" y="1667078"/>
                </a:moveTo>
                <a:lnTo>
                  <a:pt x="212947" y="1723110"/>
                </a:lnTo>
                <a:lnTo>
                  <a:pt x="226917" y="1737118"/>
                </a:lnTo>
                <a:lnTo>
                  <a:pt x="282924" y="1681086"/>
                </a:lnTo>
                <a:lnTo>
                  <a:pt x="268954" y="1667078"/>
                </a:lnTo>
                <a:close/>
              </a:path>
              <a:path w="1950085" h="1950085">
                <a:moveTo>
                  <a:pt x="170910" y="1765134"/>
                </a:moveTo>
                <a:lnTo>
                  <a:pt x="114903" y="1821180"/>
                </a:lnTo>
                <a:lnTo>
                  <a:pt x="128873" y="1835188"/>
                </a:lnTo>
                <a:lnTo>
                  <a:pt x="184880" y="1779143"/>
                </a:lnTo>
                <a:lnTo>
                  <a:pt x="170910" y="1765134"/>
                </a:lnTo>
                <a:close/>
              </a:path>
              <a:path w="1950085" h="1950085">
                <a:moveTo>
                  <a:pt x="38068" y="1873885"/>
                </a:moveTo>
                <a:lnTo>
                  <a:pt x="23737" y="1876675"/>
                </a:lnTo>
                <a:lnTo>
                  <a:pt x="11144" y="1885048"/>
                </a:lnTo>
                <a:lnTo>
                  <a:pt x="2786" y="1897648"/>
                </a:lnTo>
                <a:lnTo>
                  <a:pt x="0" y="1911985"/>
                </a:lnTo>
                <a:lnTo>
                  <a:pt x="2786" y="1926321"/>
                </a:lnTo>
                <a:lnTo>
                  <a:pt x="11144" y="1938921"/>
                </a:lnTo>
                <a:lnTo>
                  <a:pt x="23737" y="1947294"/>
                </a:lnTo>
                <a:lnTo>
                  <a:pt x="38068" y="1950085"/>
                </a:lnTo>
                <a:lnTo>
                  <a:pt x="52399" y="1947294"/>
                </a:lnTo>
                <a:lnTo>
                  <a:pt x="64992" y="1938921"/>
                </a:lnTo>
                <a:lnTo>
                  <a:pt x="73350" y="1926321"/>
                </a:lnTo>
                <a:lnTo>
                  <a:pt x="74776" y="1918982"/>
                </a:lnTo>
                <a:lnTo>
                  <a:pt x="45053" y="1918982"/>
                </a:lnTo>
                <a:lnTo>
                  <a:pt x="31083" y="1904974"/>
                </a:lnTo>
                <a:lnTo>
                  <a:pt x="56598" y="1879467"/>
                </a:lnTo>
                <a:lnTo>
                  <a:pt x="52399" y="1876675"/>
                </a:lnTo>
                <a:lnTo>
                  <a:pt x="38068" y="1873885"/>
                </a:lnTo>
                <a:close/>
              </a:path>
              <a:path w="1950085" h="1950085">
                <a:moveTo>
                  <a:pt x="56598" y="1879467"/>
                </a:moveTo>
                <a:lnTo>
                  <a:pt x="31083" y="1904974"/>
                </a:lnTo>
                <a:lnTo>
                  <a:pt x="45053" y="1918982"/>
                </a:lnTo>
                <a:lnTo>
                  <a:pt x="70576" y="1893467"/>
                </a:lnTo>
                <a:lnTo>
                  <a:pt x="64992" y="1885048"/>
                </a:lnTo>
                <a:lnTo>
                  <a:pt x="56598" y="1879467"/>
                </a:lnTo>
                <a:close/>
              </a:path>
              <a:path w="1950085" h="1950085">
                <a:moveTo>
                  <a:pt x="70576" y="1893467"/>
                </a:moveTo>
                <a:lnTo>
                  <a:pt x="45053" y="1918982"/>
                </a:lnTo>
                <a:lnTo>
                  <a:pt x="74776" y="1918982"/>
                </a:lnTo>
                <a:lnTo>
                  <a:pt x="76136" y="1911985"/>
                </a:lnTo>
                <a:lnTo>
                  <a:pt x="73350" y="1897648"/>
                </a:lnTo>
                <a:lnTo>
                  <a:pt x="70576" y="1893467"/>
                </a:lnTo>
                <a:close/>
              </a:path>
              <a:path w="1950085" h="1950085">
                <a:moveTo>
                  <a:pt x="72866" y="1863204"/>
                </a:moveTo>
                <a:lnTo>
                  <a:pt x="56598" y="1879467"/>
                </a:lnTo>
                <a:lnTo>
                  <a:pt x="64992" y="1885048"/>
                </a:lnTo>
                <a:lnTo>
                  <a:pt x="70576" y="1893467"/>
                </a:lnTo>
                <a:lnTo>
                  <a:pt x="86836" y="1877212"/>
                </a:lnTo>
                <a:lnTo>
                  <a:pt x="72866" y="1863204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763293" y="4946777"/>
            <a:ext cx="1416685" cy="1416685"/>
          </a:xfrm>
          <a:custGeom>
            <a:avLst/>
            <a:gdLst/>
            <a:ahLst/>
            <a:cxnLst/>
            <a:rect l="l" t="t" r="r" b="b"/>
            <a:pathLst>
              <a:path w="1416685" h="1416685">
                <a:moveTo>
                  <a:pt x="1402683" y="0"/>
                </a:moveTo>
                <a:lnTo>
                  <a:pt x="1346676" y="56006"/>
                </a:lnTo>
                <a:lnTo>
                  <a:pt x="1360646" y="69977"/>
                </a:lnTo>
                <a:lnTo>
                  <a:pt x="1416653" y="13970"/>
                </a:lnTo>
                <a:lnTo>
                  <a:pt x="1402683" y="0"/>
                </a:lnTo>
                <a:close/>
              </a:path>
              <a:path w="1416685" h="1416685">
                <a:moveTo>
                  <a:pt x="1304639" y="98043"/>
                </a:moveTo>
                <a:lnTo>
                  <a:pt x="1248505" y="154050"/>
                </a:lnTo>
                <a:lnTo>
                  <a:pt x="1262602" y="168148"/>
                </a:lnTo>
                <a:lnTo>
                  <a:pt x="1318609" y="112014"/>
                </a:lnTo>
                <a:lnTo>
                  <a:pt x="1304639" y="98043"/>
                </a:lnTo>
                <a:close/>
              </a:path>
              <a:path w="1416685" h="1416685">
                <a:moveTo>
                  <a:pt x="1206595" y="196087"/>
                </a:moveTo>
                <a:lnTo>
                  <a:pt x="1150461" y="252095"/>
                </a:lnTo>
                <a:lnTo>
                  <a:pt x="1164558" y="266192"/>
                </a:lnTo>
                <a:lnTo>
                  <a:pt x="1220565" y="210058"/>
                </a:lnTo>
                <a:lnTo>
                  <a:pt x="1206595" y="196087"/>
                </a:lnTo>
                <a:close/>
              </a:path>
              <a:path w="1416685" h="1416685">
                <a:moveTo>
                  <a:pt x="1108424" y="294132"/>
                </a:moveTo>
                <a:lnTo>
                  <a:pt x="1052417" y="350266"/>
                </a:lnTo>
                <a:lnTo>
                  <a:pt x="1066387" y="364236"/>
                </a:lnTo>
                <a:lnTo>
                  <a:pt x="1122521" y="308229"/>
                </a:lnTo>
                <a:lnTo>
                  <a:pt x="1108424" y="294132"/>
                </a:lnTo>
                <a:close/>
              </a:path>
              <a:path w="1416685" h="1416685">
                <a:moveTo>
                  <a:pt x="1010380" y="392176"/>
                </a:moveTo>
                <a:lnTo>
                  <a:pt x="954373" y="448310"/>
                </a:lnTo>
                <a:lnTo>
                  <a:pt x="968343" y="462280"/>
                </a:lnTo>
                <a:lnTo>
                  <a:pt x="1024477" y="406273"/>
                </a:lnTo>
                <a:lnTo>
                  <a:pt x="1010380" y="392176"/>
                </a:lnTo>
                <a:close/>
              </a:path>
              <a:path w="1416685" h="1416685">
                <a:moveTo>
                  <a:pt x="912336" y="490347"/>
                </a:moveTo>
                <a:lnTo>
                  <a:pt x="856329" y="546354"/>
                </a:lnTo>
                <a:lnTo>
                  <a:pt x="870299" y="560324"/>
                </a:lnTo>
                <a:lnTo>
                  <a:pt x="926306" y="504317"/>
                </a:lnTo>
                <a:lnTo>
                  <a:pt x="912336" y="490347"/>
                </a:lnTo>
                <a:close/>
              </a:path>
              <a:path w="1416685" h="1416685">
                <a:moveTo>
                  <a:pt x="814292" y="588391"/>
                </a:moveTo>
                <a:lnTo>
                  <a:pt x="758285" y="644398"/>
                </a:lnTo>
                <a:lnTo>
                  <a:pt x="772255" y="658406"/>
                </a:lnTo>
                <a:lnTo>
                  <a:pt x="828262" y="602361"/>
                </a:lnTo>
                <a:lnTo>
                  <a:pt x="814292" y="588391"/>
                </a:lnTo>
                <a:close/>
              </a:path>
              <a:path w="1416685" h="1416685">
                <a:moveTo>
                  <a:pt x="716248" y="686435"/>
                </a:moveTo>
                <a:lnTo>
                  <a:pt x="660114" y="742467"/>
                </a:lnTo>
                <a:lnTo>
                  <a:pt x="674211" y="756475"/>
                </a:lnTo>
                <a:lnTo>
                  <a:pt x="730218" y="700443"/>
                </a:lnTo>
                <a:lnTo>
                  <a:pt x="716248" y="686435"/>
                </a:lnTo>
                <a:close/>
              </a:path>
              <a:path w="1416685" h="1416685">
                <a:moveTo>
                  <a:pt x="618204" y="784491"/>
                </a:moveTo>
                <a:lnTo>
                  <a:pt x="562070" y="840524"/>
                </a:lnTo>
                <a:lnTo>
                  <a:pt x="576167" y="854544"/>
                </a:lnTo>
                <a:lnTo>
                  <a:pt x="632174" y="798499"/>
                </a:lnTo>
                <a:lnTo>
                  <a:pt x="618204" y="784491"/>
                </a:lnTo>
                <a:close/>
              </a:path>
              <a:path w="1416685" h="1416685">
                <a:moveTo>
                  <a:pt x="520033" y="882561"/>
                </a:moveTo>
                <a:lnTo>
                  <a:pt x="464026" y="938593"/>
                </a:lnTo>
                <a:lnTo>
                  <a:pt x="477996" y="952601"/>
                </a:lnTo>
                <a:lnTo>
                  <a:pt x="534130" y="896569"/>
                </a:lnTo>
                <a:lnTo>
                  <a:pt x="520033" y="882561"/>
                </a:lnTo>
                <a:close/>
              </a:path>
              <a:path w="1416685" h="1416685">
                <a:moveTo>
                  <a:pt x="421989" y="980617"/>
                </a:moveTo>
                <a:lnTo>
                  <a:pt x="365982" y="1036662"/>
                </a:lnTo>
                <a:lnTo>
                  <a:pt x="379952" y="1050671"/>
                </a:lnTo>
                <a:lnTo>
                  <a:pt x="436086" y="994625"/>
                </a:lnTo>
                <a:lnTo>
                  <a:pt x="421989" y="980617"/>
                </a:lnTo>
                <a:close/>
              </a:path>
              <a:path w="1416685" h="1416685">
                <a:moveTo>
                  <a:pt x="323945" y="1078687"/>
                </a:moveTo>
                <a:lnTo>
                  <a:pt x="267938" y="1134719"/>
                </a:lnTo>
                <a:lnTo>
                  <a:pt x="281908" y="1148727"/>
                </a:lnTo>
                <a:lnTo>
                  <a:pt x="337915" y="1092695"/>
                </a:lnTo>
                <a:lnTo>
                  <a:pt x="323945" y="1078687"/>
                </a:lnTo>
                <a:close/>
              </a:path>
              <a:path w="1416685" h="1416685">
                <a:moveTo>
                  <a:pt x="225901" y="1176756"/>
                </a:moveTo>
                <a:lnTo>
                  <a:pt x="169894" y="1232789"/>
                </a:lnTo>
                <a:lnTo>
                  <a:pt x="183864" y="1246797"/>
                </a:lnTo>
                <a:lnTo>
                  <a:pt x="239871" y="1190764"/>
                </a:lnTo>
                <a:lnTo>
                  <a:pt x="225901" y="1176756"/>
                </a:lnTo>
                <a:close/>
              </a:path>
              <a:path w="1416685" h="1416685">
                <a:moveTo>
                  <a:pt x="38068" y="1340485"/>
                </a:moveTo>
                <a:lnTo>
                  <a:pt x="23737" y="1343275"/>
                </a:lnTo>
                <a:lnTo>
                  <a:pt x="11144" y="1351648"/>
                </a:lnTo>
                <a:lnTo>
                  <a:pt x="2786" y="1364248"/>
                </a:lnTo>
                <a:lnTo>
                  <a:pt x="0" y="1378585"/>
                </a:lnTo>
                <a:lnTo>
                  <a:pt x="2786" y="1392921"/>
                </a:lnTo>
                <a:lnTo>
                  <a:pt x="11144" y="1405521"/>
                </a:lnTo>
                <a:lnTo>
                  <a:pt x="23737" y="1413894"/>
                </a:lnTo>
                <a:lnTo>
                  <a:pt x="38068" y="1416685"/>
                </a:lnTo>
                <a:lnTo>
                  <a:pt x="52399" y="1413894"/>
                </a:lnTo>
                <a:lnTo>
                  <a:pt x="64992" y="1405521"/>
                </a:lnTo>
                <a:lnTo>
                  <a:pt x="73350" y="1392921"/>
                </a:lnTo>
                <a:lnTo>
                  <a:pt x="76136" y="1378585"/>
                </a:lnTo>
                <a:lnTo>
                  <a:pt x="73350" y="1364248"/>
                </a:lnTo>
                <a:lnTo>
                  <a:pt x="64992" y="1351648"/>
                </a:lnTo>
                <a:lnTo>
                  <a:pt x="52399" y="1343275"/>
                </a:lnTo>
                <a:lnTo>
                  <a:pt x="38068" y="1340485"/>
                </a:lnTo>
                <a:close/>
              </a:path>
              <a:path w="1416685" h="1416685">
                <a:moveTo>
                  <a:pt x="127857" y="1274813"/>
                </a:moveTo>
                <a:lnTo>
                  <a:pt x="71850" y="1330858"/>
                </a:lnTo>
                <a:lnTo>
                  <a:pt x="85820" y="1344866"/>
                </a:lnTo>
                <a:lnTo>
                  <a:pt x="141827" y="1288821"/>
                </a:lnTo>
                <a:lnTo>
                  <a:pt x="127857" y="1274813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1324736" y="6289040"/>
            <a:ext cx="397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  <a:tab pos="1079500" algn="l"/>
                <a:tab pos="1539875" algn="l"/>
                <a:tab pos="2073275" algn="l"/>
                <a:tab pos="2606675" algn="l"/>
                <a:tab pos="3140075" algn="l"/>
                <a:tab pos="3673475" algn="l"/>
              </a:tabLst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7	8	9	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0	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1	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2	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3	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14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6799833" y="2310511"/>
            <a:ext cx="1339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2n-1</a:t>
            </a:r>
            <a:r>
              <a:rPr sz="2000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330" dirty="0">
                <a:solidFill>
                  <a:srgbClr val="FF0000"/>
                </a:solidFill>
                <a:latin typeface="Tahoma"/>
                <a:cs typeface="Tahoma"/>
              </a:rPr>
              <a:t>đường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6249161" y="1753361"/>
            <a:ext cx="2470785" cy="1447800"/>
          </a:xfrm>
          <a:custGeom>
            <a:avLst/>
            <a:gdLst/>
            <a:ahLst/>
            <a:cxnLst/>
            <a:rect l="l" t="t" r="r" b="b"/>
            <a:pathLst>
              <a:path w="2470784" h="1447800">
                <a:moveTo>
                  <a:pt x="1310893" y="291084"/>
                </a:moveTo>
                <a:lnTo>
                  <a:pt x="1691513" y="0"/>
                </a:lnTo>
                <a:lnTo>
                  <a:pt x="1661287" y="387223"/>
                </a:lnTo>
                <a:lnTo>
                  <a:pt x="2059432" y="212598"/>
                </a:lnTo>
                <a:lnTo>
                  <a:pt x="1873377" y="437768"/>
                </a:lnTo>
                <a:lnTo>
                  <a:pt x="2470404" y="445388"/>
                </a:lnTo>
                <a:lnTo>
                  <a:pt x="1942591" y="630174"/>
                </a:lnTo>
                <a:lnTo>
                  <a:pt x="2089531" y="756792"/>
                </a:lnTo>
                <a:lnTo>
                  <a:pt x="1873377" y="825118"/>
                </a:lnTo>
                <a:lnTo>
                  <a:pt x="2158999" y="1047750"/>
                </a:lnTo>
                <a:lnTo>
                  <a:pt x="1674367" y="961898"/>
                </a:lnTo>
                <a:lnTo>
                  <a:pt x="1708912" y="1164209"/>
                </a:lnTo>
                <a:lnTo>
                  <a:pt x="1393063" y="1068070"/>
                </a:lnTo>
                <a:lnTo>
                  <a:pt x="1328039" y="1262888"/>
                </a:lnTo>
                <a:lnTo>
                  <a:pt x="1129030" y="1164209"/>
                </a:lnTo>
                <a:lnTo>
                  <a:pt x="995044" y="1321308"/>
                </a:lnTo>
                <a:lnTo>
                  <a:pt x="860806" y="1214882"/>
                </a:lnTo>
                <a:lnTo>
                  <a:pt x="562356" y="1447800"/>
                </a:lnTo>
                <a:lnTo>
                  <a:pt x="549529" y="1222628"/>
                </a:lnTo>
                <a:lnTo>
                  <a:pt x="146938" y="1194815"/>
                </a:lnTo>
                <a:lnTo>
                  <a:pt x="380872" y="1030224"/>
                </a:lnTo>
                <a:lnTo>
                  <a:pt x="0" y="863091"/>
                </a:lnTo>
                <a:lnTo>
                  <a:pt x="450088" y="776986"/>
                </a:lnTo>
                <a:lnTo>
                  <a:pt x="133985" y="554354"/>
                </a:lnTo>
                <a:lnTo>
                  <a:pt x="614426" y="524001"/>
                </a:lnTo>
                <a:lnTo>
                  <a:pt x="514858" y="242950"/>
                </a:lnTo>
                <a:lnTo>
                  <a:pt x="977899" y="427736"/>
                </a:lnTo>
                <a:lnTo>
                  <a:pt x="1111885" y="126491"/>
                </a:lnTo>
                <a:lnTo>
                  <a:pt x="1310893" y="291084"/>
                </a:lnTo>
                <a:close/>
              </a:path>
            </a:pathLst>
          </a:custGeom>
          <a:ln w="25908">
            <a:solidFill>
              <a:srgbClr val="78A8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347472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40">
                <a:moveTo>
                  <a:pt x="0" y="624839"/>
                </a:moveTo>
                <a:lnTo>
                  <a:pt x="990600" y="624839"/>
                </a:lnTo>
                <a:lnTo>
                  <a:pt x="9906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4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692" y="446531"/>
            <a:ext cx="510540" cy="4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595" y="487680"/>
            <a:ext cx="519684" cy="429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348233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3" y="419100"/>
                </a:lnTo>
                <a:lnTo>
                  <a:pt x="473964" y="209550"/>
                </a:lnTo>
                <a:lnTo>
                  <a:pt x="348233" y="0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0" y="209550"/>
                </a:moveTo>
                <a:lnTo>
                  <a:pt x="125730" y="0"/>
                </a:lnTo>
                <a:lnTo>
                  <a:pt x="348233" y="0"/>
                </a:lnTo>
                <a:lnTo>
                  <a:pt x="473964" y="209550"/>
                </a:lnTo>
                <a:lnTo>
                  <a:pt x="348233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7047" y="511555"/>
            <a:ext cx="298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VC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23782" y="6343903"/>
            <a:ext cx="2368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36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4257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Tám hậu </a:t>
            </a:r>
            <a:r>
              <a:rPr dirty="0"/>
              <a:t>– </a:t>
            </a:r>
            <a:r>
              <a:rPr spc="-5" dirty="0"/>
              <a:t>Các</a:t>
            </a:r>
            <a:r>
              <a:rPr spc="-50" dirty="0"/>
              <a:t> </a:t>
            </a:r>
            <a:r>
              <a:rPr spc="-5" dirty="0"/>
              <a:t>dòng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204965" y="6510019"/>
            <a:ext cx="17945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3366"/>
                </a:solidFill>
                <a:latin typeface="Verdana"/>
                <a:cs typeface="Verdana"/>
              </a:rPr>
              <a:t>Kỹ </a:t>
            </a:r>
            <a:r>
              <a:rPr sz="1100" spc="-5" dirty="0">
                <a:solidFill>
                  <a:srgbClr val="003366"/>
                </a:solidFill>
                <a:latin typeface="Verdana"/>
                <a:cs typeface="Verdana"/>
              </a:rPr>
              <a:t>thuật lập trình đệ</a:t>
            </a:r>
            <a:r>
              <a:rPr sz="1100" spc="1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003366"/>
                </a:solidFill>
                <a:latin typeface="Verdana"/>
                <a:cs typeface="Verdana"/>
              </a:rPr>
              <a:t>quy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29561" y="1677161"/>
            <a:ext cx="4419600" cy="441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9561" y="1677161"/>
            <a:ext cx="4419600" cy="4419600"/>
          </a:xfrm>
          <a:custGeom>
            <a:avLst/>
            <a:gdLst/>
            <a:ahLst/>
            <a:cxnLst/>
            <a:rect l="l" t="t" r="r" b="b"/>
            <a:pathLst>
              <a:path w="4419600" h="4419600">
                <a:moveTo>
                  <a:pt x="0" y="4419600"/>
                </a:moveTo>
                <a:lnTo>
                  <a:pt x="4419600" y="4419600"/>
                </a:lnTo>
                <a:lnTo>
                  <a:pt x="4419600" y="0"/>
                </a:lnTo>
                <a:lnTo>
                  <a:pt x="0" y="0"/>
                </a:lnTo>
                <a:lnTo>
                  <a:pt x="0" y="44196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057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057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391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391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725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25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059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059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393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393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727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27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061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061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395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39561" y="1753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395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395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57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057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391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391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725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725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059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059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393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393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727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727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061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06161" y="2286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057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057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391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391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725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725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059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059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393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393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727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727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061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061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395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39561" y="2820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057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057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391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391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725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9725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059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059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393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393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727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727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061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061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6395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39561" y="3886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395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395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9057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9057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4391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4391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725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9725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5059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059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0393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0393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5727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5727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061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061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905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905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4391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4391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9725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725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5059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5059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393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393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572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572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061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1061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6395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6395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6395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6395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9057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9057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4391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4391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9725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9725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5059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5059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0393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0393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5727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5727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1061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106161" y="3353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6395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6395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9057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9057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4391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4391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9725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9725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5059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5059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0393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0393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5727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5727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1061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106161" y="5487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562861" y="3591305"/>
            <a:ext cx="4555490" cy="76200"/>
          </a:xfrm>
          <a:custGeom>
            <a:avLst/>
            <a:gdLst/>
            <a:ahLst/>
            <a:cxnLst/>
            <a:rect l="l" t="t" r="r" b="b"/>
            <a:pathLst>
              <a:path w="455549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555490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4555490" h="76200">
                <a:moveTo>
                  <a:pt x="117348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17348" y="48006"/>
                </a:lnTo>
                <a:lnTo>
                  <a:pt x="117348" y="28194"/>
                </a:lnTo>
                <a:close/>
              </a:path>
              <a:path w="4555490" h="76200">
                <a:moveTo>
                  <a:pt x="176783" y="28194"/>
                </a:moveTo>
                <a:lnTo>
                  <a:pt x="176783" y="48006"/>
                </a:lnTo>
                <a:lnTo>
                  <a:pt x="256031" y="48133"/>
                </a:lnTo>
                <a:lnTo>
                  <a:pt x="256031" y="28321"/>
                </a:lnTo>
                <a:lnTo>
                  <a:pt x="176783" y="28194"/>
                </a:lnTo>
                <a:close/>
              </a:path>
              <a:path w="4555490" h="76200">
                <a:moveTo>
                  <a:pt x="394715" y="28321"/>
                </a:moveTo>
                <a:lnTo>
                  <a:pt x="315468" y="28321"/>
                </a:lnTo>
                <a:lnTo>
                  <a:pt x="315468" y="48133"/>
                </a:lnTo>
                <a:lnTo>
                  <a:pt x="394715" y="48133"/>
                </a:lnTo>
                <a:lnTo>
                  <a:pt x="394715" y="28321"/>
                </a:lnTo>
                <a:close/>
              </a:path>
              <a:path w="4555490" h="76200">
                <a:moveTo>
                  <a:pt x="533400" y="28321"/>
                </a:moveTo>
                <a:lnTo>
                  <a:pt x="454151" y="28321"/>
                </a:lnTo>
                <a:lnTo>
                  <a:pt x="454151" y="48133"/>
                </a:lnTo>
                <a:lnTo>
                  <a:pt x="533400" y="48133"/>
                </a:lnTo>
                <a:lnTo>
                  <a:pt x="533400" y="28321"/>
                </a:lnTo>
                <a:close/>
              </a:path>
              <a:path w="4555490" h="76200">
                <a:moveTo>
                  <a:pt x="672083" y="28448"/>
                </a:moveTo>
                <a:lnTo>
                  <a:pt x="592836" y="28448"/>
                </a:lnTo>
                <a:lnTo>
                  <a:pt x="592836" y="48260"/>
                </a:lnTo>
                <a:lnTo>
                  <a:pt x="672083" y="48260"/>
                </a:lnTo>
                <a:lnTo>
                  <a:pt x="672083" y="28448"/>
                </a:lnTo>
                <a:close/>
              </a:path>
              <a:path w="4555490" h="76200">
                <a:moveTo>
                  <a:pt x="810768" y="28448"/>
                </a:moveTo>
                <a:lnTo>
                  <a:pt x="731519" y="28448"/>
                </a:lnTo>
                <a:lnTo>
                  <a:pt x="731519" y="48260"/>
                </a:lnTo>
                <a:lnTo>
                  <a:pt x="810768" y="48260"/>
                </a:lnTo>
                <a:lnTo>
                  <a:pt x="810768" y="28448"/>
                </a:lnTo>
                <a:close/>
              </a:path>
              <a:path w="4555490" h="76200">
                <a:moveTo>
                  <a:pt x="949451" y="28448"/>
                </a:moveTo>
                <a:lnTo>
                  <a:pt x="870204" y="28448"/>
                </a:lnTo>
                <a:lnTo>
                  <a:pt x="870204" y="48260"/>
                </a:lnTo>
                <a:lnTo>
                  <a:pt x="949451" y="48260"/>
                </a:lnTo>
                <a:lnTo>
                  <a:pt x="949451" y="28448"/>
                </a:lnTo>
                <a:close/>
              </a:path>
              <a:path w="4555490" h="76200">
                <a:moveTo>
                  <a:pt x="1088136" y="28575"/>
                </a:moveTo>
                <a:lnTo>
                  <a:pt x="1008888" y="28575"/>
                </a:lnTo>
                <a:lnTo>
                  <a:pt x="1008888" y="48387"/>
                </a:lnTo>
                <a:lnTo>
                  <a:pt x="1088136" y="48387"/>
                </a:lnTo>
                <a:lnTo>
                  <a:pt x="1088136" y="28575"/>
                </a:lnTo>
                <a:close/>
              </a:path>
              <a:path w="4555490" h="76200">
                <a:moveTo>
                  <a:pt x="1226820" y="28575"/>
                </a:moveTo>
                <a:lnTo>
                  <a:pt x="1147571" y="28575"/>
                </a:lnTo>
                <a:lnTo>
                  <a:pt x="1147571" y="48387"/>
                </a:lnTo>
                <a:lnTo>
                  <a:pt x="1226820" y="48387"/>
                </a:lnTo>
                <a:lnTo>
                  <a:pt x="1226820" y="28575"/>
                </a:lnTo>
                <a:close/>
              </a:path>
              <a:path w="4555490" h="76200">
                <a:moveTo>
                  <a:pt x="1286256" y="28575"/>
                </a:moveTo>
                <a:lnTo>
                  <a:pt x="1286256" y="48387"/>
                </a:lnTo>
                <a:lnTo>
                  <a:pt x="1365504" y="48514"/>
                </a:lnTo>
                <a:lnTo>
                  <a:pt x="1365504" y="28702"/>
                </a:lnTo>
                <a:lnTo>
                  <a:pt x="1286256" y="28575"/>
                </a:lnTo>
                <a:close/>
              </a:path>
              <a:path w="4555490" h="76200">
                <a:moveTo>
                  <a:pt x="1504188" y="28702"/>
                </a:moveTo>
                <a:lnTo>
                  <a:pt x="1424939" y="28702"/>
                </a:lnTo>
                <a:lnTo>
                  <a:pt x="1424939" y="48514"/>
                </a:lnTo>
                <a:lnTo>
                  <a:pt x="1504188" y="48514"/>
                </a:lnTo>
                <a:lnTo>
                  <a:pt x="1504188" y="28702"/>
                </a:lnTo>
                <a:close/>
              </a:path>
              <a:path w="4555490" h="76200">
                <a:moveTo>
                  <a:pt x="1642871" y="28702"/>
                </a:moveTo>
                <a:lnTo>
                  <a:pt x="1563624" y="28702"/>
                </a:lnTo>
                <a:lnTo>
                  <a:pt x="1563624" y="48514"/>
                </a:lnTo>
                <a:lnTo>
                  <a:pt x="1642871" y="48514"/>
                </a:lnTo>
                <a:lnTo>
                  <a:pt x="1642871" y="28702"/>
                </a:lnTo>
                <a:close/>
              </a:path>
              <a:path w="4555490" h="76200">
                <a:moveTo>
                  <a:pt x="1781555" y="28829"/>
                </a:moveTo>
                <a:lnTo>
                  <a:pt x="1702308" y="28829"/>
                </a:lnTo>
                <a:lnTo>
                  <a:pt x="1702308" y="48641"/>
                </a:lnTo>
                <a:lnTo>
                  <a:pt x="1781555" y="48641"/>
                </a:lnTo>
                <a:lnTo>
                  <a:pt x="1781555" y="28829"/>
                </a:lnTo>
                <a:close/>
              </a:path>
              <a:path w="4555490" h="76200">
                <a:moveTo>
                  <a:pt x="1920239" y="28829"/>
                </a:moveTo>
                <a:lnTo>
                  <a:pt x="1840991" y="28829"/>
                </a:lnTo>
                <a:lnTo>
                  <a:pt x="1840991" y="48641"/>
                </a:lnTo>
                <a:lnTo>
                  <a:pt x="1920239" y="48641"/>
                </a:lnTo>
                <a:lnTo>
                  <a:pt x="1920239" y="28829"/>
                </a:lnTo>
                <a:close/>
              </a:path>
              <a:path w="4555490" h="76200">
                <a:moveTo>
                  <a:pt x="1979676" y="28829"/>
                </a:moveTo>
                <a:lnTo>
                  <a:pt x="1979676" y="48641"/>
                </a:lnTo>
                <a:lnTo>
                  <a:pt x="2058924" y="48768"/>
                </a:lnTo>
                <a:lnTo>
                  <a:pt x="2058924" y="28956"/>
                </a:lnTo>
                <a:lnTo>
                  <a:pt x="1979676" y="28829"/>
                </a:lnTo>
                <a:close/>
              </a:path>
              <a:path w="4555490" h="76200">
                <a:moveTo>
                  <a:pt x="2197608" y="28956"/>
                </a:moveTo>
                <a:lnTo>
                  <a:pt x="2118360" y="28956"/>
                </a:lnTo>
                <a:lnTo>
                  <a:pt x="2118360" y="48768"/>
                </a:lnTo>
                <a:lnTo>
                  <a:pt x="2197608" y="48768"/>
                </a:lnTo>
                <a:lnTo>
                  <a:pt x="2197608" y="28956"/>
                </a:lnTo>
                <a:close/>
              </a:path>
              <a:path w="4555490" h="76200">
                <a:moveTo>
                  <a:pt x="2336291" y="28956"/>
                </a:moveTo>
                <a:lnTo>
                  <a:pt x="2257043" y="28956"/>
                </a:lnTo>
                <a:lnTo>
                  <a:pt x="2257043" y="48768"/>
                </a:lnTo>
                <a:lnTo>
                  <a:pt x="2336291" y="48768"/>
                </a:lnTo>
                <a:lnTo>
                  <a:pt x="2336291" y="28956"/>
                </a:lnTo>
                <a:close/>
              </a:path>
              <a:path w="4555490" h="76200">
                <a:moveTo>
                  <a:pt x="2395728" y="28956"/>
                </a:moveTo>
                <a:lnTo>
                  <a:pt x="2395728" y="48768"/>
                </a:lnTo>
                <a:lnTo>
                  <a:pt x="2474976" y="48895"/>
                </a:lnTo>
                <a:lnTo>
                  <a:pt x="2474976" y="29083"/>
                </a:lnTo>
                <a:lnTo>
                  <a:pt x="2395728" y="28956"/>
                </a:lnTo>
                <a:close/>
              </a:path>
              <a:path w="4555490" h="76200">
                <a:moveTo>
                  <a:pt x="2613660" y="29083"/>
                </a:moveTo>
                <a:lnTo>
                  <a:pt x="2534412" y="29083"/>
                </a:lnTo>
                <a:lnTo>
                  <a:pt x="2534412" y="48895"/>
                </a:lnTo>
                <a:lnTo>
                  <a:pt x="2613660" y="48895"/>
                </a:lnTo>
                <a:lnTo>
                  <a:pt x="2613660" y="29083"/>
                </a:lnTo>
                <a:close/>
              </a:path>
              <a:path w="4555490" h="76200">
                <a:moveTo>
                  <a:pt x="2752343" y="29083"/>
                </a:moveTo>
                <a:lnTo>
                  <a:pt x="2673096" y="29083"/>
                </a:lnTo>
                <a:lnTo>
                  <a:pt x="2673096" y="48895"/>
                </a:lnTo>
                <a:lnTo>
                  <a:pt x="2752343" y="48895"/>
                </a:lnTo>
                <a:lnTo>
                  <a:pt x="2752343" y="29083"/>
                </a:lnTo>
                <a:close/>
              </a:path>
              <a:path w="4555490" h="76200">
                <a:moveTo>
                  <a:pt x="2891028" y="29210"/>
                </a:moveTo>
                <a:lnTo>
                  <a:pt x="2811779" y="29210"/>
                </a:lnTo>
                <a:lnTo>
                  <a:pt x="2811779" y="49022"/>
                </a:lnTo>
                <a:lnTo>
                  <a:pt x="2891028" y="49022"/>
                </a:lnTo>
                <a:lnTo>
                  <a:pt x="2891028" y="29210"/>
                </a:lnTo>
                <a:close/>
              </a:path>
              <a:path w="4555490" h="76200">
                <a:moveTo>
                  <a:pt x="3029712" y="29210"/>
                </a:moveTo>
                <a:lnTo>
                  <a:pt x="2950464" y="29210"/>
                </a:lnTo>
                <a:lnTo>
                  <a:pt x="2950464" y="49022"/>
                </a:lnTo>
                <a:lnTo>
                  <a:pt x="3029712" y="49022"/>
                </a:lnTo>
                <a:lnTo>
                  <a:pt x="3029712" y="29210"/>
                </a:lnTo>
                <a:close/>
              </a:path>
              <a:path w="4555490" h="76200">
                <a:moveTo>
                  <a:pt x="3089148" y="29210"/>
                </a:moveTo>
                <a:lnTo>
                  <a:pt x="3089148" y="49022"/>
                </a:lnTo>
                <a:lnTo>
                  <a:pt x="3168396" y="49149"/>
                </a:lnTo>
                <a:lnTo>
                  <a:pt x="3168396" y="29337"/>
                </a:lnTo>
                <a:lnTo>
                  <a:pt x="3089148" y="29210"/>
                </a:lnTo>
                <a:close/>
              </a:path>
              <a:path w="4555490" h="76200">
                <a:moveTo>
                  <a:pt x="3307079" y="29337"/>
                </a:moveTo>
                <a:lnTo>
                  <a:pt x="3227832" y="29337"/>
                </a:lnTo>
                <a:lnTo>
                  <a:pt x="3227832" y="49149"/>
                </a:lnTo>
                <a:lnTo>
                  <a:pt x="3307079" y="49149"/>
                </a:lnTo>
                <a:lnTo>
                  <a:pt x="3307079" y="29337"/>
                </a:lnTo>
                <a:close/>
              </a:path>
              <a:path w="4555490" h="76200">
                <a:moveTo>
                  <a:pt x="3445764" y="29337"/>
                </a:moveTo>
                <a:lnTo>
                  <a:pt x="3366516" y="29337"/>
                </a:lnTo>
                <a:lnTo>
                  <a:pt x="3366516" y="49149"/>
                </a:lnTo>
                <a:lnTo>
                  <a:pt x="3445764" y="49149"/>
                </a:lnTo>
                <a:lnTo>
                  <a:pt x="3445764" y="29337"/>
                </a:lnTo>
                <a:close/>
              </a:path>
              <a:path w="4555490" h="76200">
                <a:moveTo>
                  <a:pt x="3505200" y="29337"/>
                </a:moveTo>
                <a:lnTo>
                  <a:pt x="3505200" y="49149"/>
                </a:lnTo>
                <a:lnTo>
                  <a:pt x="3584448" y="49276"/>
                </a:lnTo>
                <a:lnTo>
                  <a:pt x="3584448" y="29464"/>
                </a:lnTo>
                <a:lnTo>
                  <a:pt x="3505200" y="29337"/>
                </a:lnTo>
                <a:close/>
              </a:path>
              <a:path w="4555490" h="76200">
                <a:moveTo>
                  <a:pt x="3723132" y="29464"/>
                </a:moveTo>
                <a:lnTo>
                  <a:pt x="3643884" y="29464"/>
                </a:lnTo>
                <a:lnTo>
                  <a:pt x="3643884" y="49276"/>
                </a:lnTo>
                <a:lnTo>
                  <a:pt x="3723132" y="49276"/>
                </a:lnTo>
                <a:lnTo>
                  <a:pt x="3723132" y="29464"/>
                </a:lnTo>
                <a:close/>
              </a:path>
              <a:path w="4555490" h="76200">
                <a:moveTo>
                  <a:pt x="3861816" y="29464"/>
                </a:moveTo>
                <a:lnTo>
                  <a:pt x="3782567" y="29464"/>
                </a:lnTo>
                <a:lnTo>
                  <a:pt x="3782567" y="49276"/>
                </a:lnTo>
                <a:lnTo>
                  <a:pt x="3861816" y="49276"/>
                </a:lnTo>
                <a:lnTo>
                  <a:pt x="3861816" y="29464"/>
                </a:lnTo>
                <a:close/>
              </a:path>
              <a:path w="4555490" h="76200">
                <a:moveTo>
                  <a:pt x="4000500" y="29591"/>
                </a:moveTo>
                <a:lnTo>
                  <a:pt x="3921252" y="29591"/>
                </a:lnTo>
                <a:lnTo>
                  <a:pt x="3921252" y="49403"/>
                </a:lnTo>
                <a:lnTo>
                  <a:pt x="4000500" y="49403"/>
                </a:lnTo>
                <a:lnTo>
                  <a:pt x="4000500" y="29591"/>
                </a:lnTo>
                <a:close/>
              </a:path>
              <a:path w="4555490" h="76200">
                <a:moveTo>
                  <a:pt x="4139184" y="29591"/>
                </a:moveTo>
                <a:lnTo>
                  <a:pt x="4059936" y="29591"/>
                </a:lnTo>
                <a:lnTo>
                  <a:pt x="4059936" y="49403"/>
                </a:lnTo>
                <a:lnTo>
                  <a:pt x="4139184" y="49403"/>
                </a:lnTo>
                <a:lnTo>
                  <a:pt x="4139184" y="29591"/>
                </a:lnTo>
                <a:close/>
              </a:path>
              <a:path w="4555490" h="76200">
                <a:moveTo>
                  <a:pt x="4198620" y="29591"/>
                </a:moveTo>
                <a:lnTo>
                  <a:pt x="4198620" y="49403"/>
                </a:lnTo>
                <a:lnTo>
                  <a:pt x="4277868" y="49530"/>
                </a:lnTo>
                <a:lnTo>
                  <a:pt x="4277868" y="29718"/>
                </a:lnTo>
                <a:lnTo>
                  <a:pt x="4198620" y="29591"/>
                </a:lnTo>
                <a:close/>
              </a:path>
              <a:path w="4555490" h="76200">
                <a:moveTo>
                  <a:pt x="4416552" y="29718"/>
                </a:moveTo>
                <a:lnTo>
                  <a:pt x="4337304" y="29718"/>
                </a:lnTo>
                <a:lnTo>
                  <a:pt x="4337304" y="49530"/>
                </a:lnTo>
                <a:lnTo>
                  <a:pt x="4416552" y="49530"/>
                </a:lnTo>
                <a:lnTo>
                  <a:pt x="4416552" y="29718"/>
                </a:lnTo>
                <a:close/>
              </a:path>
              <a:path w="4555490" h="76200">
                <a:moveTo>
                  <a:pt x="4555236" y="29718"/>
                </a:moveTo>
                <a:lnTo>
                  <a:pt x="4475988" y="29718"/>
                </a:lnTo>
                <a:lnTo>
                  <a:pt x="4475988" y="49530"/>
                </a:lnTo>
                <a:lnTo>
                  <a:pt x="4555236" y="49530"/>
                </a:lnTo>
                <a:lnTo>
                  <a:pt x="4555236" y="29718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843178" y="3469004"/>
            <a:ext cx="598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j =</a:t>
            </a:r>
            <a:r>
              <a:rPr sz="1800" spc="-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3202813" y="1410461"/>
            <a:ext cx="76200" cy="4555490"/>
          </a:xfrm>
          <a:custGeom>
            <a:avLst/>
            <a:gdLst/>
            <a:ahLst/>
            <a:cxnLst/>
            <a:rect l="l" t="t" r="r" b="b"/>
            <a:pathLst>
              <a:path w="76200" h="4555490">
                <a:moveTo>
                  <a:pt x="28136" y="74212"/>
                </a:moveTo>
                <a:lnTo>
                  <a:pt x="28067" y="117348"/>
                </a:lnTo>
                <a:lnTo>
                  <a:pt x="47879" y="117348"/>
                </a:lnTo>
                <a:lnTo>
                  <a:pt x="47944" y="76200"/>
                </a:lnTo>
                <a:lnTo>
                  <a:pt x="37973" y="76200"/>
                </a:lnTo>
                <a:lnTo>
                  <a:pt x="28136" y="74212"/>
                </a:lnTo>
                <a:close/>
              </a:path>
              <a:path w="76200" h="4555490">
                <a:moveTo>
                  <a:pt x="48006" y="38100"/>
                </a:moveTo>
                <a:lnTo>
                  <a:pt x="28193" y="38100"/>
                </a:lnTo>
                <a:lnTo>
                  <a:pt x="28136" y="74212"/>
                </a:lnTo>
                <a:lnTo>
                  <a:pt x="37973" y="76200"/>
                </a:lnTo>
                <a:lnTo>
                  <a:pt x="47848" y="74212"/>
                </a:lnTo>
                <a:lnTo>
                  <a:pt x="47962" y="65055"/>
                </a:lnTo>
                <a:lnTo>
                  <a:pt x="48006" y="38100"/>
                </a:lnTo>
                <a:close/>
              </a:path>
              <a:path w="76200" h="4555490">
                <a:moveTo>
                  <a:pt x="47948" y="74192"/>
                </a:moveTo>
                <a:lnTo>
                  <a:pt x="37973" y="76200"/>
                </a:lnTo>
                <a:lnTo>
                  <a:pt x="47944" y="76200"/>
                </a:lnTo>
                <a:lnTo>
                  <a:pt x="47948" y="74192"/>
                </a:lnTo>
                <a:close/>
              </a:path>
              <a:path w="76200" h="455549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32" y="52947"/>
                </a:lnTo>
                <a:lnTo>
                  <a:pt x="11080" y="65055"/>
                </a:lnTo>
                <a:lnTo>
                  <a:pt x="23181" y="73211"/>
                </a:lnTo>
                <a:lnTo>
                  <a:pt x="28136" y="74212"/>
                </a:lnTo>
                <a:lnTo>
                  <a:pt x="28193" y="38100"/>
                </a:lnTo>
                <a:lnTo>
                  <a:pt x="76200" y="38100"/>
                </a:lnTo>
                <a:lnTo>
                  <a:pt x="73193" y="23252"/>
                </a:lnTo>
                <a:lnTo>
                  <a:pt x="65008" y="11144"/>
                </a:lnTo>
                <a:lnTo>
                  <a:pt x="52893" y="2988"/>
                </a:lnTo>
                <a:lnTo>
                  <a:pt x="38100" y="0"/>
                </a:lnTo>
                <a:close/>
              </a:path>
              <a:path w="76200" h="4555490">
                <a:moveTo>
                  <a:pt x="76200" y="38100"/>
                </a:moveTo>
                <a:lnTo>
                  <a:pt x="48006" y="38100"/>
                </a:lnTo>
                <a:lnTo>
                  <a:pt x="47948" y="74192"/>
                </a:lnTo>
                <a:lnTo>
                  <a:pt x="52822" y="73211"/>
                </a:lnTo>
                <a:lnTo>
                  <a:pt x="64944" y="65055"/>
                </a:lnTo>
                <a:lnTo>
                  <a:pt x="73138" y="52947"/>
                </a:lnTo>
                <a:lnTo>
                  <a:pt x="76200" y="38100"/>
                </a:lnTo>
                <a:close/>
              </a:path>
              <a:path w="76200" h="4555490">
                <a:moveTo>
                  <a:pt x="47879" y="176784"/>
                </a:moveTo>
                <a:lnTo>
                  <a:pt x="28067" y="176784"/>
                </a:lnTo>
                <a:lnTo>
                  <a:pt x="28067" y="256032"/>
                </a:lnTo>
                <a:lnTo>
                  <a:pt x="47879" y="256032"/>
                </a:lnTo>
                <a:lnTo>
                  <a:pt x="47879" y="176784"/>
                </a:lnTo>
                <a:close/>
              </a:path>
              <a:path w="76200" h="4555490">
                <a:moveTo>
                  <a:pt x="47879" y="315467"/>
                </a:moveTo>
                <a:lnTo>
                  <a:pt x="28067" y="315467"/>
                </a:lnTo>
                <a:lnTo>
                  <a:pt x="28067" y="394715"/>
                </a:lnTo>
                <a:lnTo>
                  <a:pt x="47879" y="394715"/>
                </a:lnTo>
                <a:lnTo>
                  <a:pt x="47879" y="315467"/>
                </a:lnTo>
                <a:close/>
              </a:path>
              <a:path w="76200" h="4555490">
                <a:moveTo>
                  <a:pt x="47751" y="454151"/>
                </a:moveTo>
                <a:lnTo>
                  <a:pt x="27939" y="454151"/>
                </a:lnTo>
                <a:lnTo>
                  <a:pt x="27939" y="533400"/>
                </a:lnTo>
                <a:lnTo>
                  <a:pt x="47751" y="533400"/>
                </a:lnTo>
                <a:lnTo>
                  <a:pt x="47751" y="454151"/>
                </a:lnTo>
                <a:close/>
              </a:path>
              <a:path w="76200" h="4555490">
                <a:moveTo>
                  <a:pt x="47751" y="592836"/>
                </a:moveTo>
                <a:lnTo>
                  <a:pt x="27939" y="592836"/>
                </a:lnTo>
                <a:lnTo>
                  <a:pt x="27939" y="672084"/>
                </a:lnTo>
                <a:lnTo>
                  <a:pt x="47751" y="672084"/>
                </a:lnTo>
                <a:lnTo>
                  <a:pt x="47751" y="592836"/>
                </a:lnTo>
                <a:close/>
              </a:path>
              <a:path w="76200" h="4555490">
                <a:moveTo>
                  <a:pt x="47751" y="731520"/>
                </a:moveTo>
                <a:lnTo>
                  <a:pt x="27939" y="731520"/>
                </a:lnTo>
                <a:lnTo>
                  <a:pt x="27812" y="810767"/>
                </a:lnTo>
                <a:lnTo>
                  <a:pt x="47625" y="810767"/>
                </a:lnTo>
                <a:lnTo>
                  <a:pt x="47751" y="731520"/>
                </a:lnTo>
                <a:close/>
              </a:path>
              <a:path w="76200" h="4555490">
                <a:moveTo>
                  <a:pt x="47625" y="870203"/>
                </a:moveTo>
                <a:lnTo>
                  <a:pt x="27812" y="870203"/>
                </a:lnTo>
                <a:lnTo>
                  <a:pt x="27812" y="949451"/>
                </a:lnTo>
                <a:lnTo>
                  <a:pt x="47625" y="949451"/>
                </a:lnTo>
                <a:lnTo>
                  <a:pt x="47625" y="870203"/>
                </a:lnTo>
                <a:close/>
              </a:path>
              <a:path w="76200" h="4555490">
                <a:moveTo>
                  <a:pt x="47625" y="1008888"/>
                </a:moveTo>
                <a:lnTo>
                  <a:pt x="27812" y="1008888"/>
                </a:lnTo>
                <a:lnTo>
                  <a:pt x="27812" y="1088136"/>
                </a:lnTo>
                <a:lnTo>
                  <a:pt x="47625" y="1088136"/>
                </a:lnTo>
                <a:lnTo>
                  <a:pt x="47625" y="1008888"/>
                </a:lnTo>
                <a:close/>
              </a:path>
              <a:path w="76200" h="4555490">
                <a:moveTo>
                  <a:pt x="47498" y="1147572"/>
                </a:moveTo>
                <a:lnTo>
                  <a:pt x="27686" y="1147572"/>
                </a:lnTo>
                <a:lnTo>
                  <a:pt x="27686" y="1226820"/>
                </a:lnTo>
                <a:lnTo>
                  <a:pt x="47498" y="1226820"/>
                </a:lnTo>
                <a:lnTo>
                  <a:pt x="47498" y="1147572"/>
                </a:lnTo>
                <a:close/>
              </a:path>
              <a:path w="76200" h="4555490">
                <a:moveTo>
                  <a:pt x="47498" y="1286255"/>
                </a:moveTo>
                <a:lnTo>
                  <a:pt x="27686" y="1286255"/>
                </a:lnTo>
                <a:lnTo>
                  <a:pt x="27686" y="1365503"/>
                </a:lnTo>
                <a:lnTo>
                  <a:pt x="47498" y="1365503"/>
                </a:lnTo>
                <a:lnTo>
                  <a:pt x="47498" y="1286255"/>
                </a:lnTo>
                <a:close/>
              </a:path>
              <a:path w="76200" h="4555490">
                <a:moveTo>
                  <a:pt x="47498" y="1424939"/>
                </a:moveTo>
                <a:lnTo>
                  <a:pt x="27686" y="1424939"/>
                </a:lnTo>
                <a:lnTo>
                  <a:pt x="27559" y="1504188"/>
                </a:lnTo>
                <a:lnTo>
                  <a:pt x="47370" y="1504188"/>
                </a:lnTo>
                <a:lnTo>
                  <a:pt x="47498" y="1424939"/>
                </a:lnTo>
                <a:close/>
              </a:path>
              <a:path w="76200" h="4555490">
                <a:moveTo>
                  <a:pt x="47370" y="1563624"/>
                </a:moveTo>
                <a:lnTo>
                  <a:pt x="27559" y="1563624"/>
                </a:lnTo>
                <a:lnTo>
                  <a:pt x="27559" y="1642872"/>
                </a:lnTo>
                <a:lnTo>
                  <a:pt x="47370" y="1642872"/>
                </a:lnTo>
                <a:lnTo>
                  <a:pt x="47370" y="1563624"/>
                </a:lnTo>
                <a:close/>
              </a:path>
              <a:path w="76200" h="4555490">
                <a:moveTo>
                  <a:pt x="47370" y="1702308"/>
                </a:moveTo>
                <a:lnTo>
                  <a:pt x="27559" y="1702308"/>
                </a:lnTo>
                <a:lnTo>
                  <a:pt x="27559" y="1781555"/>
                </a:lnTo>
                <a:lnTo>
                  <a:pt x="47370" y="1781555"/>
                </a:lnTo>
                <a:lnTo>
                  <a:pt x="47370" y="1702308"/>
                </a:lnTo>
                <a:close/>
              </a:path>
              <a:path w="76200" h="4555490">
                <a:moveTo>
                  <a:pt x="47370" y="1840991"/>
                </a:moveTo>
                <a:lnTo>
                  <a:pt x="27559" y="1840991"/>
                </a:lnTo>
                <a:lnTo>
                  <a:pt x="27431" y="1920239"/>
                </a:lnTo>
                <a:lnTo>
                  <a:pt x="47243" y="1920239"/>
                </a:lnTo>
                <a:lnTo>
                  <a:pt x="47370" y="1840991"/>
                </a:lnTo>
                <a:close/>
              </a:path>
              <a:path w="76200" h="4555490">
                <a:moveTo>
                  <a:pt x="47243" y="1979676"/>
                </a:moveTo>
                <a:lnTo>
                  <a:pt x="27431" y="1979676"/>
                </a:lnTo>
                <a:lnTo>
                  <a:pt x="27431" y="2058924"/>
                </a:lnTo>
                <a:lnTo>
                  <a:pt x="47243" y="2058924"/>
                </a:lnTo>
                <a:lnTo>
                  <a:pt x="47243" y="1979676"/>
                </a:lnTo>
                <a:close/>
              </a:path>
              <a:path w="76200" h="4555490">
                <a:moveTo>
                  <a:pt x="47243" y="2118360"/>
                </a:moveTo>
                <a:lnTo>
                  <a:pt x="27431" y="2118360"/>
                </a:lnTo>
                <a:lnTo>
                  <a:pt x="27431" y="2197608"/>
                </a:lnTo>
                <a:lnTo>
                  <a:pt x="47243" y="2197608"/>
                </a:lnTo>
                <a:lnTo>
                  <a:pt x="47243" y="2118360"/>
                </a:lnTo>
                <a:close/>
              </a:path>
              <a:path w="76200" h="4555490">
                <a:moveTo>
                  <a:pt x="47117" y="2257044"/>
                </a:moveTo>
                <a:lnTo>
                  <a:pt x="27305" y="2257044"/>
                </a:lnTo>
                <a:lnTo>
                  <a:pt x="27305" y="2336292"/>
                </a:lnTo>
                <a:lnTo>
                  <a:pt x="47117" y="2336292"/>
                </a:lnTo>
                <a:lnTo>
                  <a:pt x="47117" y="2257044"/>
                </a:lnTo>
                <a:close/>
              </a:path>
              <a:path w="76200" h="4555490">
                <a:moveTo>
                  <a:pt x="47117" y="2395728"/>
                </a:moveTo>
                <a:lnTo>
                  <a:pt x="27305" y="2395728"/>
                </a:lnTo>
                <a:lnTo>
                  <a:pt x="27305" y="2474976"/>
                </a:lnTo>
                <a:lnTo>
                  <a:pt x="47117" y="2474976"/>
                </a:lnTo>
                <a:lnTo>
                  <a:pt x="47117" y="2395728"/>
                </a:lnTo>
                <a:close/>
              </a:path>
              <a:path w="76200" h="4555490">
                <a:moveTo>
                  <a:pt x="47117" y="2534412"/>
                </a:moveTo>
                <a:lnTo>
                  <a:pt x="27305" y="2534412"/>
                </a:lnTo>
                <a:lnTo>
                  <a:pt x="27178" y="2613660"/>
                </a:lnTo>
                <a:lnTo>
                  <a:pt x="46989" y="2613660"/>
                </a:lnTo>
                <a:lnTo>
                  <a:pt x="47117" y="2534412"/>
                </a:lnTo>
                <a:close/>
              </a:path>
              <a:path w="76200" h="4555490">
                <a:moveTo>
                  <a:pt x="46989" y="2673096"/>
                </a:moveTo>
                <a:lnTo>
                  <a:pt x="27178" y="2673096"/>
                </a:lnTo>
                <a:lnTo>
                  <a:pt x="27178" y="2752344"/>
                </a:lnTo>
                <a:lnTo>
                  <a:pt x="46989" y="2752344"/>
                </a:lnTo>
                <a:lnTo>
                  <a:pt x="46989" y="2673096"/>
                </a:lnTo>
                <a:close/>
              </a:path>
              <a:path w="76200" h="4555490">
                <a:moveTo>
                  <a:pt x="46989" y="2811780"/>
                </a:moveTo>
                <a:lnTo>
                  <a:pt x="27178" y="2811780"/>
                </a:lnTo>
                <a:lnTo>
                  <a:pt x="27178" y="2891028"/>
                </a:lnTo>
                <a:lnTo>
                  <a:pt x="46989" y="2891028"/>
                </a:lnTo>
                <a:lnTo>
                  <a:pt x="46989" y="2811780"/>
                </a:lnTo>
                <a:close/>
              </a:path>
              <a:path w="76200" h="4555490">
                <a:moveTo>
                  <a:pt x="46989" y="2950464"/>
                </a:moveTo>
                <a:lnTo>
                  <a:pt x="27178" y="2950464"/>
                </a:lnTo>
                <a:lnTo>
                  <a:pt x="27050" y="3029712"/>
                </a:lnTo>
                <a:lnTo>
                  <a:pt x="46862" y="3029712"/>
                </a:lnTo>
                <a:lnTo>
                  <a:pt x="46989" y="2950464"/>
                </a:lnTo>
                <a:close/>
              </a:path>
              <a:path w="76200" h="4555490">
                <a:moveTo>
                  <a:pt x="46862" y="3089148"/>
                </a:moveTo>
                <a:lnTo>
                  <a:pt x="27050" y="3089148"/>
                </a:lnTo>
                <a:lnTo>
                  <a:pt x="27050" y="3168396"/>
                </a:lnTo>
                <a:lnTo>
                  <a:pt x="46862" y="3168396"/>
                </a:lnTo>
                <a:lnTo>
                  <a:pt x="46862" y="3089148"/>
                </a:lnTo>
                <a:close/>
              </a:path>
              <a:path w="76200" h="4555490">
                <a:moveTo>
                  <a:pt x="46862" y="3227832"/>
                </a:moveTo>
                <a:lnTo>
                  <a:pt x="27050" y="3227832"/>
                </a:lnTo>
                <a:lnTo>
                  <a:pt x="27050" y="3307079"/>
                </a:lnTo>
                <a:lnTo>
                  <a:pt x="46862" y="3307079"/>
                </a:lnTo>
                <a:lnTo>
                  <a:pt x="46862" y="3227832"/>
                </a:lnTo>
                <a:close/>
              </a:path>
              <a:path w="76200" h="4555490">
                <a:moveTo>
                  <a:pt x="46736" y="3366516"/>
                </a:moveTo>
                <a:lnTo>
                  <a:pt x="26924" y="3366516"/>
                </a:lnTo>
                <a:lnTo>
                  <a:pt x="26924" y="3445764"/>
                </a:lnTo>
                <a:lnTo>
                  <a:pt x="46736" y="3445764"/>
                </a:lnTo>
                <a:lnTo>
                  <a:pt x="46736" y="3366516"/>
                </a:lnTo>
                <a:close/>
              </a:path>
              <a:path w="76200" h="4555490">
                <a:moveTo>
                  <a:pt x="46736" y="3505200"/>
                </a:moveTo>
                <a:lnTo>
                  <a:pt x="26924" y="3505200"/>
                </a:lnTo>
                <a:lnTo>
                  <a:pt x="26924" y="3584448"/>
                </a:lnTo>
                <a:lnTo>
                  <a:pt x="46736" y="3584448"/>
                </a:lnTo>
                <a:lnTo>
                  <a:pt x="46736" y="3505200"/>
                </a:lnTo>
                <a:close/>
              </a:path>
              <a:path w="76200" h="4555490">
                <a:moveTo>
                  <a:pt x="46736" y="3643883"/>
                </a:moveTo>
                <a:lnTo>
                  <a:pt x="26924" y="3643883"/>
                </a:lnTo>
                <a:lnTo>
                  <a:pt x="26797" y="3723131"/>
                </a:lnTo>
                <a:lnTo>
                  <a:pt x="46609" y="3723131"/>
                </a:lnTo>
                <a:lnTo>
                  <a:pt x="46736" y="3643883"/>
                </a:lnTo>
                <a:close/>
              </a:path>
              <a:path w="76200" h="4555490">
                <a:moveTo>
                  <a:pt x="46609" y="3782568"/>
                </a:moveTo>
                <a:lnTo>
                  <a:pt x="26797" y="3782568"/>
                </a:lnTo>
                <a:lnTo>
                  <a:pt x="26797" y="3861816"/>
                </a:lnTo>
                <a:lnTo>
                  <a:pt x="46609" y="3861816"/>
                </a:lnTo>
                <a:lnTo>
                  <a:pt x="46609" y="3782568"/>
                </a:lnTo>
                <a:close/>
              </a:path>
              <a:path w="76200" h="4555490">
                <a:moveTo>
                  <a:pt x="46609" y="3921252"/>
                </a:moveTo>
                <a:lnTo>
                  <a:pt x="26797" y="3921252"/>
                </a:lnTo>
                <a:lnTo>
                  <a:pt x="26797" y="4000500"/>
                </a:lnTo>
                <a:lnTo>
                  <a:pt x="46609" y="4000500"/>
                </a:lnTo>
                <a:lnTo>
                  <a:pt x="46609" y="3921252"/>
                </a:lnTo>
                <a:close/>
              </a:path>
              <a:path w="76200" h="4555490">
                <a:moveTo>
                  <a:pt x="46609" y="4059936"/>
                </a:moveTo>
                <a:lnTo>
                  <a:pt x="26797" y="4059936"/>
                </a:lnTo>
                <a:lnTo>
                  <a:pt x="26669" y="4139184"/>
                </a:lnTo>
                <a:lnTo>
                  <a:pt x="46481" y="4139184"/>
                </a:lnTo>
                <a:lnTo>
                  <a:pt x="46609" y="4059936"/>
                </a:lnTo>
                <a:close/>
              </a:path>
              <a:path w="76200" h="4555490">
                <a:moveTo>
                  <a:pt x="46481" y="4198620"/>
                </a:moveTo>
                <a:lnTo>
                  <a:pt x="26669" y="4198620"/>
                </a:lnTo>
                <a:lnTo>
                  <a:pt x="26669" y="4277868"/>
                </a:lnTo>
                <a:lnTo>
                  <a:pt x="46481" y="4277868"/>
                </a:lnTo>
                <a:lnTo>
                  <a:pt x="46481" y="4198620"/>
                </a:lnTo>
                <a:close/>
              </a:path>
              <a:path w="76200" h="4555490">
                <a:moveTo>
                  <a:pt x="46481" y="4337304"/>
                </a:moveTo>
                <a:lnTo>
                  <a:pt x="26669" y="4337304"/>
                </a:lnTo>
                <a:lnTo>
                  <a:pt x="26669" y="4416552"/>
                </a:lnTo>
                <a:lnTo>
                  <a:pt x="46481" y="4416552"/>
                </a:lnTo>
                <a:lnTo>
                  <a:pt x="46481" y="4337304"/>
                </a:lnTo>
                <a:close/>
              </a:path>
              <a:path w="76200" h="4555490">
                <a:moveTo>
                  <a:pt x="46355" y="4475988"/>
                </a:moveTo>
                <a:lnTo>
                  <a:pt x="26543" y="4475988"/>
                </a:lnTo>
                <a:lnTo>
                  <a:pt x="26543" y="4555236"/>
                </a:lnTo>
                <a:lnTo>
                  <a:pt x="46355" y="4555236"/>
                </a:lnTo>
                <a:lnTo>
                  <a:pt x="46355" y="4475988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2946654" y="1106170"/>
            <a:ext cx="582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i =</a:t>
            </a:r>
            <a:r>
              <a:rPr sz="1800" spc="-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1898776" y="2279776"/>
            <a:ext cx="4083685" cy="4083685"/>
          </a:xfrm>
          <a:custGeom>
            <a:avLst/>
            <a:gdLst/>
            <a:ahLst/>
            <a:cxnLst/>
            <a:rect l="l" t="t" r="r" b="b"/>
            <a:pathLst>
              <a:path w="4083685" h="4083685">
                <a:moveTo>
                  <a:pt x="13970" y="0"/>
                </a:moveTo>
                <a:lnTo>
                  <a:pt x="0" y="13970"/>
                </a:lnTo>
                <a:lnTo>
                  <a:pt x="56006" y="69976"/>
                </a:lnTo>
                <a:lnTo>
                  <a:pt x="69977" y="56007"/>
                </a:lnTo>
                <a:lnTo>
                  <a:pt x="13970" y="0"/>
                </a:lnTo>
                <a:close/>
              </a:path>
              <a:path w="4083685" h="4083685">
                <a:moveTo>
                  <a:pt x="112014" y="98044"/>
                </a:moveTo>
                <a:lnTo>
                  <a:pt x="98043" y="112013"/>
                </a:lnTo>
                <a:lnTo>
                  <a:pt x="154050" y="168148"/>
                </a:lnTo>
                <a:lnTo>
                  <a:pt x="168148" y="154050"/>
                </a:lnTo>
                <a:lnTo>
                  <a:pt x="112014" y="98044"/>
                </a:lnTo>
                <a:close/>
              </a:path>
              <a:path w="4083685" h="4083685">
                <a:moveTo>
                  <a:pt x="210058" y="196087"/>
                </a:moveTo>
                <a:lnTo>
                  <a:pt x="196087" y="210058"/>
                </a:lnTo>
                <a:lnTo>
                  <a:pt x="252095" y="266192"/>
                </a:lnTo>
                <a:lnTo>
                  <a:pt x="266192" y="252095"/>
                </a:lnTo>
                <a:lnTo>
                  <a:pt x="210058" y="196087"/>
                </a:lnTo>
                <a:close/>
              </a:path>
              <a:path w="4083685" h="4083685">
                <a:moveTo>
                  <a:pt x="308229" y="294132"/>
                </a:moveTo>
                <a:lnTo>
                  <a:pt x="294131" y="308228"/>
                </a:lnTo>
                <a:lnTo>
                  <a:pt x="350266" y="364236"/>
                </a:lnTo>
                <a:lnTo>
                  <a:pt x="364236" y="350265"/>
                </a:lnTo>
                <a:lnTo>
                  <a:pt x="308229" y="294132"/>
                </a:lnTo>
                <a:close/>
              </a:path>
              <a:path w="4083685" h="4083685">
                <a:moveTo>
                  <a:pt x="406273" y="392175"/>
                </a:moveTo>
                <a:lnTo>
                  <a:pt x="392175" y="406273"/>
                </a:lnTo>
                <a:lnTo>
                  <a:pt x="448310" y="462280"/>
                </a:lnTo>
                <a:lnTo>
                  <a:pt x="462280" y="448310"/>
                </a:lnTo>
                <a:lnTo>
                  <a:pt x="406273" y="392175"/>
                </a:lnTo>
                <a:close/>
              </a:path>
              <a:path w="4083685" h="4083685">
                <a:moveTo>
                  <a:pt x="504317" y="490347"/>
                </a:moveTo>
                <a:lnTo>
                  <a:pt x="490347" y="504317"/>
                </a:lnTo>
                <a:lnTo>
                  <a:pt x="546354" y="560324"/>
                </a:lnTo>
                <a:lnTo>
                  <a:pt x="560324" y="546353"/>
                </a:lnTo>
                <a:lnTo>
                  <a:pt x="504317" y="490347"/>
                </a:lnTo>
                <a:close/>
              </a:path>
              <a:path w="4083685" h="4083685">
                <a:moveTo>
                  <a:pt x="602361" y="588390"/>
                </a:moveTo>
                <a:lnTo>
                  <a:pt x="588391" y="602361"/>
                </a:lnTo>
                <a:lnTo>
                  <a:pt x="644398" y="658368"/>
                </a:lnTo>
                <a:lnTo>
                  <a:pt x="658368" y="644398"/>
                </a:lnTo>
                <a:lnTo>
                  <a:pt x="602361" y="588390"/>
                </a:lnTo>
                <a:close/>
              </a:path>
              <a:path w="4083685" h="4083685">
                <a:moveTo>
                  <a:pt x="700405" y="686435"/>
                </a:moveTo>
                <a:lnTo>
                  <a:pt x="686435" y="700405"/>
                </a:lnTo>
                <a:lnTo>
                  <a:pt x="742442" y="756538"/>
                </a:lnTo>
                <a:lnTo>
                  <a:pt x="756539" y="742442"/>
                </a:lnTo>
                <a:lnTo>
                  <a:pt x="700405" y="686435"/>
                </a:lnTo>
                <a:close/>
              </a:path>
              <a:path w="4083685" h="4083685">
                <a:moveTo>
                  <a:pt x="798449" y="784478"/>
                </a:moveTo>
                <a:lnTo>
                  <a:pt x="784479" y="798449"/>
                </a:lnTo>
                <a:lnTo>
                  <a:pt x="840486" y="854583"/>
                </a:lnTo>
                <a:lnTo>
                  <a:pt x="854583" y="840486"/>
                </a:lnTo>
                <a:lnTo>
                  <a:pt x="798449" y="784478"/>
                </a:lnTo>
                <a:close/>
              </a:path>
              <a:path w="4083685" h="4083685">
                <a:moveTo>
                  <a:pt x="896620" y="882523"/>
                </a:moveTo>
                <a:lnTo>
                  <a:pt x="882523" y="896620"/>
                </a:lnTo>
                <a:lnTo>
                  <a:pt x="938657" y="952626"/>
                </a:lnTo>
                <a:lnTo>
                  <a:pt x="952627" y="938657"/>
                </a:lnTo>
                <a:lnTo>
                  <a:pt x="896620" y="882523"/>
                </a:lnTo>
                <a:close/>
              </a:path>
              <a:path w="4083685" h="4083685">
                <a:moveTo>
                  <a:pt x="994664" y="980567"/>
                </a:moveTo>
                <a:lnTo>
                  <a:pt x="980567" y="994663"/>
                </a:lnTo>
                <a:lnTo>
                  <a:pt x="1036701" y="1050671"/>
                </a:lnTo>
                <a:lnTo>
                  <a:pt x="1050671" y="1036701"/>
                </a:lnTo>
                <a:lnTo>
                  <a:pt x="994664" y="980567"/>
                </a:lnTo>
                <a:close/>
              </a:path>
              <a:path w="4083685" h="4083685">
                <a:moveTo>
                  <a:pt x="1092708" y="1078738"/>
                </a:moveTo>
                <a:lnTo>
                  <a:pt x="1078738" y="1092708"/>
                </a:lnTo>
                <a:lnTo>
                  <a:pt x="1134745" y="1148714"/>
                </a:lnTo>
                <a:lnTo>
                  <a:pt x="1148715" y="1134745"/>
                </a:lnTo>
                <a:lnTo>
                  <a:pt x="1092708" y="1078738"/>
                </a:lnTo>
                <a:close/>
              </a:path>
              <a:path w="4083685" h="4083685">
                <a:moveTo>
                  <a:pt x="1190752" y="1176782"/>
                </a:moveTo>
                <a:lnTo>
                  <a:pt x="1176782" y="1190752"/>
                </a:lnTo>
                <a:lnTo>
                  <a:pt x="1232789" y="1246759"/>
                </a:lnTo>
                <a:lnTo>
                  <a:pt x="1246759" y="1232789"/>
                </a:lnTo>
                <a:lnTo>
                  <a:pt x="1190752" y="1176782"/>
                </a:lnTo>
                <a:close/>
              </a:path>
              <a:path w="4083685" h="4083685">
                <a:moveTo>
                  <a:pt x="1288796" y="1274826"/>
                </a:moveTo>
                <a:lnTo>
                  <a:pt x="1274826" y="1288796"/>
                </a:lnTo>
                <a:lnTo>
                  <a:pt x="1330833" y="1344803"/>
                </a:lnTo>
                <a:lnTo>
                  <a:pt x="1344803" y="1330833"/>
                </a:lnTo>
                <a:lnTo>
                  <a:pt x="1288796" y="1274826"/>
                </a:lnTo>
                <a:close/>
              </a:path>
              <a:path w="4083685" h="4083685">
                <a:moveTo>
                  <a:pt x="1386839" y="1372870"/>
                </a:moveTo>
                <a:lnTo>
                  <a:pt x="1372870" y="1386840"/>
                </a:lnTo>
                <a:lnTo>
                  <a:pt x="1428877" y="1442974"/>
                </a:lnTo>
                <a:lnTo>
                  <a:pt x="1442974" y="1428877"/>
                </a:lnTo>
                <a:lnTo>
                  <a:pt x="1386839" y="1372870"/>
                </a:lnTo>
                <a:close/>
              </a:path>
              <a:path w="4083685" h="4083685">
                <a:moveTo>
                  <a:pt x="1485011" y="1470914"/>
                </a:moveTo>
                <a:lnTo>
                  <a:pt x="1470914" y="1485011"/>
                </a:lnTo>
                <a:lnTo>
                  <a:pt x="1526921" y="1541018"/>
                </a:lnTo>
                <a:lnTo>
                  <a:pt x="1541018" y="1526921"/>
                </a:lnTo>
                <a:lnTo>
                  <a:pt x="1485011" y="1470914"/>
                </a:lnTo>
                <a:close/>
              </a:path>
              <a:path w="4083685" h="4083685">
                <a:moveTo>
                  <a:pt x="1583055" y="1568958"/>
                </a:moveTo>
                <a:lnTo>
                  <a:pt x="1568958" y="1583055"/>
                </a:lnTo>
                <a:lnTo>
                  <a:pt x="1625092" y="1639062"/>
                </a:lnTo>
                <a:lnTo>
                  <a:pt x="1639062" y="1625092"/>
                </a:lnTo>
                <a:lnTo>
                  <a:pt x="1583055" y="1568958"/>
                </a:lnTo>
                <a:close/>
              </a:path>
              <a:path w="4083685" h="4083685">
                <a:moveTo>
                  <a:pt x="1681099" y="1667129"/>
                </a:moveTo>
                <a:lnTo>
                  <a:pt x="1667128" y="1681099"/>
                </a:lnTo>
                <a:lnTo>
                  <a:pt x="1723136" y="1737106"/>
                </a:lnTo>
                <a:lnTo>
                  <a:pt x="1737106" y="1723136"/>
                </a:lnTo>
                <a:lnTo>
                  <a:pt x="1681099" y="1667129"/>
                </a:lnTo>
                <a:close/>
              </a:path>
              <a:path w="4083685" h="4083685">
                <a:moveTo>
                  <a:pt x="1779143" y="1765173"/>
                </a:moveTo>
                <a:lnTo>
                  <a:pt x="1765173" y="1779143"/>
                </a:lnTo>
                <a:lnTo>
                  <a:pt x="1821180" y="1835150"/>
                </a:lnTo>
                <a:lnTo>
                  <a:pt x="1835150" y="1821180"/>
                </a:lnTo>
                <a:lnTo>
                  <a:pt x="1779143" y="1765173"/>
                </a:lnTo>
                <a:close/>
              </a:path>
              <a:path w="4083685" h="4083685">
                <a:moveTo>
                  <a:pt x="1877187" y="1863217"/>
                </a:moveTo>
                <a:lnTo>
                  <a:pt x="1863217" y="1877187"/>
                </a:lnTo>
                <a:lnTo>
                  <a:pt x="1919224" y="1933194"/>
                </a:lnTo>
                <a:lnTo>
                  <a:pt x="1933194" y="1919224"/>
                </a:lnTo>
                <a:lnTo>
                  <a:pt x="1877187" y="1863217"/>
                </a:lnTo>
                <a:close/>
              </a:path>
              <a:path w="4083685" h="4083685">
                <a:moveTo>
                  <a:pt x="1975231" y="1961261"/>
                </a:moveTo>
                <a:lnTo>
                  <a:pt x="1961261" y="1975231"/>
                </a:lnTo>
                <a:lnTo>
                  <a:pt x="2017268" y="2031365"/>
                </a:lnTo>
                <a:lnTo>
                  <a:pt x="2031364" y="2017268"/>
                </a:lnTo>
                <a:lnTo>
                  <a:pt x="1975231" y="1961261"/>
                </a:lnTo>
                <a:close/>
              </a:path>
              <a:path w="4083685" h="4083685">
                <a:moveTo>
                  <a:pt x="2073402" y="2059305"/>
                </a:moveTo>
                <a:lnTo>
                  <a:pt x="2059305" y="2073402"/>
                </a:lnTo>
                <a:lnTo>
                  <a:pt x="2115312" y="2129409"/>
                </a:lnTo>
                <a:lnTo>
                  <a:pt x="2129409" y="2115312"/>
                </a:lnTo>
                <a:lnTo>
                  <a:pt x="2073402" y="2059305"/>
                </a:lnTo>
                <a:close/>
              </a:path>
              <a:path w="4083685" h="4083685">
                <a:moveTo>
                  <a:pt x="2171446" y="2157349"/>
                </a:moveTo>
                <a:lnTo>
                  <a:pt x="2157349" y="2171446"/>
                </a:lnTo>
                <a:lnTo>
                  <a:pt x="2213483" y="2227453"/>
                </a:lnTo>
                <a:lnTo>
                  <a:pt x="2227453" y="2213483"/>
                </a:lnTo>
                <a:lnTo>
                  <a:pt x="2171446" y="2157349"/>
                </a:lnTo>
                <a:close/>
              </a:path>
              <a:path w="4083685" h="4083685">
                <a:moveTo>
                  <a:pt x="2269490" y="2255520"/>
                </a:moveTo>
                <a:lnTo>
                  <a:pt x="2255520" y="2269490"/>
                </a:lnTo>
                <a:lnTo>
                  <a:pt x="2311527" y="2325497"/>
                </a:lnTo>
                <a:lnTo>
                  <a:pt x="2325497" y="2311527"/>
                </a:lnTo>
                <a:lnTo>
                  <a:pt x="2269490" y="2255520"/>
                </a:lnTo>
                <a:close/>
              </a:path>
              <a:path w="4083685" h="4083685">
                <a:moveTo>
                  <a:pt x="2367534" y="2353564"/>
                </a:moveTo>
                <a:lnTo>
                  <a:pt x="2353564" y="2367534"/>
                </a:lnTo>
                <a:lnTo>
                  <a:pt x="2409571" y="2423541"/>
                </a:lnTo>
                <a:lnTo>
                  <a:pt x="2423541" y="2409571"/>
                </a:lnTo>
                <a:lnTo>
                  <a:pt x="2367534" y="2353564"/>
                </a:lnTo>
                <a:close/>
              </a:path>
              <a:path w="4083685" h="4083685">
                <a:moveTo>
                  <a:pt x="2465578" y="2451608"/>
                </a:moveTo>
                <a:lnTo>
                  <a:pt x="2451608" y="2465578"/>
                </a:lnTo>
                <a:lnTo>
                  <a:pt x="2507615" y="2521585"/>
                </a:lnTo>
                <a:lnTo>
                  <a:pt x="2521585" y="2507615"/>
                </a:lnTo>
                <a:lnTo>
                  <a:pt x="2465578" y="2451608"/>
                </a:lnTo>
                <a:close/>
              </a:path>
              <a:path w="4083685" h="4083685">
                <a:moveTo>
                  <a:pt x="2563622" y="2549652"/>
                </a:moveTo>
                <a:lnTo>
                  <a:pt x="2549652" y="2563622"/>
                </a:lnTo>
                <a:lnTo>
                  <a:pt x="2605659" y="2619756"/>
                </a:lnTo>
                <a:lnTo>
                  <a:pt x="2619756" y="2605659"/>
                </a:lnTo>
                <a:lnTo>
                  <a:pt x="2563622" y="2549652"/>
                </a:lnTo>
                <a:close/>
              </a:path>
              <a:path w="4083685" h="4083685">
                <a:moveTo>
                  <a:pt x="2661666" y="2647696"/>
                </a:moveTo>
                <a:lnTo>
                  <a:pt x="2647696" y="2661666"/>
                </a:lnTo>
                <a:lnTo>
                  <a:pt x="2703703" y="2717800"/>
                </a:lnTo>
                <a:lnTo>
                  <a:pt x="2717800" y="2703703"/>
                </a:lnTo>
                <a:lnTo>
                  <a:pt x="2661666" y="2647696"/>
                </a:lnTo>
                <a:close/>
              </a:path>
              <a:path w="4083685" h="4083685">
                <a:moveTo>
                  <a:pt x="2759837" y="2745740"/>
                </a:moveTo>
                <a:lnTo>
                  <a:pt x="2745740" y="2759837"/>
                </a:lnTo>
                <a:lnTo>
                  <a:pt x="2801874" y="2815844"/>
                </a:lnTo>
                <a:lnTo>
                  <a:pt x="2815844" y="2801874"/>
                </a:lnTo>
                <a:lnTo>
                  <a:pt x="2759837" y="2745740"/>
                </a:lnTo>
                <a:close/>
              </a:path>
              <a:path w="4083685" h="4083685">
                <a:moveTo>
                  <a:pt x="2857881" y="2843784"/>
                </a:moveTo>
                <a:lnTo>
                  <a:pt x="2843784" y="2857881"/>
                </a:lnTo>
                <a:lnTo>
                  <a:pt x="2899918" y="2913888"/>
                </a:lnTo>
                <a:lnTo>
                  <a:pt x="2913888" y="2899918"/>
                </a:lnTo>
                <a:lnTo>
                  <a:pt x="2857881" y="2843784"/>
                </a:lnTo>
                <a:close/>
              </a:path>
              <a:path w="4083685" h="4083685">
                <a:moveTo>
                  <a:pt x="2955925" y="2941955"/>
                </a:moveTo>
                <a:lnTo>
                  <a:pt x="2941955" y="2955925"/>
                </a:lnTo>
                <a:lnTo>
                  <a:pt x="2997962" y="3011932"/>
                </a:lnTo>
                <a:lnTo>
                  <a:pt x="3011932" y="2997962"/>
                </a:lnTo>
                <a:lnTo>
                  <a:pt x="2955925" y="2941955"/>
                </a:lnTo>
                <a:close/>
              </a:path>
              <a:path w="4083685" h="4083685">
                <a:moveTo>
                  <a:pt x="3053969" y="3039999"/>
                </a:moveTo>
                <a:lnTo>
                  <a:pt x="3039999" y="3053969"/>
                </a:lnTo>
                <a:lnTo>
                  <a:pt x="3096006" y="3109976"/>
                </a:lnTo>
                <a:lnTo>
                  <a:pt x="3109976" y="3096006"/>
                </a:lnTo>
                <a:lnTo>
                  <a:pt x="3053969" y="3039999"/>
                </a:lnTo>
                <a:close/>
              </a:path>
              <a:path w="4083685" h="4083685">
                <a:moveTo>
                  <a:pt x="3152013" y="3138043"/>
                </a:moveTo>
                <a:lnTo>
                  <a:pt x="3138043" y="3152013"/>
                </a:lnTo>
                <a:lnTo>
                  <a:pt x="3194050" y="3208020"/>
                </a:lnTo>
                <a:lnTo>
                  <a:pt x="3208020" y="3194050"/>
                </a:lnTo>
                <a:lnTo>
                  <a:pt x="3152013" y="3138043"/>
                </a:lnTo>
                <a:close/>
              </a:path>
              <a:path w="4083685" h="4083685">
                <a:moveTo>
                  <a:pt x="3250057" y="3236087"/>
                </a:moveTo>
                <a:lnTo>
                  <a:pt x="3236087" y="3250057"/>
                </a:lnTo>
                <a:lnTo>
                  <a:pt x="3292094" y="3306191"/>
                </a:lnTo>
                <a:lnTo>
                  <a:pt x="3306191" y="3292094"/>
                </a:lnTo>
                <a:lnTo>
                  <a:pt x="3250057" y="3236087"/>
                </a:lnTo>
                <a:close/>
              </a:path>
              <a:path w="4083685" h="4083685">
                <a:moveTo>
                  <a:pt x="3348228" y="3334169"/>
                </a:moveTo>
                <a:lnTo>
                  <a:pt x="3334131" y="3348177"/>
                </a:lnTo>
                <a:lnTo>
                  <a:pt x="3390265" y="3404209"/>
                </a:lnTo>
                <a:lnTo>
                  <a:pt x="3404235" y="3390201"/>
                </a:lnTo>
                <a:lnTo>
                  <a:pt x="3348228" y="3334169"/>
                </a:lnTo>
                <a:close/>
              </a:path>
              <a:path w="4083685" h="4083685">
                <a:moveTo>
                  <a:pt x="3446272" y="3432225"/>
                </a:moveTo>
                <a:lnTo>
                  <a:pt x="3432175" y="3446233"/>
                </a:lnTo>
                <a:lnTo>
                  <a:pt x="3488309" y="3502279"/>
                </a:lnTo>
                <a:lnTo>
                  <a:pt x="3502279" y="3488270"/>
                </a:lnTo>
                <a:lnTo>
                  <a:pt x="3446272" y="3432225"/>
                </a:lnTo>
                <a:close/>
              </a:path>
              <a:path w="4083685" h="4083685">
                <a:moveTo>
                  <a:pt x="3544316" y="3530295"/>
                </a:moveTo>
                <a:lnTo>
                  <a:pt x="3530346" y="3544303"/>
                </a:lnTo>
                <a:lnTo>
                  <a:pt x="3586353" y="3600335"/>
                </a:lnTo>
                <a:lnTo>
                  <a:pt x="3600323" y="3586327"/>
                </a:lnTo>
                <a:lnTo>
                  <a:pt x="3544316" y="3530295"/>
                </a:lnTo>
                <a:close/>
              </a:path>
              <a:path w="4083685" h="4083685">
                <a:moveTo>
                  <a:pt x="3642360" y="3628364"/>
                </a:moveTo>
                <a:lnTo>
                  <a:pt x="3628390" y="3642372"/>
                </a:lnTo>
                <a:lnTo>
                  <a:pt x="3684397" y="3698405"/>
                </a:lnTo>
                <a:lnTo>
                  <a:pt x="3698367" y="3684397"/>
                </a:lnTo>
                <a:lnTo>
                  <a:pt x="3642360" y="3628364"/>
                </a:lnTo>
                <a:close/>
              </a:path>
              <a:path w="4083685" h="4083685">
                <a:moveTo>
                  <a:pt x="3740404" y="3726421"/>
                </a:moveTo>
                <a:lnTo>
                  <a:pt x="3726434" y="3740429"/>
                </a:lnTo>
                <a:lnTo>
                  <a:pt x="3782441" y="3796474"/>
                </a:lnTo>
                <a:lnTo>
                  <a:pt x="3796411" y="3782466"/>
                </a:lnTo>
                <a:lnTo>
                  <a:pt x="3740404" y="3726421"/>
                </a:lnTo>
                <a:close/>
              </a:path>
              <a:path w="4083685" h="4083685">
                <a:moveTo>
                  <a:pt x="3838448" y="3824490"/>
                </a:moveTo>
                <a:lnTo>
                  <a:pt x="3824478" y="3838498"/>
                </a:lnTo>
                <a:lnTo>
                  <a:pt x="3880485" y="3894531"/>
                </a:lnTo>
                <a:lnTo>
                  <a:pt x="3894582" y="3880523"/>
                </a:lnTo>
                <a:lnTo>
                  <a:pt x="3838448" y="3824490"/>
                </a:lnTo>
                <a:close/>
              </a:path>
              <a:path w="4083685" h="4083685">
                <a:moveTo>
                  <a:pt x="3936619" y="3922560"/>
                </a:moveTo>
                <a:lnTo>
                  <a:pt x="3922522" y="3936568"/>
                </a:lnTo>
                <a:lnTo>
                  <a:pt x="3978529" y="3992600"/>
                </a:lnTo>
                <a:lnTo>
                  <a:pt x="3992626" y="3978592"/>
                </a:lnTo>
                <a:lnTo>
                  <a:pt x="3936619" y="3922560"/>
                </a:lnTo>
                <a:close/>
              </a:path>
              <a:path w="4083685" h="4083685">
                <a:moveTo>
                  <a:pt x="4045585" y="4007485"/>
                </a:moveTo>
                <a:lnTo>
                  <a:pt x="4031253" y="4010275"/>
                </a:lnTo>
                <a:lnTo>
                  <a:pt x="4018661" y="4018648"/>
                </a:lnTo>
                <a:lnTo>
                  <a:pt x="4010302" y="4031248"/>
                </a:lnTo>
                <a:lnTo>
                  <a:pt x="4007516" y="4045585"/>
                </a:lnTo>
                <a:lnTo>
                  <a:pt x="4010302" y="4059921"/>
                </a:lnTo>
                <a:lnTo>
                  <a:pt x="4018661" y="4072521"/>
                </a:lnTo>
                <a:lnTo>
                  <a:pt x="4031253" y="4080894"/>
                </a:lnTo>
                <a:lnTo>
                  <a:pt x="4045585" y="4083685"/>
                </a:lnTo>
                <a:lnTo>
                  <a:pt x="4059916" y="4080894"/>
                </a:lnTo>
                <a:lnTo>
                  <a:pt x="4072509" y="4072521"/>
                </a:lnTo>
                <a:lnTo>
                  <a:pt x="4080867" y="4059921"/>
                </a:lnTo>
                <a:lnTo>
                  <a:pt x="4082293" y="4052582"/>
                </a:lnTo>
                <a:lnTo>
                  <a:pt x="4038600" y="4052582"/>
                </a:lnTo>
                <a:lnTo>
                  <a:pt x="4020566" y="4034624"/>
                </a:lnTo>
                <a:lnTo>
                  <a:pt x="4034663" y="4020616"/>
                </a:lnTo>
                <a:lnTo>
                  <a:pt x="4073814" y="4020616"/>
                </a:lnTo>
                <a:lnTo>
                  <a:pt x="4072509" y="4018648"/>
                </a:lnTo>
                <a:lnTo>
                  <a:pt x="4059916" y="4010275"/>
                </a:lnTo>
                <a:lnTo>
                  <a:pt x="4045585" y="4007485"/>
                </a:lnTo>
                <a:close/>
              </a:path>
              <a:path w="4083685" h="4083685">
                <a:moveTo>
                  <a:pt x="4034663" y="4020616"/>
                </a:moveTo>
                <a:lnTo>
                  <a:pt x="4020566" y="4034624"/>
                </a:lnTo>
                <a:lnTo>
                  <a:pt x="4038600" y="4052582"/>
                </a:lnTo>
                <a:lnTo>
                  <a:pt x="4052570" y="4038574"/>
                </a:lnTo>
                <a:lnTo>
                  <a:pt x="4034663" y="4020616"/>
                </a:lnTo>
                <a:close/>
              </a:path>
              <a:path w="4083685" h="4083685">
                <a:moveTo>
                  <a:pt x="4073814" y="4020616"/>
                </a:moveTo>
                <a:lnTo>
                  <a:pt x="4034663" y="4020616"/>
                </a:lnTo>
                <a:lnTo>
                  <a:pt x="4052570" y="4038574"/>
                </a:lnTo>
                <a:lnTo>
                  <a:pt x="4038600" y="4052582"/>
                </a:lnTo>
                <a:lnTo>
                  <a:pt x="4082293" y="4052582"/>
                </a:lnTo>
                <a:lnTo>
                  <a:pt x="4083653" y="4045585"/>
                </a:lnTo>
                <a:lnTo>
                  <a:pt x="4080867" y="4031248"/>
                </a:lnTo>
                <a:lnTo>
                  <a:pt x="4073814" y="4020616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6190234" y="6289040"/>
            <a:ext cx="1186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j-i+n-1=8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722782" y="5221985"/>
            <a:ext cx="688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j+i=5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1562893" y="1746376"/>
            <a:ext cx="3550285" cy="3550285"/>
          </a:xfrm>
          <a:custGeom>
            <a:avLst/>
            <a:gdLst/>
            <a:ahLst/>
            <a:cxnLst/>
            <a:rect l="l" t="t" r="r" b="b"/>
            <a:pathLst>
              <a:path w="3550285" h="3550285">
                <a:moveTo>
                  <a:pt x="3536283" y="0"/>
                </a:moveTo>
                <a:lnTo>
                  <a:pt x="3480276" y="56007"/>
                </a:lnTo>
                <a:lnTo>
                  <a:pt x="3494246" y="69976"/>
                </a:lnTo>
                <a:lnTo>
                  <a:pt x="3550253" y="13970"/>
                </a:lnTo>
                <a:lnTo>
                  <a:pt x="3536283" y="0"/>
                </a:lnTo>
                <a:close/>
              </a:path>
              <a:path w="3550285" h="3550285">
                <a:moveTo>
                  <a:pt x="3438239" y="98044"/>
                </a:moveTo>
                <a:lnTo>
                  <a:pt x="3382105" y="154050"/>
                </a:lnTo>
                <a:lnTo>
                  <a:pt x="3396202" y="168148"/>
                </a:lnTo>
                <a:lnTo>
                  <a:pt x="3452209" y="112013"/>
                </a:lnTo>
                <a:lnTo>
                  <a:pt x="3438239" y="98044"/>
                </a:lnTo>
                <a:close/>
              </a:path>
              <a:path w="3550285" h="3550285">
                <a:moveTo>
                  <a:pt x="3340195" y="196087"/>
                </a:moveTo>
                <a:lnTo>
                  <a:pt x="3284061" y="252095"/>
                </a:lnTo>
                <a:lnTo>
                  <a:pt x="3298158" y="266192"/>
                </a:lnTo>
                <a:lnTo>
                  <a:pt x="3354165" y="210058"/>
                </a:lnTo>
                <a:lnTo>
                  <a:pt x="3340195" y="196087"/>
                </a:lnTo>
                <a:close/>
              </a:path>
              <a:path w="3550285" h="3550285">
                <a:moveTo>
                  <a:pt x="3242024" y="294132"/>
                </a:moveTo>
                <a:lnTo>
                  <a:pt x="3186017" y="350265"/>
                </a:lnTo>
                <a:lnTo>
                  <a:pt x="3199987" y="364236"/>
                </a:lnTo>
                <a:lnTo>
                  <a:pt x="3256121" y="308228"/>
                </a:lnTo>
                <a:lnTo>
                  <a:pt x="3242024" y="294132"/>
                </a:lnTo>
                <a:close/>
              </a:path>
              <a:path w="3550285" h="3550285">
                <a:moveTo>
                  <a:pt x="3143980" y="392175"/>
                </a:moveTo>
                <a:lnTo>
                  <a:pt x="3087973" y="448310"/>
                </a:lnTo>
                <a:lnTo>
                  <a:pt x="3101943" y="462280"/>
                </a:lnTo>
                <a:lnTo>
                  <a:pt x="3158077" y="406273"/>
                </a:lnTo>
                <a:lnTo>
                  <a:pt x="3143980" y="392175"/>
                </a:lnTo>
                <a:close/>
              </a:path>
              <a:path w="3550285" h="3550285">
                <a:moveTo>
                  <a:pt x="3045936" y="490347"/>
                </a:moveTo>
                <a:lnTo>
                  <a:pt x="2989929" y="546353"/>
                </a:lnTo>
                <a:lnTo>
                  <a:pt x="3003899" y="560324"/>
                </a:lnTo>
                <a:lnTo>
                  <a:pt x="3059906" y="504317"/>
                </a:lnTo>
                <a:lnTo>
                  <a:pt x="3045936" y="490347"/>
                </a:lnTo>
                <a:close/>
              </a:path>
              <a:path w="3550285" h="3550285">
                <a:moveTo>
                  <a:pt x="2947892" y="588390"/>
                </a:moveTo>
                <a:lnTo>
                  <a:pt x="2891885" y="644398"/>
                </a:lnTo>
                <a:lnTo>
                  <a:pt x="2905855" y="658368"/>
                </a:lnTo>
                <a:lnTo>
                  <a:pt x="2961862" y="602361"/>
                </a:lnTo>
                <a:lnTo>
                  <a:pt x="2947892" y="588390"/>
                </a:lnTo>
                <a:close/>
              </a:path>
              <a:path w="3550285" h="3550285">
                <a:moveTo>
                  <a:pt x="2849848" y="686435"/>
                </a:moveTo>
                <a:lnTo>
                  <a:pt x="2793714" y="742442"/>
                </a:lnTo>
                <a:lnTo>
                  <a:pt x="2807811" y="756538"/>
                </a:lnTo>
                <a:lnTo>
                  <a:pt x="2863818" y="700405"/>
                </a:lnTo>
                <a:lnTo>
                  <a:pt x="2849848" y="686435"/>
                </a:lnTo>
                <a:close/>
              </a:path>
              <a:path w="3550285" h="3550285">
                <a:moveTo>
                  <a:pt x="2751804" y="784478"/>
                </a:moveTo>
                <a:lnTo>
                  <a:pt x="2695670" y="840486"/>
                </a:lnTo>
                <a:lnTo>
                  <a:pt x="2709767" y="854583"/>
                </a:lnTo>
                <a:lnTo>
                  <a:pt x="2765774" y="798449"/>
                </a:lnTo>
                <a:lnTo>
                  <a:pt x="2751804" y="784478"/>
                </a:lnTo>
                <a:close/>
              </a:path>
              <a:path w="3550285" h="3550285">
                <a:moveTo>
                  <a:pt x="2653633" y="882523"/>
                </a:moveTo>
                <a:lnTo>
                  <a:pt x="2597626" y="938657"/>
                </a:lnTo>
                <a:lnTo>
                  <a:pt x="2611596" y="952626"/>
                </a:lnTo>
                <a:lnTo>
                  <a:pt x="2667730" y="896620"/>
                </a:lnTo>
                <a:lnTo>
                  <a:pt x="2653633" y="882523"/>
                </a:lnTo>
                <a:close/>
              </a:path>
              <a:path w="3550285" h="3550285">
                <a:moveTo>
                  <a:pt x="2555589" y="980567"/>
                </a:moveTo>
                <a:lnTo>
                  <a:pt x="2499582" y="1036701"/>
                </a:lnTo>
                <a:lnTo>
                  <a:pt x="2513552" y="1050671"/>
                </a:lnTo>
                <a:lnTo>
                  <a:pt x="2569686" y="994663"/>
                </a:lnTo>
                <a:lnTo>
                  <a:pt x="2555589" y="980567"/>
                </a:lnTo>
                <a:close/>
              </a:path>
              <a:path w="3550285" h="3550285">
                <a:moveTo>
                  <a:pt x="2457545" y="1078738"/>
                </a:moveTo>
                <a:lnTo>
                  <a:pt x="2401538" y="1134745"/>
                </a:lnTo>
                <a:lnTo>
                  <a:pt x="2415508" y="1148714"/>
                </a:lnTo>
                <a:lnTo>
                  <a:pt x="2471515" y="1092708"/>
                </a:lnTo>
                <a:lnTo>
                  <a:pt x="2457545" y="1078738"/>
                </a:lnTo>
                <a:close/>
              </a:path>
              <a:path w="3550285" h="3550285">
                <a:moveTo>
                  <a:pt x="2359501" y="1176782"/>
                </a:moveTo>
                <a:lnTo>
                  <a:pt x="2303494" y="1232789"/>
                </a:lnTo>
                <a:lnTo>
                  <a:pt x="2317464" y="1246759"/>
                </a:lnTo>
                <a:lnTo>
                  <a:pt x="2373471" y="1190752"/>
                </a:lnTo>
                <a:lnTo>
                  <a:pt x="2359501" y="1176782"/>
                </a:lnTo>
                <a:close/>
              </a:path>
              <a:path w="3550285" h="3550285">
                <a:moveTo>
                  <a:pt x="2261457" y="1274826"/>
                </a:moveTo>
                <a:lnTo>
                  <a:pt x="2205450" y="1330833"/>
                </a:lnTo>
                <a:lnTo>
                  <a:pt x="2219420" y="1344802"/>
                </a:lnTo>
                <a:lnTo>
                  <a:pt x="2275427" y="1288796"/>
                </a:lnTo>
                <a:lnTo>
                  <a:pt x="2261457" y="1274826"/>
                </a:lnTo>
                <a:close/>
              </a:path>
              <a:path w="3550285" h="3550285">
                <a:moveTo>
                  <a:pt x="2163413" y="1372870"/>
                </a:moveTo>
                <a:lnTo>
                  <a:pt x="2107279" y="1428877"/>
                </a:lnTo>
                <a:lnTo>
                  <a:pt x="2121376" y="1442974"/>
                </a:lnTo>
                <a:lnTo>
                  <a:pt x="2177383" y="1386839"/>
                </a:lnTo>
                <a:lnTo>
                  <a:pt x="2163413" y="1372870"/>
                </a:lnTo>
                <a:close/>
              </a:path>
              <a:path w="3550285" h="3550285">
                <a:moveTo>
                  <a:pt x="2065242" y="1470914"/>
                </a:moveTo>
                <a:lnTo>
                  <a:pt x="2009235" y="1526921"/>
                </a:lnTo>
                <a:lnTo>
                  <a:pt x="2023332" y="1541018"/>
                </a:lnTo>
                <a:lnTo>
                  <a:pt x="2079339" y="1485011"/>
                </a:lnTo>
                <a:lnTo>
                  <a:pt x="2065242" y="1470914"/>
                </a:lnTo>
                <a:close/>
              </a:path>
              <a:path w="3550285" h="3550285">
                <a:moveTo>
                  <a:pt x="1967198" y="1568958"/>
                </a:moveTo>
                <a:lnTo>
                  <a:pt x="1911191" y="1625092"/>
                </a:lnTo>
                <a:lnTo>
                  <a:pt x="1925161" y="1639062"/>
                </a:lnTo>
                <a:lnTo>
                  <a:pt x="1981295" y="1583055"/>
                </a:lnTo>
                <a:lnTo>
                  <a:pt x="1967198" y="1568958"/>
                </a:lnTo>
                <a:close/>
              </a:path>
              <a:path w="3550285" h="3550285">
                <a:moveTo>
                  <a:pt x="1869154" y="1667128"/>
                </a:moveTo>
                <a:lnTo>
                  <a:pt x="1813147" y="1723136"/>
                </a:lnTo>
                <a:lnTo>
                  <a:pt x="1827117" y="1737106"/>
                </a:lnTo>
                <a:lnTo>
                  <a:pt x="1883124" y="1681099"/>
                </a:lnTo>
                <a:lnTo>
                  <a:pt x="1869154" y="1667128"/>
                </a:lnTo>
                <a:close/>
              </a:path>
              <a:path w="3550285" h="3550285">
                <a:moveTo>
                  <a:pt x="1771110" y="1765173"/>
                </a:moveTo>
                <a:lnTo>
                  <a:pt x="1715103" y="1821180"/>
                </a:lnTo>
                <a:lnTo>
                  <a:pt x="1729073" y="1835150"/>
                </a:lnTo>
                <a:lnTo>
                  <a:pt x="1785080" y="1779143"/>
                </a:lnTo>
                <a:lnTo>
                  <a:pt x="1771110" y="1765173"/>
                </a:lnTo>
                <a:close/>
              </a:path>
              <a:path w="3550285" h="3550285">
                <a:moveTo>
                  <a:pt x="1673066" y="1863217"/>
                </a:moveTo>
                <a:lnTo>
                  <a:pt x="1617059" y="1919224"/>
                </a:lnTo>
                <a:lnTo>
                  <a:pt x="1631029" y="1933194"/>
                </a:lnTo>
                <a:lnTo>
                  <a:pt x="1687036" y="1877187"/>
                </a:lnTo>
                <a:lnTo>
                  <a:pt x="1673066" y="1863217"/>
                </a:lnTo>
                <a:close/>
              </a:path>
              <a:path w="3550285" h="3550285">
                <a:moveTo>
                  <a:pt x="1575022" y="1961261"/>
                </a:moveTo>
                <a:lnTo>
                  <a:pt x="1518888" y="2017268"/>
                </a:lnTo>
                <a:lnTo>
                  <a:pt x="1532985" y="2031365"/>
                </a:lnTo>
                <a:lnTo>
                  <a:pt x="1588992" y="1975231"/>
                </a:lnTo>
                <a:lnTo>
                  <a:pt x="1575022" y="1961261"/>
                </a:lnTo>
                <a:close/>
              </a:path>
              <a:path w="3550285" h="3550285">
                <a:moveTo>
                  <a:pt x="1476851" y="2059305"/>
                </a:moveTo>
                <a:lnTo>
                  <a:pt x="1420844" y="2115312"/>
                </a:lnTo>
                <a:lnTo>
                  <a:pt x="1434941" y="2129409"/>
                </a:lnTo>
                <a:lnTo>
                  <a:pt x="1490948" y="2073402"/>
                </a:lnTo>
                <a:lnTo>
                  <a:pt x="1476851" y="2059305"/>
                </a:lnTo>
                <a:close/>
              </a:path>
              <a:path w="3550285" h="3550285">
                <a:moveTo>
                  <a:pt x="1378807" y="2157349"/>
                </a:moveTo>
                <a:lnTo>
                  <a:pt x="1322800" y="2213483"/>
                </a:lnTo>
                <a:lnTo>
                  <a:pt x="1336770" y="2227453"/>
                </a:lnTo>
                <a:lnTo>
                  <a:pt x="1392904" y="2171446"/>
                </a:lnTo>
                <a:lnTo>
                  <a:pt x="1378807" y="2157349"/>
                </a:lnTo>
                <a:close/>
              </a:path>
              <a:path w="3550285" h="3550285">
                <a:moveTo>
                  <a:pt x="1280763" y="2255520"/>
                </a:moveTo>
                <a:lnTo>
                  <a:pt x="1224756" y="2311527"/>
                </a:lnTo>
                <a:lnTo>
                  <a:pt x="1238726" y="2325497"/>
                </a:lnTo>
                <a:lnTo>
                  <a:pt x="1294733" y="2269490"/>
                </a:lnTo>
                <a:lnTo>
                  <a:pt x="1280763" y="2255520"/>
                </a:lnTo>
                <a:close/>
              </a:path>
              <a:path w="3550285" h="3550285">
                <a:moveTo>
                  <a:pt x="1182719" y="2353564"/>
                </a:moveTo>
                <a:lnTo>
                  <a:pt x="1126712" y="2409571"/>
                </a:lnTo>
                <a:lnTo>
                  <a:pt x="1140682" y="2423541"/>
                </a:lnTo>
                <a:lnTo>
                  <a:pt x="1196689" y="2367534"/>
                </a:lnTo>
                <a:lnTo>
                  <a:pt x="1182719" y="2353564"/>
                </a:lnTo>
                <a:close/>
              </a:path>
              <a:path w="3550285" h="3550285">
                <a:moveTo>
                  <a:pt x="1084675" y="2451608"/>
                </a:moveTo>
                <a:lnTo>
                  <a:pt x="1028668" y="2507615"/>
                </a:lnTo>
                <a:lnTo>
                  <a:pt x="1042638" y="2521585"/>
                </a:lnTo>
                <a:lnTo>
                  <a:pt x="1098645" y="2465578"/>
                </a:lnTo>
                <a:lnTo>
                  <a:pt x="1084675" y="2451608"/>
                </a:lnTo>
                <a:close/>
              </a:path>
              <a:path w="3550285" h="3550285">
                <a:moveTo>
                  <a:pt x="986631" y="2549652"/>
                </a:moveTo>
                <a:lnTo>
                  <a:pt x="930497" y="2605659"/>
                </a:lnTo>
                <a:lnTo>
                  <a:pt x="944594" y="2619756"/>
                </a:lnTo>
                <a:lnTo>
                  <a:pt x="1000601" y="2563622"/>
                </a:lnTo>
                <a:lnTo>
                  <a:pt x="986631" y="2549652"/>
                </a:lnTo>
                <a:close/>
              </a:path>
              <a:path w="3550285" h="3550285">
                <a:moveTo>
                  <a:pt x="888587" y="2647696"/>
                </a:moveTo>
                <a:lnTo>
                  <a:pt x="832453" y="2703703"/>
                </a:lnTo>
                <a:lnTo>
                  <a:pt x="846550" y="2717800"/>
                </a:lnTo>
                <a:lnTo>
                  <a:pt x="902557" y="2661666"/>
                </a:lnTo>
                <a:lnTo>
                  <a:pt x="888587" y="2647696"/>
                </a:lnTo>
                <a:close/>
              </a:path>
              <a:path w="3550285" h="3550285">
                <a:moveTo>
                  <a:pt x="790416" y="2745740"/>
                </a:moveTo>
                <a:lnTo>
                  <a:pt x="734409" y="2801874"/>
                </a:lnTo>
                <a:lnTo>
                  <a:pt x="748379" y="2815844"/>
                </a:lnTo>
                <a:lnTo>
                  <a:pt x="804513" y="2759837"/>
                </a:lnTo>
                <a:lnTo>
                  <a:pt x="790416" y="2745740"/>
                </a:lnTo>
                <a:close/>
              </a:path>
              <a:path w="3550285" h="3550285">
                <a:moveTo>
                  <a:pt x="692372" y="2843784"/>
                </a:moveTo>
                <a:lnTo>
                  <a:pt x="636365" y="2899918"/>
                </a:lnTo>
                <a:lnTo>
                  <a:pt x="650335" y="2913888"/>
                </a:lnTo>
                <a:lnTo>
                  <a:pt x="706469" y="2857881"/>
                </a:lnTo>
                <a:lnTo>
                  <a:pt x="692372" y="2843784"/>
                </a:lnTo>
                <a:close/>
              </a:path>
              <a:path w="3550285" h="3550285">
                <a:moveTo>
                  <a:pt x="594328" y="2941955"/>
                </a:moveTo>
                <a:lnTo>
                  <a:pt x="538321" y="2997962"/>
                </a:lnTo>
                <a:lnTo>
                  <a:pt x="552291" y="3011932"/>
                </a:lnTo>
                <a:lnTo>
                  <a:pt x="608298" y="2955925"/>
                </a:lnTo>
                <a:lnTo>
                  <a:pt x="594328" y="2941955"/>
                </a:lnTo>
                <a:close/>
              </a:path>
              <a:path w="3550285" h="3550285">
                <a:moveTo>
                  <a:pt x="496284" y="3039999"/>
                </a:moveTo>
                <a:lnTo>
                  <a:pt x="440277" y="3096006"/>
                </a:lnTo>
                <a:lnTo>
                  <a:pt x="454247" y="3109976"/>
                </a:lnTo>
                <a:lnTo>
                  <a:pt x="510254" y="3053969"/>
                </a:lnTo>
                <a:lnTo>
                  <a:pt x="496284" y="3039999"/>
                </a:lnTo>
                <a:close/>
              </a:path>
              <a:path w="3550285" h="3550285">
                <a:moveTo>
                  <a:pt x="398240" y="3138043"/>
                </a:moveTo>
                <a:lnTo>
                  <a:pt x="342106" y="3194050"/>
                </a:lnTo>
                <a:lnTo>
                  <a:pt x="356203" y="3208147"/>
                </a:lnTo>
                <a:lnTo>
                  <a:pt x="412210" y="3152013"/>
                </a:lnTo>
                <a:lnTo>
                  <a:pt x="398240" y="3138043"/>
                </a:lnTo>
                <a:close/>
              </a:path>
              <a:path w="3550285" h="3550285">
                <a:moveTo>
                  <a:pt x="300196" y="3236087"/>
                </a:moveTo>
                <a:lnTo>
                  <a:pt x="244062" y="3292094"/>
                </a:lnTo>
                <a:lnTo>
                  <a:pt x="258159" y="3306191"/>
                </a:lnTo>
                <a:lnTo>
                  <a:pt x="314166" y="3250057"/>
                </a:lnTo>
                <a:lnTo>
                  <a:pt x="300196" y="3236087"/>
                </a:lnTo>
                <a:close/>
              </a:path>
              <a:path w="3550285" h="3550285">
                <a:moveTo>
                  <a:pt x="202025" y="3334130"/>
                </a:moveTo>
                <a:lnTo>
                  <a:pt x="146018" y="3390265"/>
                </a:lnTo>
                <a:lnTo>
                  <a:pt x="159988" y="3404235"/>
                </a:lnTo>
                <a:lnTo>
                  <a:pt x="216122" y="3348228"/>
                </a:lnTo>
                <a:lnTo>
                  <a:pt x="202025" y="3334130"/>
                </a:lnTo>
                <a:close/>
              </a:path>
              <a:path w="3550285" h="3550285">
                <a:moveTo>
                  <a:pt x="38068" y="3474116"/>
                </a:moveTo>
                <a:lnTo>
                  <a:pt x="23737" y="3476902"/>
                </a:lnTo>
                <a:lnTo>
                  <a:pt x="11144" y="3485261"/>
                </a:lnTo>
                <a:lnTo>
                  <a:pt x="2786" y="3497853"/>
                </a:lnTo>
                <a:lnTo>
                  <a:pt x="0" y="3512185"/>
                </a:lnTo>
                <a:lnTo>
                  <a:pt x="2786" y="3526516"/>
                </a:lnTo>
                <a:lnTo>
                  <a:pt x="11144" y="3539109"/>
                </a:lnTo>
                <a:lnTo>
                  <a:pt x="23737" y="3547467"/>
                </a:lnTo>
                <a:lnTo>
                  <a:pt x="38068" y="3550253"/>
                </a:lnTo>
                <a:lnTo>
                  <a:pt x="52399" y="3547467"/>
                </a:lnTo>
                <a:lnTo>
                  <a:pt x="64992" y="3539109"/>
                </a:lnTo>
                <a:lnTo>
                  <a:pt x="73350" y="3526516"/>
                </a:lnTo>
                <a:lnTo>
                  <a:pt x="76136" y="3512185"/>
                </a:lnTo>
                <a:lnTo>
                  <a:pt x="74210" y="3502279"/>
                </a:lnTo>
                <a:lnTo>
                  <a:pt x="61944" y="3502279"/>
                </a:lnTo>
                <a:lnTo>
                  <a:pt x="47974" y="3488309"/>
                </a:lnTo>
                <a:lnTo>
                  <a:pt x="56583" y="3479680"/>
                </a:lnTo>
                <a:lnTo>
                  <a:pt x="52399" y="3476902"/>
                </a:lnTo>
                <a:lnTo>
                  <a:pt x="38068" y="3474116"/>
                </a:lnTo>
                <a:close/>
              </a:path>
              <a:path w="3550285" h="3550285">
                <a:moveTo>
                  <a:pt x="56583" y="3479680"/>
                </a:moveTo>
                <a:lnTo>
                  <a:pt x="47974" y="3488309"/>
                </a:lnTo>
                <a:lnTo>
                  <a:pt x="61944" y="3502279"/>
                </a:lnTo>
                <a:lnTo>
                  <a:pt x="70573" y="3493669"/>
                </a:lnTo>
                <a:lnTo>
                  <a:pt x="64992" y="3485261"/>
                </a:lnTo>
                <a:lnTo>
                  <a:pt x="56583" y="3479680"/>
                </a:lnTo>
                <a:close/>
              </a:path>
              <a:path w="3550285" h="3550285">
                <a:moveTo>
                  <a:pt x="70573" y="3493669"/>
                </a:moveTo>
                <a:lnTo>
                  <a:pt x="61944" y="3502279"/>
                </a:lnTo>
                <a:lnTo>
                  <a:pt x="74210" y="3502279"/>
                </a:lnTo>
                <a:lnTo>
                  <a:pt x="73350" y="3497853"/>
                </a:lnTo>
                <a:lnTo>
                  <a:pt x="70573" y="3493669"/>
                </a:lnTo>
                <a:close/>
              </a:path>
              <a:path w="3550285" h="3550285">
                <a:moveTo>
                  <a:pt x="103981" y="3432175"/>
                </a:moveTo>
                <a:lnTo>
                  <a:pt x="56583" y="3479680"/>
                </a:lnTo>
                <a:lnTo>
                  <a:pt x="64992" y="3485261"/>
                </a:lnTo>
                <a:lnTo>
                  <a:pt x="70573" y="3493669"/>
                </a:lnTo>
                <a:lnTo>
                  <a:pt x="118078" y="3446272"/>
                </a:lnTo>
                <a:lnTo>
                  <a:pt x="103981" y="3432175"/>
                </a:lnTo>
                <a:close/>
              </a:path>
            </a:pathLst>
          </a:custGeom>
          <a:solidFill>
            <a:srgbClr val="09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006851" y="3387852"/>
            <a:ext cx="448055" cy="448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347472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40">
                <a:moveTo>
                  <a:pt x="0" y="624839"/>
                </a:moveTo>
                <a:lnTo>
                  <a:pt x="990600" y="624839"/>
                </a:lnTo>
                <a:lnTo>
                  <a:pt x="9906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4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692" y="446531"/>
            <a:ext cx="510540" cy="4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595" y="487680"/>
            <a:ext cx="519684" cy="429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348233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3" y="419100"/>
                </a:lnTo>
                <a:lnTo>
                  <a:pt x="473964" y="209550"/>
                </a:lnTo>
                <a:lnTo>
                  <a:pt x="348233" y="0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0" y="209550"/>
                </a:moveTo>
                <a:lnTo>
                  <a:pt x="125730" y="0"/>
                </a:lnTo>
                <a:lnTo>
                  <a:pt x="348233" y="0"/>
                </a:lnTo>
                <a:lnTo>
                  <a:pt x="473964" y="209550"/>
                </a:lnTo>
                <a:lnTo>
                  <a:pt x="348233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7047" y="511555"/>
            <a:ext cx="298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VC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20161" y="4191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53561" y="4191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53561" y="4191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86961" y="4191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86961" y="4191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20361" y="4191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20361" y="4191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53761" y="4191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20161" y="4725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20161" y="4725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53561" y="4725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53561" y="4725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86961" y="4725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86961" y="4725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20361" y="4725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20361" y="4725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53761" y="4725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53761" y="4725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20161" y="5258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53561" y="5258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53561" y="5258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86961" y="5258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86961" y="5258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20361" y="5258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20361" y="5258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53761" y="5258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20161" y="3658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20161" y="3658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53561" y="3658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86961" y="3658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86961" y="3658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20361" y="3658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3761" y="3658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53761" y="3658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20161" y="5791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20161" y="5791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53561" y="5791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86961" y="5791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86961" y="5791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20361" y="5791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53761" y="5791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53761" y="5791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39540" y="4756403"/>
            <a:ext cx="448056" cy="448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2181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Mã </a:t>
            </a:r>
            <a:r>
              <a:rPr spc="-5" dirty="0"/>
              <a:t>đi</a:t>
            </a:r>
            <a:r>
              <a:rPr spc="-80" dirty="0"/>
              <a:t> </a:t>
            </a:r>
            <a:r>
              <a:rPr spc="-5" dirty="0"/>
              <a:t>tuần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532526" y="1135234"/>
            <a:ext cx="7679690" cy="2523127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4B58D2"/>
              </a:buClr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FFFF00"/>
                </a:solidFill>
                <a:latin typeface="Tahoma"/>
                <a:cs typeface="Tahoma"/>
              </a:rPr>
              <a:t>Mô </a:t>
            </a:r>
            <a:r>
              <a:rPr sz="2800" spc="-670" dirty="0" err="1">
                <a:solidFill>
                  <a:srgbClr val="FFFF00"/>
                </a:solidFill>
                <a:latin typeface="Tahoma"/>
                <a:cs typeface="Tahoma"/>
              </a:rPr>
              <a:t>tả</a:t>
            </a:r>
            <a:r>
              <a:rPr sz="2800" spc="-67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800" spc="-670" dirty="0" smtClean="0">
                <a:solidFill>
                  <a:srgbClr val="FFFF00"/>
                </a:solidFill>
                <a:latin typeface="Tahoma"/>
                <a:cs typeface="Tahoma"/>
              </a:rPr>
              <a:t>   </a:t>
            </a:r>
            <a:r>
              <a:rPr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bài</a:t>
            </a:r>
            <a:r>
              <a:rPr sz="2800" spc="-130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Tahoma"/>
                <a:cs typeface="Tahoma"/>
              </a:rPr>
              <a:t>toán</a:t>
            </a:r>
            <a:endParaRPr sz="2800" dirty="0">
              <a:solidFill>
                <a:srgbClr val="FFFF00"/>
              </a:solidFill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DE8747"/>
              </a:buClr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solidFill>
                  <a:srgbClr val="FFFF00"/>
                </a:solidFill>
                <a:latin typeface="Tahoma"/>
                <a:cs typeface="Tahoma"/>
              </a:rPr>
              <a:t>Cho </a:t>
            </a:r>
            <a:r>
              <a:rPr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bàn</a:t>
            </a:r>
            <a:r>
              <a:rPr lang="en-US" sz="2800" spc="-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cờ</a:t>
            </a:r>
            <a:r>
              <a:rPr lang="en-US" sz="28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10" dirty="0" err="1" smtClean="0">
                <a:solidFill>
                  <a:srgbClr val="FFFF00"/>
                </a:solidFill>
                <a:latin typeface="Tahoma"/>
                <a:cs typeface="Tahoma"/>
              </a:rPr>
              <a:t>vua</a:t>
            </a:r>
            <a:r>
              <a:rPr sz="2800" spc="-10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10" dirty="0" err="1" smtClean="0">
                <a:solidFill>
                  <a:srgbClr val="FFFF00"/>
                </a:solidFill>
                <a:latin typeface="Tahoma"/>
                <a:cs typeface="Tahoma"/>
              </a:rPr>
              <a:t>kích</a:t>
            </a:r>
            <a:r>
              <a:rPr lang="en-US" sz="2800" spc="-1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800" spc="-10" dirty="0" err="1" smtClean="0">
                <a:solidFill>
                  <a:srgbClr val="FFFF00"/>
                </a:solidFill>
                <a:latin typeface="Tahoma"/>
                <a:cs typeface="Tahoma"/>
              </a:rPr>
              <a:t>thước</a:t>
            </a:r>
            <a:r>
              <a:rPr lang="en-US" sz="2800" spc="-10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470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Tahoma"/>
                <a:cs typeface="Tahoma"/>
              </a:rPr>
              <a:t>8x8 (64</a:t>
            </a:r>
            <a:r>
              <a:rPr sz="280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Tahoma"/>
                <a:cs typeface="Tahoma"/>
              </a:rPr>
              <a:t>ô)</a:t>
            </a:r>
            <a:endParaRPr sz="2800" dirty="0">
              <a:solidFill>
                <a:srgbClr val="FFFF00"/>
              </a:solidFill>
              <a:latin typeface="Tahoma"/>
              <a:cs typeface="Tahoma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Clr>
                <a:srgbClr val="DE8747"/>
              </a:buClr>
              <a:buFont typeface="Wingdings"/>
              <a:buChar char=""/>
              <a:tabLst>
                <a:tab pos="756920" algn="l"/>
              </a:tabLst>
            </a:pPr>
            <a:r>
              <a:rPr sz="2800" spc="-10" dirty="0">
                <a:solidFill>
                  <a:srgbClr val="FFFF00"/>
                </a:solidFill>
                <a:latin typeface="Tahoma"/>
                <a:cs typeface="Tahoma"/>
              </a:rPr>
              <a:t>Hãy </a:t>
            </a:r>
            <a:r>
              <a:rPr sz="2800" spc="25" dirty="0">
                <a:solidFill>
                  <a:srgbClr val="FFFF00"/>
                </a:solidFill>
                <a:latin typeface="Tahoma"/>
                <a:cs typeface="Tahoma"/>
              </a:rPr>
              <a:t>đi </a:t>
            </a:r>
            <a:r>
              <a:rPr sz="2800" spc="-5" dirty="0">
                <a:solidFill>
                  <a:srgbClr val="FFFF00"/>
                </a:solidFill>
                <a:latin typeface="Tahoma"/>
                <a:cs typeface="Tahoma"/>
              </a:rPr>
              <a:t>con </a:t>
            </a:r>
            <a:r>
              <a:rPr sz="2800" spc="-5" dirty="0" err="1">
                <a:solidFill>
                  <a:srgbClr val="FFFF00"/>
                </a:solidFill>
                <a:latin typeface="Tahoma"/>
                <a:cs typeface="Tahoma"/>
              </a:rPr>
              <a:t>mã</a:t>
            </a:r>
            <a:r>
              <a:rPr sz="2800" spc="-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5" dirty="0" smtClean="0">
                <a:solidFill>
                  <a:srgbClr val="FFFF00"/>
                </a:solidFill>
                <a:latin typeface="Tahoma"/>
                <a:cs typeface="Tahoma"/>
              </a:rPr>
              <a:t>64</a:t>
            </a:r>
            <a:r>
              <a:rPr lang="en-US" sz="28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nước</a:t>
            </a:r>
            <a:r>
              <a:rPr lang="en-US" sz="28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sao</a:t>
            </a:r>
            <a:r>
              <a:rPr sz="28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10" dirty="0" err="1" smtClean="0">
                <a:solidFill>
                  <a:srgbClr val="FFFF00"/>
                </a:solidFill>
                <a:latin typeface="Tahoma"/>
                <a:cs typeface="Tahoma"/>
              </a:rPr>
              <a:t>cho</a:t>
            </a:r>
            <a:r>
              <a:rPr lang="en-US" sz="2800" spc="-1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800" spc="-10" dirty="0" err="1" smtClean="0">
                <a:solidFill>
                  <a:srgbClr val="FFFF00"/>
                </a:solidFill>
                <a:latin typeface="Tahoma"/>
                <a:cs typeface="Tahoma"/>
              </a:rPr>
              <a:t>mỗi</a:t>
            </a:r>
            <a:r>
              <a:rPr lang="en-US" sz="2800" spc="-10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5" dirty="0" smtClean="0">
                <a:solidFill>
                  <a:srgbClr val="FFFF00"/>
                </a:solidFill>
                <a:latin typeface="Tahoma"/>
                <a:cs typeface="Tahoma"/>
              </a:rPr>
              <a:t>ô</a:t>
            </a:r>
            <a:r>
              <a:rPr lang="en-US" sz="28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đỉnh</a:t>
            </a:r>
            <a:r>
              <a:rPr sz="2800" spc="2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Tahoma"/>
                <a:cs typeface="Tahoma"/>
              </a:rPr>
              <a:t>qua </a:t>
            </a:r>
            <a:endParaRPr lang="en-US" sz="2800" spc="-5" dirty="0">
              <a:solidFill>
                <a:srgbClr val="FFFF00"/>
              </a:solidFill>
              <a:latin typeface="Tahoma"/>
              <a:cs typeface="Tahoma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Clr>
                <a:srgbClr val="DE8747"/>
              </a:buClr>
              <a:buFont typeface="Wingdings"/>
              <a:buChar char=""/>
              <a:tabLst>
                <a:tab pos="756920" algn="l"/>
              </a:tabLst>
            </a:pPr>
            <a:r>
              <a:rPr lang="en-US" sz="2800" spc="-5" dirty="0" smtClean="0">
                <a:solidFill>
                  <a:srgbClr val="FFFF00"/>
                </a:solidFill>
                <a:latin typeface="Tahoma"/>
                <a:cs typeface="Tahoma"/>
              </a:rPr>
              <a:t>1 </a:t>
            </a:r>
            <a:r>
              <a:rPr lang="en-US"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lần</a:t>
            </a:r>
            <a:r>
              <a:rPr sz="2800" spc="-44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270" dirty="0">
                <a:solidFill>
                  <a:srgbClr val="FFFF00"/>
                </a:solidFill>
                <a:latin typeface="Tahoma"/>
                <a:cs typeface="Tahoma"/>
              </a:rPr>
              <a:t>(</a:t>
            </a:r>
            <a:r>
              <a:rPr sz="2800" spc="-270" dirty="0" err="1">
                <a:solidFill>
                  <a:srgbClr val="FFFF00"/>
                </a:solidFill>
                <a:latin typeface="Tahoma"/>
                <a:cs typeface="Tahoma"/>
              </a:rPr>
              <a:t>xuất</a:t>
            </a:r>
            <a:r>
              <a:rPr sz="2800" spc="-27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phát</a:t>
            </a:r>
            <a:r>
              <a:rPr lang="en-US" sz="2800" spc="-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từ</a:t>
            </a:r>
            <a:r>
              <a:rPr lang="en-US" sz="2800" spc="-5" dirty="0" smtClean="0">
                <a:solidFill>
                  <a:srgbClr val="FFFF00"/>
                </a:solidFill>
                <a:latin typeface="Tahoma"/>
                <a:cs typeface="Tahoma"/>
              </a:rPr>
              <a:t> ô </a:t>
            </a:r>
            <a:r>
              <a:rPr lang="en-US"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bất</a:t>
            </a:r>
            <a:r>
              <a:rPr lang="en-US" sz="28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FFFF00"/>
                </a:solidFill>
                <a:latin typeface="Tahoma"/>
                <a:cs typeface="Tahoma"/>
              </a:rPr>
              <a:t>kỳ</a:t>
            </a:r>
            <a:r>
              <a:rPr sz="2800" spc="-47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Tahoma"/>
                <a:cs typeface="Tahoma"/>
              </a:rPr>
              <a:t>theo</a:t>
            </a:r>
            <a:r>
              <a:rPr sz="2800" spc="-25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275" dirty="0">
                <a:solidFill>
                  <a:srgbClr val="FFFF00"/>
                </a:solidFill>
                <a:latin typeface="Tahoma"/>
                <a:cs typeface="Tahoma"/>
              </a:rPr>
              <a:t>luật:</a:t>
            </a:r>
            <a:endParaRPr sz="2800" dirty="0">
              <a:solidFill>
                <a:srgbClr val="FFFF00"/>
              </a:solidFill>
              <a:latin typeface="Tahoma"/>
              <a:cs typeface="Tahom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820161" y="4191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20161" y="4191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820161" y="4191761"/>
            <a:ext cx="533400" cy="533400"/>
          </a:xfrm>
          <a:prstGeom prst="rect">
            <a:avLst/>
          </a:prstGeom>
          <a:ln w="25907">
            <a:solidFill>
              <a:srgbClr val="BBBBBB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953761" y="4191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53761" y="4191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953761" y="4191761"/>
            <a:ext cx="533400" cy="533400"/>
          </a:xfrm>
          <a:prstGeom prst="rect">
            <a:avLst/>
          </a:prstGeom>
          <a:ln w="25907">
            <a:solidFill>
              <a:srgbClr val="BBBBBB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7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820161" y="5258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20161" y="5258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820161" y="5258561"/>
            <a:ext cx="533400" cy="533400"/>
          </a:xfrm>
          <a:prstGeom prst="rect">
            <a:avLst/>
          </a:prstGeom>
          <a:ln w="25907">
            <a:solidFill>
              <a:srgbClr val="BBBBBB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953761" y="5258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53761" y="5258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953761" y="5258561"/>
            <a:ext cx="533400" cy="533400"/>
          </a:xfrm>
          <a:prstGeom prst="rect">
            <a:avLst/>
          </a:prstGeom>
          <a:ln w="25907">
            <a:solidFill>
              <a:srgbClr val="BBBBBB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8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353561" y="3658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53561" y="3658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3353561" y="3658361"/>
            <a:ext cx="533400" cy="533400"/>
          </a:xfrm>
          <a:prstGeom prst="rect">
            <a:avLst/>
          </a:prstGeom>
          <a:ln w="25907">
            <a:solidFill>
              <a:srgbClr val="BBBBBB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420361" y="3658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20361" y="3658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420361" y="3658361"/>
            <a:ext cx="533400" cy="533400"/>
          </a:xfrm>
          <a:prstGeom prst="rect">
            <a:avLst/>
          </a:prstGeom>
          <a:ln w="25907">
            <a:solidFill>
              <a:srgbClr val="BBBBBB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353561" y="5791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353561" y="5791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3353561" y="5791961"/>
            <a:ext cx="533400" cy="533400"/>
          </a:xfrm>
          <a:prstGeom prst="rect">
            <a:avLst/>
          </a:prstGeom>
          <a:ln w="25907">
            <a:solidFill>
              <a:srgbClr val="BBBBBB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420361" y="5791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420361" y="5791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4420361" y="5791961"/>
            <a:ext cx="533400" cy="533400"/>
          </a:xfrm>
          <a:prstGeom prst="rect">
            <a:avLst/>
          </a:prstGeom>
          <a:ln w="25907">
            <a:solidFill>
              <a:srgbClr val="BBBBBB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038600" y="4957571"/>
            <a:ext cx="790955" cy="1167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04385" y="5023484"/>
            <a:ext cx="544830" cy="921385"/>
          </a:xfrm>
          <a:custGeom>
            <a:avLst/>
            <a:gdLst/>
            <a:ahLst/>
            <a:cxnLst/>
            <a:rect l="l" t="t" r="r" b="b"/>
            <a:pathLst>
              <a:path w="544829" h="921385">
                <a:moveTo>
                  <a:pt x="453516" y="839635"/>
                </a:moveTo>
                <a:lnTo>
                  <a:pt x="445515" y="841819"/>
                </a:lnTo>
                <a:lnTo>
                  <a:pt x="442087" y="848055"/>
                </a:lnTo>
                <a:lnTo>
                  <a:pt x="438530" y="854278"/>
                </a:lnTo>
                <a:lnTo>
                  <a:pt x="440689" y="862177"/>
                </a:lnTo>
                <a:lnTo>
                  <a:pt x="544576" y="920927"/>
                </a:lnTo>
                <a:lnTo>
                  <a:pt x="544576" y="905255"/>
                </a:lnTo>
                <a:lnTo>
                  <a:pt x="520446" y="905255"/>
                </a:lnTo>
                <a:lnTo>
                  <a:pt x="496299" y="863857"/>
                </a:lnTo>
                <a:lnTo>
                  <a:pt x="453516" y="839635"/>
                </a:lnTo>
                <a:close/>
              </a:path>
              <a:path w="544829" h="921385">
                <a:moveTo>
                  <a:pt x="496299" y="863857"/>
                </a:moveTo>
                <a:lnTo>
                  <a:pt x="520446" y="905255"/>
                </a:lnTo>
                <a:lnTo>
                  <a:pt x="531643" y="898715"/>
                </a:lnTo>
                <a:lnTo>
                  <a:pt x="518667" y="898715"/>
                </a:lnTo>
                <a:lnTo>
                  <a:pt x="518667" y="876521"/>
                </a:lnTo>
                <a:lnTo>
                  <a:pt x="496299" y="863857"/>
                </a:lnTo>
                <a:close/>
              </a:path>
              <a:path w="544829" h="921385">
                <a:moveTo>
                  <a:pt x="538861" y="795781"/>
                </a:moveTo>
                <a:lnTo>
                  <a:pt x="524510" y="795781"/>
                </a:lnTo>
                <a:lnTo>
                  <a:pt x="518667" y="801585"/>
                </a:lnTo>
                <a:lnTo>
                  <a:pt x="518667" y="850834"/>
                </a:lnTo>
                <a:lnTo>
                  <a:pt x="542798" y="892200"/>
                </a:lnTo>
                <a:lnTo>
                  <a:pt x="520446" y="905255"/>
                </a:lnTo>
                <a:lnTo>
                  <a:pt x="544576" y="905255"/>
                </a:lnTo>
                <a:lnTo>
                  <a:pt x="544576" y="801585"/>
                </a:lnTo>
                <a:lnTo>
                  <a:pt x="538861" y="795781"/>
                </a:lnTo>
                <a:close/>
              </a:path>
              <a:path w="544829" h="921385">
                <a:moveTo>
                  <a:pt x="518667" y="876521"/>
                </a:moveTo>
                <a:lnTo>
                  <a:pt x="518667" y="898715"/>
                </a:lnTo>
                <a:lnTo>
                  <a:pt x="537972" y="887450"/>
                </a:lnTo>
                <a:lnTo>
                  <a:pt x="518667" y="876521"/>
                </a:lnTo>
                <a:close/>
              </a:path>
              <a:path w="544829" h="921385">
                <a:moveTo>
                  <a:pt x="518667" y="850834"/>
                </a:moveTo>
                <a:lnTo>
                  <a:pt x="518667" y="876521"/>
                </a:lnTo>
                <a:lnTo>
                  <a:pt x="537972" y="887450"/>
                </a:lnTo>
                <a:lnTo>
                  <a:pt x="518667" y="898715"/>
                </a:lnTo>
                <a:lnTo>
                  <a:pt x="531643" y="898715"/>
                </a:lnTo>
                <a:lnTo>
                  <a:pt x="542798" y="892200"/>
                </a:lnTo>
                <a:lnTo>
                  <a:pt x="518667" y="850834"/>
                </a:lnTo>
                <a:close/>
              </a:path>
              <a:path w="544829" h="921385">
                <a:moveTo>
                  <a:pt x="22351" y="0"/>
                </a:moveTo>
                <a:lnTo>
                  <a:pt x="0" y="12953"/>
                </a:lnTo>
                <a:lnTo>
                  <a:pt x="496299" y="863857"/>
                </a:lnTo>
                <a:lnTo>
                  <a:pt x="518667" y="876521"/>
                </a:lnTo>
                <a:lnTo>
                  <a:pt x="518667" y="850834"/>
                </a:lnTo>
                <a:lnTo>
                  <a:pt x="22351" y="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477767" y="4959096"/>
            <a:ext cx="714756" cy="11658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50615" y="5024120"/>
            <a:ext cx="476884" cy="920750"/>
          </a:xfrm>
          <a:custGeom>
            <a:avLst/>
            <a:gdLst/>
            <a:ahLst/>
            <a:cxnLst/>
            <a:rect l="l" t="t" r="r" b="b"/>
            <a:pathLst>
              <a:path w="476885" h="920750">
                <a:moveTo>
                  <a:pt x="19685" y="794118"/>
                </a:moveTo>
                <a:lnTo>
                  <a:pt x="5461" y="795032"/>
                </a:lnTo>
                <a:lnTo>
                  <a:pt x="0" y="801204"/>
                </a:lnTo>
                <a:lnTo>
                  <a:pt x="508" y="808342"/>
                </a:lnTo>
                <a:lnTo>
                  <a:pt x="7747" y="920292"/>
                </a:lnTo>
                <a:lnTo>
                  <a:pt x="34035" y="903096"/>
                </a:lnTo>
                <a:lnTo>
                  <a:pt x="30861" y="903096"/>
                </a:lnTo>
                <a:lnTo>
                  <a:pt x="7620" y="891501"/>
                </a:lnTo>
                <a:lnTo>
                  <a:pt x="29023" y="848697"/>
                </a:lnTo>
                <a:lnTo>
                  <a:pt x="26288" y="806665"/>
                </a:lnTo>
                <a:lnTo>
                  <a:pt x="25908" y="799528"/>
                </a:lnTo>
                <a:lnTo>
                  <a:pt x="19685" y="794118"/>
                </a:lnTo>
                <a:close/>
              </a:path>
              <a:path w="476885" h="920750">
                <a:moveTo>
                  <a:pt x="29023" y="848697"/>
                </a:moveTo>
                <a:lnTo>
                  <a:pt x="7620" y="891501"/>
                </a:lnTo>
                <a:lnTo>
                  <a:pt x="30861" y="903096"/>
                </a:lnTo>
                <a:lnTo>
                  <a:pt x="34175" y="896467"/>
                </a:lnTo>
                <a:lnTo>
                  <a:pt x="32131" y="896467"/>
                </a:lnTo>
                <a:lnTo>
                  <a:pt x="12064" y="886459"/>
                </a:lnTo>
                <a:lnTo>
                  <a:pt x="30688" y="874297"/>
                </a:lnTo>
                <a:lnTo>
                  <a:pt x="29023" y="848697"/>
                </a:lnTo>
                <a:close/>
              </a:path>
              <a:path w="476885" h="920750">
                <a:moveTo>
                  <a:pt x="93472" y="833297"/>
                </a:moveTo>
                <a:lnTo>
                  <a:pt x="52320" y="860171"/>
                </a:lnTo>
                <a:lnTo>
                  <a:pt x="30861" y="903096"/>
                </a:lnTo>
                <a:lnTo>
                  <a:pt x="34035" y="903096"/>
                </a:lnTo>
                <a:lnTo>
                  <a:pt x="107569" y="854989"/>
                </a:lnTo>
                <a:lnTo>
                  <a:pt x="109347" y="846950"/>
                </a:lnTo>
                <a:lnTo>
                  <a:pt x="101473" y="834974"/>
                </a:lnTo>
                <a:lnTo>
                  <a:pt x="93472" y="833297"/>
                </a:lnTo>
                <a:close/>
              </a:path>
              <a:path w="476885" h="920750">
                <a:moveTo>
                  <a:pt x="30688" y="874297"/>
                </a:moveTo>
                <a:lnTo>
                  <a:pt x="12064" y="886459"/>
                </a:lnTo>
                <a:lnTo>
                  <a:pt x="32131" y="896467"/>
                </a:lnTo>
                <a:lnTo>
                  <a:pt x="30688" y="874297"/>
                </a:lnTo>
                <a:close/>
              </a:path>
              <a:path w="476885" h="920750">
                <a:moveTo>
                  <a:pt x="52320" y="860171"/>
                </a:moveTo>
                <a:lnTo>
                  <a:pt x="30688" y="874297"/>
                </a:lnTo>
                <a:lnTo>
                  <a:pt x="32131" y="896467"/>
                </a:lnTo>
                <a:lnTo>
                  <a:pt x="34175" y="896467"/>
                </a:lnTo>
                <a:lnTo>
                  <a:pt x="52320" y="860171"/>
                </a:lnTo>
                <a:close/>
              </a:path>
              <a:path w="476885" h="920750">
                <a:moveTo>
                  <a:pt x="453389" y="0"/>
                </a:moveTo>
                <a:lnTo>
                  <a:pt x="29023" y="848697"/>
                </a:lnTo>
                <a:lnTo>
                  <a:pt x="30688" y="874297"/>
                </a:lnTo>
                <a:lnTo>
                  <a:pt x="52320" y="860171"/>
                </a:lnTo>
                <a:lnTo>
                  <a:pt x="476504" y="11683"/>
                </a:lnTo>
                <a:lnTo>
                  <a:pt x="453389" y="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20567" y="4953000"/>
            <a:ext cx="1165859" cy="714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201161" y="5018404"/>
            <a:ext cx="920750" cy="476884"/>
          </a:xfrm>
          <a:custGeom>
            <a:avLst/>
            <a:gdLst/>
            <a:ahLst/>
            <a:cxnLst/>
            <a:rect l="l" t="t" r="r" b="b"/>
            <a:pathLst>
              <a:path w="920750" h="476885">
                <a:moveTo>
                  <a:pt x="73278" y="367157"/>
                </a:moveTo>
                <a:lnTo>
                  <a:pt x="65277" y="368935"/>
                </a:lnTo>
                <a:lnTo>
                  <a:pt x="61257" y="375031"/>
                </a:lnTo>
                <a:lnTo>
                  <a:pt x="0" y="468757"/>
                </a:lnTo>
                <a:lnTo>
                  <a:pt x="118999" y="476504"/>
                </a:lnTo>
                <a:lnTo>
                  <a:pt x="125222" y="471043"/>
                </a:lnTo>
                <a:lnTo>
                  <a:pt x="125337" y="468884"/>
                </a:lnTo>
                <a:lnTo>
                  <a:pt x="28701" y="468884"/>
                </a:lnTo>
                <a:lnTo>
                  <a:pt x="17144" y="445643"/>
                </a:lnTo>
                <a:lnTo>
                  <a:pt x="60022" y="424207"/>
                </a:lnTo>
                <a:lnTo>
                  <a:pt x="83058" y="389001"/>
                </a:lnTo>
                <a:lnTo>
                  <a:pt x="86995" y="383032"/>
                </a:lnTo>
                <a:lnTo>
                  <a:pt x="85216" y="375031"/>
                </a:lnTo>
                <a:lnTo>
                  <a:pt x="73278" y="367157"/>
                </a:lnTo>
                <a:close/>
              </a:path>
              <a:path w="920750" h="476885">
                <a:moveTo>
                  <a:pt x="60022" y="424207"/>
                </a:moveTo>
                <a:lnTo>
                  <a:pt x="17144" y="445643"/>
                </a:lnTo>
                <a:lnTo>
                  <a:pt x="28701" y="468884"/>
                </a:lnTo>
                <a:lnTo>
                  <a:pt x="37845" y="464312"/>
                </a:lnTo>
                <a:lnTo>
                  <a:pt x="33781" y="464312"/>
                </a:lnTo>
                <a:lnTo>
                  <a:pt x="23749" y="444373"/>
                </a:lnTo>
                <a:lnTo>
                  <a:pt x="46828" y="444373"/>
                </a:lnTo>
                <a:lnTo>
                  <a:pt x="60022" y="424207"/>
                </a:lnTo>
                <a:close/>
              </a:path>
              <a:path w="920750" h="476885">
                <a:moveTo>
                  <a:pt x="71628" y="447420"/>
                </a:moveTo>
                <a:lnTo>
                  <a:pt x="28701" y="468884"/>
                </a:lnTo>
                <a:lnTo>
                  <a:pt x="125337" y="468884"/>
                </a:lnTo>
                <a:lnTo>
                  <a:pt x="125602" y="463931"/>
                </a:lnTo>
                <a:lnTo>
                  <a:pt x="126111" y="456819"/>
                </a:lnTo>
                <a:lnTo>
                  <a:pt x="120650" y="450596"/>
                </a:lnTo>
                <a:lnTo>
                  <a:pt x="71628" y="447420"/>
                </a:lnTo>
                <a:close/>
              </a:path>
              <a:path w="920750" h="476885">
                <a:moveTo>
                  <a:pt x="23749" y="444373"/>
                </a:moveTo>
                <a:lnTo>
                  <a:pt x="33781" y="464312"/>
                </a:lnTo>
                <a:lnTo>
                  <a:pt x="45905" y="445783"/>
                </a:lnTo>
                <a:lnTo>
                  <a:pt x="23749" y="444373"/>
                </a:lnTo>
                <a:close/>
              </a:path>
              <a:path w="920750" h="476885">
                <a:moveTo>
                  <a:pt x="45905" y="445783"/>
                </a:moveTo>
                <a:lnTo>
                  <a:pt x="33781" y="464312"/>
                </a:lnTo>
                <a:lnTo>
                  <a:pt x="37845" y="464312"/>
                </a:lnTo>
                <a:lnTo>
                  <a:pt x="71628" y="447420"/>
                </a:lnTo>
                <a:lnTo>
                  <a:pt x="45905" y="445783"/>
                </a:lnTo>
                <a:close/>
              </a:path>
              <a:path w="920750" h="476885">
                <a:moveTo>
                  <a:pt x="908558" y="0"/>
                </a:moveTo>
                <a:lnTo>
                  <a:pt x="60022" y="424207"/>
                </a:lnTo>
                <a:lnTo>
                  <a:pt x="45905" y="445783"/>
                </a:lnTo>
                <a:lnTo>
                  <a:pt x="71628" y="447420"/>
                </a:lnTo>
                <a:lnTo>
                  <a:pt x="920241" y="23114"/>
                </a:lnTo>
                <a:lnTo>
                  <a:pt x="908558" y="0"/>
                </a:lnTo>
                <a:close/>
              </a:path>
              <a:path w="920750" h="476885">
                <a:moveTo>
                  <a:pt x="46828" y="444373"/>
                </a:moveTo>
                <a:lnTo>
                  <a:pt x="23749" y="444373"/>
                </a:lnTo>
                <a:lnTo>
                  <a:pt x="45905" y="445783"/>
                </a:lnTo>
                <a:lnTo>
                  <a:pt x="46828" y="444373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20567" y="4315967"/>
            <a:ext cx="1167383" cy="7909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201161" y="4496561"/>
            <a:ext cx="921385" cy="544830"/>
          </a:xfrm>
          <a:custGeom>
            <a:avLst/>
            <a:gdLst/>
            <a:ahLst/>
            <a:cxnLst/>
            <a:rect l="l" t="t" r="r" b="b"/>
            <a:pathLst>
              <a:path w="921385" h="544829">
                <a:moveTo>
                  <a:pt x="36974" y="6604"/>
                </a:moveTo>
                <a:lnTo>
                  <a:pt x="33400" y="6604"/>
                </a:lnTo>
                <a:lnTo>
                  <a:pt x="57006" y="48268"/>
                </a:lnTo>
                <a:lnTo>
                  <a:pt x="907923" y="544576"/>
                </a:lnTo>
                <a:lnTo>
                  <a:pt x="920876" y="522224"/>
                </a:lnTo>
                <a:lnTo>
                  <a:pt x="36974" y="6604"/>
                </a:lnTo>
                <a:close/>
              </a:path>
              <a:path w="921385" h="544829">
                <a:moveTo>
                  <a:pt x="119252" y="0"/>
                </a:moveTo>
                <a:lnTo>
                  <a:pt x="0" y="0"/>
                </a:lnTo>
                <a:lnTo>
                  <a:pt x="55117" y="97662"/>
                </a:lnTo>
                <a:lnTo>
                  <a:pt x="58674" y="103886"/>
                </a:lnTo>
                <a:lnTo>
                  <a:pt x="66548" y="106044"/>
                </a:lnTo>
                <a:lnTo>
                  <a:pt x="72771" y="102488"/>
                </a:lnTo>
                <a:lnTo>
                  <a:pt x="78993" y="99060"/>
                </a:lnTo>
                <a:lnTo>
                  <a:pt x="81279" y="91058"/>
                </a:lnTo>
                <a:lnTo>
                  <a:pt x="77724" y="84836"/>
                </a:lnTo>
                <a:lnTo>
                  <a:pt x="57006" y="48268"/>
                </a:lnTo>
                <a:lnTo>
                  <a:pt x="15620" y="24130"/>
                </a:lnTo>
                <a:lnTo>
                  <a:pt x="28701" y="1777"/>
                </a:lnTo>
                <a:lnTo>
                  <a:pt x="121070" y="1777"/>
                </a:lnTo>
                <a:lnTo>
                  <a:pt x="119252" y="0"/>
                </a:lnTo>
                <a:close/>
              </a:path>
              <a:path w="921385" h="544829">
                <a:moveTo>
                  <a:pt x="28701" y="1777"/>
                </a:moveTo>
                <a:lnTo>
                  <a:pt x="15620" y="24130"/>
                </a:lnTo>
                <a:lnTo>
                  <a:pt x="57006" y="48268"/>
                </a:lnTo>
                <a:lnTo>
                  <a:pt x="44337" y="25907"/>
                </a:lnTo>
                <a:lnTo>
                  <a:pt x="22098" y="25907"/>
                </a:lnTo>
                <a:lnTo>
                  <a:pt x="33400" y="6604"/>
                </a:lnTo>
                <a:lnTo>
                  <a:pt x="36974" y="6604"/>
                </a:lnTo>
                <a:lnTo>
                  <a:pt x="28701" y="1777"/>
                </a:lnTo>
                <a:close/>
              </a:path>
              <a:path w="921385" h="544829">
                <a:moveTo>
                  <a:pt x="33400" y="6604"/>
                </a:moveTo>
                <a:lnTo>
                  <a:pt x="22098" y="25907"/>
                </a:lnTo>
                <a:lnTo>
                  <a:pt x="44337" y="25907"/>
                </a:lnTo>
                <a:lnTo>
                  <a:pt x="33400" y="6604"/>
                </a:lnTo>
                <a:close/>
              </a:path>
              <a:path w="921385" h="544829">
                <a:moveTo>
                  <a:pt x="121070" y="1777"/>
                </a:moveTo>
                <a:lnTo>
                  <a:pt x="28701" y="1777"/>
                </a:lnTo>
                <a:lnTo>
                  <a:pt x="70066" y="25907"/>
                </a:lnTo>
                <a:lnTo>
                  <a:pt x="119252" y="25907"/>
                </a:lnTo>
                <a:lnTo>
                  <a:pt x="125095" y="20065"/>
                </a:lnTo>
                <a:lnTo>
                  <a:pt x="125095" y="5714"/>
                </a:lnTo>
                <a:lnTo>
                  <a:pt x="121070" y="177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477767" y="3858767"/>
            <a:ext cx="714756" cy="1242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646932" y="4039361"/>
            <a:ext cx="480695" cy="996315"/>
          </a:xfrm>
          <a:custGeom>
            <a:avLst/>
            <a:gdLst/>
            <a:ahLst/>
            <a:cxnLst/>
            <a:rect l="l" t="t" r="r" b="b"/>
            <a:pathLst>
              <a:path w="480695" h="996314">
                <a:moveTo>
                  <a:pt x="32919" y="46618"/>
                </a:moveTo>
                <a:lnTo>
                  <a:pt x="30458" y="72137"/>
                </a:lnTo>
                <a:lnTo>
                  <a:pt x="456818" y="996061"/>
                </a:lnTo>
                <a:lnTo>
                  <a:pt x="480440" y="985138"/>
                </a:lnTo>
                <a:lnTo>
                  <a:pt x="53947" y="61312"/>
                </a:lnTo>
                <a:lnTo>
                  <a:pt x="32919" y="46618"/>
                </a:lnTo>
                <a:close/>
              </a:path>
              <a:path w="480695" h="996314">
                <a:moveTo>
                  <a:pt x="11429" y="0"/>
                </a:moveTo>
                <a:lnTo>
                  <a:pt x="634" y="111632"/>
                </a:lnTo>
                <a:lnTo>
                  <a:pt x="0" y="118744"/>
                </a:lnTo>
                <a:lnTo>
                  <a:pt x="5206" y="125094"/>
                </a:lnTo>
                <a:lnTo>
                  <a:pt x="12318" y="125730"/>
                </a:lnTo>
                <a:lnTo>
                  <a:pt x="19430" y="126492"/>
                </a:lnTo>
                <a:lnTo>
                  <a:pt x="25780" y="121157"/>
                </a:lnTo>
                <a:lnTo>
                  <a:pt x="26415" y="114045"/>
                </a:lnTo>
                <a:lnTo>
                  <a:pt x="30458" y="72137"/>
                </a:lnTo>
                <a:lnTo>
                  <a:pt x="10413" y="28701"/>
                </a:lnTo>
                <a:lnTo>
                  <a:pt x="33908" y="17906"/>
                </a:lnTo>
                <a:lnTo>
                  <a:pt x="37051" y="17906"/>
                </a:lnTo>
                <a:lnTo>
                  <a:pt x="11429" y="0"/>
                </a:lnTo>
                <a:close/>
              </a:path>
              <a:path w="480695" h="996314">
                <a:moveTo>
                  <a:pt x="37051" y="17906"/>
                </a:moveTo>
                <a:lnTo>
                  <a:pt x="33908" y="17906"/>
                </a:lnTo>
                <a:lnTo>
                  <a:pt x="53947" y="61312"/>
                </a:lnTo>
                <a:lnTo>
                  <a:pt x="94360" y="89535"/>
                </a:lnTo>
                <a:lnTo>
                  <a:pt x="102488" y="88137"/>
                </a:lnTo>
                <a:lnTo>
                  <a:pt x="110616" y="76454"/>
                </a:lnTo>
                <a:lnTo>
                  <a:pt x="109219" y="68325"/>
                </a:lnTo>
                <a:lnTo>
                  <a:pt x="37051" y="17906"/>
                </a:lnTo>
                <a:close/>
              </a:path>
              <a:path w="480695" h="996314">
                <a:moveTo>
                  <a:pt x="33908" y="17906"/>
                </a:moveTo>
                <a:lnTo>
                  <a:pt x="10413" y="28701"/>
                </a:lnTo>
                <a:lnTo>
                  <a:pt x="30458" y="72137"/>
                </a:lnTo>
                <a:lnTo>
                  <a:pt x="32919" y="46618"/>
                </a:lnTo>
                <a:lnTo>
                  <a:pt x="14731" y="33908"/>
                </a:lnTo>
                <a:lnTo>
                  <a:pt x="35051" y="24511"/>
                </a:lnTo>
                <a:lnTo>
                  <a:pt x="36957" y="24511"/>
                </a:lnTo>
                <a:lnTo>
                  <a:pt x="33908" y="17906"/>
                </a:lnTo>
                <a:close/>
              </a:path>
              <a:path w="480695" h="996314">
                <a:moveTo>
                  <a:pt x="36957" y="24511"/>
                </a:moveTo>
                <a:lnTo>
                  <a:pt x="35051" y="24511"/>
                </a:lnTo>
                <a:lnTo>
                  <a:pt x="32919" y="46618"/>
                </a:lnTo>
                <a:lnTo>
                  <a:pt x="53947" y="61312"/>
                </a:lnTo>
                <a:lnTo>
                  <a:pt x="36957" y="24511"/>
                </a:lnTo>
                <a:close/>
              </a:path>
              <a:path w="480695" h="996314">
                <a:moveTo>
                  <a:pt x="35051" y="24511"/>
                </a:moveTo>
                <a:lnTo>
                  <a:pt x="14731" y="33908"/>
                </a:lnTo>
                <a:lnTo>
                  <a:pt x="32919" y="46618"/>
                </a:lnTo>
                <a:lnTo>
                  <a:pt x="35051" y="24511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038600" y="3858767"/>
            <a:ext cx="790955" cy="12435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104132" y="4039361"/>
            <a:ext cx="549275" cy="996950"/>
          </a:xfrm>
          <a:custGeom>
            <a:avLst/>
            <a:gdLst/>
            <a:ahLst/>
            <a:cxnLst/>
            <a:rect l="l" t="t" r="r" b="b"/>
            <a:pathLst>
              <a:path w="549275" h="996950">
                <a:moveTo>
                  <a:pt x="520439" y="45219"/>
                </a:moveTo>
                <a:lnTo>
                  <a:pt x="498451" y="58652"/>
                </a:lnTo>
                <a:lnTo>
                  <a:pt x="0" y="984504"/>
                </a:lnTo>
                <a:lnTo>
                  <a:pt x="22859" y="996695"/>
                </a:lnTo>
                <a:lnTo>
                  <a:pt x="521314" y="70960"/>
                </a:lnTo>
                <a:lnTo>
                  <a:pt x="520439" y="45219"/>
                </a:lnTo>
                <a:close/>
              </a:path>
              <a:path w="549275" h="996950">
                <a:moveTo>
                  <a:pt x="545388" y="16382"/>
                </a:moveTo>
                <a:lnTo>
                  <a:pt x="521207" y="16382"/>
                </a:lnTo>
                <a:lnTo>
                  <a:pt x="544067" y="28701"/>
                </a:lnTo>
                <a:lnTo>
                  <a:pt x="521314" y="70960"/>
                </a:lnTo>
                <a:lnTo>
                  <a:pt x="522985" y="120142"/>
                </a:lnTo>
                <a:lnTo>
                  <a:pt x="529081" y="125730"/>
                </a:lnTo>
                <a:lnTo>
                  <a:pt x="543305" y="125221"/>
                </a:lnTo>
                <a:lnTo>
                  <a:pt x="548893" y="119252"/>
                </a:lnTo>
                <a:lnTo>
                  <a:pt x="545388" y="16382"/>
                </a:lnTo>
                <a:close/>
              </a:path>
              <a:path w="549275" h="996950">
                <a:moveTo>
                  <a:pt x="544829" y="0"/>
                </a:moveTo>
                <a:lnTo>
                  <a:pt x="442975" y="62230"/>
                </a:lnTo>
                <a:lnTo>
                  <a:pt x="441070" y="70231"/>
                </a:lnTo>
                <a:lnTo>
                  <a:pt x="444880" y="76326"/>
                </a:lnTo>
                <a:lnTo>
                  <a:pt x="448563" y="82423"/>
                </a:lnTo>
                <a:lnTo>
                  <a:pt x="456564" y="84327"/>
                </a:lnTo>
                <a:lnTo>
                  <a:pt x="462660" y="80518"/>
                </a:lnTo>
                <a:lnTo>
                  <a:pt x="498451" y="58652"/>
                </a:lnTo>
                <a:lnTo>
                  <a:pt x="521207" y="16382"/>
                </a:lnTo>
                <a:lnTo>
                  <a:pt x="545388" y="16382"/>
                </a:lnTo>
                <a:lnTo>
                  <a:pt x="544829" y="0"/>
                </a:lnTo>
                <a:close/>
              </a:path>
              <a:path w="549275" h="996950">
                <a:moveTo>
                  <a:pt x="533462" y="22987"/>
                </a:moveTo>
                <a:lnTo>
                  <a:pt x="519683" y="22987"/>
                </a:lnTo>
                <a:lnTo>
                  <a:pt x="539368" y="33655"/>
                </a:lnTo>
                <a:lnTo>
                  <a:pt x="520439" y="45219"/>
                </a:lnTo>
                <a:lnTo>
                  <a:pt x="521314" y="70960"/>
                </a:lnTo>
                <a:lnTo>
                  <a:pt x="544067" y="28701"/>
                </a:lnTo>
                <a:lnTo>
                  <a:pt x="533462" y="22987"/>
                </a:lnTo>
                <a:close/>
              </a:path>
              <a:path w="549275" h="996950">
                <a:moveTo>
                  <a:pt x="521207" y="16382"/>
                </a:moveTo>
                <a:lnTo>
                  <a:pt x="498451" y="58652"/>
                </a:lnTo>
                <a:lnTo>
                  <a:pt x="520439" y="45219"/>
                </a:lnTo>
                <a:lnTo>
                  <a:pt x="519683" y="22987"/>
                </a:lnTo>
                <a:lnTo>
                  <a:pt x="533462" y="22987"/>
                </a:lnTo>
                <a:lnTo>
                  <a:pt x="521207" y="16382"/>
                </a:lnTo>
                <a:close/>
              </a:path>
              <a:path w="549275" h="996950">
                <a:moveTo>
                  <a:pt x="519683" y="22987"/>
                </a:moveTo>
                <a:lnTo>
                  <a:pt x="520439" y="45219"/>
                </a:lnTo>
                <a:lnTo>
                  <a:pt x="539368" y="33655"/>
                </a:lnTo>
                <a:lnTo>
                  <a:pt x="519683" y="2298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043171" y="4315967"/>
            <a:ext cx="1243584" cy="7909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09465" y="4492497"/>
            <a:ext cx="996950" cy="549275"/>
          </a:xfrm>
          <a:custGeom>
            <a:avLst/>
            <a:gdLst/>
            <a:ahLst/>
            <a:cxnLst/>
            <a:rect l="l" t="t" r="r" b="b"/>
            <a:pathLst>
              <a:path w="996950" h="549275">
                <a:moveTo>
                  <a:pt x="925735" y="27579"/>
                </a:moveTo>
                <a:lnTo>
                  <a:pt x="0" y="526033"/>
                </a:lnTo>
                <a:lnTo>
                  <a:pt x="12192" y="548894"/>
                </a:lnTo>
                <a:lnTo>
                  <a:pt x="938043" y="50442"/>
                </a:lnTo>
                <a:lnTo>
                  <a:pt x="951476" y="28454"/>
                </a:lnTo>
                <a:lnTo>
                  <a:pt x="925735" y="27579"/>
                </a:lnTo>
                <a:close/>
              </a:path>
              <a:path w="996950" h="549275">
                <a:moveTo>
                  <a:pt x="996230" y="4825"/>
                </a:moveTo>
                <a:lnTo>
                  <a:pt x="967994" y="4825"/>
                </a:lnTo>
                <a:lnTo>
                  <a:pt x="980313" y="27685"/>
                </a:lnTo>
                <a:lnTo>
                  <a:pt x="938043" y="50442"/>
                </a:lnTo>
                <a:lnTo>
                  <a:pt x="916178" y="86232"/>
                </a:lnTo>
                <a:lnTo>
                  <a:pt x="912368" y="92328"/>
                </a:lnTo>
                <a:lnTo>
                  <a:pt x="914273" y="100329"/>
                </a:lnTo>
                <a:lnTo>
                  <a:pt x="920369" y="104012"/>
                </a:lnTo>
                <a:lnTo>
                  <a:pt x="926464" y="107822"/>
                </a:lnTo>
                <a:lnTo>
                  <a:pt x="934466" y="105790"/>
                </a:lnTo>
                <a:lnTo>
                  <a:pt x="938276" y="99694"/>
                </a:lnTo>
                <a:lnTo>
                  <a:pt x="996230" y="4825"/>
                </a:lnTo>
                <a:close/>
              </a:path>
              <a:path w="996950" h="549275">
                <a:moveTo>
                  <a:pt x="951476" y="28454"/>
                </a:moveTo>
                <a:lnTo>
                  <a:pt x="938043" y="50442"/>
                </a:lnTo>
                <a:lnTo>
                  <a:pt x="977482" y="29209"/>
                </a:lnTo>
                <a:lnTo>
                  <a:pt x="973709" y="29209"/>
                </a:lnTo>
                <a:lnTo>
                  <a:pt x="951476" y="28454"/>
                </a:lnTo>
                <a:close/>
              </a:path>
              <a:path w="996950" h="549275">
                <a:moveTo>
                  <a:pt x="963041" y="9525"/>
                </a:moveTo>
                <a:lnTo>
                  <a:pt x="951476" y="28454"/>
                </a:lnTo>
                <a:lnTo>
                  <a:pt x="973709" y="29209"/>
                </a:lnTo>
                <a:lnTo>
                  <a:pt x="963041" y="9525"/>
                </a:lnTo>
                <a:close/>
              </a:path>
              <a:path w="996950" h="549275">
                <a:moveTo>
                  <a:pt x="970526" y="9525"/>
                </a:moveTo>
                <a:lnTo>
                  <a:pt x="963041" y="9525"/>
                </a:lnTo>
                <a:lnTo>
                  <a:pt x="973709" y="29209"/>
                </a:lnTo>
                <a:lnTo>
                  <a:pt x="977482" y="29209"/>
                </a:lnTo>
                <a:lnTo>
                  <a:pt x="980313" y="27685"/>
                </a:lnTo>
                <a:lnTo>
                  <a:pt x="970526" y="9525"/>
                </a:lnTo>
                <a:close/>
              </a:path>
              <a:path w="996950" h="549275">
                <a:moveTo>
                  <a:pt x="967994" y="4825"/>
                </a:moveTo>
                <a:lnTo>
                  <a:pt x="925735" y="27579"/>
                </a:lnTo>
                <a:lnTo>
                  <a:pt x="951476" y="28454"/>
                </a:lnTo>
                <a:lnTo>
                  <a:pt x="963041" y="9525"/>
                </a:lnTo>
                <a:lnTo>
                  <a:pt x="970526" y="9525"/>
                </a:lnTo>
                <a:lnTo>
                  <a:pt x="967994" y="4825"/>
                </a:lnTo>
                <a:close/>
              </a:path>
              <a:path w="996950" h="549275">
                <a:moveTo>
                  <a:pt x="877443" y="0"/>
                </a:moveTo>
                <a:lnTo>
                  <a:pt x="871474" y="5587"/>
                </a:lnTo>
                <a:lnTo>
                  <a:pt x="870966" y="19812"/>
                </a:lnTo>
                <a:lnTo>
                  <a:pt x="876554" y="25907"/>
                </a:lnTo>
                <a:lnTo>
                  <a:pt x="925735" y="27579"/>
                </a:lnTo>
                <a:lnTo>
                  <a:pt x="967994" y="4825"/>
                </a:lnTo>
                <a:lnTo>
                  <a:pt x="996230" y="4825"/>
                </a:lnTo>
                <a:lnTo>
                  <a:pt x="996696" y="4063"/>
                </a:lnTo>
                <a:lnTo>
                  <a:pt x="877443" y="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044696" y="4953000"/>
            <a:ext cx="1242060" cy="7147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110101" y="5018151"/>
            <a:ext cx="996315" cy="480695"/>
          </a:xfrm>
          <a:custGeom>
            <a:avLst/>
            <a:gdLst/>
            <a:ahLst/>
            <a:cxnLst/>
            <a:rect l="l" t="t" r="r" b="b"/>
            <a:pathLst>
              <a:path w="996314" h="480695">
                <a:moveTo>
                  <a:pt x="923923" y="449982"/>
                </a:moveTo>
                <a:lnTo>
                  <a:pt x="874902" y="454660"/>
                </a:lnTo>
                <a:lnTo>
                  <a:pt x="869569" y="461010"/>
                </a:lnTo>
                <a:lnTo>
                  <a:pt x="870331" y="468122"/>
                </a:lnTo>
                <a:lnTo>
                  <a:pt x="870965" y="475234"/>
                </a:lnTo>
                <a:lnTo>
                  <a:pt x="877315" y="480441"/>
                </a:lnTo>
                <a:lnTo>
                  <a:pt x="985554" y="470027"/>
                </a:lnTo>
                <a:lnTo>
                  <a:pt x="967359" y="470027"/>
                </a:lnTo>
                <a:lnTo>
                  <a:pt x="923923" y="449982"/>
                </a:lnTo>
                <a:close/>
              </a:path>
              <a:path w="996314" h="480695">
                <a:moveTo>
                  <a:pt x="949442" y="447521"/>
                </a:moveTo>
                <a:lnTo>
                  <a:pt x="923923" y="449982"/>
                </a:lnTo>
                <a:lnTo>
                  <a:pt x="967359" y="470027"/>
                </a:lnTo>
                <a:lnTo>
                  <a:pt x="969342" y="465709"/>
                </a:lnTo>
                <a:lnTo>
                  <a:pt x="962151" y="465709"/>
                </a:lnTo>
                <a:lnTo>
                  <a:pt x="949442" y="447521"/>
                </a:lnTo>
                <a:close/>
              </a:path>
              <a:path w="996314" h="480695">
                <a:moveTo>
                  <a:pt x="919607" y="369824"/>
                </a:moveTo>
                <a:lnTo>
                  <a:pt x="907923" y="377952"/>
                </a:lnTo>
                <a:lnTo>
                  <a:pt x="906526" y="386080"/>
                </a:lnTo>
                <a:lnTo>
                  <a:pt x="934748" y="426493"/>
                </a:lnTo>
                <a:lnTo>
                  <a:pt x="978153" y="446532"/>
                </a:lnTo>
                <a:lnTo>
                  <a:pt x="967359" y="470027"/>
                </a:lnTo>
                <a:lnTo>
                  <a:pt x="985554" y="470027"/>
                </a:lnTo>
                <a:lnTo>
                  <a:pt x="996061" y="469011"/>
                </a:lnTo>
                <a:lnTo>
                  <a:pt x="927735" y="371221"/>
                </a:lnTo>
                <a:lnTo>
                  <a:pt x="919607" y="369824"/>
                </a:lnTo>
                <a:close/>
              </a:path>
              <a:path w="996314" h="480695">
                <a:moveTo>
                  <a:pt x="971550" y="445389"/>
                </a:moveTo>
                <a:lnTo>
                  <a:pt x="949442" y="447521"/>
                </a:lnTo>
                <a:lnTo>
                  <a:pt x="962151" y="465709"/>
                </a:lnTo>
                <a:lnTo>
                  <a:pt x="971550" y="445389"/>
                </a:lnTo>
                <a:close/>
              </a:path>
              <a:path w="996314" h="480695">
                <a:moveTo>
                  <a:pt x="975678" y="445389"/>
                </a:moveTo>
                <a:lnTo>
                  <a:pt x="971550" y="445389"/>
                </a:lnTo>
                <a:lnTo>
                  <a:pt x="962151" y="465709"/>
                </a:lnTo>
                <a:lnTo>
                  <a:pt x="969342" y="465709"/>
                </a:lnTo>
                <a:lnTo>
                  <a:pt x="978153" y="446532"/>
                </a:lnTo>
                <a:lnTo>
                  <a:pt x="975678" y="445389"/>
                </a:lnTo>
                <a:close/>
              </a:path>
              <a:path w="996314" h="480695">
                <a:moveTo>
                  <a:pt x="10922" y="0"/>
                </a:moveTo>
                <a:lnTo>
                  <a:pt x="0" y="23622"/>
                </a:lnTo>
                <a:lnTo>
                  <a:pt x="923923" y="449982"/>
                </a:lnTo>
                <a:lnTo>
                  <a:pt x="949442" y="447521"/>
                </a:lnTo>
                <a:lnTo>
                  <a:pt x="934748" y="426493"/>
                </a:lnTo>
                <a:lnTo>
                  <a:pt x="10922" y="0"/>
                </a:lnTo>
                <a:close/>
              </a:path>
              <a:path w="996314" h="480695">
                <a:moveTo>
                  <a:pt x="934748" y="426493"/>
                </a:moveTo>
                <a:lnTo>
                  <a:pt x="949442" y="447521"/>
                </a:lnTo>
                <a:lnTo>
                  <a:pt x="971550" y="445389"/>
                </a:lnTo>
                <a:lnTo>
                  <a:pt x="975678" y="445389"/>
                </a:lnTo>
                <a:lnTo>
                  <a:pt x="934748" y="426493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8392286" y="6402504"/>
            <a:ext cx="2851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27</a:t>
            </a:fld>
            <a:endParaRPr sz="1800">
              <a:latin typeface="Trebuchet MS"/>
              <a:cs typeface="Trebuchet MS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347472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40">
                <a:moveTo>
                  <a:pt x="0" y="624839"/>
                </a:moveTo>
                <a:lnTo>
                  <a:pt x="990600" y="624839"/>
                </a:lnTo>
                <a:lnTo>
                  <a:pt x="9906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4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692" y="446531"/>
            <a:ext cx="510540" cy="451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595" y="487680"/>
            <a:ext cx="519684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348233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3" y="419100"/>
                </a:lnTo>
                <a:lnTo>
                  <a:pt x="473964" y="209550"/>
                </a:lnTo>
                <a:lnTo>
                  <a:pt x="348233" y="0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0" y="209550"/>
                </a:moveTo>
                <a:lnTo>
                  <a:pt x="125730" y="0"/>
                </a:lnTo>
                <a:lnTo>
                  <a:pt x="348233" y="0"/>
                </a:lnTo>
                <a:lnTo>
                  <a:pt x="473964" y="209550"/>
                </a:lnTo>
                <a:lnTo>
                  <a:pt x="348233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7047" y="511555"/>
            <a:ext cx="298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VC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92286" y="6402504"/>
            <a:ext cx="2851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28</a:t>
            </a:fld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55327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Phân tích giải thuật đệ</a:t>
            </a:r>
            <a:r>
              <a:rPr spc="-30" dirty="0"/>
              <a:t> </a:t>
            </a:r>
            <a:r>
              <a:rPr spc="-5" dirty="0"/>
              <a:t>quy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98362" y="1600200"/>
            <a:ext cx="7912734" cy="41440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4B58D2"/>
              </a:buClr>
              <a:buFont typeface="Wingdings"/>
              <a:buChar char=""/>
              <a:tabLst>
                <a:tab pos="356235" algn="l"/>
              </a:tabLst>
            </a:pPr>
            <a:r>
              <a:rPr sz="2800" spc="-555" dirty="0" err="1">
                <a:solidFill>
                  <a:srgbClr val="FF0000"/>
                </a:solidFill>
                <a:latin typeface="Tahoma"/>
                <a:cs typeface="Tahoma"/>
              </a:rPr>
              <a:t>Sử</a:t>
            </a:r>
            <a:r>
              <a:rPr sz="2800" spc="-5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800" spc="-555" dirty="0" smtClean="0">
                <a:solidFill>
                  <a:srgbClr val="FF0000"/>
                </a:solidFill>
                <a:latin typeface="Tahoma"/>
                <a:cs typeface="Tahoma"/>
              </a:rPr>
              <a:t>  </a:t>
            </a:r>
            <a:r>
              <a:rPr sz="2800" spc="-315" dirty="0" err="1" smtClean="0">
                <a:solidFill>
                  <a:srgbClr val="FF0000"/>
                </a:solidFill>
                <a:latin typeface="Tahoma"/>
                <a:cs typeface="Tahoma"/>
              </a:rPr>
              <a:t>dụng</a:t>
            </a:r>
            <a:r>
              <a:rPr sz="2800" spc="-315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800" spc="-315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5" dirty="0" err="1" smtClean="0">
                <a:solidFill>
                  <a:srgbClr val="FF0000"/>
                </a:solidFill>
                <a:latin typeface="Tahoma"/>
                <a:cs typeface="Tahoma"/>
              </a:rPr>
              <a:t>cây</a:t>
            </a:r>
            <a:r>
              <a:rPr sz="2800" spc="-5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640" dirty="0" err="1">
                <a:solidFill>
                  <a:srgbClr val="FF0000"/>
                </a:solidFill>
                <a:latin typeface="Tahoma"/>
                <a:cs typeface="Tahoma"/>
              </a:rPr>
              <a:t>đệ</a:t>
            </a:r>
            <a:r>
              <a:rPr sz="2800" spc="-5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800" spc="-555" dirty="0" smtClean="0">
                <a:solidFill>
                  <a:srgbClr val="FF0000"/>
                </a:solidFill>
                <a:latin typeface="Tahoma"/>
                <a:cs typeface="Tahoma"/>
              </a:rPr>
              <a:t>  </a:t>
            </a:r>
            <a:r>
              <a:rPr sz="2800" spc="-5" dirty="0" err="1" smtClean="0">
                <a:solidFill>
                  <a:srgbClr val="FF0000"/>
                </a:solidFill>
                <a:latin typeface="Tahoma"/>
                <a:cs typeface="Tahoma"/>
              </a:rPr>
              <a:t>quy</a:t>
            </a:r>
            <a:endParaRPr sz="280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(recursive</a:t>
            </a:r>
            <a:r>
              <a:rPr sz="20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tree)</a:t>
            </a:r>
            <a:endParaRPr sz="200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660"/>
              </a:spcBef>
              <a:buClr>
                <a:srgbClr val="DE8747"/>
              </a:buClr>
              <a:buFont typeface="Wingdings"/>
              <a:buChar char=""/>
              <a:tabLst>
                <a:tab pos="756920" algn="l"/>
              </a:tabLst>
            </a:pPr>
            <a:r>
              <a:rPr sz="2800" spc="-10" dirty="0">
                <a:solidFill>
                  <a:srgbClr val="003366"/>
                </a:solidFill>
                <a:latin typeface="Tahoma"/>
                <a:cs typeface="Tahoma"/>
              </a:rPr>
              <a:t>Giúp </a:t>
            </a:r>
            <a:r>
              <a:rPr sz="2800" spc="-5" dirty="0" err="1">
                <a:solidFill>
                  <a:srgbClr val="003366"/>
                </a:solidFill>
                <a:latin typeface="Tahoma"/>
                <a:cs typeface="Tahoma"/>
              </a:rPr>
              <a:t>hình</a:t>
            </a:r>
            <a:r>
              <a:rPr sz="2800" spc="-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5" dirty="0" smtClean="0">
                <a:solidFill>
                  <a:srgbClr val="003366"/>
                </a:solidFill>
                <a:latin typeface="Tahoma"/>
                <a:cs typeface="Tahoma"/>
              </a:rPr>
              <a:t>dung</a:t>
            </a:r>
            <a:r>
              <a:rPr lang="en-US" sz="2800" spc="-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bước</a:t>
            </a:r>
            <a:r>
              <a:rPr lang="en-US" sz="2800" spc="-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phân</a:t>
            </a:r>
            <a:r>
              <a:rPr sz="2800" spc="-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10" dirty="0" err="1">
                <a:solidFill>
                  <a:srgbClr val="003366"/>
                </a:solidFill>
                <a:latin typeface="Tahoma"/>
                <a:cs typeface="Tahoma"/>
              </a:rPr>
              <a:t>tích</a:t>
            </a:r>
            <a:r>
              <a:rPr sz="2800" spc="-1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và</a:t>
            </a:r>
            <a:r>
              <a:rPr lang="en-US" sz="2800" spc="-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thế</a:t>
            </a:r>
            <a:r>
              <a:rPr lang="en-US" sz="2800" spc="-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ngược</a:t>
            </a:r>
            <a:endParaRPr sz="2800" dirty="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DE8747"/>
              </a:buClr>
              <a:buFont typeface="Wingdings"/>
              <a:buChar char=""/>
              <a:tabLst>
                <a:tab pos="756920" algn="l"/>
              </a:tabLst>
            </a:pPr>
            <a:r>
              <a:rPr lang="en-US"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Bước</a:t>
            </a:r>
            <a:r>
              <a:rPr lang="en-US" sz="2800" spc="-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phân</a:t>
            </a:r>
            <a:r>
              <a:rPr sz="2800" spc="-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Tahoma"/>
                <a:cs typeface="Tahoma"/>
              </a:rPr>
              <a:t>tích: </a:t>
            </a:r>
            <a:r>
              <a:rPr sz="2800" spc="25" dirty="0" err="1" smtClean="0">
                <a:solidFill>
                  <a:srgbClr val="003366"/>
                </a:solidFill>
                <a:latin typeface="Tahoma"/>
                <a:cs typeface="Tahoma"/>
              </a:rPr>
              <a:t>đi</a:t>
            </a:r>
            <a:r>
              <a:rPr lang="en-US" sz="2800" spc="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25" dirty="0" err="1" smtClean="0">
                <a:solidFill>
                  <a:srgbClr val="003366"/>
                </a:solidFill>
                <a:latin typeface="Tahoma"/>
                <a:cs typeface="Tahoma"/>
              </a:rPr>
              <a:t>từ</a:t>
            </a:r>
            <a:r>
              <a:rPr lang="en-US" sz="2800" spc="2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trên</a:t>
            </a:r>
            <a:r>
              <a:rPr sz="2800" spc="-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265" dirty="0" err="1" smtClean="0">
                <a:solidFill>
                  <a:srgbClr val="003366"/>
                </a:solidFill>
                <a:latin typeface="Tahoma"/>
                <a:cs typeface="Tahoma"/>
              </a:rPr>
              <a:t>xuống</a:t>
            </a:r>
            <a:r>
              <a:rPr lang="en-US" sz="28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25" dirty="0" err="1" smtClean="0">
                <a:solidFill>
                  <a:srgbClr val="003366"/>
                </a:solidFill>
                <a:latin typeface="Tahoma"/>
                <a:cs typeface="Tahoma"/>
              </a:rPr>
              <a:t>dưới</a:t>
            </a:r>
            <a:endParaRPr sz="2800" dirty="0">
              <a:latin typeface="Tahoma"/>
              <a:cs typeface="Tahoma"/>
            </a:endParaRPr>
          </a:p>
          <a:p>
            <a:pPr marL="756285" marR="202565" lvl="1" indent="-286385">
              <a:lnSpc>
                <a:spcPct val="100000"/>
              </a:lnSpc>
              <a:spcBef>
                <a:spcPts val="675"/>
              </a:spcBef>
              <a:buClr>
                <a:srgbClr val="DE8747"/>
              </a:buClr>
              <a:buFont typeface="Wingdings"/>
              <a:buChar char=""/>
              <a:tabLst>
                <a:tab pos="756920" algn="l"/>
              </a:tabLst>
            </a:pPr>
            <a:r>
              <a:rPr lang="en-US" sz="2800" spc="-10" dirty="0" err="1" smtClean="0">
                <a:solidFill>
                  <a:srgbClr val="003366"/>
                </a:solidFill>
                <a:latin typeface="Tahoma"/>
                <a:cs typeface="Tahoma"/>
              </a:rPr>
              <a:t>Bước</a:t>
            </a:r>
            <a:r>
              <a:rPr lang="en-US" sz="2800" spc="-10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10" dirty="0" err="1" smtClean="0">
                <a:solidFill>
                  <a:srgbClr val="003366"/>
                </a:solidFill>
                <a:latin typeface="Tahoma"/>
                <a:cs typeface="Tahoma"/>
              </a:rPr>
              <a:t>thế</a:t>
            </a:r>
            <a:r>
              <a:rPr lang="en-US" sz="2800" spc="-10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10" dirty="0" err="1" smtClean="0">
                <a:solidFill>
                  <a:srgbClr val="003366"/>
                </a:solidFill>
                <a:latin typeface="Tahoma"/>
                <a:cs typeface="Tahoma"/>
              </a:rPr>
              <a:t>ngược</a:t>
            </a:r>
            <a:r>
              <a:rPr lang="en-US" sz="2800" spc="-10" dirty="0" smtClean="0">
                <a:solidFill>
                  <a:srgbClr val="003366"/>
                </a:solidFill>
                <a:latin typeface="Tahoma"/>
                <a:cs typeface="Tahoma"/>
              </a:rPr>
              <a:t>  </a:t>
            </a:r>
            <a:r>
              <a:rPr lang="en-US" sz="2800" spc="-10" dirty="0" err="1" smtClean="0">
                <a:solidFill>
                  <a:srgbClr val="003366"/>
                </a:solidFill>
                <a:latin typeface="Tahoma"/>
                <a:cs typeface="Tahoma"/>
              </a:rPr>
              <a:t>đi</a:t>
            </a:r>
            <a:r>
              <a:rPr lang="en-US" sz="2800" spc="-10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10" dirty="0" err="1" smtClean="0">
                <a:solidFill>
                  <a:srgbClr val="003366"/>
                </a:solidFill>
                <a:latin typeface="Tahoma"/>
                <a:cs typeface="Tahoma"/>
              </a:rPr>
              <a:t>từ</a:t>
            </a:r>
            <a:r>
              <a:rPr lang="en-US" sz="2800" spc="-10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10" dirty="0" err="1" smtClean="0">
                <a:solidFill>
                  <a:srgbClr val="003366"/>
                </a:solidFill>
                <a:latin typeface="Tahoma"/>
                <a:cs typeface="Tahoma"/>
              </a:rPr>
              <a:t>trái</a:t>
            </a:r>
            <a:r>
              <a:rPr lang="en-US" sz="2800" spc="-10" dirty="0" smtClean="0">
                <a:solidFill>
                  <a:srgbClr val="003366"/>
                </a:solidFill>
                <a:latin typeface="Tahoma"/>
                <a:cs typeface="Tahoma"/>
              </a:rPr>
              <a:t> sang </a:t>
            </a:r>
            <a:r>
              <a:rPr lang="en-US" sz="2800" spc="-10" dirty="0" err="1" smtClean="0">
                <a:solidFill>
                  <a:srgbClr val="003366"/>
                </a:solidFill>
                <a:latin typeface="Tahoma"/>
                <a:cs typeface="Tahoma"/>
              </a:rPr>
              <a:t>phải</a:t>
            </a:r>
            <a:r>
              <a:rPr lang="en-US" sz="2800" spc="-10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10" dirty="0" err="1" smtClean="0">
                <a:solidFill>
                  <a:srgbClr val="003366"/>
                </a:solidFill>
                <a:latin typeface="Tahoma"/>
                <a:cs typeface="Tahoma"/>
              </a:rPr>
              <a:t>tư</a:t>
            </a:r>
            <a:r>
              <a:rPr lang="en-US" sz="2800" spc="-10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10" dirty="0" err="1" smtClean="0">
                <a:solidFill>
                  <a:srgbClr val="003366"/>
                </a:solidFill>
                <a:latin typeface="Tahoma"/>
                <a:cs typeface="Tahoma"/>
              </a:rPr>
              <a:t>dưới</a:t>
            </a:r>
            <a:r>
              <a:rPr lang="en-US" sz="2800" spc="-10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10" dirty="0" err="1" smtClean="0">
                <a:solidFill>
                  <a:srgbClr val="003366"/>
                </a:solidFill>
                <a:latin typeface="Tahoma"/>
                <a:cs typeface="Tahoma"/>
              </a:rPr>
              <a:t>lên</a:t>
            </a:r>
            <a:r>
              <a:rPr lang="en-US" sz="2800" spc="-10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10" dirty="0" err="1" smtClean="0">
                <a:solidFill>
                  <a:srgbClr val="003366"/>
                </a:solidFill>
                <a:latin typeface="Tahoma"/>
                <a:cs typeface="Tahoma"/>
              </a:rPr>
              <a:t>trên</a:t>
            </a:r>
            <a:endParaRPr sz="2800" dirty="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DE8747"/>
              </a:buClr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solidFill>
                  <a:srgbClr val="003366"/>
                </a:solidFill>
                <a:latin typeface="Tahoma"/>
                <a:cs typeface="Tahoma"/>
              </a:rPr>
              <a:t>Ý nghĩa</a:t>
            </a:r>
            <a:endParaRPr sz="2800" dirty="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535"/>
              </a:spcBef>
              <a:buChar char="•"/>
              <a:tabLst>
                <a:tab pos="1156335" algn="l"/>
              </a:tabLst>
            </a:pPr>
            <a:r>
              <a:rPr sz="2400" spc="-229" dirty="0">
                <a:solidFill>
                  <a:srgbClr val="003366"/>
                </a:solidFill>
                <a:latin typeface="Tahoma"/>
                <a:cs typeface="Tahoma"/>
              </a:rPr>
              <a:t>Chiều </a:t>
            </a:r>
            <a:r>
              <a:rPr sz="2400" spc="-5" dirty="0">
                <a:solidFill>
                  <a:srgbClr val="003366"/>
                </a:solidFill>
                <a:latin typeface="Tahoma"/>
                <a:cs typeface="Tahoma"/>
              </a:rPr>
              <a:t>cao </a:t>
            </a:r>
            <a:r>
              <a:rPr sz="2400" spc="-360" dirty="0">
                <a:solidFill>
                  <a:srgbClr val="003366"/>
                </a:solidFill>
                <a:latin typeface="Tahoma"/>
                <a:cs typeface="Tahoma"/>
              </a:rPr>
              <a:t>của </a:t>
            </a:r>
            <a:r>
              <a:rPr sz="2400" spc="-5" dirty="0" err="1">
                <a:solidFill>
                  <a:srgbClr val="003366"/>
                </a:solidFill>
                <a:latin typeface="Tahoma"/>
                <a:cs typeface="Tahoma"/>
              </a:rPr>
              <a:t>cây</a:t>
            </a:r>
            <a:r>
              <a:rPr sz="2400" spc="-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400" spc="-5" dirty="0" smtClean="0">
                <a:solidFill>
                  <a:srgbClr val="003366"/>
                </a:solidFill>
                <a:latin typeface="Tahoma"/>
                <a:cs typeface="Tahoma"/>
              </a:rPr>
              <a:t>             </a:t>
            </a:r>
            <a:r>
              <a:rPr lang="en-US" sz="2400" spc="-10" dirty="0" err="1" smtClean="0">
                <a:solidFill>
                  <a:srgbClr val="003366"/>
                </a:solidFill>
                <a:latin typeface="Tahoma"/>
                <a:cs typeface="Tahoma"/>
              </a:rPr>
              <a:t>độ</a:t>
            </a:r>
            <a:r>
              <a:rPr lang="en-US" sz="2400" spc="-10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400" spc="-10" dirty="0" err="1">
                <a:solidFill>
                  <a:srgbClr val="003366"/>
                </a:solidFill>
                <a:latin typeface="Tahoma"/>
                <a:cs typeface="Tahoma"/>
              </a:rPr>
              <a:t>lớn</a:t>
            </a:r>
            <a:r>
              <a:rPr sz="2400" spc="-325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-5" dirty="0" err="1" smtClean="0">
                <a:solidFill>
                  <a:srgbClr val="003366"/>
                </a:solidFill>
                <a:latin typeface="Tahoma"/>
                <a:cs typeface="Tahoma"/>
              </a:rPr>
              <a:t>trong</a:t>
            </a:r>
            <a:r>
              <a:rPr sz="2400" spc="-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400" spc="-10" dirty="0" smtClean="0">
                <a:solidFill>
                  <a:srgbClr val="003366"/>
                </a:solidFill>
                <a:latin typeface="Tahoma"/>
                <a:cs typeface="Tahoma"/>
              </a:rPr>
              <a:t>STACK.</a:t>
            </a:r>
            <a:endParaRPr sz="2400" dirty="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sz="2400" spc="-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400" spc="-5" dirty="0" smtClean="0">
                <a:solidFill>
                  <a:srgbClr val="003366"/>
                </a:solidFill>
                <a:latin typeface="Tahoma"/>
                <a:cs typeface="Tahoma"/>
              </a:rPr>
              <a:t>    </a:t>
            </a:r>
            <a:r>
              <a:rPr lang="en-US" sz="2400" spc="-5" dirty="0" err="1" smtClean="0">
                <a:solidFill>
                  <a:srgbClr val="003366"/>
                </a:solidFill>
                <a:latin typeface="Tahoma"/>
                <a:cs typeface="Tahoma"/>
              </a:rPr>
              <a:t>số</a:t>
            </a:r>
            <a:r>
              <a:rPr lang="en-US" sz="2400" spc="-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400" spc="-5" dirty="0" err="1" smtClean="0">
                <a:solidFill>
                  <a:srgbClr val="003366"/>
                </a:solidFill>
                <a:latin typeface="Tahoma"/>
                <a:cs typeface="Tahoma"/>
              </a:rPr>
              <a:t>nút</a:t>
            </a:r>
            <a:r>
              <a:rPr lang="en-US" sz="2400" spc="-5" dirty="0" smtClean="0">
                <a:solidFill>
                  <a:srgbClr val="003366"/>
                </a:solidFill>
                <a:latin typeface="Tahoma"/>
                <a:cs typeface="Tahoma"/>
              </a:rPr>
              <a:t>      </a:t>
            </a:r>
            <a:r>
              <a:rPr sz="2400" spc="4565" dirty="0" smtClean="0">
                <a:solidFill>
                  <a:srgbClr val="003366"/>
                </a:solidFill>
                <a:latin typeface="Wingdings"/>
                <a:cs typeface="Wingdings"/>
              </a:rPr>
              <a:t></a:t>
            </a:r>
            <a:r>
              <a:rPr sz="2400" spc="-10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solidFill>
                  <a:srgbClr val="003366"/>
                </a:solidFill>
                <a:latin typeface="Times New Roman"/>
                <a:cs typeface="Times New Roman"/>
              </a:rPr>
              <a:t>                  </a:t>
            </a:r>
            <a:r>
              <a:rPr lang="en-US" sz="2400" spc="-10" dirty="0" err="1" smtClean="0">
                <a:solidFill>
                  <a:srgbClr val="003366"/>
                </a:solidFill>
                <a:latin typeface="Times New Roman"/>
                <a:cs typeface="Times New Roman"/>
              </a:rPr>
              <a:t>số</a:t>
            </a:r>
            <a:r>
              <a:rPr lang="en-US" sz="2400" spc="-10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 err="1" smtClean="0">
                <a:solidFill>
                  <a:srgbClr val="003366"/>
                </a:solidFill>
                <a:latin typeface="Times New Roman"/>
                <a:cs typeface="Times New Roman"/>
              </a:rPr>
              <a:t>lời</a:t>
            </a:r>
            <a:r>
              <a:rPr lang="en-US" sz="2400" spc="-10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 err="1" smtClean="0">
                <a:solidFill>
                  <a:srgbClr val="003366"/>
                </a:solidFill>
                <a:latin typeface="Times New Roman"/>
                <a:cs typeface="Times New Roman"/>
              </a:rPr>
              <a:t>gọi</a:t>
            </a:r>
            <a:r>
              <a:rPr lang="en-US" sz="2400" spc="-10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 err="1" smtClean="0">
                <a:solidFill>
                  <a:srgbClr val="003366"/>
                </a:solidFill>
                <a:latin typeface="Times New Roman"/>
                <a:cs typeface="Times New Roman"/>
              </a:rPr>
              <a:t>hàm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347472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40">
                <a:moveTo>
                  <a:pt x="0" y="624839"/>
                </a:moveTo>
                <a:lnTo>
                  <a:pt x="990600" y="624839"/>
                </a:lnTo>
                <a:lnTo>
                  <a:pt x="9906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4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692" y="446531"/>
            <a:ext cx="510540" cy="451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595" y="487680"/>
            <a:ext cx="519684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348233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3" y="419100"/>
                </a:lnTo>
                <a:lnTo>
                  <a:pt x="473964" y="209550"/>
                </a:lnTo>
                <a:lnTo>
                  <a:pt x="348233" y="0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0" y="209550"/>
                </a:moveTo>
                <a:lnTo>
                  <a:pt x="125730" y="0"/>
                </a:lnTo>
                <a:lnTo>
                  <a:pt x="348233" y="0"/>
                </a:lnTo>
                <a:lnTo>
                  <a:pt x="473964" y="209550"/>
                </a:lnTo>
                <a:lnTo>
                  <a:pt x="348233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7047" y="511555"/>
            <a:ext cx="298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VC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4923" y="697991"/>
            <a:ext cx="539496" cy="4297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392286" y="6402504"/>
            <a:ext cx="2851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29</a:t>
            </a:fld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1876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Nhận</a:t>
            </a:r>
            <a:r>
              <a:rPr spc="-75" dirty="0"/>
              <a:t> </a:t>
            </a:r>
            <a:r>
              <a:rPr dirty="0"/>
              <a:t>xét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90143" y="1278252"/>
            <a:ext cx="7760334" cy="460574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4B58D2"/>
              </a:buClr>
              <a:buFont typeface="Wingdings"/>
              <a:buChar char=""/>
              <a:tabLst>
                <a:tab pos="356235" algn="l"/>
              </a:tabLst>
            </a:pPr>
            <a:r>
              <a:rPr sz="2800" spc="-395" dirty="0">
                <a:solidFill>
                  <a:srgbClr val="0985FF"/>
                </a:solidFill>
                <a:latin typeface="Tahoma"/>
                <a:cs typeface="Tahoma"/>
              </a:rPr>
              <a:t>Ưu</a:t>
            </a:r>
            <a:r>
              <a:rPr sz="2800" spc="-5" dirty="0">
                <a:solidFill>
                  <a:srgbClr val="0985FF"/>
                </a:solidFill>
                <a:latin typeface="Tahoma"/>
                <a:cs typeface="Tahoma"/>
              </a:rPr>
              <a:t> </a:t>
            </a:r>
            <a:r>
              <a:rPr sz="2800" spc="-320" dirty="0">
                <a:solidFill>
                  <a:srgbClr val="0985FF"/>
                </a:solidFill>
                <a:latin typeface="Tahoma"/>
                <a:cs typeface="Tahoma"/>
              </a:rPr>
              <a:t>điểm</a:t>
            </a:r>
            <a:endParaRPr sz="2800" dirty="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DE8747"/>
              </a:buClr>
              <a:buFont typeface="Wingdings"/>
              <a:buChar char=""/>
              <a:tabLst>
                <a:tab pos="756920" algn="l"/>
              </a:tabLst>
            </a:pPr>
            <a:r>
              <a:rPr sz="2800" spc="-10" dirty="0" err="1">
                <a:solidFill>
                  <a:srgbClr val="003366"/>
                </a:solidFill>
                <a:latin typeface="Tahoma"/>
                <a:cs typeface="Tahoma"/>
              </a:rPr>
              <a:t>Sáng</a:t>
            </a:r>
            <a:r>
              <a:rPr sz="2800" spc="-1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320" dirty="0" err="1" smtClean="0">
                <a:solidFill>
                  <a:srgbClr val="003366"/>
                </a:solidFill>
                <a:latin typeface="Tahoma"/>
                <a:cs typeface="Tahoma"/>
              </a:rPr>
              <a:t>sủa</a:t>
            </a:r>
            <a:r>
              <a:rPr lang="en-US" sz="2800" spc="-320" dirty="0" smtClean="0">
                <a:solidFill>
                  <a:srgbClr val="003366"/>
                </a:solidFill>
                <a:latin typeface="Tahoma"/>
                <a:cs typeface="Tahoma"/>
              </a:rPr>
              <a:t>, </a:t>
            </a:r>
            <a:r>
              <a:rPr lang="en-US" sz="2800" spc="-320" dirty="0" err="1" smtClean="0">
                <a:solidFill>
                  <a:srgbClr val="003366"/>
                </a:solidFill>
                <a:latin typeface="Tahoma"/>
                <a:cs typeface="Tahoma"/>
              </a:rPr>
              <a:t>dễ</a:t>
            </a:r>
            <a:r>
              <a:rPr lang="en-US" sz="2800" spc="-320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320" dirty="0" err="1" smtClean="0">
                <a:solidFill>
                  <a:srgbClr val="003366"/>
                </a:solidFill>
                <a:latin typeface="Tahoma"/>
                <a:cs typeface="Tahoma"/>
              </a:rPr>
              <a:t>hiểu</a:t>
            </a:r>
            <a:r>
              <a:rPr lang="en-US" sz="2800" spc="-320" dirty="0" smtClean="0">
                <a:solidFill>
                  <a:srgbClr val="003366"/>
                </a:solidFill>
                <a:latin typeface="Tahoma"/>
                <a:cs typeface="Tahoma"/>
              </a:rPr>
              <a:t> ,</a:t>
            </a:r>
            <a:r>
              <a:rPr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nêu</a:t>
            </a:r>
            <a:r>
              <a:rPr sz="2800" spc="-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rõ</a:t>
            </a:r>
            <a:r>
              <a:rPr lang="en-US" sz="2800" spc="-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bản</a:t>
            </a:r>
            <a:r>
              <a:rPr lang="en-US" sz="2800" spc="-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chất</a:t>
            </a:r>
            <a:r>
              <a:rPr lang="en-US" sz="2800" spc="-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vấn</a:t>
            </a:r>
            <a:r>
              <a:rPr lang="en-US" sz="2800" spc="-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đề</a:t>
            </a:r>
            <a:endParaRPr sz="2800" dirty="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DE8747"/>
              </a:buClr>
              <a:buFont typeface="Wingdings"/>
              <a:buChar char=""/>
              <a:tabLst>
                <a:tab pos="756920" algn="l"/>
              </a:tabLst>
            </a:pPr>
            <a:r>
              <a:rPr lang="en-US" sz="2800" spc="-315" dirty="0" err="1" smtClean="0">
                <a:solidFill>
                  <a:srgbClr val="003366"/>
                </a:solidFill>
                <a:latin typeface="Tahoma"/>
                <a:cs typeface="Tahoma"/>
              </a:rPr>
              <a:t>Tiết</a:t>
            </a:r>
            <a:r>
              <a:rPr lang="en-US" sz="2800" spc="-31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315" dirty="0" err="1" smtClean="0">
                <a:solidFill>
                  <a:srgbClr val="003366"/>
                </a:solidFill>
                <a:latin typeface="Tahoma"/>
                <a:cs typeface="Tahoma"/>
              </a:rPr>
              <a:t>kiệm</a:t>
            </a:r>
            <a:r>
              <a:rPr lang="en-US" sz="2800" spc="-31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315" dirty="0" err="1" smtClean="0">
                <a:solidFill>
                  <a:srgbClr val="003366"/>
                </a:solidFill>
                <a:latin typeface="Tahoma"/>
                <a:cs typeface="Tahoma"/>
              </a:rPr>
              <a:t>thời</a:t>
            </a:r>
            <a:r>
              <a:rPr sz="2800" spc="-31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ahoma"/>
                <a:cs typeface="Tahoma"/>
              </a:rPr>
              <a:t>gian </a:t>
            </a:r>
            <a:r>
              <a:rPr sz="2800" spc="-280" dirty="0">
                <a:solidFill>
                  <a:srgbClr val="003366"/>
                </a:solidFill>
                <a:latin typeface="Tahoma"/>
                <a:cs typeface="Tahoma"/>
              </a:rPr>
              <a:t>thực </a:t>
            </a:r>
            <a:r>
              <a:rPr sz="2800" spc="-335" dirty="0">
                <a:solidFill>
                  <a:srgbClr val="003366"/>
                </a:solidFill>
                <a:latin typeface="Tahoma"/>
                <a:cs typeface="Tahoma"/>
              </a:rPr>
              <a:t>hiện </a:t>
            </a:r>
            <a:r>
              <a:rPr sz="2800" spc="-5" dirty="0">
                <a:solidFill>
                  <a:srgbClr val="003366"/>
                </a:solidFill>
                <a:latin typeface="Tahoma"/>
                <a:cs typeface="Tahoma"/>
              </a:rPr>
              <a:t>mã</a:t>
            </a:r>
            <a:r>
              <a:rPr sz="2800" spc="-53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220" dirty="0">
                <a:solidFill>
                  <a:srgbClr val="003366"/>
                </a:solidFill>
                <a:latin typeface="Tahoma"/>
                <a:cs typeface="Tahoma"/>
              </a:rPr>
              <a:t>nguồn.</a:t>
            </a:r>
            <a:endParaRPr sz="2800" dirty="0">
              <a:latin typeface="Tahoma"/>
              <a:cs typeface="Tahoma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0"/>
              </a:spcBef>
              <a:buClr>
                <a:srgbClr val="DE8747"/>
              </a:buClr>
              <a:buFont typeface="Wingdings"/>
              <a:buChar char=""/>
              <a:tabLst>
                <a:tab pos="756920" algn="l"/>
              </a:tabLst>
            </a:pPr>
            <a:r>
              <a:rPr lang="en-US"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Một</a:t>
            </a:r>
            <a:r>
              <a:rPr lang="en-US" sz="2800" spc="-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số</a:t>
            </a:r>
            <a:r>
              <a:rPr lang="en-US" sz="2800" spc="-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bài</a:t>
            </a:r>
            <a:r>
              <a:rPr lang="en-US" sz="2800" spc="-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toá</a:t>
            </a:r>
            <a:r>
              <a:rPr lang="en-US"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n</a:t>
            </a:r>
            <a:r>
              <a:rPr lang="en-US" sz="2800" spc="-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rất</a:t>
            </a:r>
            <a:r>
              <a:rPr lang="en-US" sz="2800" spc="-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khó</a:t>
            </a:r>
            <a:r>
              <a:rPr lang="en-US" sz="2800" spc="-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giải</a:t>
            </a:r>
            <a:r>
              <a:rPr sz="2800" spc="-445" dirty="0" err="1" smtClean="0">
                <a:solidFill>
                  <a:srgbClr val="003366"/>
                </a:solidFill>
                <a:latin typeface="Tahoma"/>
                <a:cs typeface="Tahoma"/>
              </a:rPr>
              <a:t>nếu</a:t>
            </a:r>
            <a:r>
              <a:rPr sz="2800" spc="-44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Tahoma"/>
                <a:cs typeface="Tahoma"/>
              </a:rPr>
              <a:t>không </a:t>
            </a:r>
            <a:r>
              <a:rPr sz="2800" spc="-5" dirty="0" err="1">
                <a:solidFill>
                  <a:srgbClr val="003366"/>
                </a:solidFill>
                <a:latin typeface="Tahoma"/>
                <a:cs typeface="Tahoma"/>
              </a:rPr>
              <a:t>dùng</a:t>
            </a:r>
            <a:r>
              <a:rPr sz="2800" spc="-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640" dirty="0" err="1" smtClean="0">
                <a:solidFill>
                  <a:srgbClr val="003366"/>
                </a:solidFill>
                <a:latin typeface="Tahoma"/>
                <a:cs typeface="Tahoma"/>
              </a:rPr>
              <a:t>đệ</a:t>
            </a:r>
            <a:r>
              <a:rPr sz="2800" spc="-47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ahoma"/>
                <a:cs typeface="Tahoma"/>
              </a:rPr>
              <a:t>qui.</a:t>
            </a:r>
            <a:endParaRPr sz="28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4B58D2"/>
              </a:buClr>
              <a:buFont typeface="Wingdings"/>
              <a:buChar char=""/>
              <a:tabLst>
                <a:tab pos="356235" algn="l"/>
              </a:tabLst>
            </a:pPr>
            <a:r>
              <a:rPr sz="2800" spc="-225" dirty="0">
                <a:solidFill>
                  <a:srgbClr val="0985FF"/>
                </a:solidFill>
                <a:latin typeface="Tahoma"/>
                <a:cs typeface="Tahoma"/>
              </a:rPr>
              <a:t>Khuyết</a:t>
            </a:r>
            <a:r>
              <a:rPr sz="2800" spc="20" dirty="0">
                <a:solidFill>
                  <a:srgbClr val="0985FF"/>
                </a:solidFill>
                <a:latin typeface="Tahoma"/>
                <a:cs typeface="Tahoma"/>
              </a:rPr>
              <a:t> </a:t>
            </a:r>
            <a:r>
              <a:rPr sz="2800" spc="-320" dirty="0">
                <a:solidFill>
                  <a:srgbClr val="0985FF"/>
                </a:solidFill>
                <a:latin typeface="Tahoma"/>
                <a:cs typeface="Tahoma"/>
              </a:rPr>
              <a:t>điểm</a:t>
            </a:r>
            <a:endParaRPr sz="2800" dirty="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DE8747"/>
              </a:buClr>
              <a:buFont typeface="Wingdings"/>
              <a:buChar char=""/>
              <a:tabLst>
                <a:tab pos="756920" algn="l"/>
              </a:tabLst>
            </a:pPr>
            <a:r>
              <a:rPr sz="2800" spc="-430" dirty="0">
                <a:solidFill>
                  <a:srgbClr val="003366"/>
                </a:solidFill>
                <a:latin typeface="Tahoma"/>
                <a:cs typeface="Tahoma"/>
              </a:rPr>
              <a:t>Tốn  </a:t>
            </a:r>
            <a:r>
              <a:rPr sz="2800" spc="-270" dirty="0" err="1">
                <a:solidFill>
                  <a:srgbClr val="003366"/>
                </a:solidFill>
                <a:latin typeface="Tahoma"/>
                <a:cs typeface="Tahoma"/>
              </a:rPr>
              <a:t>nhiều</a:t>
            </a:r>
            <a:r>
              <a:rPr sz="2800" spc="-27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645" dirty="0" smtClean="0">
                <a:solidFill>
                  <a:srgbClr val="003366"/>
                </a:solidFill>
                <a:latin typeface="Tahoma"/>
                <a:cs typeface="Tahoma"/>
              </a:rPr>
              <a:t>b</a:t>
            </a:r>
            <a:r>
              <a:rPr lang="en-US" sz="2800" spc="-64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645" dirty="0" smtClean="0">
                <a:solidFill>
                  <a:srgbClr val="003366"/>
                </a:solidFill>
                <a:latin typeface="Tahoma"/>
                <a:cs typeface="Tahoma"/>
              </a:rPr>
              <a:t>ộ    </a:t>
            </a:r>
            <a:r>
              <a:rPr sz="2800" spc="-310" dirty="0">
                <a:solidFill>
                  <a:srgbClr val="003366"/>
                </a:solidFill>
                <a:latin typeface="Tahoma"/>
                <a:cs typeface="Tahoma"/>
              </a:rPr>
              <a:t>nhớ,  </a:t>
            </a:r>
            <a:r>
              <a:rPr sz="2800" spc="-315" dirty="0">
                <a:solidFill>
                  <a:srgbClr val="003366"/>
                </a:solidFill>
                <a:latin typeface="Tahoma"/>
                <a:cs typeface="Tahoma"/>
              </a:rPr>
              <a:t>thời  </a:t>
            </a:r>
            <a:r>
              <a:rPr sz="2800" spc="-5" dirty="0">
                <a:solidFill>
                  <a:srgbClr val="003366"/>
                </a:solidFill>
                <a:latin typeface="Tahoma"/>
                <a:cs typeface="Tahoma"/>
              </a:rPr>
              <a:t>gian </a:t>
            </a:r>
            <a:r>
              <a:rPr sz="2800" spc="-280" dirty="0">
                <a:solidFill>
                  <a:srgbClr val="003366"/>
                </a:solidFill>
                <a:latin typeface="Tahoma"/>
                <a:cs typeface="Tahoma"/>
              </a:rPr>
              <a:t>thực </a:t>
            </a:r>
            <a:r>
              <a:rPr sz="2800" spc="-5" dirty="0" err="1">
                <a:solidFill>
                  <a:srgbClr val="003366"/>
                </a:solidFill>
                <a:latin typeface="Tahoma"/>
                <a:cs typeface="Tahoma"/>
              </a:rPr>
              <a:t>thi</a:t>
            </a:r>
            <a:r>
              <a:rPr sz="2800" spc="-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10" dirty="0" err="1" smtClean="0">
                <a:solidFill>
                  <a:srgbClr val="003366"/>
                </a:solidFill>
                <a:latin typeface="Tahoma"/>
                <a:cs typeface="Tahoma"/>
              </a:rPr>
              <a:t>lâu</a:t>
            </a:r>
            <a:r>
              <a:rPr sz="2800" spc="-10" dirty="0" smtClean="0">
                <a:solidFill>
                  <a:srgbClr val="003366"/>
                </a:solidFill>
                <a:latin typeface="Tahoma"/>
                <a:cs typeface="Tahoma"/>
              </a:rPr>
              <a:t>.</a:t>
            </a:r>
            <a:r>
              <a:rPr lang="en-US" sz="2800" spc="-10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</a:p>
          <a:p>
            <a:pPr marL="756285" lvl="1" indent="-286385">
              <a:spcBef>
                <a:spcPts val="670"/>
              </a:spcBef>
              <a:buClr>
                <a:srgbClr val="DE8747"/>
              </a:buClr>
              <a:buFont typeface="Wingdings"/>
              <a:buChar char=""/>
              <a:tabLst>
                <a:tab pos="756920" algn="l"/>
              </a:tabLst>
            </a:pPr>
            <a:r>
              <a:rPr lang="en-US" sz="2800" spc="-10" dirty="0" err="1">
                <a:solidFill>
                  <a:srgbClr val="003366"/>
                </a:solidFill>
                <a:latin typeface="Tahoma"/>
                <a:cs typeface="Tahoma"/>
              </a:rPr>
              <a:t>Một</a:t>
            </a:r>
            <a:r>
              <a:rPr lang="en-US" sz="2800" spc="-1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10" dirty="0" err="1" smtClean="0">
                <a:solidFill>
                  <a:srgbClr val="003366"/>
                </a:solidFill>
                <a:latin typeface="Tahoma"/>
                <a:cs typeface="Tahoma"/>
              </a:rPr>
              <a:t>số</a:t>
            </a:r>
            <a:r>
              <a:rPr sz="2800" spc="-64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Tahoma"/>
                <a:cs typeface="Tahoma"/>
              </a:rPr>
              <a:t>tính toán </a:t>
            </a:r>
            <a:r>
              <a:rPr sz="2800" spc="-5" dirty="0">
                <a:solidFill>
                  <a:srgbClr val="003366"/>
                </a:solidFill>
                <a:latin typeface="Tahoma"/>
                <a:cs typeface="Tahoma"/>
              </a:rPr>
              <a:t>có </a:t>
            </a:r>
            <a:r>
              <a:rPr sz="2800" spc="-450" dirty="0" err="1">
                <a:solidFill>
                  <a:srgbClr val="003366"/>
                </a:solidFill>
                <a:latin typeface="Tahoma"/>
                <a:cs typeface="Tahoma"/>
              </a:rPr>
              <a:t>thể</a:t>
            </a:r>
            <a:r>
              <a:rPr sz="2800" spc="-45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450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10" dirty="0" err="1">
                <a:solidFill>
                  <a:srgbClr val="003366"/>
                </a:solidFill>
                <a:latin typeface="Tahoma"/>
                <a:cs typeface="Tahoma"/>
              </a:rPr>
              <a:t>bị</a:t>
            </a:r>
            <a:r>
              <a:rPr lang="en-US" sz="2800" spc="-1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10" dirty="0" err="1">
                <a:solidFill>
                  <a:srgbClr val="003366"/>
                </a:solidFill>
                <a:latin typeface="Tahoma"/>
                <a:cs typeface="Tahoma"/>
              </a:rPr>
              <a:t>lặp</a:t>
            </a:r>
            <a:r>
              <a:rPr lang="en-US" sz="2800" spc="-1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10" dirty="0" err="1">
                <a:solidFill>
                  <a:srgbClr val="003366"/>
                </a:solidFill>
                <a:latin typeface="Tahoma"/>
                <a:cs typeface="Tahoma"/>
              </a:rPr>
              <a:t>lại</a:t>
            </a:r>
            <a:r>
              <a:rPr lang="en-US" sz="2800" spc="-1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270" dirty="0" err="1" smtClean="0">
                <a:solidFill>
                  <a:srgbClr val="003366"/>
                </a:solidFill>
                <a:latin typeface="Tahoma"/>
                <a:cs typeface="Tahoma"/>
              </a:rPr>
              <a:t>nhiều</a:t>
            </a:r>
            <a:r>
              <a:rPr sz="2800" spc="9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340" dirty="0">
                <a:solidFill>
                  <a:srgbClr val="003366"/>
                </a:solidFill>
                <a:latin typeface="Tahoma"/>
                <a:cs typeface="Tahoma"/>
              </a:rPr>
              <a:t>lần.</a:t>
            </a:r>
            <a:endParaRPr sz="2800" dirty="0">
              <a:latin typeface="Tahoma"/>
              <a:cs typeface="Tahoma"/>
            </a:endParaRPr>
          </a:p>
          <a:p>
            <a:pPr marL="469900" lvl="1">
              <a:spcBef>
                <a:spcPts val="675"/>
              </a:spcBef>
              <a:buClr>
                <a:srgbClr val="DE8747"/>
              </a:buClr>
              <a:tabLst>
                <a:tab pos="756920" algn="l"/>
              </a:tabLst>
            </a:pPr>
            <a:r>
              <a:rPr lang="en-US" sz="2800" spc="-10" dirty="0" err="1">
                <a:solidFill>
                  <a:srgbClr val="003366"/>
                </a:solidFill>
                <a:latin typeface="Tahoma"/>
                <a:cs typeface="Tahoma"/>
              </a:rPr>
              <a:t>Một</a:t>
            </a:r>
            <a:r>
              <a:rPr lang="en-US" sz="2800" spc="-1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10" dirty="0" err="1" smtClean="0">
                <a:solidFill>
                  <a:srgbClr val="003366"/>
                </a:solidFill>
                <a:latin typeface="Tahoma"/>
                <a:cs typeface="Tahoma"/>
              </a:rPr>
              <a:t>số</a:t>
            </a:r>
            <a:r>
              <a:rPr lang="en-US" sz="2800" spc="-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bài</a:t>
            </a:r>
            <a:r>
              <a:rPr sz="2800" spc="-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Tahoma"/>
                <a:cs typeface="Tahoma"/>
              </a:rPr>
              <a:t>toán </a:t>
            </a:r>
            <a:r>
              <a:rPr sz="2800" spc="-10" dirty="0" err="1">
                <a:solidFill>
                  <a:srgbClr val="003366"/>
                </a:solidFill>
                <a:latin typeface="Tahoma"/>
                <a:cs typeface="Tahoma"/>
              </a:rPr>
              <a:t>không</a:t>
            </a:r>
            <a:r>
              <a:rPr sz="2800" spc="-1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có</a:t>
            </a:r>
            <a:r>
              <a:rPr lang="en-US" sz="2800" spc="-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lời</a:t>
            </a:r>
            <a:r>
              <a:rPr lang="en-US" sz="2800" spc="-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giải</a:t>
            </a:r>
            <a:r>
              <a:rPr lang="en-US" sz="2800" spc="-5" dirty="0" smtClean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lang="en-US" sz="2800" spc="-5" dirty="0" err="1" smtClean="0">
                <a:solidFill>
                  <a:srgbClr val="003366"/>
                </a:solidFill>
                <a:latin typeface="Tahoma"/>
                <a:cs typeface="Tahoma"/>
              </a:rPr>
              <a:t>đệ</a:t>
            </a:r>
            <a:r>
              <a:rPr lang="en-US" sz="2800" spc="-5" dirty="0" smtClean="0">
                <a:solidFill>
                  <a:srgbClr val="003366"/>
                </a:solidFill>
                <a:latin typeface="Tahoma"/>
                <a:cs typeface="Tahoma"/>
              </a:rPr>
              <a:t> qui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608076" y="278891"/>
            <a:ext cx="393192" cy="429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17125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Bài</a:t>
            </a:r>
            <a:r>
              <a:rPr spc="-70" dirty="0"/>
              <a:t> </a:t>
            </a:r>
            <a:r>
              <a:rPr spc="-5" dirty="0"/>
              <a:t>toán</a:t>
            </a:r>
          </a:p>
        </p:txBody>
      </p:sp>
      <p:sp>
        <p:nvSpPr>
          <p:cNvPr id="21" name="object 21"/>
          <p:cNvSpPr/>
          <p:nvPr/>
        </p:nvSpPr>
        <p:spPr>
          <a:xfrm>
            <a:off x="2238755" y="2944367"/>
            <a:ext cx="5516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91511" y="2903220"/>
            <a:ext cx="644651" cy="725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86000" y="2971800"/>
            <a:ext cx="45720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8600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21279" y="2903220"/>
            <a:ext cx="701040" cy="7254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53155" y="2944367"/>
            <a:ext cx="5516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5911" y="2903220"/>
            <a:ext cx="644651" cy="725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00400" y="2971800"/>
            <a:ext cx="45720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0040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35679" y="2903220"/>
            <a:ext cx="701039" cy="7254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92879" y="2903220"/>
            <a:ext cx="701039" cy="7254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0079" y="2903220"/>
            <a:ext cx="701039" cy="7254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81955" y="2944367"/>
            <a:ext cx="5516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38700" y="2903220"/>
            <a:ext cx="838200" cy="7254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29200" y="2971800"/>
            <a:ext cx="45720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2920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38755" y="3782567"/>
            <a:ext cx="5516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91511" y="3741420"/>
            <a:ext cx="644651" cy="725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86000" y="3810000"/>
            <a:ext cx="457200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86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21279" y="3741420"/>
            <a:ext cx="701040" cy="725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53155" y="3782567"/>
            <a:ext cx="5516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05911" y="3741420"/>
            <a:ext cx="644651" cy="725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00400" y="3810000"/>
            <a:ext cx="457200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00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35679" y="3741420"/>
            <a:ext cx="701039" cy="725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92879" y="3741420"/>
            <a:ext cx="701039" cy="7254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50079" y="3741420"/>
            <a:ext cx="701039" cy="725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81955" y="3782567"/>
            <a:ext cx="5516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38700" y="3741420"/>
            <a:ext cx="838200" cy="7254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29200" y="3810000"/>
            <a:ext cx="457200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292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64479" y="2903220"/>
            <a:ext cx="701039" cy="7254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96355" y="2944367"/>
            <a:ext cx="5516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53100" y="2903220"/>
            <a:ext cx="838200" cy="7254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43600" y="2971800"/>
            <a:ext cx="45720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4360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64479" y="3741420"/>
            <a:ext cx="701039" cy="725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96355" y="3782567"/>
            <a:ext cx="5516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53100" y="3741420"/>
            <a:ext cx="838200" cy="7254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43600" y="3810000"/>
            <a:ext cx="457200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436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78879" y="3741420"/>
            <a:ext cx="701040" cy="7254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10756" y="3782567"/>
            <a:ext cx="5516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667500" y="3741420"/>
            <a:ext cx="838200" cy="7254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858000" y="3810000"/>
            <a:ext cx="457200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5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38755" y="3782567"/>
            <a:ext cx="5516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191511" y="3741420"/>
            <a:ext cx="644651" cy="725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86000" y="3810000"/>
            <a:ext cx="457200" cy="457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86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DD84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21279" y="3741420"/>
            <a:ext cx="701040" cy="725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53155" y="3782567"/>
            <a:ext cx="5516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05911" y="3741420"/>
            <a:ext cx="644651" cy="725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200400" y="3810000"/>
            <a:ext cx="457200" cy="457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00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DD84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35679" y="3741420"/>
            <a:ext cx="701039" cy="725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92879" y="3741420"/>
            <a:ext cx="701039" cy="7254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450079" y="3741420"/>
            <a:ext cx="701039" cy="725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81955" y="3782567"/>
            <a:ext cx="5516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38700" y="3741420"/>
            <a:ext cx="838200" cy="7254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29200" y="3810000"/>
            <a:ext cx="457200" cy="457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292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DD84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210561" y="3734561"/>
            <a:ext cx="3352800" cy="609600"/>
          </a:xfrm>
          <a:custGeom>
            <a:avLst/>
            <a:gdLst/>
            <a:ahLst/>
            <a:cxnLst/>
            <a:rect l="l" t="t" r="r" b="b"/>
            <a:pathLst>
              <a:path w="33528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3251200" y="0"/>
                </a:lnTo>
                <a:lnTo>
                  <a:pt x="3290756" y="7981"/>
                </a:lnTo>
                <a:lnTo>
                  <a:pt x="3323050" y="29749"/>
                </a:lnTo>
                <a:lnTo>
                  <a:pt x="3344818" y="62043"/>
                </a:lnTo>
                <a:lnTo>
                  <a:pt x="3352800" y="101600"/>
                </a:lnTo>
                <a:lnTo>
                  <a:pt x="3352800" y="508000"/>
                </a:lnTo>
                <a:lnTo>
                  <a:pt x="3344818" y="547556"/>
                </a:lnTo>
                <a:lnTo>
                  <a:pt x="3323050" y="579850"/>
                </a:lnTo>
                <a:lnTo>
                  <a:pt x="3290756" y="601618"/>
                </a:lnTo>
                <a:lnTo>
                  <a:pt x="32512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06879" y="2903220"/>
            <a:ext cx="701040" cy="7254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06879" y="3741420"/>
            <a:ext cx="701040" cy="7254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86562" y="2972561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1066800" y="0"/>
                </a:moveTo>
                <a:lnTo>
                  <a:pt x="76200" y="0"/>
                </a:lnTo>
                <a:lnTo>
                  <a:pt x="46537" y="5994"/>
                </a:lnTo>
                <a:lnTo>
                  <a:pt x="22317" y="22336"/>
                </a:lnTo>
                <a:lnTo>
                  <a:pt x="5987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40"/>
                </a:lnTo>
                <a:lnTo>
                  <a:pt x="22317" y="434863"/>
                </a:lnTo>
                <a:lnTo>
                  <a:pt x="46537" y="451205"/>
                </a:lnTo>
                <a:lnTo>
                  <a:pt x="76200" y="457200"/>
                </a:lnTo>
                <a:lnTo>
                  <a:pt x="1066800" y="457200"/>
                </a:lnTo>
                <a:lnTo>
                  <a:pt x="1096440" y="451205"/>
                </a:lnTo>
                <a:lnTo>
                  <a:pt x="1120663" y="434863"/>
                </a:lnTo>
                <a:lnTo>
                  <a:pt x="1137005" y="410640"/>
                </a:lnTo>
                <a:lnTo>
                  <a:pt x="1143000" y="381000"/>
                </a:lnTo>
                <a:lnTo>
                  <a:pt x="1143000" y="76200"/>
                </a:lnTo>
                <a:lnTo>
                  <a:pt x="1137005" y="46559"/>
                </a:lnTo>
                <a:lnTo>
                  <a:pt x="1120663" y="22336"/>
                </a:lnTo>
                <a:lnTo>
                  <a:pt x="1096440" y="5994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86562" y="2972561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76200"/>
                </a:moveTo>
                <a:lnTo>
                  <a:pt x="5987" y="46559"/>
                </a:lnTo>
                <a:lnTo>
                  <a:pt x="22317" y="22336"/>
                </a:lnTo>
                <a:lnTo>
                  <a:pt x="46537" y="5994"/>
                </a:lnTo>
                <a:lnTo>
                  <a:pt x="76200" y="0"/>
                </a:lnTo>
                <a:lnTo>
                  <a:pt x="1066800" y="0"/>
                </a:lnTo>
                <a:lnTo>
                  <a:pt x="1096440" y="5994"/>
                </a:lnTo>
                <a:lnTo>
                  <a:pt x="1120663" y="22336"/>
                </a:lnTo>
                <a:lnTo>
                  <a:pt x="1137005" y="46559"/>
                </a:lnTo>
                <a:lnTo>
                  <a:pt x="1143000" y="76200"/>
                </a:lnTo>
                <a:lnTo>
                  <a:pt x="1143000" y="381000"/>
                </a:lnTo>
                <a:lnTo>
                  <a:pt x="1137005" y="410640"/>
                </a:lnTo>
                <a:lnTo>
                  <a:pt x="1120663" y="434863"/>
                </a:lnTo>
                <a:lnTo>
                  <a:pt x="1096440" y="451205"/>
                </a:lnTo>
                <a:lnTo>
                  <a:pt x="1066800" y="457200"/>
                </a:lnTo>
                <a:lnTo>
                  <a:pt x="76200" y="457200"/>
                </a:lnTo>
                <a:lnTo>
                  <a:pt x="46537" y="451205"/>
                </a:lnTo>
                <a:lnTo>
                  <a:pt x="22317" y="434863"/>
                </a:lnTo>
                <a:lnTo>
                  <a:pt x="5987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DE874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86562" y="3810761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1066800" y="0"/>
                </a:moveTo>
                <a:lnTo>
                  <a:pt x="76200" y="0"/>
                </a:lnTo>
                <a:lnTo>
                  <a:pt x="46537" y="5994"/>
                </a:lnTo>
                <a:lnTo>
                  <a:pt x="22317" y="22336"/>
                </a:lnTo>
                <a:lnTo>
                  <a:pt x="5987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40"/>
                </a:lnTo>
                <a:lnTo>
                  <a:pt x="22317" y="434863"/>
                </a:lnTo>
                <a:lnTo>
                  <a:pt x="46537" y="451205"/>
                </a:lnTo>
                <a:lnTo>
                  <a:pt x="76200" y="457200"/>
                </a:lnTo>
                <a:lnTo>
                  <a:pt x="1066800" y="457200"/>
                </a:lnTo>
                <a:lnTo>
                  <a:pt x="1096440" y="451205"/>
                </a:lnTo>
                <a:lnTo>
                  <a:pt x="1120663" y="434863"/>
                </a:lnTo>
                <a:lnTo>
                  <a:pt x="1137005" y="410640"/>
                </a:lnTo>
                <a:lnTo>
                  <a:pt x="1143000" y="381000"/>
                </a:lnTo>
                <a:lnTo>
                  <a:pt x="1143000" y="76200"/>
                </a:lnTo>
                <a:lnTo>
                  <a:pt x="1137005" y="46559"/>
                </a:lnTo>
                <a:lnTo>
                  <a:pt x="1120663" y="22336"/>
                </a:lnTo>
                <a:lnTo>
                  <a:pt x="1096440" y="5994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6562" y="3810761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76200"/>
                </a:moveTo>
                <a:lnTo>
                  <a:pt x="5987" y="46559"/>
                </a:lnTo>
                <a:lnTo>
                  <a:pt x="22317" y="22336"/>
                </a:lnTo>
                <a:lnTo>
                  <a:pt x="46537" y="5994"/>
                </a:lnTo>
                <a:lnTo>
                  <a:pt x="76200" y="0"/>
                </a:lnTo>
                <a:lnTo>
                  <a:pt x="1066800" y="0"/>
                </a:lnTo>
                <a:lnTo>
                  <a:pt x="1096440" y="5994"/>
                </a:lnTo>
                <a:lnTo>
                  <a:pt x="1120663" y="22336"/>
                </a:lnTo>
                <a:lnTo>
                  <a:pt x="1137005" y="46559"/>
                </a:lnTo>
                <a:lnTo>
                  <a:pt x="1143000" y="76200"/>
                </a:lnTo>
                <a:lnTo>
                  <a:pt x="1143000" y="381000"/>
                </a:lnTo>
                <a:lnTo>
                  <a:pt x="1137005" y="410640"/>
                </a:lnTo>
                <a:lnTo>
                  <a:pt x="1120663" y="434863"/>
                </a:lnTo>
                <a:lnTo>
                  <a:pt x="1096440" y="451205"/>
                </a:lnTo>
                <a:lnTo>
                  <a:pt x="1066800" y="457200"/>
                </a:lnTo>
                <a:lnTo>
                  <a:pt x="76200" y="457200"/>
                </a:lnTo>
                <a:lnTo>
                  <a:pt x="46537" y="451205"/>
                </a:lnTo>
                <a:lnTo>
                  <a:pt x="22317" y="434863"/>
                </a:lnTo>
                <a:lnTo>
                  <a:pt x="5987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DE874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238755" y="2944367"/>
            <a:ext cx="5516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91511" y="2903220"/>
            <a:ext cx="644651" cy="725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286000" y="2971800"/>
            <a:ext cx="457200" cy="457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8600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DD84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21279" y="2903220"/>
            <a:ext cx="701040" cy="7254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53155" y="2944367"/>
            <a:ext cx="5516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05911" y="2903220"/>
            <a:ext cx="644651" cy="725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00400" y="2971800"/>
            <a:ext cx="457200" cy="457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20040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DD84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535679" y="2903220"/>
            <a:ext cx="701039" cy="7254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92879" y="2903220"/>
            <a:ext cx="701039" cy="7254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450079" y="2903220"/>
            <a:ext cx="701039" cy="7254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81955" y="2944367"/>
            <a:ext cx="5516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838700" y="2903220"/>
            <a:ext cx="838200" cy="7254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029200" y="2971800"/>
            <a:ext cx="457200" cy="457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2920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DD84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53561" y="4648961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66800" y="0"/>
                </a:lnTo>
                <a:lnTo>
                  <a:pt x="1096440" y="5994"/>
                </a:lnTo>
                <a:lnTo>
                  <a:pt x="1120663" y="22336"/>
                </a:lnTo>
                <a:lnTo>
                  <a:pt x="1137005" y="46559"/>
                </a:lnTo>
                <a:lnTo>
                  <a:pt x="1143000" y="76200"/>
                </a:lnTo>
                <a:lnTo>
                  <a:pt x="1143000" y="381000"/>
                </a:lnTo>
                <a:lnTo>
                  <a:pt x="1137005" y="410640"/>
                </a:lnTo>
                <a:lnTo>
                  <a:pt x="1120663" y="434863"/>
                </a:lnTo>
                <a:lnTo>
                  <a:pt x="1096440" y="451205"/>
                </a:lnTo>
                <a:lnTo>
                  <a:pt x="10668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DE874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706879" y="4579620"/>
            <a:ext cx="701040" cy="7254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364479" y="4579620"/>
            <a:ext cx="701039" cy="725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896355" y="4620767"/>
            <a:ext cx="5516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753100" y="4579620"/>
            <a:ext cx="838200" cy="7254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943600" y="4648200"/>
            <a:ext cx="457200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9436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706879" y="5417820"/>
            <a:ext cx="701040" cy="7254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364479" y="5417820"/>
            <a:ext cx="701039" cy="725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896355" y="5458967"/>
            <a:ext cx="5516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753100" y="5417820"/>
            <a:ext cx="838200" cy="7254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943600" y="5486400"/>
            <a:ext cx="457200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943600" y="5486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62"/>
                </a:lnTo>
                <a:lnTo>
                  <a:pt x="434863" y="434882"/>
                </a:lnTo>
                <a:lnTo>
                  <a:pt x="410640" y="451212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12"/>
                </a:lnTo>
                <a:lnTo>
                  <a:pt x="22336" y="434882"/>
                </a:lnTo>
                <a:lnTo>
                  <a:pt x="5994" y="41066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686555" y="5458967"/>
            <a:ext cx="5516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543300" y="5417820"/>
            <a:ext cx="838200" cy="7254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733800" y="5486400"/>
            <a:ext cx="457200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733800" y="5486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62"/>
                </a:lnTo>
                <a:lnTo>
                  <a:pt x="434863" y="434882"/>
                </a:lnTo>
                <a:lnTo>
                  <a:pt x="410640" y="451212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12"/>
                </a:lnTo>
                <a:lnTo>
                  <a:pt x="22336" y="434882"/>
                </a:lnTo>
                <a:lnTo>
                  <a:pt x="5994" y="41066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278879" y="5417820"/>
            <a:ext cx="701040" cy="7254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10756" y="5458967"/>
            <a:ext cx="5516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667500" y="5417820"/>
            <a:ext cx="838200" cy="7254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858000" y="5486400"/>
            <a:ext cx="457200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858000" y="5486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62"/>
                </a:lnTo>
                <a:lnTo>
                  <a:pt x="434863" y="434882"/>
                </a:lnTo>
                <a:lnTo>
                  <a:pt x="410640" y="451212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12"/>
                </a:lnTo>
                <a:lnTo>
                  <a:pt x="22336" y="434882"/>
                </a:lnTo>
                <a:lnTo>
                  <a:pt x="5994" y="41066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86562" y="2972561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1066800" y="0"/>
                </a:moveTo>
                <a:lnTo>
                  <a:pt x="76200" y="0"/>
                </a:lnTo>
                <a:lnTo>
                  <a:pt x="46537" y="5994"/>
                </a:lnTo>
                <a:lnTo>
                  <a:pt x="22317" y="22336"/>
                </a:lnTo>
                <a:lnTo>
                  <a:pt x="5987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40"/>
                </a:lnTo>
                <a:lnTo>
                  <a:pt x="22317" y="434863"/>
                </a:lnTo>
                <a:lnTo>
                  <a:pt x="46537" y="451205"/>
                </a:lnTo>
                <a:lnTo>
                  <a:pt x="76200" y="457200"/>
                </a:lnTo>
                <a:lnTo>
                  <a:pt x="1066800" y="457200"/>
                </a:lnTo>
                <a:lnTo>
                  <a:pt x="1096440" y="451205"/>
                </a:lnTo>
                <a:lnTo>
                  <a:pt x="1120663" y="434863"/>
                </a:lnTo>
                <a:lnTo>
                  <a:pt x="1137005" y="410640"/>
                </a:lnTo>
                <a:lnTo>
                  <a:pt x="1143000" y="381000"/>
                </a:lnTo>
                <a:lnTo>
                  <a:pt x="1143000" y="76200"/>
                </a:lnTo>
                <a:lnTo>
                  <a:pt x="1137005" y="46559"/>
                </a:lnTo>
                <a:lnTo>
                  <a:pt x="1120663" y="22336"/>
                </a:lnTo>
                <a:lnTo>
                  <a:pt x="1096440" y="5994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86562" y="2972561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76200"/>
                </a:moveTo>
                <a:lnTo>
                  <a:pt x="5987" y="46559"/>
                </a:lnTo>
                <a:lnTo>
                  <a:pt x="22317" y="22336"/>
                </a:lnTo>
                <a:lnTo>
                  <a:pt x="46537" y="5994"/>
                </a:lnTo>
                <a:lnTo>
                  <a:pt x="76200" y="0"/>
                </a:lnTo>
                <a:lnTo>
                  <a:pt x="1066800" y="0"/>
                </a:lnTo>
                <a:lnTo>
                  <a:pt x="1096440" y="5994"/>
                </a:lnTo>
                <a:lnTo>
                  <a:pt x="1120663" y="22336"/>
                </a:lnTo>
                <a:lnTo>
                  <a:pt x="1137005" y="46559"/>
                </a:lnTo>
                <a:lnTo>
                  <a:pt x="1143000" y="76200"/>
                </a:lnTo>
                <a:lnTo>
                  <a:pt x="1143000" y="381000"/>
                </a:lnTo>
                <a:lnTo>
                  <a:pt x="1137005" y="410640"/>
                </a:lnTo>
                <a:lnTo>
                  <a:pt x="1120663" y="434863"/>
                </a:lnTo>
                <a:lnTo>
                  <a:pt x="1096440" y="451205"/>
                </a:lnTo>
                <a:lnTo>
                  <a:pt x="1066800" y="457200"/>
                </a:lnTo>
                <a:lnTo>
                  <a:pt x="76200" y="457200"/>
                </a:lnTo>
                <a:lnTo>
                  <a:pt x="46537" y="451205"/>
                </a:lnTo>
                <a:lnTo>
                  <a:pt x="22317" y="434863"/>
                </a:lnTo>
                <a:lnTo>
                  <a:pt x="5987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DE874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364479" y="3741420"/>
            <a:ext cx="701039" cy="725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896355" y="3782567"/>
            <a:ext cx="5516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753100" y="3741420"/>
            <a:ext cx="838200" cy="7254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943600" y="3810000"/>
            <a:ext cx="457200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9436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896355" y="2944367"/>
            <a:ext cx="5516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753100" y="2903220"/>
            <a:ext cx="838200" cy="7254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43600" y="2971800"/>
            <a:ext cx="45720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4360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364479" y="4579620"/>
            <a:ext cx="701039" cy="725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896355" y="4620767"/>
            <a:ext cx="5516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753100" y="4579620"/>
            <a:ext cx="838200" cy="7254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943600" y="4648200"/>
            <a:ext cx="457200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9436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535940" y="1469097"/>
            <a:ext cx="6758305" cy="453649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4B58D2"/>
              </a:buClr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FFFF00"/>
                </a:solidFill>
                <a:latin typeface="Tahoma"/>
                <a:cs typeface="Tahoma"/>
              </a:rPr>
              <a:t>Cho S(n) = 1 + 2 + 3 + </a:t>
            </a:r>
            <a:r>
              <a:rPr sz="2800" dirty="0">
                <a:solidFill>
                  <a:srgbClr val="FFFF00"/>
                </a:solidFill>
                <a:latin typeface="Tahoma"/>
                <a:cs typeface="Tahoma"/>
              </a:rPr>
              <a:t>… </a:t>
            </a:r>
            <a:r>
              <a:rPr sz="2800" spc="-5" dirty="0">
                <a:solidFill>
                  <a:srgbClr val="FFFF00"/>
                </a:solidFill>
                <a:latin typeface="Tahoma"/>
                <a:cs typeface="Tahoma"/>
              </a:rPr>
              <a:t>+</a:t>
            </a:r>
            <a:r>
              <a:rPr sz="2800" spc="2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Tahoma"/>
                <a:cs typeface="Tahoma"/>
              </a:rPr>
              <a:t>n</a:t>
            </a:r>
            <a:endParaRPr sz="2800" dirty="0">
              <a:solidFill>
                <a:srgbClr val="FFFF00"/>
              </a:solidFill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FFFF00"/>
                </a:solidFill>
                <a:latin typeface="Tahoma"/>
                <a:cs typeface="Tahoma"/>
              </a:rPr>
              <a:t>=&gt;S(10)? </a:t>
            </a:r>
            <a:r>
              <a:rPr sz="2800" spc="-10" dirty="0">
                <a:solidFill>
                  <a:srgbClr val="FFFF00"/>
                </a:solidFill>
                <a:latin typeface="Tahoma"/>
                <a:cs typeface="Tahoma"/>
              </a:rPr>
              <a:t>S(11)?</a:t>
            </a:r>
            <a:endParaRPr sz="2800" dirty="0">
              <a:solidFill>
                <a:srgbClr val="FFFF00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283845">
              <a:lnSpc>
                <a:spcPct val="100000"/>
              </a:lnSpc>
              <a:tabLst>
                <a:tab pos="1396365" algn="l"/>
                <a:tab pos="1880870" algn="l"/>
                <a:tab pos="2311400" algn="l"/>
                <a:tab pos="2795905" algn="l"/>
                <a:tab pos="3225800" algn="l"/>
                <a:tab pos="3683000" algn="l"/>
                <a:tab pos="4140200" algn="l"/>
              </a:tabLst>
            </a:pPr>
            <a:r>
              <a:rPr sz="2400" spc="-5" dirty="0">
                <a:solidFill>
                  <a:srgbClr val="003366"/>
                </a:solidFill>
                <a:latin typeface="Verdana"/>
                <a:cs typeface="Verdana"/>
              </a:rPr>
              <a:t>S(</a:t>
            </a:r>
            <a:r>
              <a:rPr sz="2400" spc="-5" dirty="0">
                <a:solidFill>
                  <a:srgbClr val="0985FF"/>
                </a:solidFill>
                <a:latin typeface="Verdana"/>
                <a:cs typeface="Verdana"/>
              </a:rPr>
              <a:t>10</a:t>
            </a:r>
            <a:r>
              <a:rPr sz="2400" spc="-5" dirty="0">
                <a:solidFill>
                  <a:srgbClr val="003366"/>
                </a:solidFill>
                <a:latin typeface="Verdana"/>
                <a:cs typeface="Verdana"/>
              </a:rPr>
              <a:t>)	</a:t>
            </a:r>
            <a:r>
              <a:rPr sz="2400" dirty="0">
                <a:solidFill>
                  <a:srgbClr val="003366"/>
                </a:solidFill>
                <a:latin typeface="Verdana"/>
                <a:cs typeface="Verdana"/>
              </a:rPr>
              <a:t>=	1	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+	</a:t>
            </a:r>
            <a:r>
              <a:rPr sz="2400" dirty="0">
                <a:solidFill>
                  <a:srgbClr val="003366"/>
                </a:solidFill>
                <a:latin typeface="Verdana"/>
                <a:cs typeface="Verdana"/>
              </a:rPr>
              <a:t>2	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+	…	+ </a:t>
            </a:r>
            <a:r>
              <a:rPr sz="2400" spc="-5" dirty="0">
                <a:solidFill>
                  <a:srgbClr val="003366"/>
                </a:solidFill>
                <a:latin typeface="Verdana"/>
                <a:cs typeface="Verdana"/>
              </a:rPr>
              <a:t>10 </a:t>
            </a:r>
            <a:r>
              <a:rPr sz="2400" dirty="0">
                <a:solidFill>
                  <a:srgbClr val="003366"/>
                </a:solidFill>
                <a:latin typeface="Verdana"/>
                <a:cs typeface="Verdana"/>
              </a:rPr>
              <a:t>=</a:t>
            </a:r>
            <a:r>
              <a:rPr sz="2400" spc="71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Verdana"/>
                <a:cs typeface="Verdana"/>
              </a:rPr>
              <a:t>55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283845">
              <a:lnSpc>
                <a:spcPct val="100000"/>
              </a:lnSpc>
              <a:tabLst>
                <a:tab pos="1396365" algn="l"/>
                <a:tab pos="1880870" algn="l"/>
                <a:tab pos="2311400" algn="l"/>
                <a:tab pos="2795905" algn="l"/>
                <a:tab pos="3225800" algn="l"/>
                <a:tab pos="3683000" algn="l"/>
                <a:tab pos="4140200" algn="l"/>
              </a:tabLst>
            </a:pPr>
            <a:r>
              <a:rPr sz="2400" spc="-5" dirty="0">
                <a:solidFill>
                  <a:srgbClr val="003366"/>
                </a:solidFill>
                <a:latin typeface="Verdana"/>
                <a:cs typeface="Verdana"/>
              </a:rPr>
              <a:t>S(</a:t>
            </a:r>
            <a:r>
              <a:rPr sz="2400" spc="-5" dirty="0">
                <a:solidFill>
                  <a:srgbClr val="0985FF"/>
                </a:solidFill>
                <a:latin typeface="Verdana"/>
                <a:cs typeface="Verdana"/>
              </a:rPr>
              <a:t>11</a:t>
            </a:r>
            <a:r>
              <a:rPr sz="2400" spc="-5" dirty="0">
                <a:solidFill>
                  <a:srgbClr val="003366"/>
                </a:solidFill>
                <a:latin typeface="Verdana"/>
                <a:cs typeface="Verdana"/>
              </a:rPr>
              <a:t>)	</a:t>
            </a:r>
            <a:r>
              <a:rPr sz="2400" dirty="0">
                <a:solidFill>
                  <a:srgbClr val="003366"/>
                </a:solidFill>
                <a:latin typeface="Verdana"/>
                <a:cs typeface="Verdana"/>
              </a:rPr>
              <a:t>=	1	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+	</a:t>
            </a:r>
            <a:r>
              <a:rPr sz="2400" dirty="0">
                <a:solidFill>
                  <a:srgbClr val="003366"/>
                </a:solidFill>
                <a:latin typeface="Verdana"/>
                <a:cs typeface="Verdana"/>
              </a:rPr>
              <a:t>2	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+	…	+ </a:t>
            </a:r>
            <a:r>
              <a:rPr sz="2400" spc="-5" dirty="0">
                <a:solidFill>
                  <a:srgbClr val="003366"/>
                </a:solidFill>
                <a:latin typeface="Verdana"/>
                <a:cs typeface="Verdana"/>
              </a:rPr>
              <a:t>10 </a:t>
            </a:r>
            <a:r>
              <a:rPr sz="2400" dirty="0">
                <a:solidFill>
                  <a:srgbClr val="003366"/>
                </a:solidFill>
                <a:latin typeface="Verdana"/>
                <a:cs typeface="Verdana"/>
              </a:rPr>
              <a:t>+ 11 =</a:t>
            </a:r>
            <a:r>
              <a:rPr sz="2400" spc="30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Verdana"/>
                <a:cs typeface="Verdana"/>
              </a:rPr>
              <a:t>66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396365">
              <a:lnSpc>
                <a:spcPct val="100000"/>
              </a:lnSpc>
              <a:tabLst>
                <a:tab pos="2951480" algn="l"/>
                <a:tab pos="5054600" algn="l"/>
              </a:tabLst>
            </a:pPr>
            <a:r>
              <a:rPr sz="2400" dirty="0" smtClean="0">
                <a:latin typeface="Verdana"/>
                <a:cs typeface="Verdana"/>
              </a:rPr>
              <a:t>=	</a:t>
            </a:r>
            <a:r>
              <a:rPr sz="2400" dirty="0">
                <a:solidFill>
                  <a:srgbClr val="003366"/>
                </a:solidFill>
                <a:latin typeface="Verdana"/>
                <a:cs typeface="Verdana"/>
              </a:rPr>
              <a:t>	+</a:t>
            </a:r>
            <a:r>
              <a:rPr sz="2400" spc="23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Verdana"/>
                <a:cs typeface="Verdana"/>
              </a:rPr>
              <a:t>11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396365">
              <a:lnSpc>
                <a:spcPct val="100000"/>
              </a:lnSpc>
              <a:tabLst>
                <a:tab pos="3233420" algn="l"/>
                <a:tab pos="5054600" algn="l"/>
              </a:tabLst>
            </a:pPr>
            <a:r>
              <a:rPr sz="2400" i="1" dirty="0">
                <a:solidFill>
                  <a:srgbClr val="003366"/>
                </a:solidFill>
                <a:latin typeface="Verdana"/>
                <a:cs typeface="Verdana"/>
              </a:rPr>
              <a:t>=</a:t>
            </a:r>
            <a:r>
              <a:rPr sz="2400" dirty="0">
                <a:solidFill>
                  <a:srgbClr val="003366"/>
                </a:solidFill>
                <a:latin typeface="Verdana"/>
                <a:cs typeface="Verdana"/>
              </a:rPr>
              <a:t>	</a:t>
            </a:r>
            <a:r>
              <a:rPr sz="2400" spc="-5" dirty="0">
                <a:solidFill>
                  <a:srgbClr val="003366"/>
                </a:solidFill>
                <a:latin typeface="Verdana"/>
                <a:cs typeface="Verdana"/>
              </a:rPr>
              <a:t>55	</a:t>
            </a:r>
            <a:r>
              <a:rPr sz="2400" dirty="0">
                <a:solidFill>
                  <a:srgbClr val="003366"/>
                </a:solidFill>
                <a:latin typeface="Verdana"/>
                <a:cs typeface="Verdana"/>
              </a:rPr>
              <a:t>+ 11 =</a:t>
            </a:r>
            <a:r>
              <a:rPr sz="2400" spc="64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Verdana"/>
                <a:cs typeface="Verdana"/>
              </a:rPr>
              <a:t>66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6782561" y="3734561"/>
            <a:ext cx="609600" cy="2286000"/>
          </a:xfrm>
          <a:custGeom>
            <a:avLst/>
            <a:gdLst/>
            <a:ahLst/>
            <a:cxnLst/>
            <a:rect l="l" t="t" r="r" b="b"/>
            <a:pathLst>
              <a:path w="609600" h="22860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508000" y="0"/>
                </a:lnTo>
                <a:lnTo>
                  <a:pt x="547556" y="7981"/>
                </a:lnTo>
                <a:lnTo>
                  <a:pt x="579850" y="29749"/>
                </a:lnTo>
                <a:lnTo>
                  <a:pt x="601618" y="62043"/>
                </a:lnTo>
                <a:lnTo>
                  <a:pt x="609600" y="101600"/>
                </a:lnTo>
                <a:lnTo>
                  <a:pt x="609600" y="2184400"/>
                </a:lnTo>
                <a:lnTo>
                  <a:pt x="601618" y="2223945"/>
                </a:lnTo>
                <a:lnTo>
                  <a:pt x="579850" y="2256240"/>
                </a:lnTo>
                <a:lnTo>
                  <a:pt x="547556" y="2278015"/>
                </a:lnTo>
                <a:lnTo>
                  <a:pt x="508000" y="2286000"/>
                </a:lnTo>
                <a:lnTo>
                  <a:pt x="101600" y="2286000"/>
                </a:lnTo>
                <a:lnTo>
                  <a:pt x="62043" y="2278015"/>
                </a:lnTo>
                <a:lnTo>
                  <a:pt x="29749" y="2256240"/>
                </a:lnTo>
                <a:lnTo>
                  <a:pt x="7981" y="2223945"/>
                </a:lnTo>
                <a:lnTo>
                  <a:pt x="0" y="2184400"/>
                </a:lnTo>
                <a:lnTo>
                  <a:pt x="0" y="101600"/>
                </a:lnTo>
                <a:close/>
              </a:path>
            </a:pathLst>
          </a:custGeom>
          <a:ln w="25908">
            <a:solidFill>
              <a:srgbClr val="DE874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8399906" y="6402504"/>
            <a:ext cx="2705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fld>
            <a:endParaRPr sz="1800">
              <a:latin typeface="Trebuchet MS"/>
              <a:cs typeface="Trebuchet MS"/>
            </a:endParaRPr>
          </a:p>
        </p:txBody>
      </p:sp>
      <p:sp>
        <p:nvSpPr>
          <p:cNvPr id="148" name="object 1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535679" y="4678188"/>
            <a:ext cx="914400" cy="54102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S(10)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347472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40">
                <a:moveTo>
                  <a:pt x="0" y="624839"/>
                </a:moveTo>
                <a:lnTo>
                  <a:pt x="990600" y="624839"/>
                </a:lnTo>
                <a:lnTo>
                  <a:pt x="9906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4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692" y="446531"/>
            <a:ext cx="510540" cy="4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595" y="487680"/>
            <a:ext cx="519684" cy="429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348233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3" y="419100"/>
                </a:lnTo>
                <a:lnTo>
                  <a:pt x="473964" y="209550"/>
                </a:lnTo>
                <a:lnTo>
                  <a:pt x="348233" y="0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0" y="209550"/>
                </a:moveTo>
                <a:lnTo>
                  <a:pt x="125730" y="0"/>
                </a:lnTo>
                <a:lnTo>
                  <a:pt x="348233" y="0"/>
                </a:lnTo>
                <a:lnTo>
                  <a:pt x="473964" y="209550"/>
                </a:lnTo>
                <a:lnTo>
                  <a:pt x="348233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7047" y="511555"/>
            <a:ext cx="298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VC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53835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Ví </a:t>
            </a:r>
            <a:r>
              <a:rPr spc="-5" dirty="0"/>
              <a:t>dụ </a:t>
            </a:r>
            <a:r>
              <a:rPr dirty="0"/>
              <a:t>cây </a:t>
            </a:r>
            <a:r>
              <a:rPr spc="-5" dirty="0"/>
              <a:t>đệ quy</a:t>
            </a:r>
            <a:r>
              <a:rPr spc="-40" dirty="0"/>
              <a:t> </a:t>
            </a:r>
            <a:r>
              <a:rPr spc="-5" dirty="0"/>
              <a:t>Fibonacy</a:t>
            </a:r>
          </a:p>
        </p:txBody>
      </p:sp>
      <p:sp>
        <p:nvSpPr>
          <p:cNvPr id="21" name="object 21"/>
          <p:cNvSpPr/>
          <p:nvPr/>
        </p:nvSpPr>
        <p:spPr>
          <a:xfrm>
            <a:off x="4206240" y="2499360"/>
            <a:ext cx="594360" cy="164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37659" y="1905000"/>
            <a:ext cx="723900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37659" y="1905000"/>
            <a:ext cx="717803" cy="701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81627" y="2381376"/>
            <a:ext cx="323215" cy="156210"/>
          </a:xfrm>
          <a:custGeom>
            <a:avLst/>
            <a:gdLst/>
            <a:ahLst/>
            <a:cxnLst/>
            <a:rect l="l" t="t" r="r" b="b"/>
            <a:pathLst>
              <a:path w="323214" h="156210">
                <a:moveTo>
                  <a:pt x="0" y="115697"/>
                </a:moveTo>
                <a:lnTo>
                  <a:pt x="23959" y="142577"/>
                </a:lnTo>
                <a:lnTo>
                  <a:pt x="67754" y="155860"/>
                </a:lnTo>
                <a:lnTo>
                  <a:pt x="125265" y="154809"/>
                </a:lnTo>
                <a:lnTo>
                  <a:pt x="190373" y="138684"/>
                </a:lnTo>
                <a:lnTo>
                  <a:pt x="226385" y="121507"/>
                </a:lnTo>
                <a:lnTo>
                  <a:pt x="44659" y="121507"/>
                </a:lnTo>
                <a:lnTo>
                  <a:pt x="0" y="115697"/>
                </a:lnTo>
                <a:close/>
              </a:path>
              <a:path w="323214" h="156210">
                <a:moveTo>
                  <a:pt x="322961" y="0"/>
                </a:moveTo>
                <a:lnTo>
                  <a:pt x="289051" y="35433"/>
                </a:lnTo>
                <a:lnTo>
                  <a:pt x="246509" y="65446"/>
                </a:lnTo>
                <a:lnTo>
                  <a:pt x="198054" y="89826"/>
                </a:lnTo>
                <a:lnTo>
                  <a:pt x="146431" y="107807"/>
                </a:lnTo>
                <a:lnTo>
                  <a:pt x="94384" y="118622"/>
                </a:lnTo>
                <a:lnTo>
                  <a:pt x="44659" y="121507"/>
                </a:lnTo>
                <a:lnTo>
                  <a:pt x="226385" y="121507"/>
                </a:lnTo>
                <a:lnTo>
                  <a:pt x="250934" y="109799"/>
                </a:lnTo>
                <a:lnTo>
                  <a:pt x="296052" y="74104"/>
                </a:lnTo>
                <a:lnTo>
                  <a:pt x="321478" y="36028"/>
                </a:lnTo>
                <a:lnTo>
                  <a:pt x="32296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30319" y="2436241"/>
            <a:ext cx="339725" cy="102870"/>
          </a:xfrm>
          <a:custGeom>
            <a:avLst/>
            <a:gdLst/>
            <a:ahLst/>
            <a:cxnLst/>
            <a:rect l="l" t="t" r="r" b="b"/>
            <a:pathLst>
              <a:path w="339725" h="102869">
                <a:moveTo>
                  <a:pt x="0" y="36322"/>
                </a:moveTo>
                <a:lnTo>
                  <a:pt x="16829" y="67494"/>
                </a:lnTo>
                <a:lnTo>
                  <a:pt x="56054" y="90249"/>
                </a:lnTo>
                <a:lnTo>
                  <a:pt x="111924" y="102455"/>
                </a:lnTo>
                <a:lnTo>
                  <a:pt x="178688" y="101981"/>
                </a:lnTo>
                <a:lnTo>
                  <a:pt x="244028" y="88314"/>
                </a:lnTo>
                <a:lnTo>
                  <a:pt x="296021" y="64563"/>
                </a:lnTo>
                <a:lnTo>
                  <a:pt x="298371" y="62420"/>
                </a:lnTo>
                <a:lnTo>
                  <a:pt x="143398" y="62420"/>
                </a:lnTo>
                <a:lnTo>
                  <a:pt x="90522" y="60804"/>
                </a:lnTo>
                <a:lnTo>
                  <a:pt x="41774" y="52140"/>
                </a:lnTo>
                <a:lnTo>
                  <a:pt x="0" y="36322"/>
                </a:lnTo>
                <a:close/>
              </a:path>
              <a:path w="339725" h="102869">
                <a:moveTo>
                  <a:pt x="339343" y="0"/>
                </a:moveTo>
                <a:lnTo>
                  <a:pt x="298322" y="26035"/>
                </a:lnTo>
                <a:lnTo>
                  <a:pt x="250145" y="44929"/>
                </a:lnTo>
                <a:lnTo>
                  <a:pt x="197555" y="57093"/>
                </a:lnTo>
                <a:lnTo>
                  <a:pt x="143398" y="62420"/>
                </a:lnTo>
                <a:lnTo>
                  <a:pt x="298371" y="62420"/>
                </a:lnTo>
                <a:lnTo>
                  <a:pt x="329511" y="34026"/>
                </a:lnTo>
                <a:lnTo>
                  <a:pt x="339343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9584" y="2449322"/>
            <a:ext cx="341630" cy="89535"/>
          </a:xfrm>
          <a:custGeom>
            <a:avLst/>
            <a:gdLst/>
            <a:ahLst/>
            <a:cxnLst/>
            <a:rect l="l" t="t" r="r" b="b"/>
            <a:pathLst>
              <a:path w="341629" h="89535">
                <a:moveTo>
                  <a:pt x="0" y="7112"/>
                </a:moveTo>
                <a:lnTo>
                  <a:pt x="14051" y="40223"/>
                </a:lnTo>
                <a:lnTo>
                  <a:pt x="51165" y="66738"/>
                </a:lnTo>
                <a:lnTo>
                  <a:pt x="105781" y="84014"/>
                </a:lnTo>
                <a:lnTo>
                  <a:pt x="172338" y="89407"/>
                </a:lnTo>
                <a:lnTo>
                  <a:pt x="238609" y="81242"/>
                </a:lnTo>
                <a:lnTo>
                  <a:pt x="292449" y="61706"/>
                </a:lnTo>
                <a:lnTo>
                  <a:pt x="312373" y="46180"/>
                </a:lnTo>
                <a:lnTo>
                  <a:pt x="140588" y="46180"/>
                </a:lnTo>
                <a:lnTo>
                  <a:pt x="88081" y="39896"/>
                </a:lnTo>
                <a:lnTo>
                  <a:pt x="40273" y="26825"/>
                </a:lnTo>
                <a:lnTo>
                  <a:pt x="0" y="7112"/>
                </a:lnTo>
                <a:close/>
              </a:path>
              <a:path w="341629" h="89535">
                <a:moveTo>
                  <a:pt x="341122" y="0"/>
                </a:moveTo>
                <a:lnTo>
                  <a:pt x="297941" y="22860"/>
                </a:lnTo>
                <a:lnTo>
                  <a:pt x="248355" y="37806"/>
                </a:lnTo>
                <a:lnTo>
                  <a:pt x="194959" y="45531"/>
                </a:lnTo>
                <a:lnTo>
                  <a:pt x="140588" y="46180"/>
                </a:lnTo>
                <a:lnTo>
                  <a:pt x="312373" y="46180"/>
                </a:lnTo>
                <a:lnTo>
                  <a:pt x="328429" y="33668"/>
                </a:lnTo>
                <a:lnTo>
                  <a:pt x="341122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66438" y="2431542"/>
            <a:ext cx="340360" cy="110489"/>
          </a:xfrm>
          <a:custGeom>
            <a:avLst/>
            <a:gdLst/>
            <a:ahLst/>
            <a:cxnLst/>
            <a:rect l="l" t="t" r="r" b="b"/>
            <a:pathLst>
              <a:path w="340360" h="110489">
                <a:moveTo>
                  <a:pt x="0" y="0"/>
                </a:moveTo>
                <a:lnTo>
                  <a:pt x="41671" y="66897"/>
                </a:lnTo>
                <a:lnTo>
                  <a:pt x="93243" y="92440"/>
                </a:lnTo>
                <a:lnTo>
                  <a:pt x="158496" y="108077"/>
                </a:lnTo>
                <a:lnTo>
                  <a:pt x="225534" y="110285"/>
                </a:lnTo>
                <a:lnTo>
                  <a:pt x="281987" y="99361"/>
                </a:lnTo>
                <a:lnTo>
                  <a:pt x="322034" y="77269"/>
                </a:lnTo>
                <a:lnTo>
                  <a:pt x="326794" y="68909"/>
                </a:lnTo>
                <a:lnTo>
                  <a:pt x="241946" y="68909"/>
                </a:lnTo>
                <a:lnTo>
                  <a:pt x="187715" y="68250"/>
                </a:lnTo>
                <a:lnTo>
                  <a:pt x="133603" y="60452"/>
                </a:lnTo>
                <a:lnTo>
                  <a:pt x="82413" y="46091"/>
                </a:lnTo>
                <a:lnTo>
                  <a:pt x="36945" y="25748"/>
                </a:lnTo>
                <a:lnTo>
                  <a:pt x="0" y="0"/>
                </a:lnTo>
                <a:close/>
              </a:path>
              <a:path w="340360" h="110489">
                <a:moveTo>
                  <a:pt x="339851" y="45974"/>
                </a:moveTo>
                <a:lnTo>
                  <a:pt x="293497" y="61849"/>
                </a:lnTo>
                <a:lnTo>
                  <a:pt x="241946" y="68909"/>
                </a:lnTo>
                <a:lnTo>
                  <a:pt x="326794" y="68909"/>
                </a:lnTo>
                <a:lnTo>
                  <a:pt x="339851" y="45974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3234" y="2448941"/>
            <a:ext cx="342900" cy="94615"/>
          </a:xfrm>
          <a:custGeom>
            <a:avLst/>
            <a:gdLst/>
            <a:ahLst/>
            <a:cxnLst/>
            <a:rect l="l" t="t" r="r" b="b"/>
            <a:pathLst>
              <a:path w="342900" h="94614">
                <a:moveTo>
                  <a:pt x="0" y="0"/>
                </a:moveTo>
                <a:lnTo>
                  <a:pt x="11771" y="34047"/>
                </a:lnTo>
                <a:lnTo>
                  <a:pt x="47116" y="63119"/>
                </a:lnTo>
                <a:lnTo>
                  <a:pt x="100655" y="84189"/>
                </a:lnTo>
                <a:lnTo>
                  <a:pt x="167004" y="94234"/>
                </a:lnTo>
                <a:lnTo>
                  <a:pt x="234023" y="90814"/>
                </a:lnTo>
                <a:lnTo>
                  <a:pt x="289385" y="75168"/>
                </a:lnTo>
                <a:lnTo>
                  <a:pt x="323935" y="52117"/>
                </a:lnTo>
                <a:lnTo>
                  <a:pt x="192767" y="52117"/>
                </a:lnTo>
                <a:lnTo>
                  <a:pt x="138175" y="48895"/>
                </a:lnTo>
                <a:lnTo>
                  <a:pt x="85955" y="38899"/>
                </a:lnTo>
                <a:lnTo>
                  <a:pt x="38949" y="22483"/>
                </a:lnTo>
                <a:lnTo>
                  <a:pt x="0" y="0"/>
                </a:lnTo>
                <a:close/>
              </a:path>
              <a:path w="342900" h="94614">
                <a:moveTo>
                  <a:pt x="342518" y="17145"/>
                </a:moveTo>
                <a:lnTo>
                  <a:pt x="297688" y="36830"/>
                </a:lnTo>
                <a:lnTo>
                  <a:pt x="246885" y="48212"/>
                </a:lnTo>
                <a:lnTo>
                  <a:pt x="192767" y="52117"/>
                </a:lnTo>
                <a:lnTo>
                  <a:pt x="323935" y="52117"/>
                </a:lnTo>
                <a:lnTo>
                  <a:pt x="327435" y="49782"/>
                </a:lnTo>
                <a:lnTo>
                  <a:pt x="342518" y="17145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54627" y="2406269"/>
            <a:ext cx="327660" cy="143510"/>
          </a:xfrm>
          <a:custGeom>
            <a:avLst/>
            <a:gdLst/>
            <a:ahLst/>
            <a:cxnLst/>
            <a:rect l="l" t="t" r="r" b="b"/>
            <a:pathLst>
              <a:path w="327660" h="143510">
                <a:moveTo>
                  <a:pt x="0" y="0"/>
                </a:moveTo>
                <a:lnTo>
                  <a:pt x="30702" y="72278"/>
                </a:lnTo>
                <a:lnTo>
                  <a:pt x="77514" y="105282"/>
                </a:lnTo>
                <a:lnTo>
                  <a:pt x="139319" y="130555"/>
                </a:lnTo>
                <a:lnTo>
                  <a:pt x="204962" y="142884"/>
                </a:lnTo>
                <a:lnTo>
                  <a:pt x="262223" y="140604"/>
                </a:lnTo>
                <a:lnTo>
                  <a:pt x="305054" y="124823"/>
                </a:lnTo>
                <a:lnTo>
                  <a:pt x="320555" y="105282"/>
                </a:lnTo>
                <a:lnTo>
                  <a:pt x="279273" y="105282"/>
                </a:lnTo>
                <a:lnTo>
                  <a:pt x="227488" y="104486"/>
                </a:lnTo>
                <a:lnTo>
                  <a:pt x="174244" y="95654"/>
                </a:lnTo>
                <a:lnTo>
                  <a:pt x="122205" y="79787"/>
                </a:lnTo>
                <a:lnTo>
                  <a:pt x="74041" y="57888"/>
                </a:lnTo>
                <a:lnTo>
                  <a:pt x="32416" y="30958"/>
                </a:lnTo>
                <a:lnTo>
                  <a:pt x="0" y="0"/>
                </a:lnTo>
                <a:close/>
              </a:path>
              <a:path w="327660" h="143510">
                <a:moveTo>
                  <a:pt x="327406" y="96646"/>
                </a:moveTo>
                <a:lnTo>
                  <a:pt x="316366" y="99693"/>
                </a:lnTo>
                <a:lnTo>
                  <a:pt x="304625" y="102155"/>
                </a:lnTo>
                <a:lnTo>
                  <a:pt x="292240" y="104022"/>
                </a:lnTo>
                <a:lnTo>
                  <a:pt x="279273" y="105282"/>
                </a:lnTo>
                <a:lnTo>
                  <a:pt x="320556" y="105281"/>
                </a:lnTo>
                <a:lnTo>
                  <a:pt x="327406" y="966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31385" y="2381250"/>
            <a:ext cx="316865" cy="163195"/>
          </a:xfrm>
          <a:custGeom>
            <a:avLst/>
            <a:gdLst/>
            <a:ahLst/>
            <a:cxnLst/>
            <a:rect l="l" t="t" r="r" b="b"/>
            <a:pathLst>
              <a:path w="316864" h="163194">
                <a:moveTo>
                  <a:pt x="0" y="0"/>
                </a:moveTo>
                <a:lnTo>
                  <a:pt x="23844" y="75628"/>
                </a:lnTo>
                <a:lnTo>
                  <a:pt x="67294" y="112764"/>
                </a:lnTo>
                <a:lnTo>
                  <a:pt x="126364" y="143255"/>
                </a:lnTo>
                <a:lnTo>
                  <a:pt x="190430" y="160936"/>
                </a:lnTo>
                <a:lnTo>
                  <a:pt x="247507" y="163163"/>
                </a:lnTo>
                <a:lnTo>
                  <a:pt x="291510" y="150578"/>
                </a:lnTo>
                <a:lnTo>
                  <a:pt x="311757" y="128777"/>
                </a:lnTo>
                <a:lnTo>
                  <a:pt x="267715" y="128777"/>
                </a:lnTo>
                <a:lnTo>
                  <a:pt x="216302" y="123860"/>
                </a:lnTo>
                <a:lnTo>
                  <a:pt x="164215" y="110687"/>
                </a:lnTo>
                <a:lnTo>
                  <a:pt x="113998" y="90487"/>
                </a:lnTo>
                <a:lnTo>
                  <a:pt x="68194" y="64487"/>
                </a:lnTo>
                <a:lnTo>
                  <a:pt x="29346" y="33916"/>
                </a:lnTo>
                <a:lnTo>
                  <a:pt x="0" y="0"/>
                </a:lnTo>
                <a:close/>
              </a:path>
              <a:path w="316864" h="163194">
                <a:moveTo>
                  <a:pt x="316356" y="123825"/>
                </a:moveTo>
                <a:lnTo>
                  <a:pt x="305095" y="126063"/>
                </a:lnTo>
                <a:lnTo>
                  <a:pt x="293227" y="127634"/>
                </a:lnTo>
                <a:lnTo>
                  <a:pt x="280763" y="128539"/>
                </a:lnTo>
                <a:lnTo>
                  <a:pt x="267715" y="128777"/>
                </a:lnTo>
                <a:lnTo>
                  <a:pt x="311757" y="128777"/>
                </a:lnTo>
                <a:lnTo>
                  <a:pt x="316356" y="123825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06599" y="2345435"/>
            <a:ext cx="300355" cy="199390"/>
          </a:xfrm>
          <a:custGeom>
            <a:avLst/>
            <a:gdLst/>
            <a:ahLst/>
            <a:cxnLst/>
            <a:rect l="l" t="t" r="r" b="b"/>
            <a:pathLst>
              <a:path w="300354" h="199389">
                <a:moveTo>
                  <a:pt x="5228" y="0"/>
                </a:moveTo>
                <a:lnTo>
                  <a:pt x="17881" y="77596"/>
                </a:lnTo>
                <a:lnTo>
                  <a:pt x="55502" y="120836"/>
                </a:lnTo>
                <a:lnTo>
                  <a:pt x="109495" y="160147"/>
                </a:lnTo>
                <a:lnTo>
                  <a:pt x="170267" y="187781"/>
                </a:lnTo>
                <a:lnTo>
                  <a:pt x="226383" y="199199"/>
                </a:lnTo>
                <a:lnTo>
                  <a:pt x="271712" y="194044"/>
                </a:lnTo>
                <a:lnTo>
                  <a:pt x="299632" y="172338"/>
                </a:lnTo>
                <a:lnTo>
                  <a:pt x="288698" y="172338"/>
                </a:lnTo>
                <a:lnTo>
                  <a:pt x="276738" y="171958"/>
                </a:lnTo>
                <a:lnTo>
                  <a:pt x="201232" y="155789"/>
                </a:lnTo>
                <a:lnTo>
                  <a:pt x="151617" y="134516"/>
                </a:lnTo>
                <a:lnTo>
                  <a:pt x="104860" y="106695"/>
                </a:lnTo>
                <a:lnTo>
                  <a:pt x="63310" y="73932"/>
                </a:lnTo>
                <a:lnTo>
                  <a:pt x="29316" y="37832"/>
                </a:lnTo>
                <a:lnTo>
                  <a:pt x="5228" y="0"/>
                </a:lnTo>
                <a:close/>
              </a:path>
              <a:path w="300354" h="199389">
                <a:moveTo>
                  <a:pt x="300122" y="171958"/>
                </a:moveTo>
                <a:lnTo>
                  <a:pt x="288698" y="172338"/>
                </a:lnTo>
                <a:lnTo>
                  <a:pt x="299632" y="172338"/>
                </a:lnTo>
                <a:lnTo>
                  <a:pt x="300122" y="17195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246879" y="2059686"/>
            <a:ext cx="492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F(4)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83535" y="4483608"/>
            <a:ext cx="59588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14955" y="3889247"/>
            <a:ext cx="723900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14955" y="3889247"/>
            <a:ext cx="719327" cy="7010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52826" y="4353433"/>
            <a:ext cx="321310" cy="156845"/>
          </a:xfrm>
          <a:custGeom>
            <a:avLst/>
            <a:gdLst/>
            <a:ahLst/>
            <a:cxnLst/>
            <a:rect l="l" t="t" r="r" b="b"/>
            <a:pathLst>
              <a:path w="321310" h="156845">
                <a:moveTo>
                  <a:pt x="0" y="114935"/>
                </a:moveTo>
                <a:lnTo>
                  <a:pt x="24080" y="142450"/>
                </a:lnTo>
                <a:lnTo>
                  <a:pt x="67865" y="156273"/>
                </a:lnTo>
                <a:lnTo>
                  <a:pt x="125247" y="155618"/>
                </a:lnTo>
                <a:lnTo>
                  <a:pt x="190119" y="139700"/>
                </a:lnTo>
                <a:lnTo>
                  <a:pt x="228714" y="121200"/>
                </a:lnTo>
                <a:lnTo>
                  <a:pt x="44574" y="121200"/>
                </a:lnTo>
                <a:lnTo>
                  <a:pt x="0" y="114935"/>
                </a:lnTo>
                <a:close/>
              </a:path>
              <a:path w="321310" h="156845">
                <a:moveTo>
                  <a:pt x="321310" y="0"/>
                </a:moveTo>
                <a:lnTo>
                  <a:pt x="287781" y="35687"/>
                </a:lnTo>
                <a:lnTo>
                  <a:pt x="245589" y="65828"/>
                </a:lnTo>
                <a:lnTo>
                  <a:pt x="197423" y="90212"/>
                </a:lnTo>
                <a:lnTo>
                  <a:pt x="146034" y="108077"/>
                </a:lnTo>
                <a:lnTo>
                  <a:pt x="94168" y="118660"/>
                </a:lnTo>
                <a:lnTo>
                  <a:pt x="44574" y="121200"/>
                </a:lnTo>
                <a:lnTo>
                  <a:pt x="228714" y="121200"/>
                </a:lnTo>
                <a:lnTo>
                  <a:pt x="250301" y="110853"/>
                </a:lnTo>
                <a:lnTo>
                  <a:pt x="295052" y="74945"/>
                </a:lnTo>
                <a:lnTo>
                  <a:pt x="320135" y="36490"/>
                </a:lnTo>
                <a:lnTo>
                  <a:pt x="321310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01773" y="4409566"/>
            <a:ext cx="337820" cy="104139"/>
          </a:xfrm>
          <a:custGeom>
            <a:avLst/>
            <a:gdLst/>
            <a:ahLst/>
            <a:cxnLst/>
            <a:rect l="l" t="t" r="r" b="b"/>
            <a:pathLst>
              <a:path w="337819" h="104139">
                <a:moveTo>
                  <a:pt x="0" y="36194"/>
                </a:moveTo>
                <a:lnTo>
                  <a:pt x="16781" y="67980"/>
                </a:lnTo>
                <a:lnTo>
                  <a:pt x="55864" y="91217"/>
                </a:lnTo>
                <a:lnTo>
                  <a:pt x="111496" y="103739"/>
                </a:lnTo>
                <a:lnTo>
                  <a:pt x="177926" y="103377"/>
                </a:lnTo>
                <a:lnTo>
                  <a:pt x="242911" y="89618"/>
                </a:lnTo>
                <a:lnTo>
                  <a:pt x="294608" y="65595"/>
                </a:lnTo>
                <a:lnTo>
                  <a:pt x="297318" y="63071"/>
                </a:lnTo>
                <a:lnTo>
                  <a:pt x="142716" y="63071"/>
                </a:lnTo>
                <a:lnTo>
                  <a:pt x="90122" y="61289"/>
                </a:lnTo>
                <a:lnTo>
                  <a:pt x="41607" y="52359"/>
                </a:lnTo>
                <a:lnTo>
                  <a:pt x="0" y="36194"/>
                </a:lnTo>
                <a:close/>
              </a:path>
              <a:path w="337819" h="104139">
                <a:moveTo>
                  <a:pt x="337565" y="0"/>
                </a:moveTo>
                <a:lnTo>
                  <a:pt x="296671" y="26415"/>
                </a:lnTo>
                <a:lnTo>
                  <a:pt x="248820" y="45546"/>
                </a:lnTo>
                <a:lnTo>
                  <a:pt x="196558" y="57794"/>
                </a:lnTo>
                <a:lnTo>
                  <a:pt x="142716" y="63071"/>
                </a:lnTo>
                <a:lnTo>
                  <a:pt x="297318" y="63071"/>
                </a:lnTo>
                <a:lnTo>
                  <a:pt x="327874" y="34619"/>
                </a:lnTo>
                <a:lnTo>
                  <a:pt x="337565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70911" y="4422521"/>
            <a:ext cx="339725" cy="90805"/>
          </a:xfrm>
          <a:custGeom>
            <a:avLst/>
            <a:gdLst/>
            <a:ahLst/>
            <a:cxnLst/>
            <a:rect l="l" t="t" r="r" b="b"/>
            <a:pathLst>
              <a:path w="339725" h="90804">
                <a:moveTo>
                  <a:pt x="0" y="6984"/>
                </a:moveTo>
                <a:lnTo>
                  <a:pt x="14037" y="40709"/>
                </a:lnTo>
                <a:lnTo>
                  <a:pt x="50958" y="67706"/>
                </a:lnTo>
                <a:lnTo>
                  <a:pt x="105263" y="85298"/>
                </a:lnTo>
                <a:lnTo>
                  <a:pt x="171450" y="90804"/>
                </a:lnTo>
                <a:lnTo>
                  <a:pt x="237368" y="82599"/>
                </a:lnTo>
                <a:lnTo>
                  <a:pt x="290941" y="62785"/>
                </a:lnTo>
                <a:lnTo>
                  <a:pt x="310936" y="46878"/>
                </a:lnTo>
                <a:lnTo>
                  <a:pt x="139890" y="46878"/>
                </a:lnTo>
                <a:lnTo>
                  <a:pt x="87634" y="40437"/>
                </a:lnTo>
                <a:lnTo>
                  <a:pt x="40063" y="27089"/>
                </a:lnTo>
                <a:lnTo>
                  <a:pt x="0" y="6984"/>
                </a:lnTo>
                <a:close/>
              </a:path>
              <a:path w="339725" h="90804">
                <a:moveTo>
                  <a:pt x="339470" y="0"/>
                </a:moveTo>
                <a:lnTo>
                  <a:pt x="296544" y="23240"/>
                </a:lnTo>
                <a:lnTo>
                  <a:pt x="247167" y="38432"/>
                </a:lnTo>
                <a:lnTo>
                  <a:pt x="194008" y="46260"/>
                </a:lnTo>
                <a:lnTo>
                  <a:pt x="139890" y="46878"/>
                </a:lnTo>
                <a:lnTo>
                  <a:pt x="310936" y="46878"/>
                </a:lnTo>
                <a:lnTo>
                  <a:pt x="326772" y="34280"/>
                </a:lnTo>
                <a:lnTo>
                  <a:pt x="339470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37764" y="4403471"/>
            <a:ext cx="338455" cy="111760"/>
          </a:xfrm>
          <a:custGeom>
            <a:avLst/>
            <a:gdLst/>
            <a:ahLst/>
            <a:cxnLst/>
            <a:rect l="l" t="t" r="r" b="b"/>
            <a:pathLst>
              <a:path w="338455" h="111760">
                <a:moveTo>
                  <a:pt x="0" y="0"/>
                </a:moveTo>
                <a:lnTo>
                  <a:pt x="41306" y="67865"/>
                </a:lnTo>
                <a:lnTo>
                  <a:pt x="92547" y="93672"/>
                </a:lnTo>
                <a:lnTo>
                  <a:pt x="157480" y="109346"/>
                </a:lnTo>
                <a:lnTo>
                  <a:pt x="224186" y="111422"/>
                </a:lnTo>
                <a:lnTo>
                  <a:pt x="280416" y="100139"/>
                </a:lnTo>
                <a:lnTo>
                  <a:pt x="320357" y="77521"/>
                </a:lnTo>
                <a:lnTo>
                  <a:pt x="324956" y="69291"/>
                </a:lnTo>
                <a:lnTo>
                  <a:pt x="240641" y="69291"/>
                </a:lnTo>
                <a:lnTo>
                  <a:pt x="186671" y="68768"/>
                </a:lnTo>
                <a:lnTo>
                  <a:pt x="132841" y="60991"/>
                </a:lnTo>
                <a:lnTo>
                  <a:pt x="81933" y="46547"/>
                </a:lnTo>
                <a:lnTo>
                  <a:pt x="36726" y="26022"/>
                </a:lnTo>
                <a:lnTo>
                  <a:pt x="0" y="0"/>
                </a:lnTo>
                <a:close/>
              </a:path>
              <a:path w="338455" h="111760">
                <a:moveTo>
                  <a:pt x="338201" y="45592"/>
                </a:moveTo>
                <a:lnTo>
                  <a:pt x="291973" y="61975"/>
                </a:lnTo>
                <a:lnTo>
                  <a:pt x="240641" y="69291"/>
                </a:lnTo>
                <a:lnTo>
                  <a:pt x="324956" y="69291"/>
                </a:lnTo>
                <a:lnTo>
                  <a:pt x="338201" y="45592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64435" y="4420742"/>
            <a:ext cx="340995" cy="95885"/>
          </a:xfrm>
          <a:custGeom>
            <a:avLst/>
            <a:gdLst/>
            <a:ahLst/>
            <a:cxnLst/>
            <a:rect l="l" t="t" r="r" b="b"/>
            <a:pathLst>
              <a:path w="340994" h="95885">
                <a:moveTo>
                  <a:pt x="0" y="0"/>
                </a:moveTo>
                <a:lnTo>
                  <a:pt x="11684" y="34661"/>
                </a:lnTo>
                <a:lnTo>
                  <a:pt x="46799" y="64214"/>
                </a:lnTo>
                <a:lnTo>
                  <a:pt x="100012" y="85599"/>
                </a:lnTo>
                <a:lnTo>
                  <a:pt x="165988" y="95757"/>
                </a:lnTo>
                <a:lnTo>
                  <a:pt x="232729" y="92225"/>
                </a:lnTo>
                <a:lnTo>
                  <a:pt x="287861" y="76263"/>
                </a:lnTo>
                <a:lnTo>
                  <a:pt x="322136" y="52879"/>
                </a:lnTo>
                <a:lnTo>
                  <a:pt x="191779" y="52879"/>
                </a:lnTo>
                <a:lnTo>
                  <a:pt x="137461" y="49656"/>
                </a:lnTo>
                <a:lnTo>
                  <a:pt x="85503" y="39534"/>
                </a:lnTo>
                <a:lnTo>
                  <a:pt x="38739" y="22864"/>
                </a:lnTo>
                <a:lnTo>
                  <a:pt x="0" y="0"/>
                </a:lnTo>
                <a:close/>
              </a:path>
              <a:path w="340994" h="95885">
                <a:moveTo>
                  <a:pt x="340867" y="17144"/>
                </a:moveTo>
                <a:lnTo>
                  <a:pt x="296163" y="37210"/>
                </a:lnTo>
                <a:lnTo>
                  <a:pt x="245624" y="48847"/>
                </a:lnTo>
                <a:lnTo>
                  <a:pt x="191779" y="52879"/>
                </a:lnTo>
                <a:lnTo>
                  <a:pt x="322136" y="52879"/>
                </a:lnTo>
                <a:lnTo>
                  <a:pt x="325776" y="50395"/>
                </a:lnTo>
                <a:lnTo>
                  <a:pt x="340867" y="17144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25826" y="4377944"/>
            <a:ext cx="325755" cy="144145"/>
          </a:xfrm>
          <a:custGeom>
            <a:avLst/>
            <a:gdLst/>
            <a:ahLst/>
            <a:cxnLst/>
            <a:rect l="l" t="t" r="r" b="b"/>
            <a:pathLst>
              <a:path w="325755" h="144145">
                <a:moveTo>
                  <a:pt x="0" y="0"/>
                </a:moveTo>
                <a:lnTo>
                  <a:pt x="30273" y="73294"/>
                </a:lnTo>
                <a:lnTo>
                  <a:pt x="76741" y="106531"/>
                </a:lnTo>
                <a:lnTo>
                  <a:pt x="138175" y="131825"/>
                </a:lnTo>
                <a:lnTo>
                  <a:pt x="203489" y="143948"/>
                </a:lnTo>
                <a:lnTo>
                  <a:pt x="260540" y="141271"/>
                </a:lnTo>
                <a:lnTo>
                  <a:pt x="303303" y="124950"/>
                </a:lnTo>
                <a:lnTo>
                  <a:pt x="318629" y="105282"/>
                </a:lnTo>
                <a:lnTo>
                  <a:pt x="277749" y="105282"/>
                </a:lnTo>
                <a:lnTo>
                  <a:pt x="226130" y="104804"/>
                </a:lnTo>
                <a:lnTo>
                  <a:pt x="173038" y="96138"/>
                </a:lnTo>
                <a:lnTo>
                  <a:pt x="121348" y="80359"/>
                </a:lnTo>
                <a:lnTo>
                  <a:pt x="73476" y="58396"/>
                </a:lnTo>
                <a:lnTo>
                  <a:pt x="32145" y="31276"/>
                </a:lnTo>
                <a:lnTo>
                  <a:pt x="0" y="0"/>
                </a:lnTo>
                <a:close/>
              </a:path>
              <a:path w="325755" h="144145">
                <a:moveTo>
                  <a:pt x="325755" y="96138"/>
                </a:moveTo>
                <a:lnTo>
                  <a:pt x="314735" y="99353"/>
                </a:lnTo>
                <a:lnTo>
                  <a:pt x="303037" y="101949"/>
                </a:lnTo>
                <a:lnTo>
                  <a:pt x="290697" y="103925"/>
                </a:lnTo>
                <a:lnTo>
                  <a:pt x="277749" y="105282"/>
                </a:lnTo>
                <a:lnTo>
                  <a:pt x="318629" y="105282"/>
                </a:lnTo>
                <a:lnTo>
                  <a:pt x="325755" y="9613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02341" y="4353178"/>
            <a:ext cx="314960" cy="163830"/>
          </a:xfrm>
          <a:custGeom>
            <a:avLst/>
            <a:gdLst/>
            <a:ahLst/>
            <a:cxnLst/>
            <a:rect l="l" t="t" r="r" b="b"/>
            <a:pathLst>
              <a:path w="314960" h="163829">
                <a:moveTo>
                  <a:pt x="244" y="0"/>
                </a:moveTo>
                <a:lnTo>
                  <a:pt x="23437" y="76581"/>
                </a:lnTo>
                <a:lnTo>
                  <a:pt x="66520" y="113907"/>
                </a:lnTo>
                <a:lnTo>
                  <a:pt x="125212" y="144399"/>
                </a:lnTo>
                <a:lnTo>
                  <a:pt x="188987" y="161873"/>
                </a:lnTo>
                <a:lnTo>
                  <a:pt x="245941" y="163703"/>
                </a:lnTo>
                <a:lnTo>
                  <a:pt x="289964" y="150578"/>
                </a:lnTo>
                <a:lnTo>
                  <a:pt x="309968" y="128651"/>
                </a:lnTo>
                <a:lnTo>
                  <a:pt x="266436" y="128651"/>
                </a:lnTo>
                <a:lnTo>
                  <a:pt x="215179" y="124060"/>
                </a:lnTo>
                <a:lnTo>
                  <a:pt x="163302" y="111101"/>
                </a:lnTo>
                <a:lnTo>
                  <a:pt x="113337" y="90995"/>
                </a:lnTo>
                <a:lnTo>
                  <a:pt x="67817" y="64962"/>
                </a:lnTo>
                <a:lnTo>
                  <a:pt x="29275" y="34224"/>
                </a:lnTo>
                <a:lnTo>
                  <a:pt x="244" y="0"/>
                </a:lnTo>
                <a:close/>
              </a:path>
              <a:path w="314960" h="163829">
                <a:moveTo>
                  <a:pt x="314950" y="123190"/>
                </a:moveTo>
                <a:lnTo>
                  <a:pt x="303744" y="125543"/>
                </a:lnTo>
                <a:lnTo>
                  <a:pt x="291883" y="127254"/>
                </a:lnTo>
                <a:lnTo>
                  <a:pt x="279427" y="128297"/>
                </a:lnTo>
                <a:lnTo>
                  <a:pt x="266436" y="128651"/>
                </a:lnTo>
                <a:lnTo>
                  <a:pt x="309968" y="128651"/>
                </a:lnTo>
                <a:lnTo>
                  <a:pt x="314950" y="12319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77834" y="4317872"/>
            <a:ext cx="299085" cy="199390"/>
          </a:xfrm>
          <a:custGeom>
            <a:avLst/>
            <a:gdLst/>
            <a:ahLst/>
            <a:cxnLst/>
            <a:rect l="l" t="t" r="r" b="b"/>
            <a:pathLst>
              <a:path w="299085" h="199389">
                <a:moveTo>
                  <a:pt x="5574" y="0"/>
                </a:moveTo>
                <a:lnTo>
                  <a:pt x="17464" y="78359"/>
                </a:lnTo>
                <a:lnTo>
                  <a:pt x="54669" y="121693"/>
                </a:lnTo>
                <a:lnTo>
                  <a:pt x="108317" y="160908"/>
                </a:lnTo>
                <a:lnTo>
                  <a:pt x="168874" y="188285"/>
                </a:lnTo>
                <a:lnTo>
                  <a:pt x="224918" y="199326"/>
                </a:lnTo>
                <a:lnTo>
                  <a:pt x="270319" y="193698"/>
                </a:lnTo>
                <a:lnTo>
                  <a:pt x="298341" y="171545"/>
                </a:lnTo>
                <a:lnTo>
                  <a:pt x="287520" y="171545"/>
                </a:lnTo>
                <a:lnTo>
                  <a:pt x="275560" y="171259"/>
                </a:lnTo>
                <a:lnTo>
                  <a:pt x="200166" y="155663"/>
                </a:lnTo>
                <a:lnTo>
                  <a:pt x="150749" y="134648"/>
                </a:lnTo>
                <a:lnTo>
                  <a:pt x="104253" y="106965"/>
                </a:lnTo>
                <a:lnTo>
                  <a:pt x="63006" y="74224"/>
                </a:lnTo>
                <a:lnTo>
                  <a:pt x="29337" y="38032"/>
                </a:lnTo>
                <a:lnTo>
                  <a:pt x="5574" y="0"/>
                </a:lnTo>
                <a:close/>
              </a:path>
              <a:path w="299085" h="199389">
                <a:moveTo>
                  <a:pt x="298944" y="171069"/>
                </a:moveTo>
                <a:lnTo>
                  <a:pt x="287520" y="171545"/>
                </a:lnTo>
                <a:lnTo>
                  <a:pt x="298341" y="171545"/>
                </a:lnTo>
                <a:lnTo>
                  <a:pt x="298944" y="171069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423922" y="4044188"/>
            <a:ext cx="4927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F(2)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987039" y="3493008"/>
            <a:ext cx="594360" cy="164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18460" y="2898648"/>
            <a:ext cx="723900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18460" y="2898648"/>
            <a:ext cx="717803" cy="7010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54679" y="3359658"/>
            <a:ext cx="324485" cy="158750"/>
          </a:xfrm>
          <a:custGeom>
            <a:avLst/>
            <a:gdLst/>
            <a:ahLst/>
            <a:cxnLst/>
            <a:rect l="l" t="t" r="r" b="b"/>
            <a:pathLst>
              <a:path w="324485" h="158750">
                <a:moveTo>
                  <a:pt x="0" y="115569"/>
                </a:moveTo>
                <a:lnTo>
                  <a:pt x="17535" y="138576"/>
                </a:lnTo>
                <a:lnTo>
                  <a:pt x="48536" y="152920"/>
                </a:lnTo>
                <a:lnTo>
                  <a:pt x="89858" y="158199"/>
                </a:lnTo>
                <a:lnTo>
                  <a:pt x="138354" y="154011"/>
                </a:lnTo>
                <a:lnTo>
                  <a:pt x="190881" y="139953"/>
                </a:lnTo>
                <a:lnTo>
                  <a:pt x="231029" y="121717"/>
                </a:lnTo>
                <a:lnTo>
                  <a:pt x="44721" y="121717"/>
                </a:lnTo>
                <a:lnTo>
                  <a:pt x="0" y="115569"/>
                </a:lnTo>
                <a:close/>
              </a:path>
              <a:path w="324485" h="158750">
                <a:moveTo>
                  <a:pt x="322833" y="0"/>
                </a:moveTo>
                <a:lnTo>
                  <a:pt x="289052" y="35687"/>
                </a:lnTo>
                <a:lnTo>
                  <a:pt x="246606" y="65945"/>
                </a:lnTo>
                <a:lnTo>
                  <a:pt x="198195" y="90433"/>
                </a:lnTo>
                <a:lnTo>
                  <a:pt x="146573" y="108394"/>
                </a:lnTo>
                <a:lnTo>
                  <a:pt x="94497" y="119074"/>
                </a:lnTo>
                <a:lnTo>
                  <a:pt x="44721" y="121717"/>
                </a:lnTo>
                <a:lnTo>
                  <a:pt x="231029" y="121717"/>
                </a:lnTo>
                <a:lnTo>
                  <a:pt x="240399" y="117461"/>
                </a:lnTo>
                <a:lnTo>
                  <a:pt x="280524" y="89922"/>
                </a:lnTo>
                <a:lnTo>
                  <a:pt x="309085" y="59633"/>
                </a:lnTo>
                <a:lnTo>
                  <a:pt x="323911" y="28893"/>
                </a:lnTo>
                <a:lnTo>
                  <a:pt x="322833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03117" y="3412871"/>
            <a:ext cx="339725" cy="105410"/>
          </a:xfrm>
          <a:custGeom>
            <a:avLst/>
            <a:gdLst/>
            <a:ahLst/>
            <a:cxnLst/>
            <a:rect l="l" t="t" r="r" b="b"/>
            <a:pathLst>
              <a:path w="339725" h="105410">
                <a:moveTo>
                  <a:pt x="0" y="36321"/>
                </a:moveTo>
                <a:lnTo>
                  <a:pt x="16922" y="68647"/>
                </a:lnTo>
                <a:lnTo>
                  <a:pt x="56229" y="92328"/>
                </a:lnTo>
                <a:lnTo>
                  <a:pt x="112156" y="105152"/>
                </a:lnTo>
                <a:lnTo>
                  <a:pt x="178943" y="104901"/>
                </a:lnTo>
                <a:lnTo>
                  <a:pt x="244205" y="91011"/>
                </a:lnTo>
                <a:lnTo>
                  <a:pt x="296132" y="66643"/>
                </a:lnTo>
                <a:lnTo>
                  <a:pt x="299047" y="63896"/>
                </a:lnTo>
                <a:lnTo>
                  <a:pt x="143478" y="63896"/>
                </a:lnTo>
                <a:lnTo>
                  <a:pt x="90602" y="62018"/>
                </a:lnTo>
                <a:lnTo>
                  <a:pt x="41826" y="52858"/>
                </a:lnTo>
                <a:lnTo>
                  <a:pt x="0" y="36321"/>
                </a:lnTo>
                <a:close/>
              </a:path>
              <a:path w="339725" h="105410">
                <a:moveTo>
                  <a:pt x="339217" y="0"/>
                </a:moveTo>
                <a:lnTo>
                  <a:pt x="298195" y="26796"/>
                </a:lnTo>
                <a:lnTo>
                  <a:pt x="250125" y="46190"/>
                </a:lnTo>
                <a:lnTo>
                  <a:pt x="197602" y="58589"/>
                </a:lnTo>
                <a:lnTo>
                  <a:pt x="143478" y="63896"/>
                </a:lnTo>
                <a:lnTo>
                  <a:pt x="299047" y="63896"/>
                </a:lnTo>
                <a:lnTo>
                  <a:pt x="329533" y="35178"/>
                </a:lnTo>
                <a:lnTo>
                  <a:pt x="339217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72638" y="3425571"/>
            <a:ext cx="341630" cy="92710"/>
          </a:xfrm>
          <a:custGeom>
            <a:avLst/>
            <a:gdLst/>
            <a:ahLst/>
            <a:cxnLst/>
            <a:rect l="l" t="t" r="r" b="b"/>
            <a:pathLst>
              <a:path w="341629" h="92710">
                <a:moveTo>
                  <a:pt x="0" y="7112"/>
                </a:moveTo>
                <a:lnTo>
                  <a:pt x="34007" y="58879"/>
                </a:lnTo>
                <a:lnTo>
                  <a:pt x="71341" y="77356"/>
                </a:lnTo>
                <a:lnTo>
                  <a:pt x="118441" y="89017"/>
                </a:lnTo>
                <a:lnTo>
                  <a:pt x="172466" y="92455"/>
                </a:lnTo>
                <a:lnTo>
                  <a:pt x="226240" y="86778"/>
                </a:lnTo>
                <a:lnTo>
                  <a:pt x="272779" y="73188"/>
                </a:lnTo>
                <a:lnTo>
                  <a:pt x="309296" y="53191"/>
                </a:lnTo>
                <a:lnTo>
                  <a:pt x="314567" y="47656"/>
                </a:lnTo>
                <a:lnTo>
                  <a:pt x="140652" y="47656"/>
                </a:lnTo>
                <a:lnTo>
                  <a:pt x="88114" y="41110"/>
                </a:lnTo>
                <a:lnTo>
                  <a:pt x="40282" y="27543"/>
                </a:lnTo>
                <a:lnTo>
                  <a:pt x="0" y="7112"/>
                </a:lnTo>
                <a:close/>
              </a:path>
              <a:path w="341629" h="92710">
                <a:moveTo>
                  <a:pt x="341122" y="0"/>
                </a:moveTo>
                <a:lnTo>
                  <a:pt x="298069" y="23621"/>
                </a:lnTo>
                <a:lnTo>
                  <a:pt x="248473" y="39067"/>
                </a:lnTo>
                <a:lnTo>
                  <a:pt x="195053" y="47027"/>
                </a:lnTo>
                <a:lnTo>
                  <a:pt x="140652" y="47656"/>
                </a:lnTo>
                <a:lnTo>
                  <a:pt x="314567" y="47656"/>
                </a:lnTo>
                <a:lnTo>
                  <a:pt x="333006" y="28293"/>
                </a:lnTo>
                <a:lnTo>
                  <a:pt x="341122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39364" y="3408045"/>
            <a:ext cx="340360" cy="112395"/>
          </a:xfrm>
          <a:custGeom>
            <a:avLst/>
            <a:gdLst/>
            <a:ahLst/>
            <a:cxnLst/>
            <a:rect l="l" t="t" r="r" b="b"/>
            <a:pathLst>
              <a:path w="340360" h="112395">
                <a:moveTo>
                  <a:pt x="0" y="0"/>
                </a:moveTo>
                <a:lnTo>
                  <a:pt x="25928" y="55497"/>
                </a:lnTo>
                <a:lnTo>
                  <a:pt x="60167" y="79177"/>
                </a:lnTo>
                <a:lnTo>
                  <a:pt x="105135" y="97731"/>
                </a:lnTo>
                <a:lnTo>
                  <a:pt x="158242" y="109346"/>
                </a:lnTo>
                <a:lnTo>
                  <a:pt x="212547" y="112203"/>
                </a:lnTo>
                <a:lnTo>
                  <a:pt x="260847" y="106233"/>
                </a:lnTo>
                <a:lnTo>
                  <a:pt x="300156" y="92485"/>
                </a:lnTo>
                <a:lnTo>
                  <a:pt x="327487" y="72006"/>
                </a:lnTo>
                <a:lnTo>
                  <a:pt x="328715" y="69409"/>
                </a:lnTo>
                <a:lnTo>
                  <a:pt x="241902" y="69409"/>
                </a:lnTo>
                <a:lnTo>
                  <a:pt x="187658" y="68862"/>
                </a:lnTo>
                <a:lnTo>
                  <a:pt x="133556" y="61055"/>
                </a:lnTo>
                <a:lnTo>
                  <a:pt x="82385" y="46580"/>
                </a:lnTo>
                <a:lnTo>
                  <a:pt x="36936" y="26031"/>
                </a:lnTo>
                <a:lnTo>
                  <a:pt x="0" y="0"/>
                </a:lnTo>
                <a:close/>
              </a:path>
              <a:path w="340360" h="112395">
                <a:moveTo>
                  <a:pt x="339851" y="45846"/>
                </a:moveTo>
                <a:lnTo>
                  <a:pt x="293497" y="62102"/>
                </a:lnTo>
                <a:lnTo>
                  <a:pt x="241902" y="69409"/>
                </a:lnTo>
                <a:lnTo>
                  <a:pt x="328715" y="69409"/>
                </a:lnTo>
                <a:lnTo>
                  <a:pt x="339851" y="458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64636" y="3420490"/>
            <a:ext cx="342900" cy="99060"/>
          </a:xfrm>
          <a:custGeom>
            <a:avLst/>
            <a:gdLst/>
            <a:ahLst/>
            <a:cxnLst/>
            <a:rect l="l" t="t" r="r" b="b"/>
            <a:pathLst>
              <a:path w="342900" h="99060">
                <a:moveTo>
                  <a:pt x="0" y="0"/>
                </a:moveTo>
                <a:lnTo>
                  <a:pt x="30349" y="55032"/>
                </a:lnTo>
                <a:lnTo>
                  <a:pt x="66449" y="76452"/>
                </a:lnTo>
                <a:lnTo>
                  <a:pt x="112832" y="91631"/>
                </a:lnTo>
                <a:lnTo>
                  <a:pt x="166750" y="98933"/>
                </a:lnTo>
                <a:lnTo>
                  <a:pt x="221131" y="97022"/>
                </a:lnTo>
                <a:lnTo>
                  <a:pt x="268800" y="86547"/>
                </a:lnTo>
                <a:lnTo>
                  <a:pt x="306855" y="68849"/>
                </a:lnTo>
                <a:lnTo>
                  <a:pt x="322399" y="54497"/>
                </a:lnTo>
                <a:lnTo>
                  <a:pt x="192710" y="54497"/>
                </a:lnTo>
                <a:lnTo>
                  <a:pt x="138128" y="51244"/>
                </a:lnTo>
                <a:lnTo>
                  <a:pt x="85927" y="40837"/>
                </a:lnTo>
                <a:lnTo>
                  <a:pt x="38940" y="23636"/>
                </a:lnTo>
                <a:lnTo>
                  <a:pt x="0" y="0"/>
                </a:lnTo>
                <a:close/>
              </a:path>
              <a:path w="342900" h="99060">
                <a:moveTo>
                  <a:pt x="342518" y="17145"/>
                </a:moveTo>
                <a:lnTo>
                  <a:pt x="297688" y="38100"/>
                </a:lnTo>
                <a:lnTo>
                  <a:pt x="246841" y="50235"/>
                </a:lnTo>
                <a:lnTo>
                  <a:pt x="192710" y="54497"/>
                </a:lnTo>
                <a:lnTo>
                  <a:pt x="322399" y="54497"/>
                </a:lnTo>
                <a:lnTo>
                  <a:pt x="332395" y="45267"/>
                </a:lnTo>
                <a:lnTo>
                  <a:pt x="342518" y="17145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26410" y="3377946"/>
            <a:ext cx="327660" cy="147320"/>
          </a:xfrm>
          <a:custGeom>
            <a:avLst/>
            <a:gdLst/>
            <a:ahLst/>
            <a:cxnLst/>
            <a:rect l="l" t="t" r="r" b="b"/>
            <a:pathLst>
              <a:path w="327660" h="147320">
                <a:moveTo>
                  <a:pt x="0" y="0"/>
                </a:moveTo>
                <a:lnTo>
                  <a:pt x="16497" y="60523"/>
                </a:lnTo>
                <a:lnTo>
                  <a:pt x="46387" y="89748"/>
                </a:lnTo>
                <a:lnTo>
                  <a:pt x="87664" y="115315"/>
                </a:lnTo>
                <a:lnTo>
                  <a:pt x="138048" y="135000"/>
                </a:lnTo>
                <a:lnTo>
                  <a:pt x="191111" y="145849"/>
                </a:lnTo>
                <a:lnTo>
                  <a:pt x="239705" y="146810"/>
                </a:lnTo>
                <a:lnTo>
                  <a:pt x="280704" y="138512"/>
                </a:lnTo>
                <a:lnTo>
                  <a:pt x="310980" y="121581"/>
                </a:lnTo>
                <a:lnTo>
                  <a:pt x="320964" y="106425"/>
                </a:lnTo>
                <a:lnTo>
                  <a:pt x="279018" y="106425"/>
                </a:lnTo>
                <a:lnTo>
                  <a:pt x="226988" y="106374"/>
                </a:lnTo>
                <a:lnTo>
                  <a:pt x="173632" y="97884"/>
                </a:lnTo>
                <a:lnTo>
                  <a:pt x="121602" y="81978"/>
                </a:lnTo>
                <a:lnTo>
                  <a:pt x="73551" y="59680"/>
                </a:lnTo>
                <a:lnTo>
                  <a:pt x="32133" y="32013"/>
                </a:lnTo>
                <a:lnTo>
                  <a:pt x="0" y="0"/>
                </a:lnTo>
                <a:close/>
              </a:path>
              <a:path w="327660" h="147320">
                <a:moveTo>
                  <a:pt x="327405" y="96646"/>
                </a:moveTo>
                <a:lnTo>
                  <a:pt x="316291" y="100050"/>
                </a:lnTo>
                <a:lnTo>
                  <a:pt x="304498" y="102822"/>
                </a:lnTo>
                <a:lnTo>
                  <a:pt x="292062" y="104951"/>
                </a:lnTo>
                <a:lnTo>
                  <a:pt x="279018" y="106425"/>
                </a:lnTo>
                <a:lnTo>
                  <a:pt x="320964" y="106425"/>
                </a:lnTo>
                <a:lnTo>
                  <a:pt x="327405" y="966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00611" y="3354196"/>
            <a:ext cx="318770" cy="165735"/>
          </a:xfrm>
          <a:custGeom>
            <a:avLst/>
            <a:gdLst/>
            <a:ahLst/>
            <a:cxnLst/>
            <a:rect l="l" t="t" r="r" b="b"/>
            <a:pathLst>
              <a:path w="318770" h="165735">
                <a:moveTo>
                  <a:pt x="2176" y="0"/>
                </a:moveTo>
                <a:lnTo>
                  <a:pt x="13569" y="60829"/>
                </a:lnTo>
                <a:lnTo>
                  <a:pt x="40800" y="92144"/>
                </a:lnTo>
                <a:lnTo>
                  <a:pt x="79607" y="120879"/>
                </a:lnTo>
                <a:lnTo>
                  <a:pt x="127906" y="144652"/>
                </a:lnTo>
                <a:lnTo>
                  <a:pt x="179564" y="159994"/>
                </a:lnTo>
                <a:lnTo>
                  <a:pt x="227596" y="165247"/>
                </a:lnTo>
                <a:lnTo>
                  <a:pt x="268861" y="160746"/>
                </a:lnTo>
                <a:lnTo>
                  <a:pt x="300219" y="146827"/>
                </a:lnTo>
                <a:lnTo>
                  <a:pt x="314286" y="129158"/>
                </a:lnTo>
                <a:lnTo>
                  <a:pt x="269765" y="129158"/>
                </a:lnTo>
                <a:lnTo>
                  <a:pt x="218290" y="124442"/>
                </a:lnTo>
                <a:lnTo>
                  <a:pt x="166156" y="111364"/>
                </a:lnTo>
                <a:lnTo>
                  <a:pt x="115920" y="91154"/>
                </a:lnTo>
                <a:lnTo>
                  <a:pt x="70140" y="65038"/>
                </a:lnTo>
                <a:lnTo>
                  <a:pt x="31372" y="34244"/>
                </a:lnTo>
                <a:lnTo>
                  <a:pt x="2176" y="0"/>
                </a:lnTo>
                <a:close/>
              </a:path>
              <a:path w="318770" h="165735">
                <a:moveTo>
                  <a:pt x="318533" y="123825"/>
                </a:moveTo>
                <a:lnTo>
                  <a:pt x="307252" y="126158"/>
                </a:lnTo>
                <a:lnTo>
                  <a:pt x="295339" y="127825"/>
                </a:lnTo>
                <a:lnTo>
                  <a:pt x="282832" y="128825"/>
                </a:lnTo>
                <a:lnTo>
                  <a:pt x="269765" y="129158"/>
                </a:lnTo>
                <a:lnTo>
                  <a:pt x="314286" y="129158"/>
                </a:lnTo>
                <a:lnTo>
                  <a:pt x="318533" y="123825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77495" y="3317621"/>
            <a:ext cx="302260" cy="201930"/>
          </a:xfrm>
          <a:custGeom>
            <a:avLst/>
            <a:gdLst/>
            <a:ahLst/>
            <a:cxnLst/>
            <a:rect l="l" t="t" r="r" b="b"/>
            <a:pathLst>
              <a:path w="302260" h="201929">
                <a:moveTo>
                  <a:pt x="6877" y="0"/>
                </a:moveTo>
                <a:lnTo>
                  <a:pt x="8429" y="62731"/>
                </a:lnTo>
                <a:lnTo>
                  <a:pt x="30496" y="98243"/>
                </a:lnTo>
                <a:lnTo>
                  <a:pt x="64529" y="132925"/>
                </a:lnTo>
                <a:lnTo>
                  <a:pt x="108858" y="164083"/>
                </a:lnTo>
                <a:lnTo>
                  <a:pt x="157767" y="187287"/>
                </a:lnTo>
                <a:lnTo>
                  <a:pt x="204689" y="199810"/>
                </a:lnTo>
                <a:lnTo>
                  <a:pt x="246448" y="201519"/>
                </a:lnTo>
                <a:lnTo>
                  <a:pt x="279867" y="192280"/>
                </a:lnTo>
                <a:lnTo>
                  <a:pt x="301074" y="172604"/>
                </a:lnTo>
                <a:lnTo>
                  <a:pt x="290178" y="172604"/>
                </a:lnTo>
                <a:lnTo>
                  <a:pt x="278085" y="172465"/>
                </a:lnTo>
                <a:lnTo>
                  <a:pt x="201978" y="157453"/>
                </a:lnTo>
                <a:lnTo>
                  <a:pt x="152184" y="136482"/>
                </a:lnTo>
                <a:lnTo>
                  <a:pt x="105445" y="108632"/>
                </a:lnTo>
                <a:lnTo>
                  <a:pt x="64093" y="75522"/>
                </a:lnTo>
                <a:lnTo>
                  <a:pt x="30459" y="38772"/>
                </a:lnTo>
                <a:lnTo>
                  <a:pt x="6877" y="0"/>
                </a:lnTo>
                <a:close/>
              </a:path>
              <a:path w="302260" h="201929">
                <a:moveTo>
                  <a:pt x="301771" y="171957"/>
                </a:moveTo>
                <a:lnTo>
                  <a:pt x="290178" y="172604"/>
                </a:lnTo>
                <a:lnTo>
                  <a:pt x="301074" y="172604"/>
                </a:lnTo>
                <a:lnTo>
                  <a:pt x="301771" y="17195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027426" y="3053588"/>
            <a:ext cx="492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F(3)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602735" y="4483608"/>
            <a:ext cx="59588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34155" y="3889247"/>
            <a:ext cx="723900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34155" y="3889247"/>
            <a:ext cx="719328" cy="7010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70629" y="4350258"/>
            <a:ext cx="324485" cy="158750"/>
          </a:xfrm>
          <a:custGeom>
            <a:avLst/>
            <a:gdLst/>
            <a:ahLst/>
            <a:cxnLst/>
            <a:rect l="l" t="t" r="r" b="b"/>
            <a:pathLst>
              <a:path w="324485" h="158750">
                <a:moveTo>
                  <a:pt x="0" y="115570"/>
                </a:moveTo>
                <a:lnTo>
                  <a:pt x="17535" y="138576"/>
                </a:lnTo>
                <a:lnTo>
                  <a:pt x="48536" y="152920"/>
                </a:lnTo>
                <a:lnTo>
                  <a:pt x="89858" y="158199"/>
                </a:lnTo>
                <a:lnTo>
                  <a:pt x="138354" y="154011"/>
                </a:lnTo>
                <a:lnTo>
                  <a:pt x="190881" y="139954"/>
                </a:lnTo>
                <a:lnTo>
                  <a:pt x="231029" y="121717"/>
                </a:lnTo>
                <a:lnTo>
                  <a:pt x="44721" y="121717"/>
                </a:lnTo>
                <a:lnTo>
                  <a:pt x="0" y="115570"/>
                </a:lnTo>
                <a:close/>
              </a:path>
              <a:path w="324485" h="158750">
                <a:moveTo>
                  <a:pt x="322834" y="0"/>
                </a:moveTo>
                <a:lnTo>
                  <a:pt x="289052" y="35687"/>
                </a:lnTo>
                <a:lnTo>
                  <a:pt x="246606" y="65945"/>
                </a:lnTo>
                <a:lnTo>
                  <a:pt x="198195" y="90433"/>
                </a:lnTo>
                <a:lnTo>
                  <a:pt x="146573" y="108394"/>
                </a:lnTo>
                <a:lnTo>
                  <a:pt x="94497" y="119074"/>
                </a:lnTo>
                <a:lnTo>
                  <a:pt x="44721" y="121717"/>
                </a:lnTo>
                <a:lnTo>
                  <a:pt x="231029" y="121717"/>
                </a:lnTo>
                <a:lnTo>
                  <a:pt x="240399" y="117461"/>
                </a:lnTo>
                <a:lnTo>
                  <a:pt x="280524" y="89922"/>
                </a:lnTo>
                <a:lnTo>
                  <a:pt x="309085" y="59633"/>
                </a:lnTo>
                <a:lnTo>
                  <a:pt x="323911" y="28893"/>
                </a:lnTo>
                <a:lnTo>
                  <a:pt x="322834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19067" y="4403471"/>
            <a:ext cx="339725" cy="105410"/>
          </a:xfrm>
          <a:custGeom>
            <a:avLst/>
            <a:gdLst/>
            <a:ahLst/>
            <a:cxnLst/>
            <a:rect l="l" t="t" r="r" b="b"/>
            <a:pathLst>
              <a:path w="339725" h="105410">
                <a:moveTo>
                  <a:pt x="0" y="36321"/>
                </a:moveTo>
                <a:lnTo>
                  <a:pt x="16922" y="68647"/>
                </a:lnTo>
                <a:lnTo>
                  <a:pt x="56229" y="92328"/>
                </a:lnTo>
                <a:lnTo>
                  <a:pt x="112156" y="105152"/>
                </a:lnTo>
                <a:lnTo>
                  <a:pt x="178943" y="104901"/>
                </a:lnTo>
                <a:lnTo>
                  <a:pt x="244205" y="91011"/>
                </a:lnTo>
                <a:lnTo>
                  <a:pt x="296132" y="66643"/>
                </a:lnTo>
                <a:lnTo>
                  <a:pt x="299047" y="63896"/>
                </a:lnTo>
                <a:lnTo>
                  <a:pt x="143478" y="63896"/>
                </a:lnTo>
                <a:lnTo>
                  <a:pt x="90602" y="62018"/>
                </a:lnTo>
                <a:lnTo>
                  <a:pt x="41826" y="52858"/>
                </a:lnTo>
                <a:lnTo>
                  <a:pt x="0" y="36321"/>
                </a:lnTo>
                <a:close/>
              </a:path>
              <a:path w="339725" h="105410">
                <a:moveTo>
                  <a:pt x="339217" y="0"/>
                </a:moveTo>
                <a:lnTo>
                  <a:pt x="298196" y="26796"/>
                </a:lnTo>
                <a:lnTo>
                  <a:pt x="250125" y="46190"/>
                </a:lnTo>
                <a:lnTo>
                  <a:pt x="197602" y="58589"/>
                </a:lnTo>
                <a:lnTo>
                  <a:pt x="143478" y="63896"/>
                </a:lnTo>
                <a:lnTo>
                  <a:pt x="299047" y="63896"/>
                </a:lnTo>
                <a:lnTo>
                  <a:pt x="329533" y="35178"/>
                </a:lnTo>
                <a:lnTo>
                  <a:pt x="339217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88588" y="4416171"/>
            <a:ext cx="341630" cy="92710"/>
          </a:xfrm>
          <a:custGeom>
            <a:avLst/>
            <a:gdLst/>
            <a:ahLst/>
            <a:cxnLst/>
            <a:rect l="l" t="t" r="r" b="b"/>
            <a:pathLst>
              <a:path w="341629" h="92710">
                <a:moveTo>
                  <a:pt x="0" y="7111"/>
                </a:moveTo>
                <a:lnTo>
                  <a:pt x="34007" y="58879"/>
                </a:lnTo>
                <a:lnTo>
                  <a:pt x="71341" y="77356"/>
                </a:lnTo>
                <a:lnTo>
                  <a:pt x="118441" y="89017"/>
                </a:lnTo>
                <a:lnTo>
                  <a:pt x="172465" y="92455"/>
                </a:lnTo>
                <a:lnTo>
                  <a:pt x="226240" y="86778"/>
                </a:lnTo>
                <a:lnTo>
                  <a:pt x="272779" y="73188"/>
                </a:lnTo>
                <a:lnTo>
                  <a:pt x="309296" y="53191"/>
                </a:lnTo>
                <a:lnTo>
                  <a:pt x="314567" y="47656"/>
                </a:lnTo>
                <a:lnTo>
                  <a:pt x="140652" y="47656"/>
                </a:lnTo>
                <a:lnTo>
                  <a:pt x="88114" y="41110"/>
                </a:lnTo>
                <a:lnTo>
                  <a:pt x="40282" y="27543"/>
                </a:lnTo>
                <a:lnTo>
                  <a:pt x="0" y="7111"/>
                </a:lnTo>
                <a:close/>
              </a:path>
              <a:path w="341629" h="92710">
                <a:moveTo>
                  <a:pt x="341122" y="0"/>
                </a:moveTo>
                <a:lnTo>
                  <a:pt x="298069" y="23621"/>
                </a:lnTo>
                <a:lnTo>
                  <a:pt x="248473" y="39067"/>
                </a:lnTo>
                <a:lnTo>
                  <a:pt x="195053" y="47027"/>
                </a:lnTo>
                <a:lnTo>
                  <a:pt x="140652" y="47656"/>
                </a:lnTo>
                <a:lnTo>
                  <a:pt x="314567" y="47656"/>
                </a:lnTo>
                <a:lnTo>
                  <a:pt x="333006" y="28293"/>
                </a:lnTo>
                <a:lnTo>
                  <a:pt x="341122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55314" y="4398645"/>
            <a:ext cx="340360" cy="112395"/>
          </a:xfrm>
          <a:custGeom>
            <a:avLst/>
            <a:gdLst/>
            <a:ahLst/>
            <a:cxnLst/>
            <a:rect l="l" t="t" r="r" b="b"/>
            <a:pathLst>
              <a:path w="340360" h="112395">
                <a:moveTo>
                  <a:pt x="0" y="0"/>
                </a:moveTo>
                <a:lnTo>
                  <a:pt x="25928" y="55497"/>
                </a:lnTo>
                <a:lnTo>
                  <a:pt x="60167" y="79177"/>
                </a:lnTo>
                <a:lnTo>
                  <a:pt x="105135" y="97731"/>
                </a:lnTo>
                <a:lnTo>
                  <a:pt x="158241" y="109346"/>
                </a:lnTo>
                <a:lnTo>
                  <a:pt x="212547" y="112203"/>
                </a:lnTo>
                <a:lnTo>
                  <a:pt x="260847" y="106233"/>
                </a:lnTo>
                <a:lnTo>
                  <a:pt x="300156" y="92485"/>
                </a:lnTo>
                <a:lnTo>
                  <a:pt x="327487" y="72006"/>
                </a:lnTo>
                <a:lnTo>
                  <a:pt x="328715" y="69409"/>
                </a:lnTo>
                <a:lnTo>
                  <a:pt x="241902" y="69409"/>
                </a:lnTo>
                <a:lnTo>
                  <a:pt x="187658" y="68862"/>
                </a:lnTo>
                <a:lnTo>
                  <a:pt x="133556" y="61055"/>
                </a:lnTo>
                <a:lnTo>
                  <a:pt x="82385" y="46580"/>
                </a:lnTo>
                <a:lnTo>
                  <a:pt x="36936" y="26031"/>
                </a:lnTo>
                <a:lnTo>
                  <a:pt x="0" y="0"/>
                </a:lnTo>
                <a:close/>
              </a:path>
              <a:path w="340360" h="112395">
                <a:moveTo>
                  <a:pt x="339851" y="45846"/>
                </a:moveTo>
                <a:lnTo>
                  <a:pt x="293497" y="62102"/>
                </a:lnTo>
                <a:lnTo>
                  <a:pt x="241902" y="69409"/>
                </a:lnTo>
                <a:lnTo>
                  <a:pt x="328715" y="69409"/>
                </a:lnTo>
                <a:lnTo>
                  <a:pt x="339851" y="458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80586" y="4411090"/>
            <a:ext cx="342900" cy="99060"/>
          </a:xfrm>
          <a:custGeom>
            <a:avLst/>
            <a:gdLst/>
            <a:ahLst/>
            <a:cxnLst/>
            <a:rect l="l" t="t" r="r" b="b"/>
            <a:pathLst>
              <a:path w="342900" h="99060">
                <a:moveTo>
                  <a:pt x="0" y="0"/>
                </a:moveTo>
                <a:lnTo>
                  <a:pt x="30349" y="55032"/>
                </a:lnTo>
                <a:lnTo>
                  <a:pt x="66449" y="76452"/>
                </a:lnTo>
                <a:lnTo>
                  <a:pt x="112832" y="91631"/>
                </a:lnTo>
                <a:lnTo>
                  <a:pt x="166750" y="98932"/>
                </a:lnTo>
                <a:lnTo>
                  <a:pt x="221131" y="97022"/>
                </a:lnTo>
                <a:lnTo>
                  <a:pt x="268800" y="86547"/>
                </a:lnTo>
                <a:lnTo>
                  <a:pt x="306855" y="68849"/>
                </a:lnTo>
                <a:lnTo>
                  <a:pt x="322399" y="54497"/>
                </a:lnTo>
                <a:lnTo>
                  <a:pt x="192710" y="54497"/>
                </a:lnTo>
                <a:lnTo>
                  <a:pt x="138128" y="51244"/>
                </a:lnTo>
                <a:lnTo>
                  <a:pt x="85927" y="40837"/>
                </a:lnTo>
                <a:lnTo>
                  <a:pt x="38940" y="23636"/>
                </a:lnTo>
                <a:lnTo>
                  <a:pt x="0" y="0"/>
                </a:lnTo>
                <a:close/>
              </a:path>
              <a:path w="342900" h="99060">
                <a:moveTo>
                  <a:pt x="342518" y="17144"/>
                </a:moveTo>
                <a:lnTo>
                  <a:pt x="297688" y="38099"/>
                </a:lnTo>
                <a:lnTo>
                  <a:pt x="246841" y="50235"/>
                </a:lnTo>
                <a:lnTo>
                  <a:pt x="192710" y="54497"/>
                </a:lnTo>
                <a:lnTo>
                  <a:pt x="322399" y="54497"/>
                </a:lnTo>
                <a:lnTo>
                  <a:pt x="332395" y="45267"/>
                </a:lnTo>
                <a:lnTo>
                  <a:pt x="342518" y="17144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42359" y="4368546"/>
            <a:ext cx="327660" cy="147320"/>
          </a:xfrm>
          <a:custGeom>
            <a:avLst/>
            <a:gdLst/>
            <a:ahLst/>
            <a:cxnLst/>
            <a:rect l="l" t="t" r="r" b="b"/>
            <a:pathLst>
              <a:path w="327660" h="147320">
                <a:moveTo>
                  <a:pt x="0" y="0"/>
                </a:moveTo>
                <a:lnTo>
                  <a:pt x="16497" y="60523"/>
                </a:lnTo>
                <a:lnTo>
                  <a:pt x="46387" y="89748"/>
                </a:lnTo>
                <a:lnTo>
                  <a:pt x="87664" y="115315"/>
                </a:lnTo>
                <a:lnTo>
                  <a:pt x="138049" y="135000"/>
                </a:lnTo>
                <a:lnTo>
                  <a:pt x="191111" y="145849"/>
                </a:lnTo>
                <a:lnTo>
                  <a:pt x="239705" y="146810"/>
                </a:lnTo>
                <a:lnTo>
                  <a:pt x="280704" y="138512"/>
                </a:lnTo>
                <a:lnTo>
                  <a:pt x="310980" y="121581"/>
                </a:lnTo>
                <a:lnTo>
                  <a:pt x="320964" y="106425"/>
                </a:lnTo>
                <a:lnTo>
                  <a:pt x="279018" y="106425"/>
                </a:lnTo>
                <a:lnTo>
                  <a:pt x="226988" y="106374"/>
                </a:lnTo>
                <a:lnTo>
                  <a:pt x="173632" y="97884"/>
                </a:lnTo>
                <a:lnTo>
                  <a:pt x="121602" y="81978"/>
                </a:lnTo>
                <a:lnTo>
                  <a:pt x="73551" y="59680"/>
                </a:lnTo>
                <a:lnTo>
                  <a:pt x="32133" y="32013"/>
                </a:lnTo>
                <a:lnTo>
                  <a:pt x="0" y="0"/>
                </a:lnTo>
                <a:close/>
              </a:path>
              <a:path w="327660" h="147320">
                <a:moveTo>
                  <a:pt x="327405" y="96646"/>
                </a:moveTo>
                <a:lnTo>
                  <a:pt x="316291" y="100050"/>
                </a:lnTo>
                <a:lnTo>
                  <a:pt x="304498" y="102822"/>
                </a:lnTo>
                <a:lnTo>
                  <a:pt x="292062" y="104951"/>
                </a:lnTo>
                <a:lnTo>
                  <a:pt x="279018" y="106425"/>
                </a:lnTo>
                <a:lnTo>
                  <a:pt x="320964" y="106425"/>
                </a:lnTo>
                <a:lnTo>
                  <a:pt x="327405" y="966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16561" y="4344796"/>
            <a:ext cx="318770" cy="165735"/>
          </a:xfrm>
          <a:custGeom>
            <a:avLst/>
            <a:gdLst/>
            <a:ahLst/>
            <a:cxnLst/>
            <a:rect l="l" t="t" r="r" b="b"/>
            <a:pathLst>
              <a:path w="318770" h="165735">
                <a:moveTo>
                  <a:pt x="2176" y="0"/>
                </a:moveTo>
                <a:lnTo>
                  <a:pt x="13569" y="60829"/>
                </a:lnTo>
                <a:lnTo>
                  <a:pt x="40800" y="92144"/>
                </a:lnTo>
                <a:lnTo>
                  <a:pt x="79607" y="120879"/>
                </a:lnTo>
                <a:lnTo>
                  <a:pt x="127906" y="144652"/>
                </a:lnTo>
                <a:lnTo>
                  <a:pt x="179564" y="159994"/>
                </a:lnTo>
                <a:lnTo>
                  <a:pt x="227596" y="165247"/>
                </a:lnTo>
                <a:lnTo>
                  <a:pt x="268861" y="160746"/>
                </a:lnTo>
                <a:lnTo>
                  <a:pt x="300219" y="146827"/>
                </a:lnTo>
                <a:lnTo>
                  <a:pt x="314286" y="129158"/>
                </a:lnTo>
                <a:lnTo>
                  <a:pt x="269765" y="129158"/>
                </a:lnTo>
                <a:lnTo>
                  <a:pt x="218290" y="124442"/>
                </a:lnTo>
                <a:lnTo>
                  <a:pt x="166156" y="111364"/>
                </a:lnTo>
                <a:lnTo>
                  <a:pt x="115920" y="91154"/>
                </a:lnTo>
                <a:lnTo>
                  <a:pt x="70140" y="65038"/>
                </a:lnTo>
                <a:lnTo>
                  <a:pt x="31372" y="34244"/>
                </a:lnTo>
                <a:lnTo>
                  <a:pt x="2176" y="0"/>
                </a:lnTo>
                <a:close/>
              </a:path>
              <a:path w="318770" h="165735">
                <a:moveTo>
                  <a:pt x="318533" y="123825"/>
                </a:moveTo>
                <a:lnTo>
                  <a:pt x="307252" y="126158"/>
                </a:lnTo>
                <a:lnTo>
                  <a:pt x="295339" y="127825"/>
                </a:lnTo>
                <a:lnTo>
                  <a:pt x="282832" y="128825"/>
                </a:lnTo>
                <a:lnTo>
                  <a:pt x="269765" y="129158"/>
                </a:lnTo>
                <a:lnTo>
                  <a:pt x="314286" y="129158"/>
                </a:lnTo>
                <a:lnTo>
                  <a:pt x="318533" y="123825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93445" y="4308221"/>
            <a:ext cx="302260" cy="201930"/>
          </a:xfrm>
          <a:custGeom>
            <a:avLst/>
            <a:gdLst/>
            <a:ahLst/>
            <a:cxnLst/>
            <a:rect l="l" t="t" r="r" b="b"/>
            <a:pathLst>
              <a:path w="302260" h="201929">
                <a:moveTo>
                  <a:pt x="6877" y="0"/>
                </a:moveTo>
                <a:lnTo>
                  <a:pt x="8429" y="62731"/>
                </a:lnTo>
                <a:lnTo>
                  <a:pt x="30496" y="98243"/>
                </a:lnTo>
                <a:lnTo>
                  <a:pt x="64529" y="132925"/>
                </a:lnTo>
                <a:lnTo>
                  <a:pt x="108858" y="164083"/>
                </a:lnTo>
                <a:lnTo>
                  <a:pt x="157767" y="187287"/>
                </a:lnTo>
                <a:lnTo>
                  <a:pt x="204689" y="199810"/>
                </a:lnTo>
                <a:lnTo>
                  <a:pt x="246448" y="201519"/>
                </a:lnTo>
                <a:lnTo>
                  <a:pt x="279867" y="192280"/>
                </a:lnTo>
                <a:lnTo>
                  <a:pt x="301074" y="172604"/>
                </a:lnTo>
                <a:lnTo>
                  <a:pt x="290178" y="172604"/>
                </a:lnTo>
                <a:lnTo>
                  <a:pt x="278085" y="172465"/>
                </a:lnTo>
                <a:lnTo>
                  <a:pt x="201978" y="157453"/>
                </a:lnTo>
                <a:lnTo>
                  <a:pt x="152184" y="136482"/>
                </a:lnTo>
                <a:lnTo>
                  <a:pt x="105445" y="108632"/>
                </a:lnTo>
                <a:lnTo>
                  <a:pt x="64093" y="75522"/>
                </a:lnTo>
                <a:lnTo>
                  <a:pt x="30459" y="38772"/>
                </a:lnTo>
                <a:lnTo>
                  <a:pt x="6877" y="0"/>
                </a:lnTo>
                <a:close/>
              </a:path>
              <a:path w="302260" h="201929">
                <a:moveTo>
                  <a:pt x="301771" y="171957"/>
                </a:moveTo>
                <a:lnTo>
                  <a:pt x="290178" y="172604"/>
                </a:lnTo>
                <a:lnTo>
                  <a:pt x="301074" y="172604"/>
                </a:lnTo>
                <a:lnTo>
                  <a:pt x="301771" y="17195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643376" y="4044188"/>
            <a:ext cx="492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F(1)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425440" y="3493008"/>
            <a:ext cx="594360" cy="164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56859" y="2898648"/>
            <a:ext cx="723900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56859" y="2898648"/>
            <a:ext cx="717803" cy="7010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93079" y="3359658"/>
            <a:ext cx="324485" cy="158750"/>
          </a:xfrm>
          <a:custGeom>
            <a:avLst/>
            <a:gdLst/>
            <a:ahLst/>
            <a:cxnLst/>
            <a:rect l="l" t="t" r="r" b="b"/>
            <a:pathLst>
              <a:path w="324485" h="158750">
                <a:moveTo>
                  <a:pt x="0" y="115569"/>
                </a:moveTo>
                <a:lnTo>
                  <a:pt x="17535" y="138576"/>
                </a:lnTo>
                <a:lnTo>
                  <a:pt x="48536" y="152920"/>
                </a:lnTo>
                <a:lnTo>
                  <a:pt x="89858" y="158199"/>
                </a:lnTo>
                <a:lnTo>
                  <a:pt x="138354" y="154011"/>
                </a:lnTo>
                <a:lnTo>
                  <a:pt x="190881" y="139953"/>
                </a:lnTo>
                <a:lnTo>
                  <a:pt x="231029" y="121717"/>
                </a:lnTo>
                <a:lnTo>
                  <a:pt x="44721" y="121717"/>
                </a:lnTo>
                <a:lnTo>
                  <a:pt x="0" y="115569"/>
                </a:lnTo>
                <a:close/>
              </a:path>
              <a:path w="324485" h="158750">
                <a:moveTo>
                  <a:pt x="322834" y="0"/>
                </a:moveTo>
                <a:lnTo>
                  <a:pt x="289052" y="35687"/>
                </a:lnTo>
                <a:lnTo>
                  <a:pt x="246606" y="65945"/>
                </a:lnTo>
                <a:lnTo>
                  <a:pt x="198195" y="90433"/>
                </a:lnTo>
                <a:lnTo>
                  <a:pt x="146573" y="108394"/>
                </a:lnTo>
                <a:lnTo>
                  <a:pt x="94497" y="119074"/>
                </a:lnTo>
                <a:lnTo>
                  <a:pt x="44721" y="121717"/>
                </a:lnTo>
                <a:lnTo>
                  <a:pt x="231029" y="121717"/>
                </a:lnTo>
                <a:lnTo>
                  <a:pt x="240399" y="117461"/>
                </a:lnTo>
                <a:lnTo>
                  <a:pt x="280524" y="89922"/>
                </a:lnTo>
                <a:lnTo>
                  <a:pt x="309085" y="59633"/>
                </a:lnTo>
                <a:lnTo>
                  <a:pt x="323911" y="28893"/>
                </a:lnTo>
                <a:lnTo>
                  <a:pt x="322834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41517" y="3412871"/>
            <a:ext cx="339725" cy="105410"/>
          </a:xfrm>
          <a:custGeom>
            <a:avLst/>
            <a:gdLst/>
            <a:ahLst/>
            <a:cxnLst/>
            <a:rect l="l" t="t" r="r" b="b"/>
            <a:pathLst>
              <a:path w="339725" h="105410">
                <a:moveTo>
                  <a:pt x="0" y="36321"/>
                </a:moveTo>
                <a:lnTo>
                  <a:pt x="16922" y="68647"/>
                </a:lnTo>
                <a:lnTo>
                  <a:pt x="56229" y="92328"/>
                </a:lnTo>
                <a:lnTo>
                  <a:pt x="112156" y="105152"/>
                </a:lnTo>
                <a:lnTo>
                  <a:pt x="178943" y="104901"/>
                </a:lnTo>
                <a:lnTo>
                  <a:pt x="244205" y="91011"/>
                </a:lnTo>
                <a:lnTo>
                  <a:pt x="296132" y="66643"/>
                </a:lnTo>
                <a:lnTo>
                  <a:pt x="299047" y="63896"/>
                </a:lnTo>
                <a:lnTo>
                  <a:pt x="143478" y="63896"/>
                </a:lnTo>
                <a:lnTo>
                  <a:pt x="90602" y="62018"/>
                </a:lnTo>
                <a:lnTo>
                  <a:pt x="41826" y="52858"/>
                </a:lnTo>
                <a:lnTo>
                  <a:pt x="0" y="36321"/>
                </a:lnTo>
                <a:close/>
              </a:path>
              <a:path w="339725" h="105410">
                <a:moveTo>
                  <a:pt x="339217" y="0"/>
                </a:moveTo>
                <a:lnTo>
                  <a:pt x="298196" y="26796"/>
                </a:lnTo>
                <a:lnTo>
                  <a:pt x="250125" y="46190"/>
                </a:lnTo>
                <a:lnTo>
                  <a:pt x="197602" y="58589"/>
                </a:lnTo>
                <a:lnTo>
                  <a:pt x="143478" y="63896"/>
                </a:lnTo>
                <a:lnTo>
                  <a:pt x="299047" y="63896"/>
                </a:lnTo>
                <a:lnTo>
                  <a:pt x="329533" y="35178"/>
                </a:lnTo>
                <a:lnTo>
                  <a:pt x="339217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11038" y="3425571"/>
            <a:ext cx="341630" cy="92710"/>
          </a:xfrm>
          <a:custGeom>
            <a:avLst/>
            <a:gdLst/>
            <a:ahLst/>
            <a:cxnLst/>
            <a:rect l="l" t="t" r="r" b="b"/>
            <a:pathLst>
              <a:path w="341629" h="92710">
                <a:moveTo>
                  <a:pt x="0" y="7112"/>
                </a:moveTo>
                <a:lnTo>
                  <a:pt x="34007" y="58879"/>
                </a:lnTo>
                <a:lnTo>
                  <a:pt x="71341" y="77356"/>
                </a:lnTo>
                <a:lnTo>
                  <a:pt x="118441" y="89017"/>
                </a:lnTo>
                <a:lnTo>
                  <a:pt x="172465" y="92455"/>
                </a:lnTo>
                <a:lnTo>
                  <a:pt x="226240" y="86778"/>
                </a:lnTo>
                <a:lnTo>
                  <a:pt x="272779" y="73188"/>
                </a:lnTo>
                <a:lnTo>
                  <a:pt x="309296" y="53191"/>
                </a:lnTo>
                <a:lnTo>
                  <a:pt x="314567" y="47656"/>
                </a:lnTo>
                <a:lnTo>
                  <a:pt x="140652" y="47656"/>
                </a:lnTo>
                <a:lnTo>
                  <a:pt x="88114" y="41110"/>
                </a:lnTo>
                <a:lnTo>
                  <a:pt x="40282" y="27543"/>
                </a:lnTo>
                <a:lnTo>
                  <a:pt x="0" y="7112"/>
                </a:lnTo>
                <a:close/>
              </a:path>
              <a:path w="341629" h="92710">
                <a:moveTo>
                  <a:pt x="341122" y="0"/>
                </a:moveTo>
                <a:lnTo>
                  <a:pt x="298069" y="23621"/>
                </a:lnTo>
                <a:lnTo>
                  <a:pt x="248473" y="39067"/>
                </a:lnTo>
                <a:lnTo>
                  <a:pt x="195053" y="47027"/>
                </a:lnTo>
                <a:lnTo>
                  <a:pt x="140652" y="47656"/>
                </a:lnTo>
                <a:lnTo>
                  <a:pt x="314567" y="47656"/>
                </a:lnTo>
                <a:lnTo>
                  <a:pt x="333006" y="28293"/>
                </a:lnTo>
                <a:lnTo>
                  <a:pt x="341122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77764" y="3408045"/>
            <a:ext cx="340360" cy="112395"/>
          </a:xfrm>
          <a:custGeom>
            <a:avLst/>
            <a:gdLst/>
            <a:ahLst/>
            <a:cxnLst/>
            <a:rect l="l" t="t" r="r" b="b"/>
            <a:pathLst>
              <a:path w="340360" h="112395">
                <a:moveTo>
                  <a:pt x="0" y="0"/>
                </a:moveTo>
                <a:lnTo>
                  <a:pt x="25928" y="55497"/>
                </a:lnTo>
                <a:lnTo>
                  <a:pt x="60167" y="79177"/>
                </a:lnTo>
                <a:lnTo>
                  <a:pt x="105135" y="97731"/>
                </a:lnTo>
                <a:lnTo>
                  <a:pt x="158241" y="109346"/>
                </a:lnTo>
                <a:lnTo>
                  <a:pt x="212547" y="112203"/>
                </a:lnTo>
                <a:lnTo>
                  <a:pt x="260847" y="106233"/>
                </a:lnTo>
                <a:lnTo>
                  <a:pt x="300156" y="92485"/>
                </a:lnTo>
                <a:lnTo>
                  <a:pt x="327487" y="72006"/>
                </a:lnTo>
                <a:lnTo>
                  <a:pt x="328715" y="69409"/>
                </a:lnTo>
                <a:lnTo>
                  <a:pt x="241902" y="69409"/>
                </a:lnTo>
                <a:lnTo>
                  <a:pt x="187658" y="68862"/>
                </a:lnTo>
                <a:lnTo>
                  <a:pt x="133556" y="61055"/>
                </a:lnTo>
                <a:lnTo>
                  <a:pt x="82385" y="46580"/>
                </a:lnTo>
                <a:lnTo>
                  <a:pt x="36936" y="26031"/>
                </a:lnTo>
                <a:lnTo>
                  <a:pt x="0" y="0"/>
                </a:lnTo>
                <a:close/>
              </a:path>
              <a:path w="340360" h="112395">
                <a:moveTo>
                  <a:pt x="339851" y="45846"/>
                </a:moveTo>
                <a:lnTo>
                  <a:pt x="293497" y="62102"/>
                </a:lnTo>
                <a:lnTo>
                  <a:pt x="241902" y="69409"/>
                </a:lnTo>
                <a:lnTo>
                  <a:pt x="328715" y="69409"/>
                </a:lnTo>
                <a:lnTo>
                  <a:pt x="339851" y="458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03036" y="3420490"/>
            <a:ext cx="342900" cy="99060"/>
          </a:xfrm>
          <a:custGeom>
            <a:avLst/>
            <a:gdLst/>
            <a:ahLst/>
            <a:cxnLst/>
            <a:rect l="l" t="t" r="r" b="b"/>
            <a:pathLst>
              <a:path w="342900" h="99060">
                <a:moveTo>
                  <a:pt x="0" y="0"/>
                </a:moveTo>
                <a:lnTo>
                  <a:pt x="30349" y="55032"/>
                </a:lnTo>
                <a:lnTo>
                  <a:pt x="66449" y="76452"/>
                </a:lnTo>
                <a:lnTo>
                  <a:pt x="112832" y="91631"/>
                </a:lnTo>
                <a:lnTo>
                  <a:pt x="166750" y="98933"/>
                </a:lnTo>
                <a:lnTo>
                  <a:pt x="221131" y="97022"/>
                </a:lnTo>
                <a:lnTo>
                  <a:pt x="268800" y="86547"/>
                </a:lnTo>
                <a:lnTo>
                  <a:pt x="306855" y="68849"/>
                </a:lnTo>
                <a:lnTo>
                  <a:pt x="322399" y="54497"/>
                </a:lnTo>
                <a:lnTo>
                  <a:pt x="192710" y="54497"/>
                </a:lnTo>
                <a:lnTo>
                  <a:pt x="138128" y="51244"/>
                </a:lnTo>
                <a:lnTo>
                  <a:pt x="85927" y="40837"/>
                </a:lnTo>
                <a:lnTo>
                  <a:pt x="38940" y="23636"/>
                </a:lnTo>
                <a:lnTo>
                  <a:pt x="0" y="0"/>
                </a:lnTo>
                <a:close/>
              </a:path>
              <a:path w="342900" h="99060">
                <a:moveTo>
                  <a:pt x="342518" y="17145"/>
                </a:moveTo>
                <a:lnTo>
                  <a:pt x="297688" y="38100"/>
                </a:lnTo>
                <a:lnTo>
                  <a:pt x="246841" y="50235"/>
                </a:lnTo>
                <a:lnTo>
                  <a:pt x="192710" y="54497"/>
                </a:lnTo>
                <a:lnTo>
                  <a:pt x="322399" y="54497"/>
                </a:lnTo>
                <a:lnTo>
                  <a:pt x="332395" y="45267"/>
                </a:lnTo>
                <a:lnTo>
                  <a:pt x="342518" y="17145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464809" y="3377946"/>
            <a:ext cx="327660" cy="147320"/>
          </a:xfrm>
          <a:custGeom>
            <a:avLst/>
            <a:gdLst/>
            <a:ahLst/>
            <a:cxnLst/>
            <a:rect l="l" t="t" r="r" b="b"/>
            <a:pathLst>
              <a:path w="327660" h="147320">
                <a:moveTo>
                  <a:pt x="0" y="0"/>
                </a:moveTo>
                <a:lnTo>
                  <a:pt x="16497" y="60523"/>
                </a:lnTo>
                <a:lnTo>
                  <a:pt x="46387" y="89748"/>
                </a:lnTo>
                <a:lnTo>
                  <a:pt x="87664" y="115315"/>
                </a:lnTo>
                <a:lnTo>
                  <a:pt x="138049" y="135000"/>
                </a:lnTo>
                <a:lnTo>
                  <a:pt x="191111" y="145849"/>
                </a:lnTo>
                <a:lnTo>
                  <a:pt x="239705" y="146810"/>
                </a:lnTo>
                <a:lnTo>
                  <a:pt x="280704" y="138512"/>
                </a:lnTo>
                <a:lnTo>
                  <a:pt x="310980" y="121581"/>
                </a:lnTo>
                <a:lnTo>
                  <a:pt x="320964" y="106425"/>
                </a:lnTo>
                <a:lnTo>
                  <a:pt x="279018" y="106425"/>
                </a:lnTo>
                <a:lnTo>
                  <a:pt x="226988" y="106374"/>
                </a:lnTo>
                <a:lnTo>
                  <a:pt x="173632" y="97884"/>
                </a:lnTo>
                <a:lnTo>
                  <a:pt x="121602" y="81978"/>
                </a:lnTo>
                <a:lnTo>
                  <a:pt x="73551" y="59680"/>
                </a:lnTo>
                <a:lnTo>
                  <a:pt x="32133" y="32013"/>
                </a:lnTo>
                <a:lnTo>
                  <a:pt x="0" y="0"/>
                </a:lnTo>
                <a:close/>
              </a:path>
              <a:path w="327660" h="147320">
                <a:moveTo>
                  <a:pt x="327405" y="96646"/>
                </a:moveTo>
                <a:lnTo>
                  <a:pt x="316291" y="100050"/>
                </a:lnTo>
                <a:lnTo>
                  <a:pt x="304498" y="102822"/>
                </a:lnTo>
                <a:lnTo>
                  <a:pt x="292062" y="104951"/>
                </a:lnTo>
                <a:lnTo>
                  <a:pt x="279018" y="106425"/>
                </a:lnTo>
                <a:lnTo>
                  <a:pt x="320964" y="106425"/>
                </a:lnTo>
                <a:lnTo>
                  <a:pt x="327405" y="966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39011" y="3354196"/>
            <a:ext cx="318770" cy="165735"/>
          </a:xfrm>
          <a:custGeom>
            <a:avLst/>
            <a:gdLst/>
            <a:ahLst/>
            <a:cxnLst/>
            <a:rect l="l" t="t" r="r" b="b"/>
            <a:pathLst>
              <a:path w="318770" h="165735">
                <a:moveTo>
                  <a:pt x="2176" y="0"/>
                </a:moveTo>
                <a:lnTo>
                  <a:pt x="13569" y="60829"/>
                </a:lnTo>
                <a:lnTo>
                  <a:pt x="40800" y="92144"/>
                </a:lnTo>
                <a:lnTo>
                  <a:pt x="79607" y="120879"/>
                </a:lnTo>
                <a:lnTo>
                  <a:pt x="127906" y="144652"/>
                </a:lnTo>
                <a:lnTo>
                  <a:pt x="179564" y="159994"/>
                </a:lnTo>
                <a:lnTo>
                  <a:pt x="227596" y="165247"/>
                </a:lnTo>
                <a:lnTo>
                  <a:pt x="268861" y="160746"/>
                </a:lnTo>
                <a:lnTo>
                  <a:pt x="300219" y="146827"/>
                </a:lnTo>
                <a:lnTo>
                  <a:pt x="314286" y="129158"/>
                </a:lnTo>
                <a:lnTo>
                  <a:pt x="269765" y="129158"/>
                </a:lnTo>
                <a:lnTo>
                  <a:pt x="218290" y="124442"/>
                </a:lnTo>
                <a:lnTo>
                  <a:pt x="166156" y="111364"/>
                </a:lnTo>
                <a:lnTo>
                  <a:pt x="115920" y="91154"/>
                </a:lnTo>
                <a:lnTo>
                  <a:pt x="70140" y="65038"/>
                </a:lnTo>
                <a:lnTo>
                  <a:pt x="31372" y="34244"/>
                </a:lnTo>
                <a:lnTo>
                  <a:pt x="2176" y="0"/>
                </a:lnTo>
                <a:close/>
              </a:path>
              <a:path w="318770" h="165735">
                <a:moveTo>
                  <a:pt x="318533" y="123825"/>
                </a:moveTo>
                <a:lnTo>
                  <a:pt x="307252" y="126158"/>
                </a:lnTo>
                <a:lnTo>
                  <a:pt x="295339" y="127825"/>
                </a:lnTo>
                <a:lnTo>
                  <a:pt x="282832" y="128825"/>
                </a:lnTo>
                <a:lnTo>
                  <a:pt x="269765" y="129158"/>
                </a:lnTo>
                <a:lnTo>
                  <a:pt x="314286" y="129158"/>
                </a:lnTo>
                <a:lnTo>
                  <a:pt x="318533" y="123825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15895" y="3317621"/>
            <a:ext cx="302260" cy="201930"/>
          </a:xfrm>
          <a:custGeom>
            <a:avLst/>
            <a:gdLst/>
            <a:ahLst/>
            <a:cxnLst/>
            <a:rect l="l" t="t" r="r" b="b"/>
            <a:pathLst>
              <a:path w="302260" h="201929">
                <a:moveTo>
                  <a:pt x="6877" y="0"/>
                </a:moveTo>
                <a:lnTo>
                  <a:pt x="8429" y="62731"/>
                </a:lnTo>
                <a:lnTo>
                  <a:pt x="30496" y="98243"/>
                </a:lnTo>
                <a:lnTo>
                  <a:pt x="64529" y="132925"/>
                </a:lnTo>
                <a:lnTo>
                  <a:pt x="108858" y="164083"/>
                </a:lnTo>
                <a:lnTo>
                  <a:pt x="157767" y="187287"/>
                </a:lnTo>
                <a:lnTo>
                  <a:pt x="204689" y="199810"/>
                </a:lnTo>
                <a:lnTo>
                  <a:pt x="246448" y="201519"/>
                </a:lnTo>
                <a:lnTo>
                  <a:pt x="279867" y="192280"/>
                </a:lnTo>
                <a:lnTo>
                  <a:pt x="301074" y="172604"/>
                </a:lnTo>
                <a:lnTo>
                  <a:pt x="290178" y="172604"/>
                </a:lnTo>
                <a:lnTo>
                  <a:pt x="278085" y="172465"/>
                </a:lnTo>
                <a:lnTo>
                  <a:pt x="201978" y="157453"/>
                </a:lnTo>
                <a:lnTo>
                  <a:pt x="152184" y="136482"/>
                </a:lnTo>
                <a:lnTo>
                  <a:pt x="105445" y="108632"/>
                </a:lnTo>
                <a:lnTo>
                  <a:pt x="64093" y="75522"/>
                </a:lnTo>
                <a:lnTo>
                  <a:pt x="30459" y="38772"/>
                </a:lnTo>
                <a:lnTo>
                  <a:pt x="6877" y="0"/>
                </a:lnTo>
                <a:close/>
              </a:path>
              <a:path w="302260" h="201929">
                <a:moveTo>
                  <a:pt x="301771" y="171957"/>
                </a:moveTo>
                <a:lnTo>
                  <a:pt x="290178" y="172604"/>
                </a:lnTo>
                <a:lnTo>
                  <a:pt x="301074" y="172604"/>
                </a:lnTo>
                <a:lnTo>
                  <a:pt x="301771" y="17195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466079" y="3053588"/>
            <a:ext cx="492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F(2)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773935" y="5550408"/>
            <a:ext cx="59588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05355" y="4956047"/>
            <a:ext cx="723900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05355" y="4956047"/>
            <a:ext cx="719327" cy="7010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41829" y="5417058"/>
            <a:ext cx="324485" cy="158750"/>
          </a:xfrm>
          <a:custGeom>
            <a:avLst/>
            <a:gdLst/>
            <a:ahLst/>
            <a:cxnLst/>
            <a:rect l="l" t="t" r="r" b="b"/>
            <a:pathLst>
              <a:path w="324485" h="158750">
                <a:moveTo>
                  <a:pt x="0" y="115569"/>
                </a:moveTo>
                <a:lnTo>
                  <a:pt x="17535" y="138576"/>
                </a:lnTo>
                <a:lnTo>
                  <a:pt x="48536" y="152920"/>
                </a:lnTo>
                <a:lnTo>
                  <a:pt x="89858" y="158199"/>
                </a:lnTo>
                <a:lnTo>
                  <a:pt x="138354" y="154011"/>
                </a:lnTo>
                <a:lnTo>
                  <a:pt x="190881" y="139953"/>
                </a:lnTo>
                <a:lnTo>
                  <a:pt x="231029" y="121717"/>
                </a:lnTo>
                <a:lnTo>
                  <a:pt x="44721" y="121717"/>
                </a:lnTo>
                <a:lnTo>
                  <a:pt x="0" y="115569"/>
                </a:lnTo>
                <a:close/>
              </a:path>
              <a:path w="324485" h="158750">
                <a:moveTo>
                  <a:pt x="322833" y="0"/>
                </a:moveTo>
                <a:lnTo>
                  <a:pt x="289051" y="35686"/>
                </a:lnTo>
                <a:lnTo>
                  <a:pt x="246606" y="65945"/>
                </a:lnTo>
                <a:lnTo>
                  <a:pt x="198195" y="90433"/>
                </a:lnTo>
                <a:lnTo>
                  <a:pt x="146573" y="108394"/>
                </a:lnTo>
                <a:lnTo>
                  <a:pt x="94497" y="119074"/>
                </a:lnTo>
                <a:lnTo>
                  <a:pt x="44721" y="121717"/>
                </a:lnTo>
                <a:lnTo>
                  <a:pt x="231029" y="121717"/>
                </a:lnTo>
                <a:lnTo>
                  <a:pt x="240399" y="117461"/>
                </a:lnTo>
                <a:lnTo>
                  <a:pt x="280524" y="89922"/>
                </a:lnTo>
                <a:lnTo>
                  <a:pt x="309085" y="59633"/>
                </a:lnTo>
                <a:lnTo>
                  <a:pt x="323911" y="28893"/>
                </a:lnTo>
                <a:lnTo>
                  <a:pt x="322833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90267" y="5470271"/>
            <a:ext cx="339725" cy="105410"/>
          </a:xfrm>
          <a:custGeom>
            <a:avLst/>
            <a:gdLst/>
            <a:ahLst/>
            <a:cxnLst/>
            <a:rect l="l" t="t" r="r" b="b"/>
            <a:pathLst>
              <a:path w="339725" h="105410">
                <a:moveTo>
                  <a:pt x="0" y="36321"/>
                </a:moveTo>
                <a:lnTo>
                  <a:pt x="16922" y="68647"/>
                </a:lnTo>
                <a:lnTo>
                  <a:pt x="56229" y="92328"/>
                </a:lnTo>
                <a:lnTo>
                  <a:pt x="112156" y="105152"/>
                </a:lnTo>
                <a:lnTo>
                  <a:pt x="178943" y="104901"/>
                </a:lnTo>
                <a:lnTo>
                  <a:pt x="244205" y="91011"/>
                </a:lnTo>
                <a:lnTo>
                  <a:pt x="296132" y="66643"/>
                </a:lnTo>
                <a:lnTo>
                  <a:pt x="299047" y="63896"/>
                </a:lnTo>
                <a:lnTo>
                  <a:pt x="143478" y="63896"/>
                </a:lnTo>
                <a:lnTo>
                  <a:pt x="90602" y="62018"/>
                </a:lnTo>
                <a:lnTo>
                  <a:pt x="41826" y="52858"/>
                </a:lnTo>
                <a:lnTo>
                  <a:pt x="0" y="36321"/>
                </a:lnTo>
                <a:close/>
              </a:path>
              <a:path w="339725" h="105410">
                <a:moveTo>
                  <a:pt x="339217" y="0"/>
                </a:moveTo>
                <a:lnTo>
                  <a:pt x="298195" y="26796"/>
                </a:lnTo>
                <a:lnTo>
                  <a:pt x="250125" y="46190"/>
                </a:lnTo>
                <a:lnTo>
                  <a:pt x="197602" y="58589"/>
                </a:lnTo>
                <a:lnTo>
                  <a:pt x="143478" y="63896"/>
                </a:lnTo>
                <a:lnTo>
                  <a:pt x="299047" y="63896"/>
                </a:lnTo>
                <a:lnTo>
                  <a:pt x="329533" y="35178"/>
                </a:lnTo>
                <a:lnTo>
                  <a:pt x="339217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59788" y="5482971"/>
            <a:ext cx="341630" cy="92710"/>
          </a:xfrm>
          <a:custGeom>
            <a:avLst/>
            <a:gdLst/>
            <a:ahLst/>
            <a:cxnLst/>
            <a:rect l="l" t="t" r="r" b="b"/>
            <a:pathLst>
              <a:path w="341630" h="92710">
                <a:moveTo>
                  <a:pt x="0" y="7111"/>
                </a:moveTo>
                <a:lnTo>
                  <a:pt x="34007" y="58879"/>
                </a:lnTo>
                <a:lnTo>
                  <a:pt x="71341" y="77356"/>
                </a:lnTo>
                <a:lnTo>
                  <a:pt x="118441" y="89017"/>
                </a:lnTo>
                <a:lnTo>
                  <a:pt x="172466" y="92455"/>
                </a:lnTo>
                <a:lnTo>
                  <a:pt x="226240" y="86778"/>
                </a:lnTo>
                <a:lnTo>
                  <a:pt x="272779" y="73188"/>
                </a:lnTo>
                <a:lnTo>
                  <a:pt x="309296" y="53191"/>
                </a:lnTo>
                <a:lnTo>
                  <a:pt x="314567" y="47656"/>
                </a:lnTo>
                <a:lnTo>
                  <a:pt x="140652" y="47656"/>
                </a:lnTo>
                <a:lnTo>
                  <a:pt x="88114" y="41110"/>
                </a:lnTo>
                <a:lnTo>
                  <a:pt x="40282" y="27543"/>
                </a:lnTo>
                <a:lnTo>
                  <a:pt x="0" y="7111"/>
                </a:lnTo>
                <a:close/>
              </a:path>
              <a:path w="341630" h="92710">
                <a:moveTo>
                  <a:pt x="341122" y="0"/>
                </a:moveTo>
                <a:lnTo>
                  <a:pt x="298069" y="23621"/>
                </a:lnTo>
                <a:lnTo>
                  <a:pt x="248473" y="39067"/>
                </a:lnTo>
                <a:lnTo>
                  <a:pt x="195053" y="47027"/>
                </a:lnTo>
                <a:lnTo>
                  <a:pt x="140652" y="47656"/>
                </a:lnTo>
                <a:lnTo>
                  <a:pt x="314567" y="47656"/>
                </a:lnTo>
                <a:lnTo>
                  <a:pt x="333006" y="28293"/>
                </a:lnTo>
                <a:lnTo>
                  <a:pt x="341122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826514" y="5465445"/>
            <a:ext cx="340360" cy="112395"/>
          </a:xfrm>
          <a:custGeom>
            <a:avLst/>
            <a:gdLst/>
            <a:ahLst/>
            <a:cxnLst/>
            <a:rect l="l" t="t" r="r" b="b"/>
            <a:pathLst>
              <a:path w="340360" h="112395">
                <a:moveTo>
                  <a:pt x="0" y="0"/>
                </a:moveTo>
                <a:lnTo>
                  <a:pt x="25928" y="55497"/>
                </a:lnTo>
                <a:lnTo>
                  <a:pt x="60167" y="79177"/>
                </a:lnTo>
                <a:lnTo>
                  <a:pt x="105135" y="97731"/>
                </a:lnTo>
                <a:lnTo>
                  <a:pt x="158242" y="109346"/>
                </a:lnTo>
                <a:lnTo>
                  <a:pt x="212547" y="112203"/>
                </a:lnTo>
                <a:lnTo>
                  <a:pt x="260847" y="106233"/>
                </a:lnTo>
                <a:lnTo>
                  <a:pt x="300156" y="92485"/>
                </a:lnTo>
                <a:lnTo>
                  <a:pt x="327487" y="72006"/>
                </a:lnTo>
                <a:lnTo>
                  <a:pt x="328715" y="69409"/>
                </a:lnTo>
                <a:lnTo>
                  <a:pt x="241902" y="69409"/>
                </a:lnTo>
                <a:lnTo>
                  <a:pt x="187658" y="68862"/>
                </a:lnTo>
                <a:lnTo>
                  <a:pt x="133556" y="61055"/>
                </a:lnTo>
                <a:lnTo>
                  <a:pt x="82385" y="46580"/>
                </a:lnTo>
                <a:lnTo>
                  <a:pt x="36936" y="26031"/>
                </a:lnTo>
                <a:lnTo>
                  <a:pt x="0" y="0"/>
                </a:lnTo>
                <a:close/>
              </a:path>
              <a:path w="340360" h="112395">
                <a:moveTo>
                  <a:pt x="339852" y="45846"/>
                </a:moveTo>
                <a:lnTo>
                  <a:pt x="293497" y="62102"/>
                </a:lnTo>
                <a:lnTo>
                  <a:pt x="241902" y="69409"/>
                </a:lnTo>
                <a:lnTo>
                  <a:pt x="328715" y="69409"/>
                </a:lnTo>
                <a:lnTo>
                  <a:pt x="339852" y="458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851786" y="5477890"/>
            <a:ext cx="342900" cy="99060"/>
          </a:xfrm>
          <a:custGeom>
            <a:avLst/>
            <a:gdLst/>
            <a:ahLst/>
            <a:cxnLst/>
            <a:rect l="l" t="t" r="r" b="b"/>
            <a:pathLst>
              <a:path w="342900" h="99060">
                <a:moveTo>
                  <a:pt x="0" y="0"/>
                </a:moveTo>
                <a:lnTo>
                  <a:pt x="30349" y="55032"/>
                </a:lnTo>
                <a:lnTo>
                  <a:pt x="66449" y="76452"/>
                </a:lnTo>
                <a:lnTo>
                  <a:pt x="112832" y="91631"/>
                </a:lnTo>
                <a:lnTo>
                  <a:pt x="166750" y="98933"/>
                </a:lnTo>
                <a:lnTo>
                  <a:pt x="221131" y="97022"/>
                </a:lnTo>
                <a:lnTo>
                  <a:pt x="268800" y="86547"/>
                </a:lnTo>
                <a:lnTo>
                  <a:pt x="306855" y="68849"/>
                </a:lnTo>
                <a:lnTo>
                  <a:pt x="322399" y="54497"/>
                </a:lnTo>
                <a:lnTo>
                  <a:pt x="192710" y="54497"/>
                </a:lnTo>
                <a:lnTo>
                  <a:pt x="138128" y="51244"/>
                </a:lnTo>
                <a:lnTo>
                  <a:pt x="85927" y="40837"/>
                </a:lnTo>
                <a:lnTo>
                  <a:pt x="38940" y="23636"/>
                </a:lnTo>
                <a:lnTo>
                  <a:pt x="0" y="0"/>
                </a:lnTo>
                <a:close/>
              </a:path>
              <a:path w="342900" h="99060">
                <a:moveTo>
                  <a:pt x="342519" y="17145"/>
                </a:moveTo>
                <a:lnTo>
                  <a:pt x="297688" y="38100"/>
                </a:lnTo>
                <a:lnTo>
                  <a:pt x="246841" y="50235"/>
                </a:lnTo>
                <a:lnTo>
                  <a:pt x="192710" y="54497"/>
                </a:lnTo>
                <a:lnTo>
                  <a:pt x="322399" y="54497"/>
                </a:lnTo>
                <a:lnTo>
                  <a:pt x="332395" y="45267"/>
                </a:lnTo>
                <a:lnTo>
                  <a:pt x="342519" y="17145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13560" y="5435346"/>
            <a:ext cx="327660" cy="147320"/>
          </a:xfrm>
          <a:custGeom>
            <a:avLst/>
            <a:gdLst/>
            <a:ahLst/>
            <a:cxnLst/>
            <a:rect l="l" t="t" r="r" b="b"/>
            <a:pathLst>
              <a:path w="327660" h="147320">
                <a:moveTo>
                  <a:pt x="0" y="0"/>
                </a:moveTo>
                <a:lnTo>
                  <a:pt x="16497" y="60523"/>
                </a:lnTo>
                <a:lnTo>
                  <a:pt x="46387" y="89748"/>
                </a:lnTo>
                <a:lnTo>
                  <a:pt x="87664" y="115315"/>
                </a:lnTo>
                <a:lnTo>
                  <a:pt x="138048" y="135000"/>
                </a:lnTo>
                <a:lnTo>
                  <a:pt x="191111" y="145869"/>
                </a:lnTo>
                <a:lnTo>
                  <a:pt x="239705" y="146832"/>
                </a:lnTo>
                <a:lnTo>
                  <a:pt x="280704" y="138526"/>
                </a:lnTo>
                <a:lnTo>
                  <a:pt x="310980" y="121586"/>
                </a:lnTo>
                <a:lnTo>
                  <a:pt x="320965" y="106425"/>
                </a:lnTo>
                <a:lnTo>
                  <a:pt x="279019" y="106425"/>
                </a:lnTo>
                <a:lnTo>
                  <a:pt x="226988" y="106374"/>
                </a:lnTo>
                <a:lnTo>
                  <a:pt x="173632" y="97884"/>
                </a:lnTo>
                <a:lnTo>
                  <a:pt x="121602" y="81978"/>
                </a:lnTo>
                <a:lnTo>
                  <a:pt x="73551" y="59680"/>
                </a:lnTo>
                <a:lnTo>
                  <a:pt x="32133" y="32013"/>
                </a:lnTo>
                <a:lnTo>
                  <a:pt x="0" y="0"/>
                </a:lnTo>
                <a:close/>
              </a:path>
              <a:path w="327660" h="147320">
                <a:moveTo>
                  <a:pt x="327406" y="96646"/>
                </a:moveTo>
                <a:lnTo>
                  <a:pt x="316291" y="100050"/>
                </a:lnTo>
                <a:lnTo>
                  <a:pt x="304498" y="102822"/>
                </a:lnTo>
                <a:lnTo>
                  <a:pt x="292062" y="104951"/>
                </a:lnTo>
                <a:lnTo>
                  <a:pt x="279019" y="106425"/>
                </a:lnTo>
                <a:lnTo>
                  <a:pt x="320965" y="106425"/>
                </a:lnTo>
                <a:lnTo>
                  <a:pt x="327406" y="966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87761" y="5411596"/>
            <a:ext cx="318770" cy="165735"/>
          </a:xfrm>
          <a:custGeom>
            <a:avLst/>
            <a:gdLst/>
            <a:ahLst/>
            <a:cxnLst/>
            <a:rect l="l" t="t" r="r" b="b"/>
            <a:pathLst>
              <a:path w="318769" h="165735">
                <a:moveTo>
                  <a:pt x="2176" y="0"/>
                </a:moveTo>
                <a:lnTo>
                  <a:pt x="13569" y="60829"/>
                </a:lnTo>
                <a:lnTo>
                  <a:pt x="40800" y="92144"/>
                </a:lnTo>
                <a:lnTo>
                  <a:pt x="79607" y="120879"/>
                </a:lnTo>
                <a:lnTo>
                  <a:pt x="127906" y="144652"/>
                </a:lnTo>
                <a:lnTo>
                  <a:pt x="179564" y="159999"/>
                </a:lnTo>
                <a:lnTo>
                  <a:pt x="227596" y="165252"/>
                </a:lnTo>
                <a:lnTo>
                  <a:pt x="268861" y="160750"/>
                </a:lnTo>
                <a:lnTo>
                  <a:pt x="300219" y="146828"/>
                </a:lnTo>
                <a:lnTo>
                  <a:pt x="314286" y="129158"/>
                </a:lnTo>
                <a:lnTo>
                  <a:pt x="269765" y="129158"/>
                </a:lnTo>
                <a:lnTo>
                  <a:pt x="218290" y="124442"/>
                </a:lnTo>
                <a:lnTo>
                  <a:pt x="166156" y="111364"/>
                </a:lnTo>
                <a:lnTo>
                  <a:pt x="115920" y="91154"/>
                </a:lnTo>
                <a:lnTo>
                  <a:pt x="70140" y="65038"/>
                </a:lnTo>
                <a:lnTo>
                  <a:pt x="31372" y="34244"/>
                </a:lnTo>
                <a:lnTo>
                  <a:pt x="2176" y="0"/>
                </a:lnTo>
                <a:close/>
              </a:path>
              <a:path w="318769" h="165735">
                <a:moveTo>
                  <a:pt x="318533" y="123824"/>
                </a:moveTo>
                <a:lnTo>
                  <a:pt x="307252" y="126158"/>
                </a:lnTo>
                <a:lnTo>
                  <a:pt x="295339" y="127825"/>
                </a:lnTo>
                <a:lnTo>
                  <a:pt x="282832" y="128825"/>
                </a:lnTo>
                <a:lnTo>
                  <a:pt x="269765" y="129158"/>
                </a:lnTo>
                <a:lnTo>
                  <a:pt x="314286" y="129158"/>
                </a:lnTo>
                <a:lnTo>
                  <a:pt x="318533" y="123824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64645" y="5375021"/>
            <a:ext cx="302260" cy="201930"/>
          </a:xfrm>
          <a:custGeom>
            <a:avLst/>
            <a:gdLst/>
            <a:ahLst/>
            <a:cxnLst/>
            <a:rect l="l" t="t" r="r" b="b"/>
            <a:pathLst>
              <a:path w="302260" h="201929">
                <a:moveTo>
                  <a:pt x="6877" y="0"/>
                </a:moveTo>
                <a:lnTo>
                  <a:pt x="8429" y="62731"/>
                </a:lnTo>
                <a:lnTo>
                  <a:pt x="30496" y="98243"/>
                </a:lnTo>
                <a:lnTo>
                  <a:pt x="64529" y="132925"/>
                </a:lnTo>
                <a:lnTo>
                  <a:pt x="108858" y="164083"/>
                </a:lnTo>
                <a:lnTo>
                  <a:pt x="157767" y="187283"/>
                </a:lnTo>
                <a:lnTo>
                  <a:pt x="204689" y="199799"/>
                </a:lnTo>
                <a:lnTo>
                  <a:pt x="246448" y="201503"/>
                </a:lnTo>
                <a:lnTo>
                  <a:pt x="279867" y="192265"/>
                </a:lnTo>
                <a:lnTo>
                  <a:pt x="301073" y="172604"/>
                </a:lnTo>
                <a:lnTo>
                  <a:pt x="290178" y="172604"/>
                </a:lnTo>
                <a:lnTo>
                  <a:pt x="278085" y="172465"/>
                </a:lnTo>
                <a:lnTo>
                  <a:pt x="201978" y="157453"/>
                </a:lnTo>
                <a:lnTo>
                  <a:pt x="152184" y="136482"/>
                </a:lnTo>
                <a:lnTo>
                  <a:pt x="105445" y="108632"/>
                </a:lnTo>
                <a:lnTo>
                  <a:pt x="64093" y="75522"/>
                </a:lnTo>
                <a:lnTo>
                  <a:pt x="30459" y="38772"/>
                </a:lnTo>
                <a:lnTo>
                  <a:pt x="6877" y="0"/>
                </a:lnTo>
                <a:close/>
              </a:path>
              <a:path w="302260" h="201929">
                <a:moveTo>
                  <a:pt x="301771" y="171957"/>
                </a:moveTo>
                <a:lnTo>
                  <a:pt x="290178" y="172604"/>
                </a:lnTo>
                <a:lnTo>
                  <a:pt x="301073" y="172604"/>
                </a:lnTo>
                <a:lnTo>
                  <a:pt x="301771" y="17195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1814322" y="5111241"/>
            <a:ext cx="492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F(1)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993135" y="5550408"/>
            <a:ext cx="59588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924555" y="4956047"/>
            <a:ext cx="723899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24555" y="4956047"/>
            <a:ext cx="719328" cy="7010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59251" y="5412232"/>
            <a:ext cx="324485" cy="158750"/>
          </a:xfrm>
          <a:custGeom>
            <a:avLst/>
            <a:gdLst/>
            <a:ahLst/>
            <a:cxnLst/>
            <a:rect l="l" t="t" r="r" b="b"/>
            <a:pathLst>
              <a:path w="324485" h="158750">
                <a:moveTo>
                  <a:pt x="0" y="115570"/>
                </a:moveTo>
                <a:lnTo>
                  <a:pt x="17535" y="138575"/>
                </a:lnTo>
                <a:lnTo>
                  <a:pt x="48536" y="152912"/>
                </a:lnTo>
                <a:lnTo>
                  <a:pt x="89858" y="158171"/>
                </a:lnTo>
                <a:lnTo>
                  <a:pt x="138354" y="153946"/>
                </a:lnTo>
                <a:lnTo>
                  <a:pt x="190881" y="139827"/>
                </a:lnTo>
                <a:lnTo>
                  <a:pt x="230869" y="121718"/>
                </a:lnTo>
                <a:lnTo>
                  <a:pt x="44774" y="121718"/>
                </a:lnTo>
                <a:lnTo>
                  <a:pt x="0" y="115570"/>
                </a:lnTo>
                <a:close/>
              </a:path>
              <a:path w="324485" h="158750">
                <a:moveTo>
                  <a:pt x="322961" y="0"/>
                </a:moveTo>
                <a:lnTo>
                  <a:pt x="289178" y="35814"/>
                </a:lnTo>
                <a:lnTo>
                  <a:pt x="246732" y="66019"/>
                </a:lnTo>
                <a:lnTo>
                  <a:pt x="198317" y="90471"/>
                </a:lnTo>
                <a:lnTo>
                  <a:pt x="146685" y="108410"/>
                </a:lnTo>
                <a:lnTo>
                  <a:pt x="94586" y="119078"/>
                </a:lnTo>
                <a:lnTo>
                  <a:pt x="44774" y="121718"/>
                </a:lnTo>
                <a:lnTo>
                  <a:pt x="230869" y="121718"/>
                </a:lnTo>
                <a:lnTo>
                  <a:pt x="240413" y="117396"/>
                </a:lnTo>
                <a:lnTo>
                  <a:pt x="280569" y="89894"/>
                </a:lnTo>
                <a:lnTo>
                  <a:pt x="309167" y="59624"/>
                </a:lnTo>
                <a:lnTo>
                  <a:pt x="324025" y="28891"/>
                </a:lnTo>
                <a:lnTo>
                  <a:pt x="32296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08070" y="5465317"/>
            <a:ext cx="339725" cy="105410"/>
          </a:xfrm>
          <a:custGeom>
            <a:avLst/>
            <a:gdLst/>
            <a:ahLst/>
            <a:cxnLst/>
            <a:rect l="l" t="t" r="r" b="b"/>
            <a:pathLst>
              <a:path w="339725" h="105410">
                <a:moveTo>
                  <a:pt x="0" y="36448"/>
                </a:moveTo>
                <a:lnTo>
                  <a:pt x="16976" y="68754"/>
                </a:lnTo>
                <a:lnTo>
                  <a:pt x="56276" y="92392"/>
                </a:lnTo>
                <a:lnTo>
                  <a:pt x="112174" y="105171"/>
                </a:lnTo>
                <a:lnTo>
                  <a:pt x="178943" y="104901"/>
                </a:lnTo>
                <a:lnTo>
                  <a:pt x="244260" y="91011"/>
                </a:lnTo>
                <a:lnTo>
                  <a:pt x="296195" y="66643"/>
                </a:lnTo>
                <a:lnTo>
                  <a:pt x="299095" y="63912"/>
                </a:lnTo>
                <a:lnTo>
                  <a:pt x="143541" y="63912"/>
                </a:lnTo>
                <a:lnTo>
                  <a:pt x="90663" y="62055"/>
                </a:lnTo>
                <a:lnTo>
                  <a:pt x="41871" y="52931"/>
                </a:lnTo>
                <a:lnTo>
                  <a:pt x="0" y="36448"/>
                </a:lnTo>
                <a:close/>
              </a:path>
              <a:path w="339725" h="105410">
                <a:moveTo>
                  <a:pt x="339344" y="0"/>
                </a:moveTo>
                <a:lnTo>
                  <a:pt x="298323" y="26796"/>
                </a:lnTo>
                <a:lnTo>
                  <a:pt x="250207" y="46191"/>
                </a:lnTo>
                <a:lnTo>
                  <a:pt x="197668" y="58594"/>
                </a:lnTo>
                <a:lnTo>
                  <a:pt x="143541" y="63912"/>
                </a:lnTo>
                <a:lnTo>
                  <a:pt x="299095" y="63912"/>
                </a:lnTo>
                <a:lnTo>
                  <a:pt x="329604" y="35178"/>
                </a:lnTo>
                <a:lnTo>
                  <a:pt x="339344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77210" y="5478145"/>
            <a:ext cx="341630" cy="92710"/>
          </a:xfrm>
          <a:custGeom>
            <a:avLst/>
            <a:gdLst/>
            <a:ahLst/>
            <a:cxnLst/>
            <a:rect l="l" t="t" r="r" b="b"/>
            <a:pathLst>
              <a:path w="341629" h="92710">
                <a:moveTo>
                  <a:pt x="0" y="7111"/>
                </a:moveTo>
                <a:lnTo>
                  <a:pt x="34007" y="58834"/>
                </a:lnTo>
                <a:lnTo>
                  <a:pt x="71341" y="77273"/>
                </a:lnTo>
                <a:lnTo>
                  <a:pt x="118441" y="88904"/>
                </a:lnTo>
                <a:lnTo>
                  <a:pt x="172465" y="92328"/>
                </a:lnTo>
                <a:lnTo>
                  <a:pt x="226302" y="86652"/>
                </a:lnTo>
                <a:lnTo>
                  <a:pt x="272879" y="73069"/>
                </a:lnTo>
                <a:lnTo>
                  <a:pt x="309415" y="53092"/>
                </a:lnTo>
                <a:lnTo>
                  <a:pt x="314646" y="47609"/>
                </a:lnTo>
                <a:lnTo>
                  <a:pt x="140652" y="47609"/>
                </a:lnTo>
                <a:lnTo>
                  <a:pt x="88114" y="41053"/>
                </a:lnTo>
                <a:lnTo>
                  <a:pt x="40282" y="27499"/>
                </a:lnTo>
                <a:lnTo>
                  <a:pt x="0" y="7111"/>
                </a:lnTo>
                <a:close/>
              </a:path>
              <a:path w="341629" h="92710">
                <a:moveTo>
                  <a:pt x="341249" y="0"/>
                </a:moveTo>
                <a:lnTo>
                  <a:pt x="298068" y="23621"/>
                </a:lnTo>
                <a:lnTo>
                  <a:pt x="248473" y="39058"/>
                </a:lnTo>
                <a:lnTo>
                  <a:pt x="195053" y="46999"/>
                </a:lnTo>
                <a:lnTo>
                  <a:pt x="140652" y="47609"/>
                </a:lnTo>
                <a:lnTo>
                  <a:pt x="314646" y="47609"/>
                </a:lnTo>
                <a:lnTo>
                  <a:pt x="333132" y="28231"/>
                </a:lnTo>
                <a:lnTo>
                  <a:pt x="341249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044444" y="5460746"/>
            <a:ext cx="340360" cy="112395"/>
          </a:xfrm>
          <a:custGeom>
            <a:avLst/>
            <a:gdLst/>
            <a:ahLst/>
            <a:cxnLst/>
            <a:rect l="l" t="t" r="r" b="b"/>
            <a:pathLst>
              <a:path w="340360" h="112395">
                <a:moveTo>
                  <a:pt x="0" y="0"/>
                </a:moveTo>
                <a:lnTo>
                  <a:pt x="25936" y="55461"/>
                </a:lnTo>
                <a:lnTo>
                  <a:pt x="60194" y="79123"/>
                </a:lnTo>
                <a:lnTo>
                  <a:pt x="105200" y="97682"/>
                </a:lnTo>
                <a:lnTo>
                  <a:pt x="158369" y="109346"/>
                </a:lnTo>
                <a:lnTo>
                  <a:pt x="212673" y="112203"/>
                </a:lnTo>
                <a:lnTo>
                  <a:pt x="260966" y="106233"/>
                </a:lnTo>
                <a:lnTo>
                  <a:pt x="300256" y="92485"/>
                </a:lnTo>
                <a:lnTo>
                  <a:pt x="327549" y="72006"/>
                </a:lnTo>
                <a:lnTo>
                  <a:pt x="328771" y="69409"/>
                </a:lnTo>
                <a:lnTo>
                  <a:pt x="241902" y="69409"/>
                </a:lnTo>
                <a:lnTo>
                  <a:pt x="187658" y="68862"/>
                </a:lnTo>
                <a:lnTo>
                  <a:pt x="133556" y="61055"/>
                </a:lnTo>
                <a:lnTo>
                  <a:pt x="82385" y="46580"/>
                </a:lnTo>
                <a:lnTo>
                  <a:pt x="36936" y="26031"/>
                </a:lnTo>
                <a:lnTo>
                  <a:pt x="0" y="0"/>
                </a:lnTo>
                <a:close/>
              </a:path>
              <a:path w="340360" h="112395">
                <a:moveTo>
                  <a:pt x="339852" y="45846"/>
                </a:moveTo>
                <a:lnTo>
                  <a:pt x="293496" y="62102"/>
                </a:lnTo>
                <a:lnTo>
                  <a:pt x="241902" y="69409"/>
                </a:lnTo>
                <a:lnTo>
                  <a:pt x="328771" y="69409"/>
                </a:lnTo>
                <a:lnTo>
                  <a:pt x="339852" y="458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071114" y="5473191"/>
            <a:ext cx="342900" cy="99060"/>
          </a:xfrm>
          <a:custGeom>
            <a:avLst/>
            <a:gdLst/>
            <a:ahLst/>
            <a:cxnLst/>
            <a:rect l="l" t="t" r="r" b="b"/>
            <a:pathLst>
              <a:path w="342900" h="99060">
                <a:moveTo>
                  <a:pt x="0" y="0"/>
                </a:moveTo>
                <a:lnTo>
                  <a:pt x="30349" y="54987"/>
                </a:lnTo>
                <a:lnTo>
                  <a:pt x="66449" y="76370"/>
                </a:lnTo>
                <a:lnTo>
                  <a:pt x="112832" y="91517"/>
                </a:lnTo>
                <a:lnTo>
                  <a:pt x="166750" y="98806"/>
                </a:lnTo>
                <a:lnTo>
                  <a:pt x="221132" y="96957"/>
                </a:lnTo>
                <a:lnTo>
                  <a:pt x="268808" y="86520"/>
                </a:lnTo>
                <a:lnTo>
                  <a:pt x="306882" y="68841"/>
                </a:lnTo>
                <a:lnTo>
                  <a:pt x="322445" y="54497"/>
                </a:lnTo>
                <a:lnTo>
                  <a:pt x="192710" y="54497"/>
                </a:lnTo>
                <a:lnTo>
                  <a:pt x="138128" y="51244"/>
                </a:lnTo>
                <a:lnTo>
                  <a:pt x="85927" y="40837"/>
                </a:lnTo>
                <a:lnTo>
                  <a:pt x="38940" y="23636"/>
                </a:lnTo>
                <a:lnTo>
                  <a:pt x="0" y="0"/>
                </a:lnTo>
                <a:close/>
              </a:path>
              <a:path w="342900" h="99060">
                <a:moveTo>
                  <a:pt x="342646" y="17145"/>
                </a:moveTo>
                <a:lnTo>
                  <a:pt x="297688" y="38100"/>
                </a:lnTo>
                <a:lnTo>
                  <a:pt x="246841" y="50235"/>
                </a:lnTo>
                <a:lnTo>
                  <a:pt x="192710" y="54497"/>
                </a:lnTo>
                <a:lnTo>
                  <a:pt x="322445" y="54497"/>
                </a:lnTo>
                <a:lnTo>
                  <a:pt x="332460" y="45266"/>
                </a:lnTo>
                <a:lnTo>
                  <a:pt x="342646" y="17145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032886" y="5430520"/>
            <a:ext cx="327660" cy="147320"/>
          </a:xfrm>
          <a:custGeom>
            <a:avLst/>
            <a:gdLst/>
            <a:ahLst/>
            <a:cxnLst/>
            <a:rect l="l" t="t" r="r" b="b"/>
            <a:pathLst>
              <a:path w="327660" h="147320">
                <a:moveTo>
                  <a:pt x="0" y="0"/>
                </a:moveTo>
                <a:lnTo>
                  <a:pt x="16406" y="60531"/>
                </a:lnTo>
                <a:lnTo>
                  <a:pt x="46296" y="89775"/>
                </a:lnTo>
                <a:lnTo>
                  <a:pt x="87603" y="115381"/>
                </a:lnTo>
                <a:lnTo>
                  <a:pt x="138049" y="135127"/>
                </a:lnTo>
                <a:lnTo>
                  <a:pt x="191111" y="145967"/>
                </a:lnTo>
                <a:lnTo>
                  <a:pt x="239705" y="146927"/>
                </a:lnTo>
                <a:lnTo>
                  <a:pt x="280704" y="138631"/>
                </a:lnTo>
                <a:lnTo>
                  <a:pt x="310980" y="121706"/>
                </a:lnTo>
                <a:lnTo>
                  <a:pt x="320963" y="106552"/>
                </a:lnTo>
                <a:lnTo>
                  <a:pt x="279018" y="106552"/>
                </a:lnTo>
                <a:lnTo>
                  <a:pt x="226980" y="106456"/>
                </a:lnTo>
                <a:lnTo>
                  <a:pt x="173604" y="97949"/>
                </a:lnTo>
                <a:lnTo>
                  <a:pt x="121554" y="82041"/>
                </a:lnTo>
                <a:lnTo>
                  <a:pt x="73495" y="59741"/>
                </a:lnTo>
                <a:lnTo>
                  <a:pt x="32089" y="32058"/>
                </a:lnTo>
                <a:lnTo>
                  <a:pt x="0" y="0"/>
                </a:lnTo>
                <a:close/>
              </a:path>
              <a:path w="327660" h="147320">
                <a:moveTo>
                  <a:pt x="327405" y="96773"/>
                </a:moveTo>
                <a:lnTo>
                  <a:pt x="316291" y="100105"/>
                </a:lnTo>
                <a:lnTo>
                  <a:pt x="304498" y="102854"/>
                </a:lnTo>
                <a:lnTo>
                  <a:pt x="292062" y="105007"/>
                </a:lnTo>
                <a:lnTo>
                  <a:pt x="279018" y="106552"/>
                </a:lnTo>
                <a:lnTo>
                  <a:pt x="320963" y="106552"/>
                </a:lnTo>
                <a:lnTo>
                  <a:pt x="327405" y="96773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07088" y="5406771"/>
            <a:ext cx="318770" cy="165735"/>
          </a:xfrm>
          <a:custGeom>
            <a:avLst/>
            <a:gdLst/>
            <a:ahLst/>
            <a:cxnLst/>
            <a:rect l="l" t="t" r="r" b="b"/>
            <a:pathLst>
              <a:path w="318770" h="165735">
                <a:moveTo>
                  <a:pt x="2176" y="0"/>
                </a:moveTo>
                <a:lnTo>
                  <a:pt x="13569" y="60793"/>
                </a:lnTo>
                <a:lnTo>
                  <a:pt x="40800" y="92089"/>
                </a:lnTo>
                <a:lnTo>
                  <a:pt x="79607" y="120830"/>
                </a:lnTo>
                <a:lnTo>
                  <a:pt x="127906" y="144652"/>
                </a:lnTo>
                <a:lnTo>
                  <a:pt x="179564" y="159994"/>
                </a:lnTo>
                <a:lnTo>
                  <a:pt x="227596" y="165247"/>
                </a:lnTo>
                <a:lnTo>
                  <a:pt x="268861" y="160746"/>
                </a:lnTo>
                <a:lnTo>
                  <a:pt x="300219" y="146827"/>
                </a:lnTo>
                <a:lnTo>
                  <a:pt x="314286" y="129158"/>
                </a:lnTo>
                <a:lnTo>
                  <a:pt x="269765" y="129158"/>
                </a:lnTo>
                <a:lnTo>
                  <a:pt x="218290" y="124442"/>
                </a:lnTo>
                <a:lnTo>
                  <a:pt x="166156" y="111364"/>
                </a:lnTo>
                <a:lnTo>
                  <a:pt x="115920" y="91154"/>
                </a:lnTo>
                <a:lnTo>
                  <a:pt x="70140" y="65038"/>
                </a:lnTo>
                <a:lnTo>
                  <a:pt x="31372" y="34244"/>
                </a:lnTo>
                <a:lnTo>
                  <a:pt x="2176" y="0"/>
                </a:lnTo>
                <a:close/>
              </a:path>
              <a:path w="318770" h="165735">
                <a:moveTo>
                  <a:pt x="318533" y="123824"/>
                </a:moveTo>
                <a:lnTo>
                  <a:pt x="307252" y="126158"/>
                </a:lnTo>
                <a:lnTo>
                  <a:pt x="295339" y="127825"/>
                </a:lnTo>
                <a:lnTo>
                  <a:pt x="282832" y="128825"/>
                </a:lnTo>
                <a:lnTo>
                  <a:pt x="269765" y="129158"/>
                </a:lnTo>
                <a:lnTo>
                  <a:pt x="314286" y="129158"/>
                </a:lnTo>
                <a:lnTo>
                  <a:pt x="318533" y="123824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83972" y="5370067"/>
            <a:ext cx="302260" cy="201930"/>
          </a:xfrm>
          <a:custGeom>
            <a:avLst/>
            <a:gdLst/>
            <a:ahLst/>
            <a:cxnLst/>
            <a:rect l="l" t="t" r="r" b="b"/>
            <a:pathLst>
              <a:path w="302260" h="201929">
                <a:moveTo>
                  <a:pt x="6877" y="0"/>
                </a:moveTo>
                <a:lnTo>
                  <a:pt x="8429" y="62731"/>
                </a:lnTo>
                <a:lnTo>
                  <a:pt x="30496" y="98243"/>
                </a:lnTo>
                <a:lnTo>
                  <a:pt x="64529" y="132925"/>
                </a:lnTo>
                <a:lnTo>
                  <a:pt x="108858" y="164083"/>
                </a:lnTo>
                <a:lnTo>
                  <a:pt x="157767" y="187287"/>
                </a:lnTo>
                <a:lnTo>
                  <a:pt x="204689" y="199810"/>
                </a:lnTo>
                <a:lnTo>
                  <a:pt x="246448" y="201519"/>
                </a:lnTo>
                <a:lnTo>
                  <a:pt x="279867" y="192280"/>
                </a:lnTo>
                <a:lnTo>
                  <a:pt x="301052" y="172624"/>
                </a:lnTo>
                <a:lnTo>
                  <a:pt x="290178" y="172624"/>
                </a:lnTo>
                <a:lnTo>
                  <a:pt x="278085" y="172529"/>
                </a:lnTo>
                <a:lnTo>
                  <a:pt x="201969" y="157527"/>
                </a:lnTo>
                <a:lnTo>
                  <a:pt x="152155" y="136520"/>
                </a:lnTo>
                <a:lnTo>
                  <a:pt x="105397" y="108648"/>
                </a:lnTo>
                <a:lnTo>
                  <a:pt x="64036" y="75527"/>
                </a:lnTo>
                <a:lnTo>
                  <a:pt x="30415" y="38772"/>
                </a:lnTo>
                <a:lnTo>
                  <a:pt x="6877" y="0"/>
                </a:lnTo>
                <a:close/>
              </a:path>
              <a:path w="302260" h="201929">
                <a:moveTo>
                  <a:pt x="301771" y="171957"/>
                </a:moveTo>
                <a:lnTo>
                  <a:pt x="290178" y="172624"/>
                </a:lnTo>
                <a:lnTo>
                  <a:pt x="301052" y="172624"/>
                </a:lnTo>
                <a:lnTo>
                  <a:pt x="301771" y="17195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3033776" y="5111241"/>
            <a:ext cx="492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F(0)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741671" y="2489073"/>
            <a:ext cx="720725" cy="514350"/>
          </a:xfrm>
          <a:custGeom>
            <a:avLst/>
            <a:gdLst/>
            <a:ahLst/>
            <a:cxnLst/>
            <a:rect l="l" t="t" r="r" b="b"/>
            <a:pathLst>
              <a:path w="720725" h="514350">
                <a:moveTo>
                  <a:pt x="559435" y="462279"/>
                </a:moveTo>
                <a:lnTo>
                  <a:pt x="551898" y="463141"/>
                </a:lnTo>
                <a:lnTo>
                  <a:pt x="545528" y="466693"/>
                </a:lnTo>
                <a:lnTo>
                  <a:pt x="540968" y="472388"/>
                </a:lnTo>
                <a:lnTo>
                  <a:pt x="538861" y="479678"/>
                </a:lnTo>
                <a:lnTo>
                  <a:pt x="539722" y="487162"/>
                </a:lnTo>
                <a:lnTo>
                  <a:pt x="543274" y="493537"/>
                </a:lnTo>
                <a:lnTo>
                  <a:pt x="548969" y="498127"/>
                </a:lnTo>
                <a:lnTo>
                  <a:pt x="556260" y="500252"/>
                </a:lnTo>
                <a:lnTo>
                  <a:pt x="720598" y="514096"/>
                </a:lnTo>
                <a:lnTo>
                  <a:pt x="717797" y="508000"/>
                </a:lnTo>
                <a:lnTo>
                  <a:pt x="678688" y="508000"/>
                </a:lnTo>
                <a:lnTo>
                  <a:pt x="621038" y="467502"/>
                </a:lnTo>
                <a:lnTo>
                  <a:pt x="559435" y="462279"/>
                </a:lnTo>
                <a:close/>
              </a:path>
              <a:path w="720725" h="514350">
                <a:moveTo>
                  <a:pt x="621038" y="467502"/>
                </a:moveTo>
                <a:lnTo>
                  <a:pt x="678688" y="508000"/>
                </a:lnTo>
                <a:lnTo>
                  <a:pt x="684068" y="500379"/>
                </a:lnTo>
                <a:lnTo>
                  <a:pt x="672338" y="500379"/>
                </a:lnTo>
                <a:lnTo>
                  <a:pt x="658702" y="470695"/>
                </a:lnTo>
                <a:lnTo>
                  <a:pt x="621038" y="467502"/>
                </a:lnTo>
                <a:close/>
              </a:path>
              <a:path w="720725" h="514350">
                <a:moveTo>
                  <a:pt x="633851" y="353073"/>
                </a:moveTo>
                <a:lnTo>
                  <a:pt x="626490" y="354838"/>
                </a:lnTo>
                <a:lnTo>
                  <a:pt x="620396" y="359322"/>
                </a:lnTo>
                <a:lnTo>
                  <a:pt x="616600" y="365569"/>
                </a:lnTo>
                <a:lnTo>
                  <a:pt x="615400" y="372768"/>
                </a:lnTo>
                <a:lnTo>
                  <a:pt x="617092" y="380111"/>
                </a:lnTo>
                <a:lnTo>
                  <a:pt x="642909" y="436314"/>
                </a:lnTo>
                <a:lnTo>
                  <a:pt x="700658" y="476885"/>
                </a:lnTo>
                <a:lnTo>
                  <a:pt x="678688" y="508000"/>
                </a:lnTo>
                <a:lnTo>
                  <a:pt x="717797" y="508000"/>
                </a:lnTo>
                <a:lnTo>
                  <a:pt x="651763" y="364236"/>
                </a:lnTo>
                <a:lnTo>
                  <a:pt x="647332" y="358070"/>
                </a:lnTo>
                <a:lnTo>
                  <a:pt x="641080" y="354250"/>
                </a:lnTo>
                <a:lnTo>
                  <a:pt x="633851" y="353073"/>
                </a:lnTo>
                <a:close/>
              </a:path>
              <a:path w="720725" h="514350">
                <a:moveTo>
                  <a:pt x="658702" y="470695"/>
                </a:moveTo>
                <a:lnTo>
                  <a:pt x="672338" y="500379"/>
                </a:lnTo>
                <a:lnTo>
                  <a:pt x="691261" y="473455"/>
                </a:lnTo>
                <a:lnTo>
                  <a:pt x="658702" y="470695"/>
                </a:lnTo>
                <a:close/>
              </a:path>
              <a:path w="720725" h="514350">
                <a:moveTo>
                  <a:pt x="642909" y="436314"/>
                </a:moveTo>
                <a:lnTo>
                  <a:pt x="658702" y="470695"/>
                </a:lnTo>
                <a:lnTo>
                  <a:pt x="691261" y="473455"/>
                </a:lnTo>
                <a:lnTo>
                  <a:pt x="672338" y="500379"/>
                </a:lnTo>
                <a:lnTo>
                  <a:pt x="684068" y="500379"/>
                </a:lnTo>
                <a:lnTo>
                  <a:pt x="700658" y="476885"/>
                </a:lnTo>
                <a:lnTo>
                  <a:pt x="642909" y="436314"/>
                </a:lnTo>
                <a:close/>
              </a:path>
              <a:path w="720725" h="514350">
                <a:moveTo>
                  <a:pt x="21843" y="0"/>
                </a:moveTo>
                <a:lnTo>
                  <a:pt x="0" y="31241"/>
                </a:lnTo>
                <a:lnTo>
                  <a:pt x="621038" y="467502"/>
                </a:lnTo>
                <a:lnTo>
                  <a:pt x="658702" y="470695"/>
                </a:lnTo>
                <a:lnTo>
                  <a:pt x="642909" y="436314"/>
                </a:lnTo>
                <a:lnTo>
                  <a:pt x="21843" y="0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064257" y="4477384"/>
            <a:ext cx="370840" cy="480059"/>
          </a:xfrm>
          <a:custGeom>
            <a:avLst/>
            <a:gdLst/>
            <a:ahLst/>
            <a:cxnLst/>
            <a:rect l="l" t="t" r="r" b="b"/>
            <a:pathLst>
              <a:path w="370839" h="480060">
                <a:moveTo>
                  <a:pt x="41148" y="299592"/>
                </a:moveTo>
                <a:lnTo>
                  <a:pt x="0" y="479932"/>
                </a:lnTo>
                <a:lnTo>
                  <a:pt x="44642" y="461390"/>
                </a:lnTo>
                <a:lnTo>
                  <a:pt x="37973" y="461390"/>
                </a:lnTo>
                <a:lnTo>
                  <a:pt x="7619" y="438276"/>
                </a:lnTo>
                <a:lnTo>
                  <a:pt x="50321" y="382053"/>
                </a:lnTo>
                <a:lnTo>
                  <a:pt x="57785" y="320801"/>
                </a:lnTo>
                <a:lnTo>
                  <a:pt x="57185" y="313273"/>
                </a:lnTo>
                <a:lnTo>
                  <a:pt x="53848" y="306768"/>
                </a:lnTo>
                <a:lnTo>
                  <a:pt x="48319" y="301978"/>
                </a:lnTo>
                <a:lnTo>
                  <a:pt x="41148" y="299592"/>
                </a:lnTo>
                <a:close/>
              </a:path>
              <a:path w="370839" h="480060">
                <a:moveTo>
                  <a:pt x="50321" y="382053"/>
                </a:moveTo>
                <a:lnTo>
                  <a:pt x="7619" y="438276"/>
                </a:lnTo>
                <a:lnTo>
                  <a:pt x="37973" y="461390"/>
                </a:lnTo>
                <a:lnTo>
                  <a:pt x="45011" y="452119"/>
                </a:lnTo>
                <a:lnTo>
                  <a:pt x="41783" y="452119"/>
                </a:lnTo>
                <a:lnTo>
                  <a:pt x="15493" y="432181"/>
                </a:lnTo>
                <a:lnTo>
                  <a:pt x="45739" y="419649"/>
                </a:lnTo>
                <a:lnTo>
                  <a:pt x="50321" y="382053"/>
                </a:lnTo>
                <a:close/>
              </a:path>
              <a:path w="370839" h="480060">
                <a:moveTo>
                  <a:pt x="145184" y="380043"/>
                </a:moveTo>
                <a:lnTo>
                  <a:pt x="137794" y="381507"/>
                </a:lnTo>
                <a:lnTo>
                  <a:pt x="80642" y="405188"/>
                </a:lnTo>
                <a:lnTo>
                  <a:pt x="37973" y="461390"/>
                </a:lnTo>
                <a:lnTo>
                  <a:pt x="44642" y="461390"/>
                </a:lnTo>
                <a:lnTo>
                  <a:pt x="152273" y="416687"/>
                </a:lnTo>
                <a:lnTo>
                  <a:pt x="158579" y="412458"/>
                </a:lnTo>
                <a:lnTo>
                  <a:pt x="162623" y="406384"/>
                </a:lnTo>
                <a:lnTo>
                  <a:pt x="164095" y="399238"/>
                </a:lnTo>
                <a:lnTo>
                  <a:pt x="162687" y="391794"/>
                </a:lnTo>
                <a:lnTo>
                  <a:pt x="158440" y="385544"/>
                </a:lnTo>
                <a:lnTo>
                  <a:pt x="152336" y="381507"/>
                </a:lnTo>
                <a:lnTo>
                  <a:pt x="145184" y="380043"/>
                </a:lnTo>
                <a:close/>
              </a:path>
              <a:path w="370839" h="480060">
                <a:moveTo>
                  <a:pt x="45739" y="419649"/>
                </a:moveTo>
                <a:lnTo>
                  <a:pt x="15493" y="432181"/>
                </a:lnTo>
                <a:lnTo>
                  <a:pt x="41783" y="452119"/>
                </a:lnTo>
                <a:lnTo>
                  <a:pt x="45739" y="419649"/>
                </a:lnTo>
                <a:close/>
              </a:path>
              <a:path w="370839" h="480060">
                <a:moveTo>
                  <a:pt x="80642" y="405188"/>
                </a:moveTo>
                <a:lnTo>
                  <a:pt x="45739" y="419649"/>
                </a:lnTo>
                <a:lnTo>
                  <a:pt x="41783" y="452119"/>
                </a:lnTo>
                <a:lnTo>
                  <a:pt x="45011" y="452119"/>
                </a:lnTo>
                <a:lnTo>
                  <a:pt x="80642" y="405188"/>
                </a:lnTo>
                <a:close/>
              </a:path>
              <a:path w="370839" h="480060">
                <a:moveTo>
                  <a:pt x="340487" y="0"/>
                </a:moveTo>
                <a:lnTo>
                  <a:pt x="50321" y="382053"/>
                </a:lnTo>
                <a:lnTo>
                  <a:pt x="45739" y="419649"/>
                </a:lnTo>
                <a:lnTo>
                  <a:pt x="80642" y="405188"/>
                </a:lnTo>
                <a:lnTo>
                  <a:pt x="370713" y="23113"/>
                </a:lnTo>
                <a:lnTo>
                  <a:pt x="340487" y="0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880486" y="4486021"/>
            <a:ext cx="320675" cy="467995"/>
          </a:xfrm>
          <a:custGeom>
            <a:avLst/>
            <a:gdLst/>
            <a:ahLst/>
            <a:cxnLst/>
            <a:rect l="l" t="t" r="r" b="b"/>
            <a:pathLst>
              <a:path w="320675" h="467995">
                <a:moveTo>
                  <a:pt x="181937" y="359179"/>
                </a:moveTo>
                <a:lnTo>
                  <a:pt x="174704" y="360203"/>
                </a:lnTo>
                <a:lnTo>
                  <a:pt x="168352" y="363847"/>
                </a:lnTo>
                <a:lnTo>
                  <a:pt x="163702" y="369823"/>
                </a:lnTo>
                <a:lnTo>
                  <a:pt x="161821" y="377188"/>
                </a:lnTo>
                <a:lnTo>
                  <a:pt x="162845" y="384444"/>
                </a:lnTo>
                <a:lnTo>
                  <a:pt x="166489" y="390773"/>
                </a:lnTo>
                <a:lnTo>
                  <a:pt x="172465" y="395350"/>
                </a:lnTo>
                <a:lnTo>
                  <a:pt x="320675" y="467867"/>
                </a:lnTo>
                <a:lnTo>
                  <a:pt x="319430" y="446912"/>
                </a:lnTo>
                <a:lnTo>
                  <a:pt x="283844" y="446912"/>
                </a:lnTo>
                <a:lnTo>
                  <a:pt x="244716" y="388211"/>
                </a:lnTo>
                <a:lnTo>
                  <a:pt x="189230" y="361060"/>
                </a:lnTo>
                <a:lnTo>
                  <a:pt x="181937" y="359179"/>
                </a:lnTo>
                <a:close/>
              </a:path>
              <a:path w="320675" h="467995">
                <a:moveTo>
                  <a:pt x="244716" y="388211"/>
                </a:moveTo>
                <a:lnTo>
                  <a:pt x="283844" y="446912"/>
                </a:lnTo>
                <a:lnTo>
                  <a:pt x="297998" y="437514"/>
                </a:lnTo>
                <a:lnTo>
                  <a:pt x="280796" y="437514"/>
                </a:lnTo>
                <a:lnTo>
                  <a:pt x="278821" y="404899"/>
                </a:lnTo>
                <a:lnTo>
                  <a:pt x="244716" y="388211"/>
                </a:lnTo>
                <a:close/>
              </a:path>
              <a:path w="320675" h="467995">
                <a:moveTo>
                  <a:pt x="290702" y="285241"/>
                </a:moveTo>
                <a:lnTo>
                  <a:pt x="283368" y="287182"/>
                </a:lnTo>
                <a:lnTo>
                  <a:pt x="277558" y="291623"/>
                </a:lnTo>
                <a:lnTo>
                  <a:pt x="273843" y="297922"/>
                </a:lnTo>
                <a:lnTo>
                  <a:pt x="272795" y="305434"/>
                </a:lnTo>
                <a:lnTo>
                  <a:pt x="276539" y="367239"/>
                </a:lnTo>
                <a:lnTo>
                  <a:pt x="315594" y="425830"/>
                </a:lnTo>
                <a:lnTo>
                  <a:pt x="283844" y="446912"/>
                </a:lnTo>
                <a:lnTo>
                  <a:pt x="319430" y="446912"/>
                </a:lnTo>
                <a:lnTo>
                  <a:pt x="310895" y="303148"/>
                </a:lnTo>
                <a:lnTo>
                  <a:pt x="308955" y="295814"/>
                </a:lnTo>
                <a:lnTo>
                  <a:pt x="304514" y="290004"/>
                </a:lnTo>
                <a:lnTo>
                  <a:pt x="298215" y="286289"/>
                </a:lnTo>
                <a:lnTo>
                  <a:pt x="290702" y="285241"/>
                </a:lnTo>
                <a:close/>
              </a:path>
              <a:path w="320675" h="467995">
                <a:moveTo>
                  <a:pt x="278821" y="404899"/>
                </a:moveTo>
                <a:lnTo>
                  <a:pt x="280796" y="437514"/>
                </a:lnTo>
                <a:lnTo>
                  <a:pt x="308101" y="419226"/>
                </a:lnTo>
                <a:lnTo>
                  <a:pt x="278821" y="404899"/>
                </a:lnTo>
                <a:close/>
              </a:path>
              <a:path w="320675" h="467995">
                <a:moveTo>
                  <a:pt x="276539" y="367239"/>
                </a:moveTo>
                <a:lnTo>
                  <a:pt x="278821" y="404899"/>
                </a:lnTo>
                <a:lnTo>
                  <a:pt x="308101" y="419226"/>
                </a:lnTo>
                <a:lnTo>
                  <a:pt x="280796" y="437514"/>
                </a:lnTo>
                <a:lnTo>
                  <a:pt x="297998" y="437514"/>
                </a:lnTo>
                <a:lnTo>
                  <a:pt x="315594" y="425830"/>
                </a:lnTo>
                <a:lnTo>
                  <a:pt x="276539" y="367239"/>
                </a:lnTo>
                <a:close/>
              </a:path>
              <a:path w="320675" h="467995">
                <a:moveTo>
                  <a:pt x="31750" y="0"/>
                </a:moveTo>
                <a:lnTo>
                  <a:pt x="0" y="21081"/>
                </a:lnTo>
                <a:lnTo>
                  <a:pt x="244716" y="388211"/>
                </a:lnTo>
                <a:lnTo>
                  <a:pt x="278821" y="404899"/>
                </a:lnTo>
                <a:lnTo>
                  <a:pt x="276539" y="367239"/>
                </a:lnTo>
                <a:lnTo>
                  <a:pt x="31750" y="0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67761" y="3485515"/>
            <a:ext cx="370205" cy="401955"/>
          </a:xfrm>
          <a:custGeom>
            <a:avLst/>
            <a:gdLst/>
            <a:ahLst/>
            <a:cxnLst/>
            <a:rect l="l" t="t" r="r" b="b"/>
            <a:pathLst>
              <a:path w="370205" h="401954">
                <a:moveTo>
                  <a:pt x="49835" y="225857"/>
                </a:moveTo>
                <a:lnTo>
                  <a:pt x="43053" y="228568"/>
                </a:lnTo>
                <a:lnTo>
                  <a:pt x="37794" y="233612"/>
                </a:lnTo>
                <a:lnTo>
                  <a:pt x="34798" y="240537"/>
                </a:lnTo>
                <a:lnTo>
                  <a:pt x="0" y="401828"/>
                </a:lnTo>
                <a:lnTo>
                  <a:pt x="48141" y="386842"/>
                </a:lnTo>
                <a:lnTo>
                  <a:pt x="39496" y="386842"/>
                </a:lnTo>
                <a:lnTo>
                  <a:pt x="11430" y="361061"/>
                </a:lnTo>
                <a:lnTo>
                  <a:pt x="58934" y="309096"/>
                </a:lnTo>
                <a:lnTo>
                  <a:pt x="72008" y="248539"/>
                </a:lnTo>
                <a:lnTo>
                  <a:pt x="72084" y="240988"/>
                </a:lnTo>
                <a:lnTo>
                  <a:pt x="69373" y="234235"/>
                </a:lnTo>
                <a:lnTo>
                  <a:pt x="64329" y="228982"/>
                </a:lnTo>
                <a:lnTo>
                  <a:pt x="57404" y="225933"/>
                </a:lnTo>
                <a:lnTo>
                  <a:pt x="49835" y="225857"/>
                </a:lnTo>
                <a:close/>
              </a:path>
              <a:path w="370205" h="401954">
                <a:moveTo>
                  <a:pt x="58934" y="309096"/>
                </a:moveTo>
                <a:lnTo>
                  <a:pt x="11430" y="361061"/>
                </a:lnTo>
                <a:lnTo>
                  <a:pt x="39496" y="386842"/>
                </a:lnTo>
                <a:lnTo>
                  <a:pt x="47624" y="377952"/>
                </a:lnTo>
                <a:lnTo>
                  <a:pt x="44068" y="377952"/>
                </a:lnTo>
                <a:lnTo>
                  <a:pt x="19812" y="355727"/>
                </a:lnTo>
                <a:lnTo>
                  <a:pt x="50962" y="346021"/>
                </a:lnTo>
                <a:lnTo>
                  <a:pt x="58934" y="309096"/>
                </a:lnTo>
                <a:close/>
              </a:path>
              <a:path w="370205" h="401954">
                <a:moveTo>
                  <a:pt x="153691" y="315571"/>
                </a:moveTo>
                <a:lnTo>
                  <a:pt x="146176" y="316357"/>
                </a:lnTo>
                <a:lnTo>
                  <a:pt x="87111" y="334759"/>
                </a:lnTo>
                <a:lnTo>
                  <a:pt x="39496" y="386842"/>
                </a:lnTo>
                <a:lnTo>
                  <a:pt x="48141" y="386842"/>
                </a:lnTo>
                <a:lnTo>
                  <a:pt x="157480" y="352806"/>
                </a:lnTo>
                <a:lnTo>
                  <a:pt x="164103" y="349146"/>
                </a:lnTo>
                <a:lnTo>
                  <a:pt x="168656" y="343439"/>
                </a:lnTo>
                <a:lnTo>
                  <a:pt x="170731" y="336446"/>
                </a:lnTo>
                <a:lnTo>
                  <a:pt x="169925" y="328930"/>
                </a:lnTo>
                <a:lnTo>
                  <a:pt x="166340" y="322286"/>
                </a:lnTo>
                <a:lnTo>
                  <a:pt x="160670" y="317690"/>
                </a:lnTo>
                <a:lnTo>
                  <a:pt x="153691" y="315571"/>
                </a:lnTo>
                <a:close/>
              </a:path>
              <a:path w="370205" h="401954">
                <a:moveTo>
                  <a:pt x="50962" y="346021"/>
                </a:moveTo>
                <a:lnTo>
                  <a:pt x="19812" y="355727"/>
                </a:lnTo>
                <a:lnTo>
                  <a:pt x="44068" y="377952"/>
                </a:lnTo>
                <a:lnTo>
                  <a:pt x="50962" y="346021"/>
                </a:lnTo>
                <a:close/>
              </a:path>
              <a:path w="370205" h="401954">
                <a:moveTo>
                  <a:pt x="87111" y="334759"/>
                </a:moveTo>
                <a:lnTo>
                  <a:pt x="50962" y="346021"/>
                </a:lnTo>
                <a:lnTo>
                  <a:pt x="44068" y="377952"/>
                </a:lnTo>
                <a:lnTo>
                  <a:pt x="47624" y="377952"/>
                </a:lnTo>
                <a:lnTo>
                  <a:pt x="87111" y="334759"/>
                </a:lnTo>
                <a:close/>
              </a:path>
              <a:path w="370205" h="401954">
                <a:moveTo>
                  <a:pt x="341502" y="0"/>
                </a:moveTo>
                <a:lnTo>
                  <a:pt x="58934" y="309096"/>
                </a:lnTo>
                <a:lnTo>
                  <a:pt x="50962" y="346021"/>
                </a:lnTo>
                <a:lnTo>
                  <a:pt x="87111" y="334759"/>
                </a:lnTo>
                <a:lnTo>
                  <a:pt x="369696" y="25654"/>
                </a:lnTo>
                <a:lnTo>
                  <a:pt x="341502" y="0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519423" y="3485388"/>
            <a:ext cx="374650" cy="405130"/>
          </a:xfrm>
          <a:custGeom>
            <a:avLst/>
            <a:gdLst/>
            <a:ahLst/>
            <a:cxnLst/>
            <a:rect l="l" t="t" r="r" b="b"/>
            <a:pathLst>
              <a:path w="374650" h="405129">
                <a:moveTo>
                  <a:pt x="220450" y="319307"/>
                </a:moveTo>
                <a:lnTo>
                  <a:pt x="213471" y="321421"/>
                </a:lnTo>
                <a:lnTo>
                  <a:pt x="207801" y="325987"/>
                </a:lnTo>
                <a:lnTo>
                  <a:pt x="204215" y="332613"/>
                </a:lnTo>
                <a:lnTo>
                  <a:pt x="203430" y="340129"/>
                </a:lnTo>
                <a:lnTo>
                  <a:pt x="205549" y="347122"/>
                </a:lnTo>
                <a:lnTo>
                  <a:pt x="210145" y="352829"/>
                </a:lnTo>
                <a:lnTo>
                  <a:pt x="216788" y="356488"/>
                </a:lnTo>
                <a:lnTo>
                  <a:pt x="374396" y="405130"/>
                </a:lnTo>
                <a:lnTo>
                  <a:pt x="371124" y="390144"/>
                </a:lnTo>
                <a:lnTo>
                  <a:pt x="334772" y="390144"/>
                </a:lnTo>
                <a:lnTo>
                  <a:pt x="287111" y="338270"/>
                </a:lnTo>
                <a:lnTo>
                  <a:pt x="227964" y="320039"/>
                </a:lnTo>
                <a:lnTo>
                  <a:pt x="220450" y="319307"/>
                </a:lnTo>
                <a:close/>
              </a:path>
              <a:path w="374650" h="405129">
                <a:moveTo>
                  <a:pt x="287111" y="338270"/>
                </a:moveTo>
                <a:lnTo>
                  <a:pt x="334772" y="390144"/>
                </a:lnTo>
                <a:lnTo>
                  <a:pt x="344312" y="381381"/>
                </a:lnTo>
                <a:lnTo>
                  <a:pt x="330200" y="381381"/>
                </a:lnTo>
                <a:lnTo>
                  <a:pt x="323226" y="349402"/>
                </a:lnTo>
                <a:lnTo>
                  <a:pt x="287111" y="338270"/>
                </a:lnTo>
                <a:close/>
              </a:path>
              <a:path w="374650" h="405129">
                <a:moveTo>
                  <a:pt x="324054" y="229286"/>
                </a:moveTo>
                <a:lnTo>
                  <a:pt x="316484" y="229362"/>
                </a:lnTo>
                <a:lnTo>
                  <a:pt x="309560" y="232431"/>
                </a:lnTo>
                <a:lnTo>
                  <a:pt x="304530" y="237728"/>
                </a:lnTo>
                <a:lnTo>
                  <a:pt x="301857" y="244524"/>
                </a:lnTo>
                <a:lnTo>
                  <a:pt x="302005" y="252094"/>
                </a:lnTo>
                <a:lnTo>
                  <a:pt x="315181" y="312512"/>
                </a:lnTo>
                <a:lnTo>
                  <a:pt x="362838" y="364363"/>
                </a:lnTo>
                <a:lnTo>
                  <a:pt x="334772" y="390144"/>
                </a:lnTo>
                <a:lnTo>
                  <a:pt x="371124" y="390144"/>
                </a:lnTo>
                <a:lnTo>
                  <a:pt x="339216" y="243967"/>
                </a:lnTo>
                <a:lnTo>
                  <a:pt x="336147" y="237041"/>
                </a:lnTo>
                <a:lnTo>
                  <a:pt x="330850" y="231997"/>
                </a:lnTo>
                <a:lnTo>
                  <a:pt x="324054" y="229286"/>
                </a:lnTo>
                <a:close/>
              </a:path>
              <a:path w="374650" h="405129">
                <a:moveTo>
                  <a:pt x="323226" y="349402"/>
                </a:moveTo>
                <a:lnTo>
                  <a:pt x="330200" y="381381"/>
                </a:lnTo>
                <a:lnTo>
                  <a:pt x="354456" y="359029"/>
                </a:lnTo>
                <a:lnTo>
                  <a:pt x="323226" y="349402"/>
                </a:lnTo>
                <a:close/>
              </a:path>
              <a:path w="374650" h="405129">
                <a:moveTo>
                  <a:pt x="315181" y="312512"/>
                </a:moveTo>
                <a:lnTo>
                  <a:pt x="323226" y="349402"/>
                </a:lnTo>
                <a:lnTo>
                  <a:pt x="354456" y="359029"/>
                </a:lnTo>
                <a:lnTo>
                  <a:pt x="330200" y="381381"/>
                </a:lnTo>
                <a:lnTo>
                  <a:pt x="344312" y="381381"/>
                </a:lnTo>
                <a:lnTo>
                  <a:pt x="362838" y="364363"/>
                </a:lnTo>
                <a:lnTo>
                  <a:pt x="315181" y="312512"/>
                </a:lnTo>
                <a:close/>
              </a:path>
              <a:path w="374650" h="405129">
                <a:moveTo>
                  <a:pt x="27939" y="0"/>
                </a:moveTo>
                <a:lnTo>
                  <a:pt x="0" y="25781"/>
                </a:lnTo>
                <a:lnTo>
                  <a:pt x="287111" y="338270"/>
                </a:lnTo>
                <a:lnTo>
                  <a:pt x="323226" y="349402"/>
                </a:lnTo>
                <a:lnTo>
                  <a:pt x="315181" y="312512"/>
                </a:lnTo>
                <a:lnTo>
                  <a:pt x="27939" y="0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533266" y="2489073"/>
            <a:ext cx="720725" cy="514350"/>
          </a:xfrm>
          <a:custGeom>
            <a:avLst/>
            <a:gdLst/>
            <a:ahLst/>
            <a:cxnLst/>
            <a:rect l="l" t="t" r="r" b="b"/>
            <a:pathLst>
              <a:path w="720725" h="514350">
                <a:moveTo>
                  <a:pt x="86764" y="353073"/>
                </a:moveTo>
                <a:lnTo>
                  <a:pt x="79565" y="354250"/>
                </a:lnTo>
                <a:lnTo>
                  <a:pt x="73318" y="358070"/>
                </a:lnTo>
                <a:lnTo>
                  <a:pt x="68834" y="364236"/>
                </a:lnTo>
                <a:lnTo>
                  <a:pt x="0" y="514096"/>
                </a:lnTo>
                <a:lnTo>
                  <a:pt x="72424" y="508000"/>
                </a:lnTo>
                <a:lnTo>
                  <a:pt x="41910" y="508000"/>
                </a:lnTo>
                <a:lnTo>
                  <a:pt x="20066" y="476885"/>
                </a:lnTo>
                <a:lnTo>
                  <a:pt x="77632" y="436435"/>
                </a:lnTo>
                <a:lnTo>
                  <a:pt x="103505" y="380111"/>
                </a:lnTo>
                <a:lnTo>
                  <a:pt x="105269" y="372768"/>
                </a:lnTo>
                <a:lnTo>
                  <a:pt x="104092" y="365569"/>
                </a:lnTo>
                <a:lnTo>
                  <a:pt x="100272" y="359322"/>
                </a:lnTo>
                <a:lnTo>
                  <a:pt x="94107" y="354838"/>
                </a:lnTo>
                <a:lnTo>
                  <a:pt x="86764" y="353073"/>
                </a:lnTo>
                <a:close/>
              </a:path>
              <a:path w="720725" h="514350">
                <a:moveTo>
                  <a:pt x="77632" y="436435"/>
                </a:moveTo>
                <a:lnTo>
                  <a:pt x="20066" y="476885"/>
                </a:lnTo>
                <a:lnTo>
                  <a:pt x="41910" y="508000"/>
                </a:lnTo>
                <a:lnTo>
                  <a:pt x="52759" y="500379"/>
                </a:lnTo>
                <a:lnTo>
                  <a:pt x="48260" y="500379"/>
                </a:lnTo>
                <a:lnTo>
                  <a:pt x="29337" y="473455"/>
                </a:lnTo>
                <a:lnTo>
                  <a:pt x="61894" y="470698"/>
                </a:lnTo>
                <a:lnTo>
                  <a:pt x="77632" y="436435"/>
                </a:lnTo>
                <a:close/>
              </a:path>
              <a:path w="720725" h="514350">
                <a:moveTo>
                  <a:pt x="161290" y="462279"/>
                </a:moveTo>
                <a:lnTo>
                  <a:pt x="99562" y="467508"/>
                </a:lnTo>
                <a:lnTo>
                  <a:pt x="41910" y="508000"/>
                </a:lnTo>
                <a:lnTo>
                  <a:pt x="72424" y="508000"/>
                </a:lnTo>
                <a:lnTo>
                  <a:pt x="164465" y="500252"/>
                </a:lnTo>
                <a:lnTo>
                  <a:pt x="181863" y="479678"/>
                </a:lnTo>
                <a:lnTo>
                  <a:pt x="179738" y="472388"/>
                </a:lnTo>
                <a:lnTo>
                  <a:pt x="175148" y="466693"/>
                </a:lnTo>
                <a:lnTo>
                  <a:pt x="168773" y="463141"/>
                </a:lnTo>
                <a:lnTo>
                  <a:pt x="161290" y="462279"/>
                </a:lnTo>
                <a:close/>
              </a:path>
              <a:path w="720725" h="514350">
                <a:moveTo>
                  <a:pt x="61894" y="470698"/>
                </a:moveTo>
                <a:lnTo>
                  <a:pt x="29337" y="473455"/>
                </a:lnTo>
                <a:lnTo>
                  <a:pt x="48260" y="500379"/>
                </a:lnTo>
                <a:lnTo>
                  <a:pt x="61894" y="470698"/>
                </a:lnTo>
                <a:close/>
              </a:path>
              <a:path w="720725" h="514350">
                <a:moveTo>
                  <a:pt x="99562" y="467508"/>
                </a:moveTo>
                <a:lnTo>
                  <a:pt x="61894" y="470698"/>
                </a:lnTo>
                <a:lnTo>
                  <a:pt x="48260" y="500379"/>
                </a:lnTo>
                <a:lnTo>
                  <a:pt x="52759" y="500379"/>
                </a:lnTo>
                <a:lnTo>
                  <a:pt x="99562" y="467508"/>
                </a:lnTo>
                <a:close/>
              </a:path>
              <a:path w="720725" h="514350">
                <a:moveTo>
                  <a:pt x="698754" y="0"/>
                </a:moveTo>
                <a:lnTo>
                  <a:pt x="77632" y="436435"/>
                </a:lnTo>
                <a:lnTo>
                  <a:pt x="61894" y="470698"/>
                </a:lnTo>
                <a:lnTo>
                  <a:pt x="99562" y="467508"/>
                </a:lnTo>
                <a:lnTo>
                  <a:pt x="720725" y="31241"/>
                </a:lnTo>
                <a:lnTo>
                  <a:pt x="698754" y="0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821935" y="4559808"/>
            <a:ext cx="59588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753355" y="3965447"/>
            <a:ext cx="723900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753355" y="3965447"/>
            <a:ext cx="719328" cy="7010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988052" y="4421632"/>
            <a:ext cx="324485" cy="158750"/>
          </a:xfrm>
          <a:custGeom>
            <a:avLst/>
            <a:gdLst/>
            <a:ahLst/>
            <a:cxnLst/>
            <a:rect l="l" t="t" r="r" b="b"/>
            <a:pathLst>
              <a:path w="324485" h="158750">
                <a:moveTo>
                  <a:pt x="0" y="115570"/>
                </a:moveTo>
                <a:lnTo>
                  <a:pt x="17535" y="138575"/>
                </a:lnTo>
                <a:lnTo>
                  <a:pt x="48536" y="152912"/>
                </a:lnTo>
                <a:lnTo>
                  <a:pt x="89858" y="158171"/>
                </a:lnTo>
                <a:lnTo>
                  <a:pt x="138354" y="153946"/>
                </a:lnTo>
                <a:lnTo>
                  <a:pt x="190881" y="139827"/>
                </a:lnTo>
                <a:lnTo>
                  <a:pt x="230869" y="121718"/>
                </a:lnTo>
                <a:lnTo>
                  <a:pt x="44774" y="121718"/>
                </a:lnTo>
                <a:lnTo>
                  <a:pt x="0" y="115570"/>
                </a:lnTo>
                <a:close/>
              </a:path>
              <a:path w="324485" h="158750">
                <a:moveTo>
                  <a:pt x="322961" y="0"/>
                </a:moveTo>
                <a:lnTo>
                  <a:pt x="289178" y="35814"/>
                </a:lnTo>
                <a:lnTo>
                  <a:pt x="246732" y="66019"/>
                </a:lnTo>
                <a:lnTo>
                  <a:pt x="198317" y="90471"/>
                </a:lnTo>
                <a:lnTo>
                  <a:pt x="146685" y="108410"/>
                </a:lnTo>
                <a:lnTo>
                  <a:pt x="94586" y="119078"/>
                </a:lnTo>
                <a:lnTo>
                  <a:pt x="44774" y="121718"/>
                </a:lnTo>
                <a:lnTo>
                  <a:pt x="230869" y="121718"/>
                </a:lnTo>
                <a:lnTo>
                  <a:pt x="240413" y="117396"/>
                </a:lnTo>
                <a:lnTo>
                  <a:pt x="280569" y="89894"/>
                </a:lnTo>
                <a:lnTo>
                  <a:pt x="309167" y="59624"/>
                </a:lnTo>
                <a:lnTo>
                  <a:pt x="324025" y="28891"/>
                </a:lnTo>
                <a:lnTo>
                  <a:pt x="322961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936871" y="4474717"/>
            <a:ext cx="339725" cy="105410"/>
          </a:xfrm>
          <a:custGeom>
            <a:avLst/>
            <a:gdLst/>
            <a:ahLst/>
            <a:cxnLst/>
            <a:rect l="l" t="t" r="r" b="b"/>
            <a:pathLst>
              <a:path w="339725" h="105410">
                <a:moveTo>
                  <a:pt x="0" y="36448"/>
                </a:moveTo>
                <a:lnTo>
                  <a:pt x="16976" y="68754"/>
                </a:lnTo>
                <a:lnTo>
                  <a:pt x="56276" y="92392"/>
                </a:lnTo>
                <a:lnTo>
                  <a:pt x="112174" y="105171"/>
                </a:lnTo>
                <a:lnTo>
                  <a:pt x="178942" y="104901"/>
                </a:lnTo>
                <a:lnTo>
                  <a:pt x="244260" y="91011"/>
                </a:lnTo>
                <a:lnTo>
                  <a:pt x="296195" y="66643"/>
                </a:lnTo>
                <a:lnTo>
                  <a:pt x="299095" y="63912"/>
                </a:lnTo>
                <a:lnTo>
                  <a:pt x="143541" y="63912"/>
                </a:lnTo>
                <a:lnTo>
                  <a:pt x="90663" y="62055"/>
                </a:lnTo>
                <a:lnTo>
                  <a:pt x="41871" y="52931"/>
                </a:lnTo>
                <a:lnTo>
                  <a:pt x="0" y="36448"/>
                </a:lnTo>
                <a:close/>
              </a:path>
              <a:path w="339725" h="105410">
                <a:moveTo>
                  <a:pt x="339343" y="0"/>
                </a:moveTo>
                <a:lnTo>
                  <a:pt x="298323" y="26796"/>
                </a:lnTo>
                <a:lnTo>
                  <a:pt x="250207" y="46191"/>
                </a:lnTo>
                <a:lnTo>
                  <a:pt x="197668" y="58594"/>
                </a:lnTo>
                <a:lnTo>
                  <a:pt x="143541" y="63912"/>
                </a:lnTo>
                <a:lnTo>
                  <a:pt x="299095" y="63912"/>
                </a:lnTo>
                <a:lnTo>
                  <a:pt x="329604" y="35178"/>
                </a:lnTo>
                <a:lnTo>
                  <a:pt x="339343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906009" y="4487545"/>
            <a:ext cx="341630" cy="92710"/>
          </a:xfrm>
          <a:custGeom>
            <a:avLst/>
            <a:gdLst/>
            <a:ahLst/>
            <a:cxnLst/>
            <a:rect l="l" t="t" r="r" b="b"/>
            <a:pathLst>
              <a:path w="341629" h="92710">
                <a:moveTo>
                  <a:pt x="0" y="7111"/>
                </a:moveTo>
                <a:lnTo>
                  <a:pt x="34007" y="58834"/>
                </a:lnTo>
                <a:lnTo>
                  <a:pt x="71341" y="77273"/>
                </a:lnTo>
                <a:lnTo>
                  <a:pt x="118441" y="88904"/>
                </a:lnTo>
                <a:lnTo>
                  <a:pt x="172465" y="92328"/>
                </a:lnTo>
                <a:lnTo>
                  <a:pt x="226302" y="86652"/>
                </a:lnTo>
                <a:lnTo>
                  <a:pt x="272879" y="73069"/>
                </a:lnTo>
                <a:lnTo>
                  <a:pt x="309415" y="53092"/>
                </a:lnTo>
                <a:lnTo>
                  <a:pt x="314646" y="47609"/>
                </a:lnTo>
                <a:lnTo>
                  <a:pt x="140652" y="47609"/>
                </a:lnTo>
                <a:lnTo>
                  <a:pt x="88114" y="41053"/>
                </a:lnTo>
                <a:lnTo>
                  <a:pt x="40282" y="27499"/>
                </a:lnTo>
                <a:lnTo>
                  <a:pt x="0" y="7111"/>
                </a:lnTo>
                <a:close/>
              </a:path>
              <a:path w="341629" h="92710">
                <a:moveTo>
                  <a:pt x="341249" y="0"/>
                </a:moveTo>
                <a:lnTo>
                  <a:pt x="298068" y="23621"/>
                </a:lnTo>
                <a:lnTo>
                  <a:pt x="248473" y="39058"/>
                </a:lnTo>
                <a:lnTo>
                  <a:pt x="195053" y="46999"/>
                </a:lnTo>
                <a:lnTo>
                  <a:pt x="140652" y="47609"/>
                </a:lnTo>
                <a:lnTo>
                  <a:pt x="314646" y="47609"/>
                </a:lnTo>
                <a:lnTo>
                  <a:pt x="333132" y="28231"/>
                </a:lnTo>
                <a:lnTo>
                  <a:pt x="341249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73244" y="4470146"/>
            <a:ext cx="340360" cy="112395"/>
          </a:xfrm>
          <a:custGeom>
            <a:avLst/>
            <a:gdLst/>
            <a:ahLst/>
            <a:cxnLst/>
            <a:rect l="l" t="t" r="r" b="b"/>
            <a:pathLst>
              <a:path w="340360" h="112395">
                <a:moveTo>
                  <a:pt x="0" y="0"/>
                </a:moveTo>
                <a:lnTo>
                  <a:pt x="25936" y="55461"/>
                </a:lnTo>
                <a:lnTo>
                  <a:pt x="60194" y="79123"/>
                </a:lnTo>
                <a:lnTo>
                  <a:pt x="105200" y="97682"/>
                </a:lnTo>
                <a:lnTo>
                  <a:pt x="158368" y="109346"/>
                </a:lnTo>
                <a:lnTo>
                  <a:pt x="212673" y="112203"/>
                </a:lnTo>
                <a:lnTo>
                  <a:pt x="260966" y="106233"/>
                </a:lnTo>
                <a:lnTo>
                  <a:pt x="300256" y="92485"/>
                </a:lnTo>
                <a:lnTo>
                  <a:pt x="327549" y="72006"/>
                </a:lnTo>
                <a:lnTo>
                  <a:pt x="328771" y="69409"/>
                </a:lnTo>
                <a:lnTo>
                  <a:pt x="241902" y="69409"/>
                </a:lnTo>
                <a:lnTo>
                  <a:pt x="187658" y="68862"/>
                </a:lnTo>
                <a:lnTo>
                  <a:pt x="133556" y="61055"/>
                </a:lnTo>
                <a:lnTo>
                  <a:pt x="82385" y="46580"/>
                </a:lnTo>
                <a:lnTo>
                  <a:pt x="36936" y="26031"/>
                </a:lnTo>
                <a:lnTo>
                  <a:pt x="0" y="0"/>
                </a:lnTo>
                <a:close/>
              </a:path>
              <a:path w="340360" h="112395">
                <a:moveTo>
                  <a:pt x="339851" y="45846"/>
                </a:moveTo>
                <a:lnTo>
                  <a:pt x="293496" y="62102"/>
                </a:lnTo>
                <a:lnTo>
                  <a:pt x="241902" y="69409"/>
                </a:lnTo>
                <a:lnTo>
                  <a:pt x="328771" y="69409"/>
                </a:lnTo>
                <a:lnTo>
                  <a:pt x="339851" y="458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99914" y="4482591"/>
            <a:ext cx="342900" cy="99060"/>
          </a:xfrm>
          <a:custGeom>
            <a:avLst/>
            <a:gdLst/>
            <a:ahLst/>
            <a:cxnLst/>
            <a:rect l="l" t="t" r="r" b="b"/>
            <a:pathLst>
              <a:path w="342900" h="99060">
                <a:moveTo>
                  <a:pt x="0" y="0"/>
                </a:moveTo>
                <a:lnTo>
                  <a:pt x="30349" y="54987"/>
                </a:lnTo>
                <a:lnTo>
                  <a:pt x="66449" y="76370"/>
                </a:lnTo>
                <a:lnTo>
                  <a:pt x="112832" y="91517"/>
                </a:lnTo>
                <a:lnTo>
                  <a:pt x="166750" y="98805"/>
                </a:lnTo>
                <a:lnTo>
                  <a:pt x="221132" y="96957"/>
                </a:lnTo>
                <a:lnTo>
                  <a:pt x="268808" y="86520"/>
                </a:lnTo>
                <a:lnTo>
                  <a:pt x="306882" y="68841"/>
                </a:lnTo>
                <a:lnTo>
                  <a:pt x="322445" y="54497"/>
                </a:lnTo>
                <a:lnTo>
                  <a:pt x="192710" y="54497"/>
                </a:lnTo>
                <a:lnTo>
                  <a:pt x="138128" y="51244"/>
                </a:lnTo>
                <a:lnTo>
                  <a:pt x="85927" y="40837"/>
                </a:lnTo>
                <a:lnTo>
                  <a:pt x="38940" y="23636"/>
                </a:lnTo>
                <a:lnTo>
                  <a:pt x="0" y="0"/>
                </a:lnTo>
                <a:close/>
              </a:path>
              <a:path w="342900" h="99060">
                <a:moveTo>
                  <a:pt x="342646" y="17144"/>
                </a:moveTo>
                <a:lnTo>
                  <a:pt x="297688" y="38099"/>
                </a:lnTo>
                <a:lnTo>
                  <a:pt x="246841" y="50235"/>
                </a:lnTo>
                <a:lnTo>
                  <a:pt x="192710" y="54497"/>
                </a:lnTo>
                <a:lnTo>
                  <a:pt x="322445" y="54497"/>
                </a:lnTo>
                <a:lnTo>
                  <a:pt x="332460" y="45266"/>
                </a:lnTo>
                <a:lnTo>
                  <a:pt x="342646" y="17144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861686" y="4439920"/>
            <a:ext cx="327660" cy="147320"/>
          </a:xfrm>
          <a:custGeom>
            <a:avLst/>
            <a:gdLst/>
            <a:ahLst/>
            <a:cxnLst/>
            <a:rect l="l" t="t" r="r" b="b"/>
            <a:pathLst>
              <a:path w="327660" h="147320">
                <a:moveTo>
                  <a:pt x="0" y="0"/>
                </a:moveTo>
                <a:lnTo>
                  <a:pt x="16406" y="60531"/>
                </a:lnTo>
                <a:lnTo>
                  <a:pt x="46296" y="89775"/>
                </a:lnTo>
                <a:lnTo>
                  <a:pt x="87603" y="115381"/>
                </a:lnTo>
                <a:lnTo>
                  <a:pt x="138049" y="135127"/>
                </a:lnTo>
                <a:lnTo>
                  <a:pt x="191111" y="145976"/>
                </a:lnTo>
                <a:lnTo>
                  <a:pt x="239705" y="146937"/>
                </a:lnTo>
                <a:lnTo>
                  <a:pt x="280704" y="138639"/>
                </a:lnTo>
                <a:lnTo>
                  <a:pt x="310980" y="121708"/>
                </a:lnTo>
                <a:lnTo>
                  <a:pt x="320964" y="106552"/>
                </a:lnTo>
                <a:lnTo>
                  <a:pt x="279018" y="106552"/>
                </a:lnTo>
                <a:lnTo>
                  <a:pt x="226980" y="106456"/>
                </a:lnTo>
                <a:lnTo>
                  <a:pt x="173604" y="97949"/>
                </a:lnTo>
                <a:lnTo>
                  <a:pt x="121554" y="82041"/>
                </a:lnTo>
                <a:lnTo>
                  <a:pt x="73495" y="59741"/>
                </a:lnTo>
                <a:lnTo>
                  <a:pt x="32089" y="32058"/>
                </a:lnTo>
                <a:lnTo>
                  <a:pt x="0" y="0"/>
                </a:lnTo>
                <a:close/>
              </a:path>
              <a:path w="327660" h="147320">
                <a:moveTo>
                  <a:pt x="327405" y="96773"/>
                </a:moveTo>
                <a:lnTo>
                  <a:pt x="316291" y="100105"/>
                </a:lnTo>
                <a:lnTo>
                  <a:pt x="304498" y="102854"/>
                </a:lnTo>
                <a:lnTo>
                  <a:pt x="292062" y="105007"/>
                </a:lnTo>
                <a:lnTo>
                  <a:pt x="279018" y="106552"/>
                </a:lnTo>
                <a:lnTo>
                  <a:pt x="320964" y="106552"/>
                </a:lnTo>
                <a:lnTo>
                  <a:pt x="327405" y="96773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835888" y="4416171"/>
            <a:ext cx="318770" cy="165735"/>
          </a:xfrm>
          <a:custGeom>
            <a:avLst/>
            <a:gdLst/>
            <a:ahLst/>
            <a:cxnLst/>
            <a:rect l="l" t="t" r="r" b="b"/>
            <a:pathLst>
              <a:path w="318770" h="165735">
                <a:moveTo>
                  <a:pt x="2176" y="0"/>
                </a:moveTo>
                <a:lnTo>
                  <a:pt x="13569" y="60793"/>
                </a:lnTo>
                <a:lnTo>
                  <a:pt x="40800" y="92089"/>
                </a:lnTo>
                <a:lnTo>
                  <a:pt x="79607" y="120830"/>
                </a:lnTo>
                <a:lnTo>
                  <a:pt x="127906" y="144652"/>
                </a:lnTo>
                <a:lnTo>
                  <a:pt x="179564" y="159994"/>
                </a:lnTo>
                <a:lnTo>
                  <a:pt x="227596" y="165247"/>
                </a:lnTo>
                <a:lnTo>
                  <a:pt x="268861" y="160746"/>
                </a:lnTo>
                <a:lnTo>
                  <a:pt x="300219" y="146827"/>
                </a:lnTo>
                <a:lnTo>
                  <a:pt x="314286" y="129158"/>
                </a:lnTo>
                <a:lnTo>
                  <a:pt x="269765" y="129158"/>
                </a:lnTo>
                <a:lnTo>
                  <a:pt x="218290" y="124442"/>
                </a:lnTo>
                <a:lnTo>
                  <a:pt x="166156" y="111364"/>
                </a:lnTo>
                <a:lnTo>
                  <a:pt x="115920" y="91154"/>
                </a:lnTo>
                <a:lnTo>
                  <a:pt x="70140" y="65038"/>
                </a:lnTo>
                <a:lnTo>
                  <a:pt x="31372" y="34244"/>
                </a:lnTo>
                <a:lnTo>
                  <a:pt x="2176" y="0"/>
                </a:lnTo>
                <a:close/>
              </a:path>
              <a:path w="318770" h="165735">
                <a:moveTo>
                  <a:pt x="318533" y="123824"/>
                </a:moveTo>
                <a:lnTo>
                  <a:pt x="307252" y="126158"/>
                </a:lnTo>
                <a:lnTo>
                  <a:pt x="295339" y="127825"/>
                </a:lnTo>
                <a:lnTo>
                  <a:pt x="282832" y="128825"/>
                </a:lnTo>
                <a:lnTo>
                  <a:pt x="269765" y="129158"/>
                </a:lnTo>
                <a:lnTo>
                  <a:pt x="314286" y="129158"/>
                </a:lnTo>
                <a:lnTo>
                  <a:pt x="318533" y="123824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812772" y="4379467"/>
            <a:ext cx="302260" cy="201930"/>
          </a:xfrm>
          <a:custGeom>
            <a:avLst/>
            <a:gdLst/>
            <a:ahLst/>
            <a:cxnLst/>
            <a:rect l="l" t="t" r="r" b="b"/>
            <a:pathLst>
              <a:path w="302260" h="201929">
                <a:moveTo>
                  <a:pt x="6877" y="0"/>
                </a:moveTo>
                <a:lnTo>
                  <a:pt x="8429" y="62731"/>
                </a:lnTo>
                <a:lnTo>
                  <a:pt x="30496" y="98243"/>
                </a:lnTo>
                <a:lnTo>
                  <a:pt x="64529" y="132925"/>
                </a:lnTo>
                <a:lnTo>
                  <a:pt x="108858" y="164083"/>
                </a:lnTo>
                <a:lnTo>
                  <a:pt x="157767" y="187287"/>
                </a:lnTo>
                <a:lnTo>
                  <a:pt x="204689" y="199810"/>
                </a:lnTo>
                <a:lnTo>
                  <a:pt x="246448" y="201519"/>
                </a:lnTo>
                <a:lnTo>
                  <a:pt x="279867" y="192280"/>
                </a:lnTo>
                <a:lnTo>
                  <a:pt x="301052" y="172624"/>
                </a:lnTo>
                <a:lnTo>
                  <a:pt x="290178" y="172624"/>
                </a:lnTo>
                <a:lnTo>
                  <a:pt x="278085" y="172529"/>
                </a:lnTo>
                <a:lnTo>
                  <a:pt x="201969" y="157527"/>
                </a:lnTo>
                <a:lnTo>
                  <a:pt x="152155" y="136520"/>
                </a:lnTo>
                <a:lnTo>
                  <a:pt x="105397" y="108648"/>
                </a:lnTo>
                <a:lnTo>
                  <a:pt x="64036" y="75527"/>
                </a:lnTo>
                <a:lnTo>
                  <a:pt x="30415" y="38772"/>
                </a:lnTo>
                <a:lnTo>
                  <a:pt x="6877" y="0"/>
                </a:lnTo>
                <a:close/>
              </a:path>
              <a:path w="302260" h="201929">
                <a:moveTo>
                  <a:pt x="301771" y="171957"/>
                </a:moveTo>
                <a:lnTo>
                  <a:pt x="290178" y="172624"/>
                </a:lnTo>
                <a:lnTo>
                  <a:pt x="301052" y="172624"/>
                </a:lnTo>
                <a:lnTo>
                  <a:pt x="301771" y="17195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4862829" y="4120388"/>
            <a:ext cx="492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F(1)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6041135" y="4559808"/>
            <a:ext cx="59588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972555" y="3965447"/>
            <a:ext cx="723900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972555" y="3965447"/>
            <a:ext cx="719327" cy="701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204203" y="4421632"/>
            <a:ext cx="324485" cy="158750"/>
          </a:xfrm>
          <a:custGeom>
            <a:avLst/>
            <a:gdLst/>
            <a:ahLst/>
            <a:cxnLst/>
            <a:rect l="l" t="t" r="r" b="b"/>
            <a:pathLst>
              <a:path w="324484" h="158750">
                <a:moveTo>
                  <a:pt x="0" y="115697"/>
                </a:moveTo>
                <a:lnTo>
                  <a:pt x="17473" y="138690"/>
                </a:lnTo>
                <a:lnTo>
                  <a:pt x="48436" y="153002"/>
                </a:lnTo>
                <a:lnTo>
                  <a:pt x="89739" y="158244"/>
                </a:lnTo>
                <a:lnTo>
                  <a:pt x="138228" y="154024"/>
                </a:lnTo>
                <a:lnTo>
                  <a:pt x="190754" y="139954"/>
                </a:lnTo>
                <a:lnTo>
                  <a:pt x="230789" y="121791"/>
                </a:lnTo>
                <a:lnTo>
                  <a:pt x="44730" y="121791"/>
                </a:lnTo>
                <a:lnTo>
                  <a:pt x="0" y="115697"/>
                </a:lnTo>
                <a:close/>
              </a:path>
              <a:path w="324484" h="158750">
                <a:moveTo>
                  <a:pt x="322834" y="0"/>
                </a:moveTo>
                <a:lnTo>
                  <a:pt x="289179" y="35814"/>
                </a:lnTo>
                <a:lnTo>
                  <a:pt x="246723" y="66020"/>
                </a:lnTo>
                <a:lnTo>
                  <a:pt x="198289" y="90475"/>
                </a:lnTo>
                <a:lnTo>
                  <a:pt x="146637" y="108426"/>
                </a:lnTo>
                <a:lnTo>
                  <a:pt x="94530" y="119116"/>
                </a:lnTo>
                <a:lnTo>
                  <a:pt x="44730" y="121791"/>
                </a:lnTo>
                <a:lnTo>
                  <a:pt x="230789" y="121791"/>
                </a:lnTo>
                <a:lnTo>
                  <a:pt x="240334" y="117461"/>
                </a:lnTo>
                <a:lnTo>
                  <a:pt x="280497" y="89922"/>
                </a:lnTo>
                <a:lnTo>
                  <a:pt x="309077" y="59633"/>
                </a:lnTo>
                <a:lnTo>
                  <a:pt x="323910" y="28893"/>
                </a:lnTo>
                <a:lnTo>
                  <a:pt x="322834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152896" y="4474845"/>
            <a:ext cx="339725" cy="105410"/>
          </a:xfrm>
          <a:custGeom>
            <a:avLst/>
            <a:gdLst/>
            <a:ahLst/>
            <a:cxnLst/>
            <a:rect l="l" t="t" r="r" b="b"/>
            <a:pathLst>
              <a:path w="339725" h="105410">
                <a:moveTo>
                  <a:pt x="0" y="36321"/>
                </a:moveTo>
                <a:lnTo>
                  <a:pt x="16996" y="68627"/>
                </a:lnTo>
                <a:lnTo>
                  <a:pt x="56340" y="92265"/>
                </a:lnTo>
                <a:lnTo>
                  <a:pt x="112281" y="105044"/>
                </a:lnTo>
                <a:lnTo>
                  <a:pt x="179069" y="104774"/>
                </a:lnTo>
                <a:lnTo>
                  <a:pt x="244387" y="90904"/>
                </a:lnTo>
                <a:lnTo>
                  <a:pt x="296322" y="66579"/>
                </a:lnTo>
                <a:lnTo>
                  <a:pt x="299276" y="63801"/>
                </a:lnTo>
                <a:lnTo>
                  <a:pt x="143605" y="63801"/>
                </a:lnTo>
                <a:lnTo>
                  <a:pt x="90696" y="61933"/>
                </a:lnTo>
                <a:lnTo>
                  <a:pt x="41880" y="52805"/>
                </a:lnTo>
                <a:lnTo>
                  <a:pt x="0" y="36321"/>
                </a:lnTo>
                <a:close/>
              </a:path>
              <a:path w="339725" h="105410">
                <a:moveTo>
                  <a:pt x="339470" y="0"/>
                </a:moveTo>
                <a:lnTo>
                  <a:pt x="298450" y="26796"/>
                </a:lnTo>
                <a:lnTo>
                  <a:pt x="250325" y="46138"/>
                </a:lnTo>
                <a:lnTo>
                  <a:pt x="197762" y="58504"/>
                </a:lnTo>
                <a:lnTo>
                  <a:pt x="143605" y="63801"/>
                </a:lnTo>
                <a:lnTo>
                  <a:pt x="299276" y="63801"/>
                </a:lnTo>
                <a:lnTo>
                  <a:pt x="329731" y="35159"/>
                </a:lnTo>
                <a:lnTo>
                  <a:pt x="339470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122034" y="4487545"/>
            <a:ext cx="341630" cy="92710"/>
          </a:xfrm>
          <a:custGeom>
            <a:avLst/>
            <a:gdLst/>
            <a:ahLst/>
            <a:cxnLst/>
            <a:rect l="l" t="t" r="r" b="b"/>
            <a:pathLst>
              <a:path w="341629" h="92710">
                <a:moveTo>
                  <a:pt x="0" y="7111"/>
                </a:moveTo>
                <a:lnTo>
                  <a:pt x="34007" y="58834"/>
                </a:lnTo>
                <a:lnTo>
                  <a:pt x="71341" y="77273"/>
                </a:lnTo>
                <a:lnTo>
                  <a:pt x="118441" y="88904"/>
                </a:lnTo>
                <a:lnTo>
                  <a:pt x="172465" y="92328"/>
                </a:lnTo>
                <a:lnTo>
                  <a:pt x="226302" y="86701"/>
                </a:lnTo>
                <a:lnTo>
                  <a:pt x="272879" y="73124"/>
                </a:lnTo>
                <a:lnTo>
                  <a:pt x="309415" y="53128"/>
                </a:lnTo>
                <a:lnTo>
                  <a:pt x="314630" y="47656"/>
                </a:lnTo>
                <a:lnTo>
                  <a:pt x="140716" y="47656"/>
                </a:lnTo>
                <a:lnTo>
                  <a:pt x="88175" y="41110"/>
                </a:lnTo>
                <a:lnTo>
                  <a:pt x="40327" y="27543"/>
                </a:lnTo>
                <a:lnTo>
                  <a:pt x="0" y="7111"/>
                </a:lnTo>
                <a:close/>
              </a:path>
              <a:path w="341629" h="92710">
                <a:moveTo>
                  <a:pt x="341249" y="0"/>
                </a:moveTo>
                <a:lnTo>
                  <a:pt x="298195" y="23621"/>
                </a:lnTo>
                <a:lnTo>
                  <a:pt x="248555" y="39067"/>
                </a:lnTo>
                <a:lnTo>
                  <a:pt x="195119" y="47027"/>
                </a:lnTo>
                <a:lnTo>
                  <a:pt x="140716" y="47656"/>
                </a:lnTo>
                <a:lnTo>
                  <a:pt x="314630" y="47656"/>
                </a:lnTo>
                <a:lnTo>
                  <a:pt x="333132" y="28243"/>
                </a:lnTo>
                <a:lnTo>
                  <a:pt x="341249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089269" y="4470146"/>
            <a:ext cx="340360" cy="112395"/>
          </a:xfrm>
          <a:custGeom>
            <a:avLst/>
            <a:gdLst/>
            <a:ahLst/>
            <a:cxnLst/>
            <a:rect l="l" t="t" r="r" b="b"/>
            <a:pathLst>
              <a:path w="340360" h="112395">
                <a:moveTo>
                  <a:pt x="0" y="0"/>
                </a:moveTo>
                <a:lnTo>
                  <a:pt x="25973" y="55461"/>
                </a:lnTo>
                <a:lnTo>
                  <a:pt x="60249" y="79123"/>
                </a:lnTo>
                <a:lnTo>
                  <a:pt x="105249" y="97682"/>
                </a:lnTo>
                <a:lnTo>
                  <a:pt x="158368" y="109346"/>
                </a:lnTo>
                <a:lnTo>
                  <a:pt x="212674" y="112205"/>
                </a:lnTo>
                <a:lnTo>
                  <a:pt x="260974" y="106242"/>
                </a:lnTo>
                <a:lnTo>
                  <a:pt x="300283" y="92512"/>
                </a:lnTo>
                <a:lnTo>
                  <a:pt x="327614" y="72071"/>
                </a:lnTo>
                <a:lnTo>
                  <a:pt x="328875" y="69409"/>
                </a:lnTo>
                <a:lnTo>
                  <a:pt x="241902" y="69409"/>
                </a:lnTo>
                <a:lnTo>
                  <a:pt x="187658" y="68862"/>
                </a:lnTo>
                <a:lnTo>
                  <a:pt x="133556" y="61055"/>
                </a:lnTo>
                <a:lnTo>
                  <a:pt x="82385" y="46580"/>
                </a:lnTo>
                <a:lnTo>
                  <a:pt x="36936" y="26031"/>
                </a:lnTo>
                <a:lnTo>
                  <a:pt x="0" y="0"/>
                </a:lnTo>
                <a:close/>
              </a:path>
              <a:path w="340360" h="112395">
                <a:moveTo>
                  <a:pt x="339978" y="45973"/>
                </a:moveTo>
                <a:lnTo>
                  <a:pt x="293496" y="62102"/>
                </a:lnTo>
                <a:lnTo>
                  <a:pt x="241902" y="69409"/>
                </a:lnTo>
                <a:lnTo>
                  <a:pt x="328875" y="69409"/>
                </a:lnTo>
                <a:lnTo>
                  <a:pt x="339978" y="45973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117463" y="4481067"/>
            <a:ext cx="342265" cy="99060"/>
          </a:xfrm>
          <a:custGeom>
            <a:avLst/>
            <a:gdLst/>
            <a:ahLst/>
            <a:cxnLst/>
            <a:rect l="l" t="t" r="r" b="b"/>
            <a:pathLst>
              <a:path w="342264" h="99060">
                <a:moveTo>
                  <a:pt x="0" y="0"/>
                </a:moveTo>
                <a:lnTo>
                  <a:pt x="30396" y="54933"/>
                </a:lnTo>
                <a:lnTo>
                  <a:pt x="66458" y="76334"/>
                </a:lnTo>
                <a:lnTo>
                  <a:pt x="112780" y="91505"/>
                </a:lnTo>
                <a:lnTo>
                  <a:pt x="166624" y="98805"/>
                </a:lnTo>
                <a:lnTo>
                  <a:pt x="220942" y="96895"/>
                </a:lnTo>
                <a:lnTo>
                  <a:pt x="268573" y="86420"/>
                </a:lnTo>
                <a:lnTo>
                  <a:pt x="306609" y="68722"/>
                </a:lnTo>
                <a:lnTo>
                  <a:pt x="322144" y="54374"/>
                </a:lnTo>
                <a:lnTo>
                  <a:pt x="192579" y="54374"/>
                </a:lnTo>
                <a:lnTo>
                  <a:pt x="138049" y="51133"/>
                </a:lnTo>
                <a:lnTo>
                  <a:pt x="85889" y="40748"/>
                </a:lnTo>
                <a:lnTo>
                  <a:pt x="38930" y="23582"/>
                </a:lnTo>
                <a:lnTo>
                  <a:pt x="0" y="0"/>
                </a:lnTo>
                <a:close/>
              </a:path>
              <a:path w="342264" h="99060">
                <a:moveTo>
                  <a:pt x="342264" y="17017"/>
                </a:moveTo>
                <a:lnTo>
                  <a:pt x="297434" y="37972"/>
                </a:lnTo>
                <a:lnTo>
                  <a:pt x="246650" y="50109"/>
                </a:lnTo>
                <a:lnTo>
                  <a:pt x="192579" y="54374"/>
                </a:lnTo>
                <a:lnTo>
                  <a:pt x="322144" y="54374"/>
                </a:lnTo>
                <a:lnTo>
                  <a:pt x="332142" y="45140"/>
                </a:lnTo>
                <a:lnTo>
                  <a:pt x="342264" y="1701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079109" y="4438141"/>
            <a:ext cx="327660" cy="147320"/>
          </a:xfrm>
          <a:custGeom>
            <a:avLst/>
            <a:gdLst/>
            <a:ahLst/>
            <a:cxnLst/>
            <a:rect l="l" t="t" r="r" b="b"/>
            <a:pathLst>
              <a:path w="327660" h="147320">
                <a:moveTo>
                  <a:pt x="0" y="0"/>
                </a:moveTo>
                <a:lnTo>
                  <a:pt x="16505" y="60523"/>
                </a:lnTo>
                <a:lnTo>
                  <a:pt x="46414" y="89748"/>
                </a:lnTo>
                <a:lnTo>
                  <a:pt x="87729" y="115315"/>
                </a:lnTo>
                <a:lnTo>
                  <a:pt x="138175" y="135000"/>
                </a:lnTo>
                <a:lnTo>
                  <a:pt x="191225" y="145898"/>
                </a:lnTo>
                <a:lnTo>
                  <a:pt x="239788" y="146865"/>
                </a:lnTo>
                <a:lnTo>
                  <a:pt x="280749" y="138548"/>
                </a:lnTo>
                <a:lnTo>
                  <a:pt x="310993" y="121593"/>
                </a:lnTo>
                <a:lnTo>
                  <a:pt x="320888" y="106552"/>
                </a:lnTo>
                <a:lnTo>
                  <a:pt x="279018" y="106552"/>
                </a:lnTo>
                <a:lnTo>
                  <a:pt x="226988" y="106456"/>
                </a:lnTo>
                <a:lnTo>
                  <a:pt x="173632" y="97949"/>
                </a:lnTo>
                <a:lnTo>
                  <a:pt x="121602" y="82041"/>
                </a:lnTo>
                <a:lnTo>
                  <a:pt x="73551" y="59741"/>
                </a:lnTo>
                <a:lnTo>
                  <a:pt x="32133" y="32058"/>
                </a:lnTo>
                <a:lnTo>
                  <a:pt x="0" y="0"/>
                </a:lnTo>
                <a:close/>
              </a:path>
              <a:path w="327660" h="147320">
                <a:moveTo>
                  <a:pt x="327405" y="96646"/>
                </a:moveTo>
                <a:lnTo>
                  <a:pt x="316291" y="100052"/>
                </a:lnTo>
                <a:lnTo>
                  <a:pt x="304498" y="102838"/>
                </a:lnTo>
                <a:lnTo>
                  <a:pt x="292062" y="105005"/>
                </a:lnTo>
                <a:lnTo>
                  <a:pt x="279018" y="106552"/>
                </a:lnTo>
                <a:lnTo>
                  <a:pt x="320888" y="106552"/>
                </a:lnTo>
                <a:lnTo>
                  <a:pt x="327405" y="9664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053692" y="4414901"/>
            <a:ext cx="318770" cy="164465"/>
          </a:xfrm>
          <a:custGeom>
            <a:avLst/>
            <a:gdLst/>
            <a:ahLst/>
            <a:cxnLst/>
            <a:rect l="l" t="t" r="r" b="b"/>
            <a:pathLst>
              <a:path w="318770" h="164464">
                <a:moveTo>
                  <a:pt x="2175" y="0"/>
                </a:moveTo>
                <a:lnTo>
                  <a:pt x="13576" y="60730"/>
                </a:lnTo>
                <a:lnTo>
                  <a:pt x="40826" y="92025"/>
                </a:lnTo>
                <a:lnTo>
                  <a:pt x="79671" y="120753"/>
                </a:lnTo>
                <a:lnTo>
                  <a:pt x="128032" y="144525"/>
                </a:lnTo>
                <a:lnTo>
                  <a:pt x="192141" y="162115"/>
                </a:lnTo>
                <a:lnTo>
                  <a:pt x="249333" y="164084"/>
                </a:lnTo>
                <a:lnTo>
                  <a:pt x="293499" y="151098"/>
                </a:lnTo>
                <a:lnTo>
                  <a:pt x="313752" y="129031"/>
                </a:lnTo>
                <a:lnTo>
                  <a:pt x="269764" y="129031"/>
                </a:lnTo>
                <a:lnTo>
                  <a:pt x="218289" y="124360"/>
                </a:lnTo>
                <a:lnTo>
                  <a:pt x="166155" y="111299"/>
                </a:lnTo>
                <a:lnTo>
                  <a:pt x="115919" y="91090"/>
                </a:lnTo>
                <a:lnTo>
                  <a:pt x="70139" y="64976"/>
                </a:lnTo>
                <a:lnTo>
                  <a:pt x="31371" y="34199"/>
                </a:lnTo>
                <a:lnTo>
                  <a:pt x="2175" y="0"/>
                </a:lnTo>
                <a:close/>
              </a:path>
              <a:path w="318770" h="164464">
                <a:moveTo>
                  <a:pt x="318532" y="123825"/>
                </a:moveTo>
                <a:lnTo>
                  <a:pt x="307251" y="126156"/>
                </a:lnTo>
                <a:lnTo>
                  <a:pt x="295338" y="127809"/>
                </a:lnTo>
                <a:lnTo>
                  <a:pt x="282831" y="128772"/>
                </a:lnTo>
                <a:lnTo>
                  <a:pt x="269764" y="129031"/>
                </a:lnTo>
                <a:lnTo>
                  <a:pt x="313752" y="129031"/>
                </a:lnTo>
                <a:lnTo>
                  <a:pt x="318532" y="123825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30194" y="4377690"/>
            <a:ext cx="302260" cy="201930"/>
          </a:xfrm>
          <a:custGeom>
            <a:avLst/>
            <a:gdLst/>
            <a:ahLst/>
            <a:cxnLst/>
            <a:rect l="l" t="t" r="r" b="b"/>
            <a:pathLst>
              <a:path w="302260" h="201929">
                <a:moveTo>
                  <a:pt x="6877" y="0"/>
                </a:moveTo>
                <a:lnTo>
                  <a:pt x="8429" y="62731"/>
                </a:lnTo>
                <a:lnTo>
                  <a:pt x="30496" y="98243"/>
                </a:lnTo>
                <a:lnTo>
                  <a:pt x="64529" y="132925"/>
                </a:lnTo>
                <a:lnTo>
                  <a:pt x="108858" y="164084"/>
                </a:lnTo>
                <a:lnTo>
                  <a:pt x="157780" y="187287"/>
                </a:lnTo>
                <a:lnTo>
                  <a:pt x="204734" y="199810"/>
                </a:lnTo>
                <a:lnTo>
                  <a:pt x="246530" y="201519"/>
                </a:lnTo>
                <a:lnTo>
                  <a:pt x="279981" y="192280"/>
                </a:lnTo>
                <a:lnTo>
                  <a:pt x="301181" y="172622"/>
                </a:lnTo>
                <a:lnTo>
                  <a:pt x="290285" y="172622"/>
                </a:lnTo>
                <a:lnTo>
                  <a:pt x="278149" y="172513"/>
                </a:lnTo>
                <a:lnTo>
                  <a:pt x="201969" y="157453"/>
                </a:lnTo>
                <a:lnTo>
                  <a:pt x="152155" y="136482"/>
                </a:lnTo>
                <a:lnTo>
                  <a:pt x="105397" y="108632"/>
                </a:lnTo>
                <a:lnTo>
                  <a:pt x="64036" y="75522"/>
                </a:lnTo>
                <a:lnTo>
                  <a:pt x="30415" y="38772"/>
                </a:lnTo>
                <a:lnTo>
                  <a:pt x="6877" y="0"/>
                </a:lnTo>
                <a:close/>
              </a:path>
              <a:path w="302260" h="201929">
                <a:moveTo>
                  <a:pt x="301898" y="171958"/>
                </a:moveTo>
                <a:lnTo>
                  <a:pt x="290285" y="172622"/>
                </a:lnTo>
                <a:lnTo>
                  <a:pt x="301181" y="172622"/>
                </a:lnTo>
                <a:lnTo>
                  <a:pt x="301898" y="17195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6082410" y="4120388"/>
            <a:ext cx="492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F(0)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5112258" y="3486784"/>
            <a:ext cx="370840" cy="480059"/>
          </a:xfrm>
          <a:custGeom>
            <a:avLst/>
            <a:gdLst/>
            <a:ahLst/>
            <a:cxnLst/>
            <a:rect l="l" t="t" r="r" b="b"/>
            <a:pathLst>
              <a:path w="370839" h="480060">
                <a:moveTo>
                  <a:pt x="41147" y="299592"/>
                </a:moveTo>
                <a:lnTo>
                  <a:pt x="0" y="479932"/>
                </a:lnTo>
                <a:lnTo>
                  <a:pt x="44642" y="461390"/>
                </a:lnTo>
                <a:lnTo>
                  <a:pt x="37972" y="461390"/>
                </a:lnTo>
                <a:lnTo>
                  <a:pt x="7619" y="438276"/>
                </a:lnTo>
                <a:lnTo>
                  <a:pt x="50321" y="382053"/>
                </a:lnTo>
                <a:lnTo>
                  <a:pt x="57784" y="320801"/>
                </a:lnTo>
                <a:lnTo>
                  <a:pt x="57185" y="313273"/>
                </a:lnTo>
                <a:lnTo>
                  <a:pt x="53848" y="306768"/>
                </a:lnTo>
                <a:lnTo>
                  <a:pt x="48319" y="301978"/>
                </a:lnTo>
                <a:lnTo>
                  <a:pt x="41147" y="299592"/>
                </a:lnTo>
                <a:close/>
              </a:path>
              <a:path w="370839" h="480060">
                <a:moveTo>
                  <a:pt x="50321" y="382053"/>
                </a:moveTo>
                <a:lnTo>
                  <a:pt x="7619" y="438276"/>
                </a:lnTo>
                <a:lnTo>
                  <a:pt x="37972" y="461390"/>
                </a:lnTo>
                <a:lnTo>
                  <a:pt x="45011" y="452119"/>
                </a:lnTo>
                <a:lnTo>
                  <a:pt x="41782" y="452119"/>
                </a:lnTo>
                <a:lnTo>
                  <a:pt x="15493" y="432181"/>
                </a:lnTo>
                <a:lnTo>
                  <a:pt x="45739" y="419649"/>
                </a:lnTo>
                <a:lnTo>
                  <a:pt x="50321" y="382053"/>
                </a:lnTo>
                <a:close/>
              </a:path>
              <a:path w="370839" h="480060">
                <a:moveTo>
                  <a:pt x="145184" y="380043"/>
                </a:moveTo>
                <a:lnTo>
                  <a:pt x="137794" y="381507"/>
                </a:lnTo>
                <a:lnTo>
                  <a:pt x="80642" y="405188"/>
                </a:lnTo>
                <a:lnTo>
                  <a:pt x="37972" y="461390"/>
                </a:lnTo>
                <a:lnTo>
                  <a:pt x="44642" y="461390"/>
                </a:lnTo>
                <a:lnTo>
                  <a:pt x="152272" y="416687"/>
                </a:lnTo>
                <a:lnTo>
                  <a:pt x="158579" y="412458"/>
                </a:lnTo>
                <a:lnTo>
                  <a:pt x="162623" y="406384"/>
                </a:lnTo>
                <a:lnTo>
                  <a:pt x="164095" y="399238"/>
                </a:lnTo>
                <a:lnTo>
                  <a:pt x="162687" y="391794"/>
                </a:lnTo>
                <a:lnTo>
                  <a:pt x="158440" y="385544"/>
                </a:lnTo>
                <a:lnTo>
                  <a:pt x="152336" y="381507"/>
                </a:lnTo>
                <a:lnTo>
                  <a:pt x="145184" y="380043"/>
                </a:lnTo>
                <a:close/>
              </a:path>
              <a:path w="370839" h="480060">
                <a:moveTo>
                  <a:pt x="45739" y="419649"/>
                </a:moveTo>
                <a:lnTo>
                  <a:pt x="15493" y="432181"/>
                </a:lnTo>
                <a:lnTo>
                  <a:pt x="41782" y="452119"/>
                </a:lnTo>
                <a:lnTo>
                  <a:pt x="45739" y="419649"/>
                </a:lnTo>
                <a:close/>
              </a:path>
              <a:path w="370839" h="480060">
                <a:moveTo>
                  <a:pt x="80642" y="405188"/>
                </a:moveTo>
                <a:lnTo>
                  <a:pt x="45739" y="419649"/>
                </a:lnTo>
                <a:lnTo>
                  <a:pt x="41782" y="452119"/>
                </a:lnTo>
                <a:lnTo>
                  <a:pt x="45011" y="452119"/>
                </a:lnTo>
                <a:lnTo>
                  <a:pt x="80642" y="405188"/>
                </a:lnTo>
                <a:close/>
              </a:path>
              <a:path w="370839" h="480060">
                <a:moveTo>
                  <a:pt x="340487" y="0"/>
                </a:moveTo>
                <a:lnTo>
                  <a:pt x="50321" y="382053"/>
                </a:lnTo>
                <a:lnTo>
                  <a:pt x="45739" y="419649"/>
                </a:lnTo>
                <a:lnTo>
                  <a:pt x="80642" y="405188"/>
                </a:lnTo>
                <a:lnTo>
                  <a:pt x="370713" y="23113"/>
                </a:lnTo>
                <a:lnTo>
                  <a:pt x="340487" y="0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929248" y="3494404"/>
            <a:ext cx="370840" cy="480059"/>
          </a:xfrm>
          <a:custGeom>
            <a:avLst/>
            <a:gdLst/>
            <a:ahLst/>
            <a:cxnLst/>
            <a:rect l="l" t="t" r="r" b="b"/>
            <a:pathLst>
              <a:path w="370839" h="480060">
                <a:moveTo>
                  <a:pt x="225528" y="380043"/>
                </a:moveTo>
                <a:lnTo>
                  <a:pt x="218376" y="381508"/>
                </a:lnTo>
                <a:lnTo>
                  <a:pt x="212272" y="385544"/>
                </a:lnTo>
                <a:lnTo>
                  <a:pt x="208025" y="391795"/>
                </a:lnTo>
                <a:lnTo>
                  <a:pt x="206617" y="399238"/>
                </a:lnTo>
                <a:lnTo>
                  <a:pt x="208089" y="406384"/>
                </a:lnTo>
                <a:lnTo>
                  <a:pt x="212133" y="412458"/>
                </a:lnTo>
                <a:lnTo>
                  <a:pt x="218439" y="416687"/>
                </a:lnTo>
                <a:lnTo>
                  <a:pt x="370713" y="479933"/>
                </a:lnTo>
                <a:lnTo>
                  <a:pt x="368454" y="461391"/>
                </a:lnTo>
                <a:lnTo>
                  <a:pt x="332739" y="461391"/>
                </a:lnTo>
                <a:lnTo>
                  <a:pt x="290070" y="405188"/>
                </a:lnTo>
                <a:lnTo>
                  <a:pt x="232918" y="381508"/>
                </a:lnTo>
                <a:lnTo>
                  <a:pt x="225528" y="380043"/>
                </a:lnTo>
                <a:close/>
              </a:path>
              <a:path w="370839" h="480060">
                <a:moveTo>
                  <a:pt x="290070" y="405188"/>
                </a:moveTo>
                <a:lnTo>
                  <a:pt x="332739" y="461391"/>
                </a:lnTo>
                <a:lnTo>
                  <a:pt x="344914" y="452120"/>
                </a:lnTo>
                <a:lnTo>
                  <a:pt x="328929" y="452120"/>
                </a:lnTo>
                <a:lnTo>
                  <a:pt x="324973" y="419649"/>
                </a:lnTo>
                <a:lnTo>
                  <a:pt x="290070" y="405188"/>
                </a:lnTo>
                <a:close/>
              </a:path>
              <a:path w="370839" h="480060">
                <a:moveTo>
                  <a:pt x="329564" y="299593"/>
                </a:moveTo>
                <a:lnTo>
                  <a:pt x="322393" y="301978"/>
                </a:lnTo>
                <a:lnTo>
                  <a:pt x="316864" y="306768"/>
                </a:lnTo>
                <a:lnTo>
                  <a:pt x="313527" y="313273"/>
                </a:lnTo>
                <a:lnTo>
                  <a:pt x="312927" y="320802"/>
                </a:lnTo>
                <a:lnTo>
                  <a:pt x="320391" y="382053"/>
                </a:lnTo>
                <a:lnTo>
                  <a:pt x="363092" y="438277"/>
                </a:lnTo>
                <a:lnTo>
                  <a:pt x="332739" y="461391"/>
                </a:lnTo>
                <a:lnTo>
                  <a:pt x="368454" y="461391"/>
                </a:lnTo>
                <a:lnTo>
                  <a:pt x="350774" y="316230"/>
                </a:lnTo>
                <a:lnTo>
                  <a:pt x="348388" y="309004"/>
                </a:lnTo>
                <a:lnTo>
                  <a:pt x="343598" y="303482"/>
                </a:lnTo>
                <a:lnTo>
                  <a:pt x="337093" y="300174"/>
                </a:lnTo>
                <a:lnTo>
                  <a:pt x="329564" y="299593"/>
                </a:lnTo>
                <a:close/>
              </a:path>
              <a:path w="370839" h="480060">
                <a:moveTo>
                  <a:pt x="324973" y="419649"/>
                </a:moveTo>
                <a:lnTo>
                  <a:pt x="328929" y="452120"/>
                </a:lnTo>
                <a:lnTo>
                  <a:pt x="355218" y="432181"/>
                </a:lnTo>
                <a:lnTo>
                  <a:pt x="324973" y="419649"/>
                </a:lnTo>
                <a:close/>
              </a:path>
              <a:path w="370839" h="480060">
                <a:moveTo>
                  <a:pt x="320391" y="382053"/>
                </a:moveTo>
                <a:lnTo>
                  <a:pt x="324973" y="419649"/>
                </a:lnTo>
                <a:lnTo>
                  <a:pt x="355218" y="432181"/>
                </a:lnTo>
                <a:lnTo>
                  <a:pt x="328929" y="452120"/>
                </a:lnTo>
                <a:lnTo>
                  <a:pt x="344914" y="452120"/>
                </a:lnTo>
                <a:lnTo>
                  <a:pt x="363092" y="438277"/>
                </a:lnTo>
                <a:lnTo>
                  <a:pt x="320391" y="382053"/>
                </a:lnTo>
                <a:close/>
              </a:path>
              <a:path w="370839" h="480060">
                <a:moveTo>
                  <a:pt x="30225" y="0"/>
                </a:moveTo>
                <a:lnTo>
                  <a:pt x="0" y="23114"/>
                </a:lnTo>
                <a:lnTo>
                  <a:pt x="290070" y="405188"/>
                </a:lnTo>
                <a:lnTo>
                  <a:pt x="324973" y="419649"/>
                </a:lnTo>
                <a:lnTo>
                  <a:pt x="320391" y="382053"/>
                </a:lnTo>
                <a:lnTo>
                  <a:pt x="30225" y="0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600961" y="3810761"/>
            <a:ext cx="2133600" cy="1981200"/>
          </a:xfrm>
          <a:custGeom>
            <a:avLst/>
            <a:gdLst/>
            <a:ahLst/>
            <a:cxnLst/>
            <a:rect l="l" t="t" r="r" b="b"/>
            <a:pathLst>
              <a:path w="2133600" h="1981200">
                <a:moveTo>
                  <a:pt x="0" y="330200"/>
                </a:moveTo>
                <a:lnTo>
                  <a:pt x="3580" y="281403"/>
                </a:lnTo>
                <a:lnTo>
                  <a:pt x="13979" y="234831"/>
                </a:lnTo>
                <a:lnTo>
                  <a:pt x="30688" y="190992"/>
                </a:lnTo>
                <a:lnTo>
                  <a:pt x="53195" y="150399"/>
                </a:lnTo>
                <a:lnTo>
                  <a:pt x="80989" y="113561"/>
                </a:lnTo>
                <a:lnTo>
                  <a:pt x="113561" y="80989"/>
                </a:lnTo>
                <a:lnTo>
                  <a:pt x="150399" y="53195"/>
                </a:lnTo>
                <a:lnTo>
                  <a:pt x="190992" y="30688"/>
                </a:lnTo>
                <a:lnTo>
                  <a:pt x="234831" y="13979"/>
                </a:lnTo>
                <a:lnTo>
                  <a:pt x="281403" y="3580"/>
                </a:lnTo>
                <a:lnTo>
                  <a:pt x="330200" y="0"/>
                </a:lnTo>
                <a:lnTo>
                  <a:pt x="1803400" y="0"/>
                </a:lnTo>
                <a:lnTo>
                  <a:pt x="1852196" y="3580"/>
                </a:lnTo>
                <a:lnTo>
                  <a:pt x="1898768" y="13979"/>
                </a:lnTo>
                <a:lnTo>
                  <a:pt x="1942607" y="30688"/>
                </a:lnTo>
                <a:lnTo>
                  <a:pt x="1983200" y="53195"/>
                </a:lnTo>
                <a:lnTo>
                  <a:pt x="2020038" y="80989"/>
                </a:lnTo>
                <a:lnTo>
                  <a:pt x="2052610" y="113561"/>
                </a:lnTo>
                <a:lnTo>
                  <a:pt x="2080404" y="150399"/>
                </a:lnTo>
                <a:lnTo>
                  <a:pt x="2102911" y="190992"/>
                </a:lnTo>
                <a:lnTo>
                  <a:pt x="2119620" y="234831"/>
                </a:lnTo>
                <a:lnTo>
                  <a:pt x="2130019" y="281403"/>
                </a:lnTo>
                <a:lnTo>
                  <a:pt x="2133600" y="330200"/>
                </a:lnTo>
                <a:lnTo>
                  <a:pt x="2133600" y="1651000"/>
                </a:lnTo>
                <a:lnTo>
                  <a:pt x="2130019" y="1699793"/>
                </a:lnTo>
                <a:lnTo>
                  <a:pt x="2119620" y="1746364"/>
                </a:lnTo>
                <a:lnTo>
                  <a:pt x="2102911" y="1790201"/>
                </a:lnTo>
                <a:lnTo>
                  <a:pt x="2080404" y="1830795"/>
                </a:lnTo>
                <a:lnTo>
                  <a:pt x="2052610" y="1867633"/>
                </a:lnTo>
                <a:lnTo>
                  <a:pt x="2020038" y="1900205"/>
                </a:lnTo>
                <a:lnTo>
                  <a:pt x="1983200" y="1928001"/>
                </a:lnTo>
                <a:lnTo>
                  <a:pt x="1942607" y="1950509"/>
                </a:lnTo>
                <a:lnTo>
                  <a:pt x="1898768" y="1967219"/>
                </a:lnTo>
                <a:lnTo>
                  <a:pt x="1852196" y="1977619"/>
                </a:lnTo>
                <a:lnTo>
                  <a:pt x="1803400" y="1981200"/>
                </a:lnTo>
                <a:lnTo>
                  <a:pt x="330200" y="1981200"/>
                </a:lnTo>
                <a:lnTo>
                  <a:pt x="281403" y="1977619"/>
                </a:lnTo>
                <a:lnTo>
                  <a:pt x="234831" y="1967219"/>
                </a:lnTo>
                <a:lnTo>
                  <a:pt x="190992" y="1950509"/>
                </a:lnTo>
                <a:lnTo>
                  <a:pt x="150399" y="1928001"/>
                </a:lnTo>
                <a:lnTo>
                  <a:pt x="113561" y="1900205"/>
                </a:lnTo>
                <a:lnTo>
                  <a:pt x="80989" y="1867633"/>
                </a:lnTo>
                <a:lnTo>
                  <a:pt x="53195" y="1830795"/>
                </a:lnTo>
                <a:lnTo>
                  <a:pt x="30688" y="1790201"/>
                </a:lnTo>
                <a:lnTo>
                  <a:pt x="13979" y="1746364"/>
                </a:lnTo>
                <a:lnTo>
                  <a:pt x="3580" y="1699793"/>
                </a:lnTo>
                <a:lnTo>
                  <a:pt x="0" y="1651000"/>
                </a:lnTo>
                <a:lnTo>
                  <a:pt x="0" y="330200"/>
                </a:lnTo>
                <a:close/>
              </a:path>
            </a:pathLst>
          </a:custGeom>
          <a:ln w="25908">
            <a:solidFill>
              <a:srgbClr val="0985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648961" y="2820161"/>
            <a:ext cx="2133600" cy="1981200"/>
          </a:xfrm>
          <a:custGeom>
            <a:avLst/>
            <a:gdLst/>
            <a:ahLst/>
            <a:cxnLst/>
            <a:rect l="l" t="t" r="r" b="b"/>
            <a:pathLst>
              <a:path w="2133600" h="1981200">
                <a:moveTo>
                  <a:pt x="0" y="330200"/>
                </a:moveTo>
                <a:lnTo>
                  <a:pt x="3580" y="281403"/>
                </a:lnTo>
                <a:lnTo>
                  <a:pt x="13979" y="234831"/>
                </a:lnTo>
                <a:lnTo>
                  <a:pt x="30688" y="190992"/>
                </a:lnTo>
                <a:lnTo>
                  <a:pt x="53195" y="150399"/>
                </a:lnTo>
                <a:lnTo>
                  <a:pt x="80989" y="113561"/>
                </a:lnTo>
                <a:lnTo>
                  <a:pt x="113561" y="80989"/>
                </a:lnTo>
                <a:lnTo>
                  <a:pt x="150399" y="53195"/>
                </a:lnTo>
                <a:lnTo>
                  <a:pt x="190992" y="30688"/>
                </a:lnTo>
                <a:lnTo>
                  <a:pt x="234831" y="13979"/>
                </a:lnTo>
                <a:lnTo>
                  <a:pt x="281403" y="3580"/>
                </a:lnTo>
                <a:lnTo>
                  <a:pt x="330200" y="0"/>
                </a:lnTo>
                <a:lnTo>
                  <a:pt x="1803400" y="0"/>
                </a:lnTo>
                <a:lnTo>
                  <a:pt x="1852196" y="3580"/>
                </a:lnTo>
                <a:lnTo>
                  <a:pt x="1898768" y="13979"/>
                </a:lnTo>
                <a:lnTo>
                  <a:pt x="1942607" y="30688"/>
                </a:lnTo>
                <a:lnTo>
                  <a:pt x="1983200" y="53195"/>
                </a:lnTo>
                <a:lnTo>
                  <a:pt x="2020038" y="80989"/>
                </a:lnTo>
                <a:lnTo>
                  <a:pt x="2052610" y="113561"/>
                </a:lnTo>
                <a:lnTo>
                  <a:pt x="2080404" y="150399"/>
                </a:lnTo>
                <a:lnTo>
                  <a:pt x="2102911" y="190992"/>
                </a:lnTo>
                <a:lnTo>
                  <a:pt x="2119620" y="234831"/>
                </a:lnTo>
                <a:lnTo>
                  <a:pt x="2130019" y="281403"/>
                </a:lnTo>
                <a:lnTo>
                  <a:pt x="2133599" y="330200"/>
                </a:lnTo>
                <a:lnTo>
                  <a:pt x="2133599" y="1651000"/>
                </a:lnTo>
                <a:lnTo>
                  <a:pt x="2130019" y="1699796"/>
                </a:lnTo>
                <a:lnTo>
                  <a:pt x="2119620" y="1746368"/>
                </a:lnTo>
                <a:lnTo>
                  <a:pt x="2102911" y="1790207"/>
                </a:lnTo>
                <a:lnTo>
                  <a:pt x="2080404" y="1830800"/>
                </a:lnTo>
                <a:lnTo>
                  <a:pt x="2052610" y="1867638"/>
                </a:lnTo>
                <a:lnTo>
                  <a:pt x="2020038" y="1900210"/>
                </a:lnTo>
                <a:lnTo>
                  <a:pt x="1983200" y="1928004"/>
                </a:lnTo>
                <a:lnTo>
                  <a:pt x="1942607" y="1950511"/>
                </a:lnTo>
                <a:lnTo>
                  <a:pt x="1898768" y="1967220"/>
                </a:lnTo>
                <a:lnTo>
                  <a:pt x="1852196" y="1977619"/>
                </a:lnTo>
                <a:lnTo>
                  <a:pt x="1803400" y="1981200"/>
                </a:lnTo>
                <a:lnTo>
                  <a:pt x="330200" y="1981200"/>
                </a:lnTo>
                <a:lnTo>
                  <a:pt x="281403" y="1977619"/>
                </a:lnTo>
                <a:lnTo>
                  <a:pt x="234831" y="1967220"/>
                </a:lnTo>
                <a:lnTo>
                  <a:pt x="190992" y="1950511"/>
                </a:lnTo>
                <a:lnTo>
                  <a:pt x="150399" y="1928004"/>
                </a:lnTo>
                <a:lnTo>
                  <a:pt x="113561" y="1900210"/>
                </a:lnTo>
                <a:lnTo>
                  <a:pt x="80989" y="1867638"/>
                </a:lnTo>
                <a:lnTo>
                  <a:pt x="53195" y="1830800"/>
                </a:lnTo>
                <a:lnTo>
                  <a:pt x="30688" y="1790207"/>
                </a:lnTo>
                <a:lnTo>
                  <a:pt x="13979" y="1746368"/>
                </a:lnTo>
                <a:lnTo>
                  <a:pt x="3580" y="1699796"/>
                </a:lnTo>
                <a:lnTo>
                  <a:pt x="0" y="1651000"/>
                </a:lnTo>
                <a:lnTo>
                  <a:pt x="0" y="330200"/>
                </a:lnTo>
                <a:close/>
              </a:path>
            </a:pathLst>
          </a:custGeom>
          <a:ln w="25908">
            <a:solidFill>
              <a:srgbClr val="0985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02935" y="4466844"/>
            <a:ext cx="1024127" cy="9342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257800" y="4495800"/>
            <a:ext cx="914400" cy="838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257800" y="4495800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228600" y="838200"/>
                </a:moveTo>
                <a:lnTo>
                  <a:pt x="228600" y="419100"/>
                </a:lnTo>
                <a:lnTo>
                  <a:pt x="0" y="419100"/>
                </a:lnTo>
                <a:lnTo>
                  <a:pt x="457200" y="0"/>
                </a:lnTo>
                <a:lnTo>
                  <a:pt x="914400" y="419100"/>
                </a:lnTo>
                <a:lnTo>
                  <a:pt x="685800" y="419100"/>
                </a:lnTo>
                <a:lnTo>
                  <a:pt x="685800" y="838200"/>
                </a:lnTo>
                <a:lnTo>
                  <a:pt x="228600" y="838200"/>
                </a:lnTo>
              </a:path>
            </a:pathLst>
          </a:custGeom>
          <a:ln w="9144">
            <a:solidFill>
              <a:srgbClr val="DD84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532632" y="5070347"/>
            <a:ext cx="934212" cy="10241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581400" y="5105400"/>
            <a:ext cx="838200" cy="9144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581400" y="5105400"/>
            <a:ext cx="838200" cy="914400"/>
          </a:xfrm>
          <a:custGeom>
            <a:avLst/>
            <a:gdLst/>
            <a:ahLst/>
            <a:cxnLst/>
            <a:rect l="l" t="t" r="r" b="b"/>
            <a:pathLst>
              <a:path w="838200" h="914400">
                <a:moveTo>
                  <a:pt x="838200" y="685800"/>
                </a:moveTo>
                <a:lnTo>
                  <a:pt x="419100" y="685800"/>
                </a:lnTo>
                <a:lnTo>
                  <a:pt x="419100" y="914400"/>
                </a:lnTo>
                <a:lnTo>
                  <a:pt x="0" y="457200"/>
                </a:lnTo>
                <a:lnTo>
                  <a:pt x="419100" y="0"/>
                </a:lnTo>
                <a:lnTo>
                  <a:pt x="419100" y="228600"/>
                </a:lnTo>
                <a:lnTo>
                  <a:pt x="838200" y="228600"/>
                </a:lnTo>
                <a:lnTo>
                  <a:pt x="838200" y="685800"/>
                </a:lnTo>
                <a:close/>
              </a:path>
            </a:pathLst>
          </a:custGeom>
          <a:ln w="9144">
            <a:solidFill>
              <a:srgbClr val="DD84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420361" y="5334761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144780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200"/>
                </a:lnTo>
                <a:lnTo>
                  <a:pt x="1447800" y="457200"/>
                </a:lnTo>
                <a:lnTo>
                  <a:pt x="1477440" y="451212"/>
                </a:lnTo>
                <a:lnTo>
                  <a:pt x="1501663" y="434882"/>
                </a:lnTo>
                <a:lnTo>
                  <a:pt x="1518005" y="410662"/>
                </a:lnTo>
                <a:lnTo>
                  <a:pt x="1524000" y="381000"/>
                </a:lnTo>
                <a:lnTo>
                  <a:pt x="1524000" y="76200"/>
                </a:lnTo>
                <a:lnTo>
                  <a:pt x="1518005" y="46559"/>
                </a:lnTo>
                <a:lnTo>
                  <a:pt x="1501663" y="22336"/>
                </a:lnTo>
                <a:lnTo>
                  <a:pt x="1477440" y="5994"/>
                </a:lnTo>
                <a:lnTo>
                  <a:pt x="1447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420361" y="5334761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447800" y="0"/>
                </a:lnTo>
                <a:lnTo>
                  <a:pt x="1477440" y="5994"/>
                </a:lnTo>
                <a:lnTo>
                  <a:pt x="1501663" y="22336"/>
                </a:lnTo>
                <a:lnTo>
                  <a:pt x="1518005" y="46559"/>
                </a:lnTo>
                <a:lnTo>
                  <a:pt x="1524000" y="76200"/>
                </a:lnTo>
                <a:lnTo>
                  <a:pt x="1524000" y="381000"/>
                </a:lnTo>
                <a:lnTo>
                  <a:pt x="1518005" y="410662"/>
                </a:lnTo>
                <a:lnTo>
                  <a:pt x="1501663" y="434882"/>
                </a:lnTo>
                <a:lnTo>
                  <a:pt x="1477440" y="451212"/>
                </a:lnTo>
                <a:lnTo>
                  <a:pt x="1447800" y="457200"/>
                </a:lnTo>
                <a:lnTo>
                  <a:pt x="76200" y="457200"/>
                </a:lnTo>
                <a:lnTo>
                  <a:pt x="46559" y="451212"/>
                </a:lnTo>
                <a:lnTo>
                  <a:pt x="22336" y="434882"/>
                </a:lnTo>
                <a:lnTo>
                  <a:pt x="5994" y="41066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DE874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4793360" y="5412435"/>
            <a:ext cx="777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Verdana"/>
                <a:cs typeface="Verdana"/>
              </a:rPr>
              <a:t>Lặp</a:t>
            </a:r>
            <a:r>
              <a:rPr sz="1800" spc="-7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3366"/>
                </a:solidFill>
                <a:latin typeface="Verdana"/>
                <a:cs typeface="Verdana"/>
              </a:rPr>
              <a:t>lại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8392286" y="6402504"/>
            <a:ext cx="2851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30</a:t>
            </a:fld>
            <a:endParaRPr sz="1800">
              <a:latin typeface="Trebuchet MS"/>
              <a:cs typeface="Trebuchet MS"/>
            </a:endParaRPr>
          </a:p>
        </p:txBody>
      </p:sp>
      <p:sp>
        <p:nvSpPr>
          <p:cNvPr id="149" name="object 1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347472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40">
                <a:moveTo>
                  <a:pt x="0" y="624839"/>
                </a:moveTo>
                <a:lnTo>
                  <a:pt x="990600" y="624839"/>
                </a:lnTo>
                <a:lnTo>
                  <a:pt x="9906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4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692" y="446531"/>
            <a:ext cx="510540" cy="451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595" y="487680"/>
            <a:ext cx="519684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348233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3" y="419100"/>
                </a:lnTo>
                <a:lnTo>
                  <a:pt x="473964" y="209550"/>
                </a:lnTo>
                <a:lnTo>
                  <a:pt x="348233" y="0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0" y="209550"/>
                </a:moveTo>
                <a:lnTo>
                  <a:pt x="125730" y="0"/>
                </a:lnTo>
                <a:lnTo>
                  <a:pt x="348233" y="0"/>
                </a:lnTo>
                <a:lnTo>
                  <a:pt x="473964" y="209550"/>
                </a:lnTo>
                <a:lnTo>
                  <a:pt x="348233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7047" y="511555"/>
            <a:ext cx="298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VC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1687" y="239268"/>
            <a:ext cx="509016" cy="4511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4923" y="697991"/>
            <a:ext cx="539496" cy="4297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25306" y="6343903"/>
            <a:ext cx="23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43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1461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Bài</a:t>
            </a:r>
            <a:r>
              <a:rPr spc="-75" dirty="0"/>
              <a:t> </a:t>
            </a:r>
            <a:r>
              <a:rPr spc="-5" dirty="0"/>
              <a:t>tập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4B58D2"/>
              </a:buClr>
              <a:buFont typeface="Wingdings"/>
              <a:buChar char=""/>
              <a:tabLst>
                <a:tab pos="356235" algn="l"/>
              </a:tabLst>
            </a:pPr>
            <a:r>
              <a:rPr spc="-10" dirty="0">
                <a:solidFill>
                  <a:srgbClr val="0985FF"/>
                </a:solidFill>
              </a:rPr>
              <a:t>Bài </a:t>
            </a:r>
            <a:r>
              <a:rPr spc="-5" dirty="0">
                <a:solidFill>
                  <a:srgbClr val="0985FF"/>
                </a:solidFill>
              </a:rPr>
              <a:t>1: </a:t>
            </a:r>
            <a:r>
              <a:rPr spc="-5" dirty="0"/>
              <a:t>Các bài </a:t>
            </a:r>
            <a:r>
              <a:rPr spc="-450" dirty="0"/>
              <a:t>tập </a:t>
            </a:r>
            <a:r>
              <a:rPr spc="-5" dirty="0"/>
              <a:t>trên </a:t>
            </a:r>
            <a:r>
              <a:rPr spc="-335" dirty="0"/>
              <a:t>mảng </a:t>
            </a:r>
            <a:r>
              <a:rPr spc="-555" dirty="0" err="1"/>
              <a:t>sử</a:t>
            </a:r>
            <a:r>
              <a:rPr spc="-555" dirty="0"/>
              <a:t> </a:t>
            </a:r>
            <a:r>
              <a:rPr lang="en-US" spc="-555" dirty="0" smtClean="0"/>
              <a:t> </a:t>
            </a:r>
            <a:r>
              <a:rPr spc="-315" dirty="0" err="1" smtClean="0"/>
              <a:t>dụng</a:t>
            </a:r>
            <a:r>
              <a:rPr spc="-315" dirty="0" smtClean="0"/>
              <a:t> </a:t>
            </a:r>
            <a:r>
              <a:rPr spc="-640" dirty="0" err="1"/>
              <a:t>đệ</a:t>
            </a:r>
            <a:r>
              <a:rPr spc="-415" dirty="0"/>
              <a:t> </a:t>
            </a:r>
            <a:r>
              <a:rPr lang="en-US" spc="-415" dirty="0" smtClean="0"/>
              <a:t> </a:t>
            </a:r>
            <a:r>
              <a:rPr spc="-5" dirty="0" err="1" smtClean="0"/>
              <a:t>quy</a:t>
            </a:r>
            <a:r>
              <a:rPr spc="-5" dirty="0"/>
              <a:t>.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4B58D2"/>
              </a:buClr>
              <a:buFont typeface="Wingdings"/>
              <a:buChar char=""/>
              <a:tabLst>
                <a:tab pos="356235" algn="l"/>
              </a:tabLst>
            </a:pPr>
            <a:r>
              <a:rPr spc="-10" dirty="0">
                <a:solidFill>
                  <a:srgbClr val="0985FF"/>
                </a:solidFill>
              </a:rPr>
              <a:t>Bài </a:t>
            </a:r>
            <a:r>
              <a:rPr spc="-5" dirty="0">
                <a:solidFill>
                  <a:srgbClr val="0985FF"/>
                </a:solidFill>
              </a:rPr>
              <a:t>2: </a:t>
            </a:r>
            <a:r>
              <a:rPr lang="en-US" spc="-5" dirty="0" err="1" smtClean="0">
                <a:solidFill>
                  <a:srgbClr val="0985FF"/>
                </a:solidFill>
              </a:rPr>
              <a:t>Viết</a:t>
            </a:r>
            <a:r>
              <a:rPr lang="en-US" spc="-5" dirty="0" smtClean="0">
                <a:solidFill>
                  <a:srgbClr val="0985FF"/>
                </a:solidFill>
              </a:rPr>
              <a:t> </a:t>
            </a:r>
            <a:r>
              <a:rPr spc="-5" dirty="0" err="1" smtClean="0"/>
              <a:t>hàm</a:t>
            </a:r>
            <a:r>
              <a:rPr spc="-5" dirty="0" smtClean="0"/>
              <a:t> </a:t>
            </a:r>
            <a:r>
              <a:rPr spc="-635" dirty="0" err="1"/>
              <a:t>đệ</a:t>
            </a:r>
            <a:r>
              <a:rPr spc="-635" dirty="0"/>
              <a:t> </a:t>
            </a:r>
            <a:r>
              <a:rPr lang="en-US" spc="-635" dirty="0" smtClean="0"/>
              <a:t>  </a:t>
            </a:r>
            <a:r>
              <a:rPr spc="-5" dirty="0" err="1" smtClean="0"/>
              <a:t>quy</a:t>
            </a:r>
            <a:r>
              <a:rPr spc="-5" dirty="0" smtClean="0"/>
              <a:t> </a:t>
            </a:r>
            <a:r>
              <a:rPr spc="-5" dirty="0" err="1" smtClean="0"/>
              <a:t>xác</a:t>
            </a:r>
            <a:r>
              <a:rPr lang="en-US" spc="-5" dirty="0" smtClean="0"/>
              <a:t> </a:t>
            </a:r>
            <a:r>
              <a:rPr lang="en-US" spc="-5" dirty="0" err="1" smtClean="0"/>
              <a:t>định</a:t>
            </a:r>
            <a:r>
              <a:rPr lang="en-US" spc="-5" dirty="0" smtClean="0"/>
              <a:t> </a:t>
            </a:r>
            <a:r>
              <a:rPr spc="-275" dirty="0" err="1" smtClean="0"/>
              <a:t>chiều</a:t>
            </a:r>
            <a:r>
              <a:rPr spc="-275" dirty="0" smtClean="0"/>
              <a:t> </a:t>
            </a:r>
            <a:r>
              <a:rPr spc="-5" dirty="0"/>
              <a:t>dài</a:t>
            </a:r>
            <a:r>
              <a:rPr spc="-80" dirty="0"/>
              <a:t> </a:t>
            </a:r>
            <a:r>
              <a:rPr spc="-220" dirty="0"/>
              <a:t>chuỗi.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4B58D2"/>
              </a:buClr>
              <a:buFont typeface="Wingdings"/>
              <a:buChar char=""/>
              <a:tabLst>
                <a:tab pos="356235" algn="l"/>
              </a:tabLst>
            </a:pPr>
            <a:r>
              <a:rPr spc="-10" dirty="0">
                <a:solidFill>
                  <a:srgbClr val="0985FF"/>
                </a:solidFill>
              </a:rPr>
              <a:t>Bài </a:t>
            </a:r>
            <a:r>
              <a:rPr spc="-5" dirty="0">
                <a:solidFill>
                  <a:srgbClr val="0985FF"/>
                </a:solidFill>
              </a:rPr>
              <a:t>3: </a:t>
            </a:r>
            <a:r>
              <a:rPr lang="en-US" spc="-5" dirty="0" err="1" smtClean="0">
                <a:solidFill>
                  <a:srgbClr val="0985FF"/>
                </a:solidFill>
              </a:rPr>
              <a:t>Hiển</a:t>
            </a:r>
            <a:r>
              <a:rPr lang="en-US" spc="-5" dirty="0" smtClean="0">
                <a:solidFill>
                  <a:srgbClr val="0985FF"/>
                </a:solidFill>
              </a:rPr>
              <a:t> </a:t>
            </a:r>
            <a:r>
              <a:rPr lang="en-US" spc="-5" dirty="0" err="1" smtClean="0">
                <a:solidFill>
                  <a:srgbClr val="0985FF"/>
                </a:solidFill>
              </a:rPr>
              <a:t>thị</a:t>
            </a:r>
            <a:r>
              <a:rPr spc="-5" dirty="0" smtClean="0"/>
              <a:t> </a:t>
            </a:r>
            <a:r>
              <a:rPr spc="-5" dirty="0"/>
              <a:t>dòng </a:t>
            </a:r>
            <a:r>
              <a:rPr spc="-420" dirty="0" err="1"/>
              <a:t>của</a:t>
            </a:r>
            <a:r>
              <a:rPr spc="-420" dirty="0"/>
              <a:t> </a:t>
            </a:r>
            <a:r>
              <a:rPr lang="en-US" spc="-420" dirty="0" smtClean="0"/>
              <a:t> </a:t>
            </a:r>
            <a:r>
              <a:rPr spc="-10" dirty="0" smtClean="0"/>
              <a:t>tam </a:t>
            </a:r>
            <a:r>
              <a:rPr spc="-5" dirty="0"/>
              <a:t>giác</a:t>
            </a:r>
            <a:r>
              <a:rPr spc="-145" dirty="0"/>
              <a:t> </a:t>
            </a:r>
            <a:r>
              <a:rPr spc="-10" dirty="0"/>
              <a:t>Pascal.</a:t>
            </a: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DE8747"/>
              </a:buClr>
              <a:buFont typeface="Wingdings"/>
              <a:buChar char=""/>
              <a:tabLst>
                <a:tab pos="756920" algn="l"/>
              </a:tabLst>
            </a:pPr>
            <a:r>
              <a:rPr sz="2800" spc="-10" dirty="0">
                <a:solidFill>
                  <a:srgbClr val="003366"/>
                </a:solidFill>
                <a:latin typeface="Tahoma"/>
                <a:cs typeface="Tahoma"/>
              </a:rPr>
              <a:t>a[i][0] </a:t>
            </a:r>
            <a:r>
              <a:rPr sz="2800" spc="-5" dirty="0">
                <a:solidFill>
                  <a:srgbClr val="003366"/>
                </a:solidFill>
                <a:latin typeface="Tahoma"/>
                <a:cs typeface="Tahoma"/>
              </a:rPr>
              <a:t>= a[i][i] =</a:t>
            </a:r>
            <a:r>
              <a:rPr sz="2800" spc="8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800" dirty="0">
              <a:latin typeface="Tahoma"/>
              <a:cs typeface="Tahoma"/>
            </a:endParaRPr>
          </a:p>
          <a:p>
            <a:pPr marL="756285" marR="2305685" lvl="1" indent="-286385">
              <a:lnSpc>
                <a:spcPct val="100000"/>
              </a:lnSpc>
              <a:spcBef>
                <a:spcPts val="675"/>
              </a:spcBef>
              <a:buClr>
                <a:srgbClr val="DE8747"/>
              </a:buClr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solidFill>
                  <a:srgbClr val="003366"/>
                </a:solidFill>
                <a:latin typeface="Tahoma"/>
                <a:cs typeface="Tahoma"/>
              </a:rPr>
              <a:t>a[i][k] = a[i-1][k-1] + a[i-1][k]  </a:t>
            </a:r>
            <a:r>
              <a:rPr sz="2800" spc="-10" dirty="0">
                <a:solidFill>
                  <a:srgbClr val="003366"/>
                </a:solidFill>
                <a:latin typeface="Tahoma"/>
                <a:cs typeface="Tahoma"/>
              </a:rPr>
              <a:t>Dòng </a:t>
            </a:r>
            <a:r>
              <a:rPr sz="2800" spc="-5" dirty="0">
                <a:solidFill>
                  <a:srgbClr val="003366"/>
                </a:solidFill>
                <a:latin typeface="Tahoma"/>
                <a:cs typeface="Tahoma"/>
              </a:rPr>
              <a:t>0:</a:t>
            </a:r>
            <a:r>
              <a:rPr sz="2800" spc="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800" dirty="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spc="-10" dirty="0"/>
              <a:t>Dòng </a:t>
            </a:r>
            <a:r>
              <a:rPr spc="-5" dirty="0"/>
              <a:t>1: 1</a:t>
            </a:r>
            <a:r>
              <a:rPr spc="15" dirty="0"/>
              <a:t> </a:t>
            </a:r>
            <a:r>
              <a:rPr spc="-5" dirty="0"/>
              <a:t>1</a:t>
            </a: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Dòng </a:t>
            </a:r>
            <a:r>
              <a:rPr spc="-5" dirty="0"/>
              <a:t>2: 1 2</a:t>
            </a:r>
            <a:r>
              <a:rPr spc="25" dirty="0"/>
              <a:t> </a:t>
            </a:r>
            <a:r>
              <a:rPr spc="-5" dirty="0"/>
              <a:t>1</a:t>
            </a:r>
          </a:p>
          <a:p>
            <a:pPr marL="756285">
              <a:lnSpc>
                <a:spcPct val="100000"/>
              </a:lnSpc>
            </a:pPr>
            <a:r>
              <a:rPr spc="-10" dirty="0"/>
              <a:t>Dòng </a:t>
            </a:r>
            <a:r>
              <a:rPr spc="-5" dirty="0"/>
              <a:t>3: 1 3 3</a:t>
            </a:r>
            <a:r>
              <a:rPr spc="30" dirty="0"/>
              <a:t> </a:t>
            </a:r>
            <a:r>
              <a:rPr spc="-5" dirty="0"/>
              <a:t>1</a:t>
            </a:r>
          </a:p>
          <a:p>
            <a:pPr marL="756285">
              <a:lnSpc>
                <a:spcPct val="100000"/>
              </a:lnSpc>
            </a:pPr>
            <a:r>
              <a:rPr spc="-10" dirty="0"/>
              <a:t>Dòng </a:t>
            </a:r>
            <a:r>
              <a:rPr spc="-5" dirty="0"/>
              <a:t>4: 1 4 6 4</a:t>
            </a:r>
            <a:r>
              <a:rPr spc="35" dirty="0"/>
              <a:t> </a:t>
            </a:r>
            <a:r>
              <a:rPr spc="-5" dirty="0"/>
              <a:t>1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279905" y="6165596"/>
            <a:ext cx="316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66"/>
                </a:solidFill>
                <a:latin typeface="Tahoma"/>
                <a:cs typeface="Tahoma"/>
              </a:rPr>
              <a:t>…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04965" y="6510019"/>
            <a:ext cx="17945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3366"/>
                </a:solidFill>
                <a:latin typeface="Verdana"/>
                <a:cs typeface="Verdana"/>
              </a:rPr>
              <a:t>Kỹ </a:t>
            </a:r>
            <a:r>
              <a:rPr sz="1100" spc="-5" dirty="0">
                <a:solidFill>
                  <a:srgbClr val="003366"/>
                </a:solidFill>
                <a:latin typeface="Verdana"/>
                <a:cs typeface="Verdana"/>
              </a:rPr>
              <a:t>thuật lập trình đệ</a:t>
            </a:r>
            <a:r>
              <a:rPr sz="1100" spc="1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003366"/>
                </a:solidFill>
                <a:latin typeface="Verdana"/>
                <a:cs typeface="Verdana"/>
              </a:rPr>
              <a:t>quy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347472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40">
                <a:moveTo>
                  <a:pt x="0" y="624839"/>
                </a:moveTo>
                <a:lnTo>
                  <a:pt x="990600" y="624839"/>
                </a:lnTo>
                <a:lnTo>
                  <a:pt x="9906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4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692" y="446531"/>
            <a:ext cx="510540" cy="451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595" y="487680"/>
            <a:ext cx="519684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348233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3" y="419100"/>
                </a:lnTo>
                <a:lnTo>
                  <a:pt x="473964" y="209550"/>
                </a:lnTo>
                <a:lnTo>
                  <a:pt x="348233" y="0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0" y="209550"/>
                </a:moveTo>
                <a:lnTo>
                  <a:pt x="125730" y="0"/>
                </a:lnTo>
                <a:lnTo>
                  <a:pt x="348233" y="0"/>
                </a:lnTo>
                <a:lnTo>
                  <a:pt x="473964" y="209550"/>
                </a:lnTo>
                <a:lnTo>
                  <a:pt x="348233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7047" y="511555"/>
            <a:ext cx="298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VC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17686" y="6343903"/>
            <a:ext cx="247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44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1461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Bài</a:t>
            </a:r>
            <a:r>
              <a:rPr spc="-75" dirty="0"/>
              <a:t> </a:t>
            </a:r>
            <a:r>
              <a:rPr spc="-5" dirty="0"/>
              <a:t>tập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5940" y="1469097"/>
            <a:ext cx="7840345" cy="4695516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4B58D2"/>
              </a:buClr>
              <a:buFont typeface="Wingdings"/>
              <a:buChar char=""/>
              <a:tabLst>
                <a:tab pos="356235" algn="l"/>
              </a:tabLst>
            </a:pPr>
            <a:r>
              <a:rPr sz="2800" spc="-10" dirty="0">
                <a:solidFill>
                  <a:srgbClr val="0985FF"/>
                </a:solidFill>
                <a:latin typeface="Arial" pitchFamily="34" charset="0"/>
                <a:cs typeface="Times New Roman" pitchFamily="18" charset="0"/>
              </a:rPr>
              <a:t>Bài </a:t>
            </a:r>
            <a:r>
              <a:rPr sz="2800" spc="-5" dirty="0">
                <a:solidFill>
                  <a:srgbClr val="0985FF"/>
                </a:solidFill>
                <a:latin typeface="Arial" pitchFamily="34" charset="0"/>
                <a:cs typeface="Times New Roman" pitchFamily="18" charset="0"/>
              </a:rPr>
              <a:t>4: </a:t>
            </a:r>
            <a:r>
              <a:rPr sz="2800" spc="-335" dirty="0" err="1" smtClean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Viết</a:t>
            </a:r>
            <a:r>
              <a:rPr lang="en-US" sz="2800" spc="-335" dirty="0" smtClean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sz="2800" spc="-335" dirty="0" smtClean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hàm </a:t>
            </a:r>
            <a:r>
              <a:rPr sz="2800" spc="-640" dirty="0" err="1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đệ</a:t>
            </a:r>
            <a:r>
              <a:rPr sz="2800" spc="-640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spc="-640" dirty="0" smtClean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   </a:t>
            </a:r>
            <a:r>
              <a:rPr sz="2800" spc="-5" dirty="0" err="1" smtClean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quy</a:t>
            </a:r>
            <a:r>
              <a:rPr sz="2800" spc="-5" dirty="0" smtClean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tính </a:t>
            </a:r>
            <a:r>
              <a:rPr sz="2800" spc="-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C(n, k)</a:t>
            </a:r>
            <a:r>
              <a:rPr sz="2800" spc="-17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sz="2800" spc="-33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biết</a:t>
            </a:r>
            <a:endParaRPr sz="2800" dirty="0">
              <a:latin typeface="Arial" pitchFamily="34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DE8747"/>
              </a:buClr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C(n, k) = 1 </a:t>
            </a:r>
            <a:r>
              <a:rPr sz="2800" spc="-450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nếu </a:t>
            </a:r>
            <a:r>
              <a:rPr sz="2800" spc="-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k = 0 </a:t>
            </a:r>
            <a:r>
              <a:rPr sz="2800" spc="-33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hoặc </a:t>
            </a:r>
            <a:r>
              <a:rPr sz="2800" spc="-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k =</a:t>
            </a:r>
            <a:r>
              <a:rPr sz="2800" spc="-110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n</a:t>
            </a:r>
            <a:endParaRPr sz="2800" dirty="0">
              <a:latin typeface="Arial" pitchFamily="34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DE8747"/>
              </a:buClr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C(n, k) = 0 </a:t>
            </a:r>
            <a:r>
              <a:rPr sz="2800" spc="-450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nếu </a:t>
            </a:r>
            <a:r>
              <a:rPr sz="2800" spc="-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k &gt;</a:t>
            </a:r>
            <a:r>
              <a:rPr sz="2800" spc="70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n</a:t>
            </a:r>
            <a:endParaRPr sz="2800" dirty="0">
              <a:latin typeface="Arial" pitchFamily="34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DE8747"/>
              </a:buClr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C(n ,k) = C(n-1, k) + C(n-1, k-1) </a:t>
            </a:r>
            <a:r>
              <a:rPr sz="2800" spc="-44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nếu</a:t>
            </a:r>
            <a:r>
              <a:rPr sz="2800" spc="-350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0&lt;k&lt;n</a:t>
            </a:r>
            <a:endParaRPr sz="2800" dirty="0">
              <a:latin typeface="Arial" pitchFamily="34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4B58D2"/>
              </a:buClr>
              <a:buFont typeface="Wingdings"/>
              <a:buChar char=""/>
              <a:tabLst>
                <a:tab pos="356235" algn="l"/>
              </a:tabLst>
            </a:pPr>
            <a:r>
              <a:rPr sz="2800" spc="-10" dirty="0">
                <a:solidFill>
                  <a:srgbClr val="0985FF"/>
                </a:solidFill>
                <a:latin typeface="Arial" pitchFamily="34" charset="0"/>
                <a:cs typeface="Times New Roman" pitchFamily="18" charset="0"/>
              </a:rPr>
              <a:t>Bài </a:t>
            </a:r>
            <a:r>
              <a:rPr sz="2800" spc="-5" dirty="0">
                <a:solidFill>
                  <a:srgbClr val="0985FF"/>
                </a:solidFill>
                <a:latin typeface="Arial" pitchFamily="34" charset="0"/>
                <a:cs typeface="Times New Roman" pitchFamily="18" charset="0"/>
              </a:rPr>
              <a:t>5: </a:t>
            </a:r>
            <a:r>
              <a:rPr sz="2800" spc="-415" dirty="0" err="1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Đổi</a:t>
            </a:r>
            <a:r>
              <a:rPr sz="2800" spc="-41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sz="2800" spc="-5" dirty="0" smtClean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1</a:t>
            </a:r>
            <a:r>
              <a:rPr lang="en-US" sz="2800" spc="-5" dirty="0" smtClean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spc="-5" dirty="0" err="1" smtClean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số</a:t>
            </a:r>
            <a:r>
              <a:rPr lang="en-US" sz="2800" spc="-5" dirty="0" smtClean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spc="-5" dirty="0" err="1" smtClean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thập</a:t>
            </a:r>
            <a:r>
              <a:rPr lang="en-US" sz="2800" spc="-5" dirty="0" smtClean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sz="2800" spc="-5" dirty="0" err="1" smtClean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phân</a:t>
            </a:r>
            <a:r>
              <a:rPr sz="2800" spc="-5" dirty="0" smtClean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sz="2800" spc="-10" dirty="0" smtClean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san</a:t>
            </a:r>
            <a:r>
              <a:rPr lang="en-US" sz="2800" spc="-10" dirty="0" smtClean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g con </a:t>
            </a:r>
            <a:r>
              <a:rPr lang="en-US" sz="2800" spc="-10" dirty="0" err="1" smtClean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số</a:t>
            </a:r>
            <a:r>
              <a:rPr lang="en-US" sz="2800" spc="-10" dirty="0" smtClean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spc="-10" dirty="0" err="1" smtClean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khác</a:t>
            </a:r>
            <a:endParaRPr sz="2800" dirty="0">
              <a:latin typeface="Arial" pitchFamily="34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4B58D2"/>
              </a:buClr>
              <a:buFont typeface="Wingdings"/>
              <a:buChar char=""/>
              <a:tabLst>
                <a:tab pos="356235" algn="l"/>
              </a:tabLst>
            </a:pPr>
            <a:r>
              <a:rPr sz="2800" spc="-10" dirty="0">
                <a:solidFill>
                  <a:srgbClr val="0985FF"/>
                </a:solidFill>
                <a:latin typeface="Arial" pitchFamily="34" charset="0"/>
                <a:cs typeface="Times New Roman" pitchFamily="18" charset="0"/>
              </a:rPr>
              <a:t>Bài </a:t>
            </a:r>
            <a:r>
              <a:rPr sz="2800" spc="-5" dirty="0">
                <a:solidFill>
                  <a:srgbClr val="0985FF"/>
                </a:solidFill>
                <a:latin typeface="Arial" pitchFamily="34" charset="0"/>
                <a:cs typeface="Times New Roman" pitchFamily="18" charset="0"/>
              </a:rPr>
              <a:t>6: </a:t>
            </a:r>
            <a:r>
              <a:rPr sz="2800" spc="-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Tính các </a:t>
            </a:r>
            <a:r>
              <a:rPr sz="2800" spc="-330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tổng </a:t>
            </a:r>
            <a:r>
              <a:rPr sz="2800" spc="-10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truy</a:t>
            </a:r>
            <a:r>
              <a:rPr sz="2800" spc="-12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sz="2800" spc="-32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hồi.</a:t>
            </a:r>
            <a:endParaRPr sz="2800" dirty="0">
              <a:latin typeface="Arial" pitchFamily="34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4B58D2"/>
              </a:buClr>
              <a:buFont typeface="Wingdings"/>
              <a:buChar char=""/>
              <a:tabLst>
                <a:tab pos="356235" algn="l"/>
              </a:tabLst>
            </a:pPr>
            <a:r>
              <a:rPr sz="2800" spc="-10" dirty="0">
                <a:solidFill>
                  <a:srgbClr val="0985FF"/>
                </a:solidFill>
                <a:latin typeface="Arial" pitchFamily="34" charset="0"/>
                <a:cs typeface="Times New Roman" pitchFamily="18" charset="0"/>
              </a:rPr>
              <a:t>Bài </a:t>
            </a:r>
            <a:r>
              <a:rPr sz="2800" spc="-5" dirty="0">
                <a:solidFill>
                  <a:srgbClr val="0985FF"/>
                </a:solidFill>
                <a:latin typeface="Arial" pitchFamily="34" charset="0"/>
                <a:cs typeface="Times New Roman" pitchFamily="18" charset="0"/>
              </a:rPr>
              <a:t>7: </a:t>
            </a:r>
            <a:r>
              <a:rPr sz="2800" spc="-10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Bài </a:t>
            </a:r>
            <a:r>
              <a:rPr sz="2800" spc="-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toán “Tháp </a:t>
            </a:r>
            <a:r>
              <a:rPr sz="2800" spc="-10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Hà</a:t>
            </a:r>
            <a:r>
              <a:rPr sz="2800" spc="9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sz="2800" spc="-260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Nội”.</a:t>
            </a:r>
            <a:endParaRPr sz="2800" dirty="0">
              <a:latin typeface="Arial" pitchFamily="34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4B58D2"/>
              </a:buClr>
              <a:buFont typeface="Wingdings"/>
              <a:buChar char=""/>
              <a:tabLst>
                <a:tab pos="356235" algn="l"/>
              </a:tabLst>
            </a:pPr>
            <a:r>
              <a:rPr sz="2800" spc="-10" dirty="0">
                <a:solidFill>
                  <a:srgbClr val="0985FF"/>
                </a:solidFill>
                <a:latin typeface="Arial" pitchFamily="34" charset="0"/>
                <a:cs typeface="Times New Roman" pitchFamily="18" charset="0"/>
              </a:rPr>
              <a:t>Bài </a:t>
            </a:r>
            <a:r>
              <a:rPr sz="2800" spc="-5" dirty="0">
                <a:solidFill>
                  <a:srgbClr val="0985FF"/>
                </a:solidFill>
                <a:latin typeface="Arial" pitchFamily="34" charset="0"/>
                <a:cs typeface="Times New Roman" pitchFamily="18" charset="0"/>
              </a:rPr>
              <a:t>8: </a:t>
            </a:r>
            <a:r>
              <a:rPr sz="2800" spc="-10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Bài </a:t>
            </a:r>
            <a:r>
              <a:rPr sz="2800" spc="-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toán “8</a:t>
            </a:r>
            <a:r>
              <a:rPr sz="2800" spc="5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sz="2800" spc="-270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hậu”.</a:t>
            </a:r>
            <a:endParaRPr sz="2800" dirty="0">
              <a:latin typeface="Arial" pitchFamily="34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4B58D2"/>
              </a:buClr>
              <a:buFont typeface="Wingdings"/>
              <a:buChar char=""/>
              <a:tabLst>
                <a:tab pos="356235" algn="l"/>
              </a:tabLst>
            </a:pPr>
            <a:r>
              <a:rPr sz="2800" spc="-10" dirty="0">
                <a:solidFill>
                  <a:srgbClr val="0985FF"/>
                </a:solidFill>
                <a:latin typeface="Arial" pitchFamily="34" charset="0"/>
                <a:cs typeface="Times New Roman" pitchFamily="18" charset="0"/>
              </a:rPr>
              <a:t>Bài </a:t>
            </a:r>
            <a:r>
              <a:rPr sz="2800" spc="-5" dirty="0">
                <a:solidFill>
                  <a:srgbClr val="0985FF"/>
                </a:solidFill>
                <a:latin typeface="Arial" pitchFamily="34" charset="0"/>
                <a:cs typeface="Times New Roman" pitchFamily="18" charset="0"/>
              </a:rPr>
              <a:t>9: </a:t>
            </a:r>
            <a:r>
              <a:rPr sz="2800" spc="-10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Bài </a:t>
            </a:r>
            <a:r>
              <a:rPr sz="2800" spc="-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toán </a:t>
            </a:r>
            <a:r>
              <a:rPr sz="2800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“Mã </a:t>
            </a:r>
            <a:r>
              <a:rPr sz="2800" spc="2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đi</a:t>
            </a:r>
            <a:r>
              <a:rPr sz="2800" spc="5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sz="2800" spc="-225" dirty="0">
                <a:solidFill>
                  <a:srgbClr val="003366"/>
                </a:solidFill>
                <a:latin typeface="Arial" pitchFamily="34" charset="0"/>
                <a:cs typeface="Times New Roman" pitchFamily="18" charset="0"/>
              </a:rPr>
              <a:t>tuần”</a:t>
            </a:r>
            <a:r>
              <a:rPr sz="2800" spc="-225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04965" y="6510019"/>
            <a:ext cx="17945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3366"/>
                </a:solidFill>
                <a:latin typeface="Verdana"/>
                <a:cs typeface="Verdana"/>
              </a:rPr>
              <a:t>Kỹ </a:t>
            </a:r>
            <a:r>
              <a:rPr sz="1100" spc="-5" dirty="0">
                <a:solidFill>
                  <a:srgbClr val="003366"/>
                </a:solidFill>
                <a:latin typeface="Verdana"/>
                <a:cs typeface="Verdana"/>
              </a:rPr>
              <a:t>thuật lập trình đệ</a:t>
            </a:r>
            <a:r>
              <a:rPr sz="1100" spc="1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003366"/>
                </a:solidFill>
                <a:latin typeface="Verdana"/>
                <a:cs typeface="Verdana"/>
              </a:rPr>
              <a:t>quy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40760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 </a:t>
            </a:r>
            <a:r>
              <a:rPr spc="-5" dirty="0"/>
              <a:t>bước giải bài</a:t>
            </a:r>
            <a:r>
              <a:rPr spc="-50" dirty="0"/>
              <a:t> </a:t>
            </a:r>
            <a:r>
              <a:rPr spc="-5" dirty="0"/>
              <a:t>toán</a:t>
            </a:r>
          </a:p>
        </p:txBody>
      </p:sp>
      <p:sp>
        <p:nvSpPr>
          <p:cNvPr id="21" name="object 21"/>
          <p:cNvSpPr/>
          <p:nvPr/>
        </p:nvSpPr>
        <p:spPr>
          <a:xfrm>
            <a:off x="1630679" y="2065020"/>
            <a:ext cx="701040" cy="725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8961" y="2134361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838200" y="0"/>
                </a:moveTo>
                <a:lnTo>
                  <a:pt x="76200" y="0"/>
                </a:lnTo>
                <a:lnTo>
                  <a:pt x="46537" y="5994"/>
                </a:lnTo>
                <a:lnTo>
                  <a:pt x="22317" y="22336"/>
                </a:lnTo>
                <a:lnTo>
                  <a:pt x="5987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40"/>
                </a:lnTo>
                <a:lnTo>
                  <a:pt x="22317" y="434863"/>
                </a:lnTo>
                <a:lnTo>
                  <a:pt x="46537" y="451205"/>
                </a:lnTo>
                <a:lnTo>
                  <a:pt x="76200" y="457200"/>
                </a:lnTo>
                <a:lnTo>
                  <a:pt x="838200" y="457200"/>
                </a:lnTo>
                <a:lnTo>
                  <a:pt x="867840" y="451205"/>
                </a:lnTo>
                <a:lnTo>
                  <a:pt x="892063" y="434863"/>
                </a:lnTo>
                <a:lnTo>
                  <a:pt x="908405" y="410640"/>
                </a:lnTo>
                <a:lnTo>
                  <a:pt x="914400" y="381000"/>
                </a:lnTo>
                <a:lnTo>
                  <a:pt x="914400" y="76200"/>
                </a:lnTo>
                <a:lnTo>
                  <a:pt x="908405" y="46559"/>
                </a:lnTo>
                <a:lnTo>
                  <a:pt x="892063" y="22336"/>
                </a:lnTo>
                <a:lnTo>
                  <a:pt x="867840" y="5994"/>
                </a:lnTo>
                <a:lnTo>
                  <a:pt x="83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8961" y="2134361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76200"/>
                </a:moveTo>
                <a:lnTo>
                  <a:pt x="5987" y="46559"/>
                </a:lnTo>
                <a:lnTo>
                  <a:pt x="22317" y="22336"/>
                </a:lnTo>
                <a:lnTo>
                  <a:pt x="46537" y="5994"/>
                </a:lnTo>
                <a:lnTo>
                  <a:pt x="76200" y="0"/>
                </a:lnTo>
                <a:lnTo>
                  <a:pt x="838200" y="0"/>
                </a:lnTo>
                <a:lnTo>
                  <a:pt x="867840" y="5994"/>
                </a:lnTo>
                <a:lnTo>
                  <a:pt x="892063" y="22336"/>
                </a:lnTo>
                <a:lnTo>
                  <a:pt x="908405" y="46559"/>
                </a:lnTo>
                <a:lnTo>
                  <a:pt x="914400" y="76200"/>
                </a:lnTo>
                <a:lnTo>
                  <a:pt x="914400" y="381000"/>
                </a:lnTo>
                <a:lnTo>
                  <a:pt x="908405" y="410640"/>
                </a:lnTo>
                <a:lnTo>
                  <a:pt x="892063" y="434863"/>
                </a:lnTo>
                <a:lnTo>
                  <a:pt x="867840" y="451205"/>
                </a:lnTo>
                <a:lnTo>
                  <a:pt x="838200" y="457200"/>
                </a:lnTo>
                <a:lnTo>
                  <a:pt x="76200" y="457200"/>
                </a:lnTo>
                <a:lnTo>
                  <a:pt x="46537" y="451205"/>
                </a:lnTo>
                <a:lnTo>
                  <a:pt x="22317" y="434863"/>
                </a:lnTo>
                <a:lnTo>
                  <a:pt x="5987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DE874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02279" y="2065020"/>
            <a:ext cx="701040" cy="72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34155" y="2106167"/>
            <a:ext cx="551688" cy="551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34155" y="2109216"/>
            <a:ext cx="551688" cy="6187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81400" y="2133600"/>
            <a:ext cx="4572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81400" y="2133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0561" y="2134361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83820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838200" y="457200"/>
                </a:lnTo>
                <a:lnTo>
                  <a:pt x="867840" y="451205"/>
                </a:lnTo>
                <a:lnTo>
                  <a:pt x="892063" y="434863"/>
                </a:lnTo>
                <a:lnTo>
                  <a:pt x="908405" y="410640"/>
                </a:lnTo>
                <a:lnTo>
                  <a:pt x="914400" y="381000"/>
                </a:lnTo>
                <a:lnTo>
                  <a:pt x="914400" y="76200"/>
                </a:lnTo>
                <a:lnTo>
                  <a:pt x="908405" y="46559"/>
                </a:lnTo>
                <a:lnTo>
                  <a:pt x="892063" y="22336"/>
                </a:lnTo>
                <a:lnTo>
                  <a:pt x="867840" y="5994"/>
                </a:lnTo>
                <a:lnTo>
                  <a:pt x="83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10561" y="2134361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838200" y="0"/>
                </a:lnTo>
                <a:lnTo>
                  <a:pt x="867840" y="5994"/>
                </a:lnTo>
                <a:lnTo>
                  <a:pt x="892063" y="22336"/>
                </a:lnTo>
                <a:lnTo>
                  <a:pt x="908405" y="46559"/>
                </a:lnTo>
                <a:lnTo>
                  <a:pt x="914400" y="76200"/>
                </a:lnTo>
                <a:lnTo>
                  <a:pt x="914400" y="381000"/>
                </a:lnTo>
                <a:lnTo>
                  <a:pt x="908405" y="410640"/>
                </a:lnTo>
                <a:lnTo>
                  <a:pt x="892063" y="434863"/>
                </a:lnTo>
                <a:lnTo>
                  <a:pt x="867840" y="451205"/>
                </a:lnTo>
                <a:lnTo>
                  <a:pt x="8382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DE874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99540" y="2144395"/>
            <a:ext cx="290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6615" algn="l"/>
                <a:tab pos="2228850" algn="l"/>
                <a:tab pos="2729865" algn="l"/>
              </a:tabLst>
            </a:pPr>
            <a:r>
              <a:rPr sz="2000" dirty="0">
                <a:solidFill>
                  <a:srgbClr val="003366"/>
                </a:solidFill>
                <a:latin typeface="Verdana"/>
                <a:cs typeface="Verdana"/>
              </a:rPr>
              <a:t>S(n)	</a:t>
            </a:r>
            <a:r>
              <a:rPr sz="3600" baseline="-3472" dirty="0">
                <a:solidFill>
                  <a:srgbClr val="003366"/>
                </a:solidFill>
                <a:latin typeface="Verdana"/>
                <a:cs typeface="Verdana"/>
              </a:rPr>
              <a:t>=</a:t>
            </a:r>
            <a:r>
              <a:rPr sz="3600" spc="375" baseline="-3472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3366"/>
                </a:solidFill>
                <a:latin typeface="Verdana"/>
                <a:cs typeface="Verdana"/>
              </a:rPr>
              <a:t>S(n</a:t>
            </a:r>
            <a:r>
              <a:rPr sz="2000" spc="5" dirty="0">
                <a:solidFill>
                  <a:srgbClr val="003366"/>
                </a:solidFill>
                <a:latin typeface="Verdana"/>
                <a:cs typeface="Verdana"/>
              </a:rPr>
              <a:t>-</a:t>
            </a:r>
            <a:r>
              <a:rPr sz="2000" spc="-5" dirty="0">
                <a:solidFill>
                  <a:srgbClr val="003366"/>
                </a:solidFill>
                <a:latin typeface="Verdana"/>
                <a:cs typeface="Verdana"/>
              </a:rPr>
              <a:t>1</a:t>
            </a:r>
            <a:r>
              <a:rPr sz="2000" dirty="0">
                <a:solidFill>
                  <a:srgbClr val="003366"/>
                </a:solidFill>
                <a:latin typeface="Verdana"/>
                <a:cs typeface="Verdana"/>
              </a:rPr>
              <a:t>)	</a:t>
            </a:r>
            <a:r>
              <a:rPr sz="3600" baseline="-3472" dirty="0">
                <a:solidFill>
                  <a:srgbClr val="003366"/>
                </a:solidFill>
                <a:latin typeface="Verdana"/>
                <a:cs typeface="Verdana"/>
              </a:rPr>
              <a:t>+	</a:t>
            </a:r>
            <a:r>
              <a:rPr sz="2000" dirty="0">
                <a:solidFill>
                  <a:srgbClr val="003366"/>
                </a:solidFill>
                <a:latin typeface="Verdana"/>
                <a:cs typeface="Verdana"/>
              </a:rPr>
              <a:t>n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02279" y="2827020"/>
            <a:ext cx="701040" cy="725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10561" y="2896361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83820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838200" y="457200"/>
                </a:lnTo>
                <a:lnTo>
                  <a:pt x="867840" y="451205"/>
                </a:lnTo>
                <a:lnTo>
                  <a:pt x="892063" y="434863"/>
                </a:lnTo>
                <a:lnTo>
                  <a:pt x="908405" y="410640"/>
                </a:lnTo>
                <a:lnTo>
                  <a:pt x="914400" y="381000"/>
                </a:lnTo>
                <a:lnTo>
                  <a:pt x="914400" y="76200"/>
                </a:lnTo>
                <a:lnTo>
                  <a:pt x="908405" y="46559"/>
                </a:lnTo>
                <a:lnTo>
                  <a:pt x="892063" y="22336"/>
                </a:lnTo>
                <a:lnTo>
                  <a:pt x="867840" y="5994"/>
                </a:lnTo>
                <a:lnTo>
                  <a:pt x="83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10561" y="2896361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838200" y="0"/>
                </a:lnTo>
                <a:lnTo>
                  <a:pt x="867840" y="5994"/>
                </a:lnTo>
                <a:lnTo>
                  <a:pt x="892063" y="22336"/>
                </a:lnTo>
                <a:lnTo>
                  <a:pt x="908405" y="46559"/>
                </a:lnTo>
                <a:lnTo>
                  <a:pt x="914400" y="76200"/>
                </a:lnTo>
                <a:lnTo>
                  <a:pt x="914400" y="381000"/>
                </a:lnTo>
                <a:lnTo>
                  <a:pt x="908405" y="410640"/>
                </a:lnTo>
                <a:lnTo>
                  <a:pt x="892063" y="434863"/>
                </a:lnTo>
                <a:lnTo>
                  <a:pt x="867840" y="451205"/>
                </a:lnTo>
                <a:lnTo>
                  <a:pt x="8382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DE874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73879" y="2827020"/>
            <a:ext cx="701039" cy="72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05755" y="2868167"/>
            <a:ext cx="551688" cy="551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67071" y="2871216"/>
            <a:ext cx="829055" cy="6187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53000" y="2895600"/>
            <a:ext cx="457200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530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82161" y="2896361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83820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838200" y="457200"/>
                </a:lnTo>
                <a:lnTo>
                  <a:pt x="867840" y="451205"/>
                </a:lnTo>
                <a:lnTo>
                  <a:pt x="892063" y="434863"/>
                </a:lnTo>
                <a:lnTo>
                  <a:pt x="908405" y="410640"/>
                </a:lnTo>
                <a:lnTo>
                  <a:pt x="914400" y="381000"/>
                </a:lnTo>
                <a:lnTo>
                  <a:pt x="914400" y="76200"/>
                </a:lnTo>
                <a:lnTo>
                  <a:pt x="908405" y="46559"/>
                </a:lnTo>
                <a:lnTo>
                  <a:pt x="892063" y="22336"/>
                </a:lnTo>
                <a:lnTo>
                  <a:pt x="867840" y="5994"/>
                </a:lnTo>
                <a:lnTo>
                  <a:pt x="83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82161" y="2896361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838200" y="0"/>
                </a:lnTo>
                <a:lnTo>
                  <a:pt x="867840" y="5994"/>
                </a:lnTo>
                <a:lnTo>
                  <a:pt x="892063" y="22336"/>
                </a:lnTo>
                <a:lnTo>
                  <a:pt x="908405" y="46559"/>
                </a:lnTo>
                <a:lnTo>
                  <a:pt x="914400" y="76200"/>
                </a:lnTo>
                <a:lnTo>
                  <a:pt x="914400" y="381000"/>
                </a:lnTo>
                <a:lnTo>
                  <a:pt x="908405" y="410640"/>
                </a:lnTo>
                <a:lnTo>
                  <a:pt x="892063" y="434863"/>
                </a:lnTo>
                <a:lnTo>
                  <a:pt x="867840" y="451205"/>
                </a:lnTo>
                <a:lnTo>
                  <a:pt x="8382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DE874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32405" y="2906395"/>
            <a:ext cx="3182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5680" algn="l"/>
                <a:tab pos="2367280" algn="l"/>
              </a:tabLst>
            </a:pPr>
            <a:r>
              <a:rPr sz="2000" dirty="0">
                <a:solidFill>
                  <a:srgbClr val="003366"/>
                </a:solidFill>
                <a:latin typeface="Verdana"/>
                <a:cs typeface="Verdana"/>
              </a:rPr>
              <a:t>S(n-1)	</a:t>
            </a:r>
            <a:r>
              <a:rPr sz="3600" baseline="-3472" dirty="0">
                <a:solidFill>
                  <a:srgbClr val="003366"/>
                </a:solidFill>
                <a:latin typeface="Verdana"/>
                <a:cs typeface="Verdana"/>
              </a:rPr>
              <a:t>=</a:t>
            </a:r>
            <a:r>
              <a:rPr sz="3600" spc="375" baseline="-3472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3366"/>
                </a:solidFill>
                <a:latin typeface="Verdana"/>
                <a:cs typeface="Verdana"/>
              </a:rPr>
              <a:t>S(n-2)	</a:t>
            </a:r>
            <a:r>
              <a:rPr sz="3600" baseline="-3472" dirty="0">
                <a:solidFill>
                  <a:srgbClr val="003366"/>
                </a:solidFill>
                <a:latin typeface="Verdana"/>
                <a:cs typeface="Verdana"/>
              </a:rPr>
              <a:t>+</a:t>
            </a:r>
            <a:r>
              <a:rPr sz="3600" spc="-52" baseline="-3472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3366"/>
                </a:solidFill>
                <a:latin typeface="Verdana"/>
                <a:cs typeface="Verdana"/>
              </a:rPr>
              <a:t>n-1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373879" y="3589020"/>
            <a:ext cx="701039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587621" y="3689984"/>
            <a:ext cx="274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Verdana"/>
                <a:cs typeface="Verdana"/>
              </a:rPr>
              <a:t>=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582161" y="3658361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83820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838200" y="457200"/>
                </a:lnTo>
                <a:lnTo>
                  <a:pt x="867840" y="451205"/>
                </a:lnTo>
                <a:lnTo>
                  <a:pt x="892063" y="434863"/>
                </a:lnTo>
                <a:lnTo>
                  <a:pt x="908405" y="410640"/>
                </a:lnTo>
                <a:lnTo>
                  <a:pt x="914400" y="381000"/>
                </a:lnTo>
                <a:lnTo>
                  <a:pt x="914400" y="76200"/>
                </a:lnTo>
                <a:lnTo>
                  <a:pt x="908405" y="46559"/>
                </a:lnTo>
                <a:lnTo>
                  <a:pt x="892063" y="22336"/>
                </a:lnTo>
                <a:lnTo>
                  <a:pt x="867840" y="5994"/>
                </a:lnTo>
                <a:lnTo>
                  <a:pt x="83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82161" y="3658361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838200" y="0"/>
                </a:lnTo>
                <a:lnTo>
                  <a:pt x="867840" y="5994"/>
                </a:lnTo>
                <a:lnTo>
                  <a:pt x="892063" y="22336"/>
                </a:lnTo>
                <a:lnTo>
                  <a:pt x="908405" y="46559"/>
                </a:lnTo>
                <a:lnTo>
                  <a:pt x="914400" y="76200"/>
                </a:lnTo>
                <a:lnTo>
                  <a:pt x="914400" y="381000"/>
                </a:lnTo>
                <a:lnTo>
                  <a:pt x="908405" y="410640"/>
                </a:lnTo>
                <a:lnTo>
                  <a:pt x="892063" y="434863"/>
                </a:lnTo>
                <a:lnTo>
                  <a:pt x="867840" y="451205"/>
                </a:lnTo>
                <a:lnTo>
                  <a:pt x="8382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DE874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921378" y="3718940"/>
            <a:ext cx="23367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Verdana"/>
                <a:cs typeface="Verdana"/>
              </a:rPr>
              <a:t>…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745479" y="3589020"/>
            <a:ext cx="701039" cy="725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959221" y="3689984"/>
            <a:ext cx="274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Verdana"/>
                <a:cs typeface="Verdana"/>
              </a:rPr>
              <a:t>+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277355" y="3630167"/>
            <a:ext cx="551688" cy="551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52971" y="3633215"/>
            <a:ext cx="598931" cy="6187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24600" y="3657600"/>
            <a:ext cx="4572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246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436614" y="3718940"/>
            <a:ext cx="23367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Verdana"/>
                <a:cs typeface="Verdana"/>
              </a:rPr>
              <a:t>…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953761" y="3658361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83820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838200" y="457200"/>
                </a:lnTo>
                <a:lnTo>
                  <a:pt x="867840" y="451205"/>
                </a:lnTo>
                <a:lnTo>
                  <a:pt x="892063" y="434863"/>
                </a:lnTo>
                <a:lnTo>
                  <a:pt x="908405" y="410640"/>
                </a:lnTo>
                <a:lnTo>
                  <a:pt x="914400" y="381000"/>
                </a:lnTo>
                <a:lnTo>
                  <a:pt x="914400" y="76200"/>
                </a:lnTo>
                <a:lnTo>
                  <a:pt x="908405" y="46559"/>
                </a:lnTo>
                <a:lnTo>
                  <a:pt x="892063" y="22336"/>
                </a:lnTo>
                <a:lnTo>
                  <a:pt x="867840" y="5994"/>
                </a:lnTo>
                <a:lnTo>
                  <a:pt x="83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53761" y="3658361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838200" y="0"/>
                </a:lnTo>
                <a:lnTo>
                  <a:pt x="867840" y="5994"/>
                </a:lnTo>
                <a:lnTo>
                  <a:pt x="892063" y="22336"/>
                </a:lnTo>
                <a:lnTo>
                  <a:pt x="908405" y="46559"/>
                </a:lnTo>
                <a:lnTo>
                  <a:pt x="914400" y="76200"/>
                </a:lnTo>
                <a:lnTo>
                  <a:pt x="914400" y="381000"/>
                </a:lnTo>
                <a:lnTo>
                  <a:pt x="908405" y="410640"/>
                </a:lnTo>
                <a:lnTo>
                  <a:pt x="892063" y="434863"/>
                </a:lnTo>
                <a:lnTo>
                  <a:pt x="867840" y="451205"/>
                </a:lnTo>
                <a:lnTo>
                  <a:pt x="8382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DE874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293233" y="3718940"/>
            <a:ext cx="23367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Verdana"/>
                <a:cs typeface="Verdana"/>
              </a:rPr>
              <a:t>…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745479" y="4351020"/>
            <a:ext cx="701039" cy="725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959221" y="4451680"/>
            <a:ext cx="2755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Verdana"/>
                <a:cs typeface="Verdana"/>
              </a:rPr>
              <a:t>=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953761" y="4420361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83820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838200" y="457200"/>
                </a:lnTo>
                <a:lnTo>
                  <a:pt x="867840" y="451205"/>
                </a:lnTo>
                <a:lnTo>
                  <a:pt x="892063" y="434863"/>
                </a:lnTo>
                <a:lnTo>
                  <a:pt x="908405" y="410640"/>
                </a:lnTo>
                <a:lnTo>
                  <a:pt x="914400" y="381000"/>
                </a:lnTo>
                <a:lnTo>
                  <a:pt x="914400" y="76200"/>
                </a:lnTo>
                <a:lnTo>
                  <a:pt x="908405" y="46559"/>
                </a:lnTo>
                <a:lnTo>
                  <a:pt x="892063" y="22336"/>
                </a:lnTo>
                <a:lnTo>
                  <a:pt x="867840" y="5994"/>
                </a:lnTo>
                <a:lnTo>
                  <a:pt x="83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53761" y="4420361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838200" y="0"/>
                </a:lnTo>
                <a:lnTo>
                  <a:pt x="867840" y="5994"/>
                </a:lnTo>
                <a:lnTo>
                  <a:pt x="892063" y="22336"/>
                </a:lnTo>
                <a:lnTo>
                  <a:pt x="908405" y="46559"/>
                </a:lnTo>
                <a:lnTo>
                  <a:pt x="914400" y="76200"/>
                </a:lnTo>
                <a:lnTo>
                  <a:pt x="914400" y="381000"/>
                </a:lnTo>
                <a:lnTo>
                  <a:pt x="908405" y="410640"/>
                </a:lnTo>
                <a:lnTo>
                  <a:pt x="892063" y="434863"/>
                </a:lnTo>
                <a:lnTo>
                  <a:pt x="867840" y="451205"/>
                </a:lnTo>
                <a:lnTo>
                  <a:pt x="8382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DE874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114925" y="4480940"/>
            <a:ext cx="5930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Verdana"/>
                <a:cs typeface="Verdana"/>
              </a:rPr>
              <a:t>S(1)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117080" y="4351020"/>
            <a:ext cx="701040" cy="72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331202" y="4451680"/>
            <a:ext cx="2755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Verdana"/>
                <a:cs typeface="Verdana"/>
              </a:rPr>
              <a:t>+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648956" y="4392167"/>
            <a:ext cx="551688" cy="551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648956" y="4395215"/>
            <a:ext cx="551688" cy="618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96200" y="4419600"/>
            <a:ext cx="4572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96200" y="4419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82B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832852" y="4480940"/>
            <a:ext cx="187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325361" y="4420361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838199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838199" y="457200"/>
                </a:lnTo>
                <a:lnTo>
                  <a:pt x="867840" y="451205"/>
                </a:lnTo>
                <a:lnTo>
                  <a:pt x="892063" y="434863"/>
                </a:lnTo>
                <a:lnTo>
                  <a:pt x="908405" y="410640"/>
                </a:lnTo>
                <a:lnTo>
                  <a:pt x="914399" y="381000"/>
                </a:lnTo>
                <a:lnTo>
                  <a:pt x="914399" y="76200"/>
                </a:lnTo>
                <a:lnTo>
                  <a:pt x="908405" y="46559"/>
                </a:lnTo>
                <a:lnTo>
                  <a:pt x="892063" y="22336"/>
                </a:lnTo>
                <a:lnTo>
                  <a:pt x="867840" y="5994"/>
                </a:lnTo>
                <a:lnTo>
                  <a:pt x="8381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25361" y="4420361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838199" y="0"/>
                </a:lnTo>
                <a:lnTo>
                  <a:pt x="867840" y="5994"/>
                </a:lnTo>
                <a:lnTo>
                  <a:pt x="892063" y="22336"/>
                </a:lnTo>
                <a:lnTo>
                  <a:pt x="908405" y="46559"/>
                </a:lnTo>
                <a:lnTo>
                  <a:pt x="914399" y="76200"/>
                </a:lnTo>
                <a:lnTo>
                  <a:pt x="914399" y="381000"/>
                </a:lnTo>
                <a:lnTo>
                  <a:pt x="908405" y="410640"/>
                </a:lnTo>
                <a:lnTo>
                  <a:pt x="892063" y="434863"/>
                </a:lnTo>
                <a:lnTo>
                  <a:pt x="867840" y="451205"/>
                </a:lnTo>
                <a:lnTo>
                  <a:pt x="838199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DE874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486905" y="4480940"/>
            <a:ext cx="5930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Verdana"/>
                <a:cs typeface="Verdana"/>
              </a:rPr>
              <a:t>S(0)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117080" y="5113020"/>
            <a:ext cx="701040" cy="725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7331202" y="5214366"/>
            <a:ext cx="274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Verdana"/>
                <a:cs typeface="Verdana"/>
              </a:rPr>
              <a:t>=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325361" y="5182361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838199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200"/>
                </a:lnTo>
                <a:lnTo>
                  <a:pt x="838199" y="457200"/>
                </a:lnTo>
                <a:lnTo>
                  <a:pt x="867840" y="451212"/>
                </a:lnTo>
                <a:lnTo>
                  <a:pt x="892063" y="434882"/>
                </a:lnTo>
                <a:lnTo>
                  <a:pt x="908405" y="410662"/>
                </a:lnTo>
                <a:lnTo>
                  <a:pt x="914399" y="381000"/>
                </a:lnTo>
                <a:lnTo>
                  <a:pt x="914399" y="76200"/>
                </a:lnTo>
                <a:lnTo>
                  <a:pt x="908405" y="46559"/>
                </a:lnTo>
                <a:lnTo>
                  <a:pt x="892063" y="22336"/>
                </a:lnTo>
                <a:lnTo>
                  <a:pt x="867840" y="5994"/>
                </a:lnTo>
                <a:lnTo>
                  <a:pt x="8381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325361" y="5182361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838199" y="0"/>
                </a:lnTo>
                <a:lnTo>
                  <a:pt x="867840" y="5994"/>
                </a:lnTo>
                <a:lnTo>
                  <a:pt x="892063" y="22336"/>
                </a:lnTo>
                <a:lnTo>
                  <a:pt x="908405" y="46559"/>
                </a:lnTo>
                <a:lnTo>
                  <a:pt x="914399" y="76200"/>
                </a:lnTo>
                <a:lnTo>
                  <a:pt x="914399" y="381000"/>
                </a:lnTo>
                <a:lnTo>
                  <a:pt x="908405" y="410662"/>
                </a:lnTo>
                <a:lnTo>
                  <a:pt x="892063" y="434882"/>
                </a:lnTo>
                <a:lnTo>
                  <a:pt x="867840" y="451212"/>
                </a:lnTo>
                <a:lnTo>
                  <a:pt x="838199" y="457200"/>
                </a:lnTo>
                <a:lnTo>
                  <a:pt x="76200" y="457200"/>
                </a:lnTo>
                <a:lnTo>
                  <a:pt x="46559" y="451212"/>
                </a:lnTo>
                <a:lnTo>
                  <a:pt x="22336" y="434882"/>
                </a:lnTo>
                <a:lnTo>
                  <a:pt x="5994" y="41066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DE874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6486905" y="5243322"/>
            <a:ext cx="5930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Verdana"/>
                <a:cs typeface="Verdana"/>
              </a:rPr>
              <a:t>S(0)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648956" y="5154167"/>
            <a:ext cx="551688" cy="551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48956" y="5157215"/>
            <a:ext cx="551688" cy="618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696200" y="5181600"/>
            <a:ext cx="457200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696200" y="5181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62"/>
                </a:lnTo>
                <a:lnTo>
                  <a:pt x="434863" y="434882"/>
                </a:lnTo>
                <a:lnTo>
                  <a:pt x="410640" y="451212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12"/>
                </a:lnTo>
                <a:lnTo>
                  <a:pt x="22336" y="434882"/>
                </a:lnTo>
                <a:lnTo>
                  <a:pt x="5994" y="41066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DD84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7832852" y="5243322"/>
            <a:ext cx="187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239634" y="4877561"/>
            <a:ext cx="467995" cy="320675"/>
          </a:xfrm>
          <a:custGeom>
            <a:avLst/>
            <a:gdLst/>
            <a:ahLst/>
            <a:cxnLst/>
            <a:rect l="l" t="t" r="r" b="b"/>
            <a:pathLst>
              <a:path w="467995" h="320675">
                <a:moveTo>
                  <a:pt x="62936" y="41851"/>
                </a:moveTo>
                <a:lnTo>
                  <a:pt x="79556" y="75891"/>
                </a:lnTo>
                <a:lnTo>
                  <a:pt x="446786" y="320675"/>
                </a:lnTo>
                <a:lnTo>
                  <a:pt x="467868" y="288925"/>
                </a:lnTo>
                <a:lnTo>
                  <a:pt x="100628" y="44135"/>
                </a:lnTo>
                <a:lnTo>
                  <a:pt x="62936" y="41851"/>
                </a:lnTo>
                <a:close/>
              </a:path>
              <a:path w="467995" h="320675">
                <a:moveTo>
                  <a:pt x="0" y="0"/>
                </a:moveTo>
                <a:lnTo>
                  <a:pt x="72517" y="148208"/>
                </a:lnTo>
                <a:lnTo>
                  <a:pt x="77094" y="154185"/>
                </a:lnTo>
                <a:lnTo>
                  <a:pt x="83423" y="157829"/>
                </a:lnTo>
                <a:lnTo>
                  <a:pt x="90679" y="158853"/>
                </a:lnTo>
                <a:lnTo>
                  <a:pt x="98044" y="156971"/>
                </a:lnTo>
                <a:lnTo>
                  <a:pt x="104018" y="152322"/>
                </a:lnTo>
                <a:lnTo>
                  <a:pt x="107648" y="145970"/>
                </a:lnTo>
                <a:lnTo>
                  <a:pt x="108634" y="138737"/>
                </a:lnTo>
                <a:lnTo>
                  <a:pt x="106680" y="131444"/>
                </a:lnTo>
                <a:lnTo>
                  <a:pt x="79556" y="75891"/>
                </a:lnTo>
                <a:lnTo>
                  <a:pt x="20955" y="36830"/>
                </a:lnTo>
                <a:lnTo>
                  <a:pt x="42037" y="5080"/>
                </a:lnTo>
                <a:lnTo>
                  <a:pt x="85568" y="5080"/>
                </a:lnTo>
                <a:lnTo>
                  <a:pt x="0" y="0"/>
                </a:lnTo>
                <a:close/>
              </a:path>
              <a:path w="467995" h="320675">
                <a:moveTo>
                  <a:pt x="42037" y="5080"/>
                </a:moveTo>
                <a:lnTo>
                  <a:pt x="20955" y="36830"/>
                </a:lnTo>
                <a:lnTo>
                  <a:pt x="79556" y="75891"/>
                </a:lnTo>
                <a:lnTo>
                  <a:pt x="62936" y="41851"/>
                </a:lnTo>
                <a:lnTo>
                  <a:pt x="30353" y="39877"/>
                </a:lnTo>
                <a:lnTo>
                  <a:pt x="48641" y="12573"/>
                </a:lnTo>
                <a:lnTo>
                  <a:pt x="53278" y="12573"/>
                </a:lnTo>
                <a:lnTo>
                  <a:pt x="42037" y="5080"/>
                </a:lnTo>
                <a:close/>
              </a:path>
              <a:path w="467995" h="320675">
                <a:moveTo>
                  <a:pt x="85568" y="5080"/>
                </a:moveTo>
                <a:lnTo>
                  <a:pt x="42037" y="5080"/>
                </a:lnTo>
                <a:lnTo>
                  <a:pt x="100628" y="44135"/>
                </a:lnTo>
                <a:lnTo>
                  <a:pt x="162433" y="47879"/>
                </a:lnTo>
                <a:lnTo>
                  <a:pt x="169945" y="46831"/>
                </a:lnTo>
                <a:lnTo>
                  <a:pt x="176244" y="43116"/>
                </a:lnTo>
                <a:lnTo>
                  <a:pt x="180685" y="37306"/>
                </a:lnTo>
                <a:lnTo>
                  <a:pt x="182625" y="29971"/>
                </a:lnTo>
                <a:lnTo>
                  <a:pt x="181578" y="22459"/>
                </a:lnTo>
                <a:lnTo>
                  <a:pt x="177863" y="16160"/>
                </a:lnTo>
                <a:lnTo>
                  <a:pt x="172053" y="11719"/>
                </a:lnTo>
                <a:lnTo>
                  <a:pt x="164719" y="9779"/>
                </a:lnTo>
                <a:lnTo>
                  <a:pt x="85568" y="5080"/>
                </a:lnTo>
                <a:close/>
              </a:path>
              <a:path w="467995" h="320675">
                <a:moveTo>
                  <a:pt x="53278" y="12573"/>
                </a:moveTo>
                <a:lnTo>
                  <a:pt x="48641" y="12573"/>
                </a:lnTo>
                <a:lnTo>
                  <a:pt x="62936" y="41851"/>
                </a:lnTo>
                <a:lnTo>
                  <a:pt x="100628" y="44135"/>
                </a:lnTo>
                <a:lnTo>
                  <a:pt x="53278" y="12573"/>
                </a:lnTo>
                <a:close/>
              </a:path>
              <a:path w="467995" h="320675">
                <a:moveTo>
                  <a:pt x="48641" y="12573"/>
                </a:moveTo>
                <a:lnTo>
                  <a:pt x="30353" y="39877"/>
                </a:lnTo>
                <a:lnTo>
                  <a:pt x="62936" y="41851"/>
                </a:lnTo>
                <a:lnTo>
                  <a:pt x="48641" y="12573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829561" y="2591561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381000" y="0"/>
                </a:moveTo>
                <a:lnTo>
                  <a:pt x="0" y="533400"/>
                </a:lnTo>
              </a:path>
            </a:pathLst>
          </a:custGeom>
          <a:ln w="38100">
            <a:solidFill>
              <a:srgbClr val="DD84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29435" y="3040326"/>
            <a:ext cx="381635" cy="171450"/>
          </a:xfrm>
          <a:custGeom>
            <a:avLst/>
            <a:gdLst/>
            <a:ahLst/>
            <a:cxnLst/>
            <a:rect l="l" t="t" r="r" b="b"/>
            <a:pathLst>
              <a:path w="381635" h="171450">
                <a:moveTo>
                  <a:pt x="272931" y="104796"/>
                </a:moveTo>
                <a:lnTo>
                  <a:pt x="219328" y="135816"/>
                </a:lnTo>
                <a:lnTo>
                  <a:pt x="213629" y="140795"/>
                </a:lnTo>
                <a:lnTo>
                  <a:pt x="210407" y="147357"/>
                </a:lnTo>
                <a:lnTo>
                  <a:pt x="209899" y="154658"/>
                </a:lnTo>
                <a:lnTo>
                  <a:pt x="212344" y="161851"/>
                </a:lnTo>
                <a:lnTo>
                  <a:pt x="217322" y="167477"/>
                </a:lnTo>
                <a:lnTo>
                  <a:pt x="223885" y="170662"/>
                </a:lnTo>
                <a:lnTo>
                  <a:pt x="231185" y="171156"/>
                </a:lnTo>
                <a:lnTo>
                  <a:pt x="238378" y="168709"/>
                </a:lnTo>
                <a:lnTo>
                  <a:pt x="348502" y="105082"/>
                </a:lnTo>
                <a:lnTo>
                  <a:pt x="343281" y="105082"/>
                </a:lnTo>
                <a:lnTo>
                  <a:pt x="272931" y="104796"/>
                </a:lnTo>
                <a:close/>
              </a:path>
              <a:path w="381635" h="171450">
                <a:moveTo>
                  <a:pt x="305543" y="85923"/>
                </a:moveTo>
                <a:lnTo>
                  <a:pt x="272931" y="104796"/>
                </a:lnTo>
                <a:lnTo>
                  <a:pt x="343281" y="105082"/>
                </a:lnTo>
                <a:lnTo>
                  <a:pt x="343297" y="102542"/>
                </a:lnTo>
                <a:lnTo>
                  <a:pt x="333756" y="102542"/>
                </a:lnTo>
                <a:lnTo>
                  <a:pt x="305543" y="85923"/>
                </a:lnTo>
                <a:close/>
              </a:path>
              <a:path w="381635" h="171450">
                <a:moveTo>
                  <a:pt x="231892" y="0"/>
                </a:moveTo>
                <a:lnTo>
                  <a:pt x="224615" y="450"/>
                </a:lnTo>
                <a:lnTo>
                  <a:pt x="218029" y="3591"/>
                </a:lnTo>
                <a:lnTo>
                  <a:pt x="212978" y="9197"/>
                </a:lnTo>
                <a:lnTo>
                  <a:pt x="210512" y="16392"/>
                </a:lnTo>
                <a:lnTo>
                  <a:pt x="210962" y="23707"/>
                </a:lnTo>
                <a:lnTo>
                  <a:pt x="214104" y="30307"/>
                </a:lnTo>
                <a:lnTo>
                  <a:pt x="219709" y="35359"/>
                </a:lnTo>
                <a:lnTo>
                  <a:pt x="272903" y="66695"/>
                </a:lnTo>
                <a:lnTo>
                  <a:pt x="343534" y="66982"/>
                </a:lnTo>
                <a:lnTo>
                  <a:pt x="343281" y="105082"/>
                </a:lnTo>
                <a:lnTo>
                  <a:pt x="348502" y="105082"/>
                </a:lnTo>
                <a:lnTo>
                  <a:pt x="381253" y="86159"/>
                </a:lnTo>
                <a:lnTo>
                  <a:pt x="239013" y="2466"/>
                </a:lnTo>
                <a:lnTo>
                  <a:pt x="231892" y="0"/>
                </a:lnTo>
                <a:close/>
              </a:path>
              <a:path w="381635" h="171450">
                <a:moveTo>
                  <a:pt x="253" y="65585"/>
                </a:moveTo>
                <a:lnTo>
                  <a:pt x="0" y="103685"/>
                </a:lnTo>
                <a:lnTo>
                  <a:pt x="272931" y="104796"/>
                </a:lnTo>
                <a:lnTo>
                  <a:pt x="305543" y="85923"/>
                </a:lnTo>
                <a:lnTo>
                  <a:pt x="272903" y="66695"/>
                </a:lnTo>
                <a:lnTo>
                  <a:pt x="253" y="65585"/>
                </a:lnTo>
                <a:close/>
              </a:path>
              <a:path w="381635" h="171450">
                <a:moveTo>
                  <a:pt x="333882" y="69522"/>
                </a:moveTo>
                <a:lnTo>
                  <a:pt x="305543" y="85923"/>
                </a:lnTo>
                <a:lnTo>
                  <a:pt x="333756" y="102542"/>
                </a:lnTo>
                <a:lnTo>
                  <a:pt x="333882" y="69522"/>
                </a:lnTo>
                <a:close/>
              </a:path>
              <a:path w="381635" h="171450">
                <a:moveTo>
                  <a:pt x="343518" y="69522"/>
                </a:moveTo>
                <a:lnTo>
                  <a:pt x="333882" y="69522"/>
                </a:lnTo>
                <a:lnTo>
                  <a:pt x="333756" y="102542"/>
                </a:lnTo>
                <a:lnTo>
                  <a:pt x="343297" y="102542"/>
                </a:lnTo>
                <a:lnTo>
                  <a:pt x="343518" y="69522"/>
                </a:lnTo>
                <a:close/>
              </a:path>
              <a:path w="381635" h="171450">
                <a:moveTo>
                  <a:pt x="272903" y="66695"/>
                </a:moveTo>
                <a:lnTo>
                  <a:pt x="305543" y="85923"/>
                </a:lnTo>
                <a:lnTo>
                  <a:pt x="333882" y="69522"/>
                </a:lnTo>
                <a:lnTo>
                  <a:pt x="343518" y="69522"/>
                </a:lnTo>
                <a:lnTo>
                  <a:pt x="343534" y="66982"/>
                </a:lnTo>
                <a:lnTo>
                  <a:pt x="272903" y="66695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572761" y="4115561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381000" y="0"/>
                </a:moveTo>
                <a:lnTo>
                  <a:pt x="0" y="533400"/>
                </a:lnTo>
              </a:path>
            </a:pathLst>
          </a:custGeom>
          <a:ln w="38100">
            <a:solidFill>
              <a:srgbClr val="DD84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572634" y="4564326"/>
            <a:ext cx="381635" cy="171450"/>
          </a:xfrm>
          <a:custGeom>
            <a:avLst/>
            <a:gdLst/>
            <a:ahLst/>
            <a:cxnLst/>
            <a:rect l="l" t="t" r="r" b="b"/>
            <a:pathLst>
              <a:path w="381635" h="171450">
                <a:moveTo>
                  <a:pt x="272931" y="104796"/>
                </a:moveTo>
                <a:lnTo>
                  <a:pt x="219328" y="135816"/>
                </a:lnTo>
                <a:lnTo>
                  <a:pt x="213629" y="140795"/>
                </a:lnTo>
                <a:lnTo>
                  <a:pt x="210407" y="147357"/>
                </a:lnTo>
                <a:lnTo>
                  <a:pt x="209899" y="154658"/>
                </a:lnTo>
                <a:lnTo>
                  <a:pt x="212343" y="161851"/>
                </a:lnTo>
                <a:lnTo>
                  <a:pt x="217322" y="167477"/>
                </a:lnTo>
                <a:lnTo>
                  <a:pt x="223885" y="170662"/>
                </a:lnTo>
                <a:lnTo>
                  <a:pt x="231185" y="171156"/>
                </a:lnTo>
                <a:lnTo>
                  <a:pt x="238378" y="168709"/>
                </a:lnTo>
                <a:lnTo>
                  <a:pt x="348502" y="105082"/>
                </a:lnTo>
                <a:lnTo>
                  <a:pt x="343280" y="105082"/>
                </a:lnTo>
                <a:lnTo>
                  <a:pt x="272931" y="104796"/>
                </a:lnTo>
                <a:close/>
              </a:path>
              <a:path w="381635" h="171450">
                <a:moveTo>
                  <a:pt x="305543" y="85923"/>
                </a:moveTo>
                <a:lnTo>
                  <a:pt x="272931" y="104796"/>
                </a:lnTo>
                <a:lnTo>
                  <a:pt x="343280" y="105082"/>
                </a:lnTo>
                <a:lnTo>
                  <a:pt x="343297" y="102542"/>
                </a:lnTo>
                <a:lnTo>
                  <a:pt x="333755" y="102542"/>
                </a:lnTo>
                <a:lnTo>
                  <a:pt x="305543" y="85923"/>
                </a:lnTo>
                <a:close/>
              </a:path>
              <a:path w="381635" h="171450">
                <a:moveTo>
                  <a:pt x="231892" y="0"/>
                </a:moveTo>
                <a:lnTo>
                  <a:pt x="224615" y="450"/>
                </a:lnTo>
                <a:lnTo>
                  <a:pt x="218029" y="3591"/>
                </a:lnTo>
                <a:lnTo>
                  <a:pt x="212978" y="9197"/>
                </a:lnTo>
                <a:lnTo>
                  <a:pt x="210512" y="16392"/>
                </a:lnTo>
                <a:lnTo>
                  <a:pt x="210962" y="23707"/>
                </a:lnTo>
                <a:lnTo>
                  <a:pt x="214104" y="30307"/>
                </a:lnTo>
                <a:lnTo>
                  <a:pt x="219710" y="35359"/>
                </a:lnTo>
                <a:lnTo>
                  <a:pt x="272903" y="66695"/>
                </a:lnTo>
                <a:lnTo>
                  <a:pt x="343535" y="66982"/>
                </a:lnTo>
                <a:lnTo>
                  <a:pt x="343280" y="105082"/>
                </a:lnTo>
                <a:lnTo>
                  <a:pt x="348502" y="105082"/>
                </a:lnTo>
                <a:lnTo>
                  <a:pt x="381253" y="86159"/>
                </a:lnTo>
                <a:lnTo>
                  <a:pt x="239013" y="2466"/>
                </a:lnTo>
                <a:lnTo>
                  <a:pt x="231892" y="0"/>
                </a:lnTo>
                <a:close/>
              </a:path>
              <a:path w="381635" h="171450">
                <a:moveTo>
                  <a:pt x="253" y="65585"/>
                </a:moveTo>
                <a:lnTo>
                  <a:pt x="0" y="103685"/>
                </a:lnTo>
                <a:lnTo>
                  <a:pt x="272931" y="104796"/>
                </a:lnTo>
                <a:lnTo>
                  <a:pt x="305543" y="85923"/>
                </a:lnTo>
                <a:lnTo>
                  <a:pt x="272903" y="66695"/>
                </a:lnTo>
                <a:lnTo>
                  <a:pt x="253" y="65585"/>
                </a:lnTo>
                <a:close/>
              </a:path>
              <a:path w="381635" h="171450">
                <a:moveTo>
                  <a:pt x="333882" y="69522"/>
                </a:moveTo>
                <a:lnTo>
                  <a:pt x="305543" y="85923"/>
                </a:lnTo>
                <a:lnTo>
                  <a:pt x="333755" y="102542"/>
                </a:lnTo>
                <a:lnTo>
                  <a:pt x="333882" y="69522"/>
                </a:lnTo>
                <a:close/>
              </a:path>
              <a:path w="381635" h="171450">
                <a:moveTo>
                  <a:pt x="343518" y="69522"/>
                </a:moveTo>
                <a:lnTo>
                  <a:pt x="333882" y="69522"/>
                </a:lnTo>
                <a:lnTo>
                  <a:pt x="333755" y="102542"/>
                </a:lnTo>
                <a:lnTo>
                  <a:pt x="343297" y="102542"/>
                </a:lnTo>
                <a:lnTo>
                  <a:pt x="343518" y="69522"/>
                </a:lnTo>
                <a:close/>
              </a:path>
              <a:path w="381635" h="171450">
                <a:moveTo>
                  <a:pt x="272903" y="66695"/>
                </a:moveTo>
                <a:lnTo>
                  <a:pt x="305543" y="85923"/>
                </a:lnTo>
                <a:lnTo>
                  <a:pt x="333882" y="69522"/>
                </a:lnTo>
                <a:lnTo>
                  <a:pt x="343518" y="69522"/>
                </a:lnTo>
                <a:lnTo>
                  <a:pt x="343535" y="66982"/>
                </a:lnTo>
                <a:lnTo>
                  <a:pt x="272903" y="66695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44361" y="4877561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381000" y="0"/>
                </a:moveTo>
                <a:lnTo>
                  <a:pt x="0" y="533400"/>
                </a:lnTo>
              </a:path>
            </a:pathLst>
          </a:custGeom>
          <a:ln w="38100">
            <a:solidFill>
              <a:srgbClr val="DD84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44234" y="5326326"/>
            <a:ext cx="381635" cy="171450"/>
          </a:xfrm>
          <a:custGeom>
            <a:avLst/>
            <a:gdLst/>
            <a:ahLst/>
            <a:cxnLst/>
            <a:rect l="l" t="t" r="r" b="b"/>
            <a:pathLst>
              <a:path w="381635" h="171450">
                <a:moveTo>
                  <a:pt x="272931" y="104796"/>
                </a:moveTo>
                <a:lnTo>
                  <a:pt x="219328" y="135816"/>
                </a:lnTo>
                <a:lnTo>
                  <a:pt x="213629" y="140795"/>
                </a:lnTo>
                <a:lnTo>
                  <a:pt x="210407" y="147357"/>
                </a:lnTo>
                <a:lnTo>
                  <a:pt x="209899" y="154658"/>
                </a:lnTo>
                <a:lnTo>
                  <a:pt x="212343" y="161851"/>
                </a:lnTo>
                <a:lnTo>
                  <a:pt x="217322" y="167477"/>
                </a:lnTo>
                <a:lnTo>
                  <a:pt x="223885" y="170662"/>
                </a:lnTo>
                <a:lnTo>
                  <a:pt x="231185" y="171156"/>
                </a:lnTo>
                <a:lnTo>
                  <a:pt x="238378" y="168709"/>
                </a:lnTo>
                <a:lnTo>
                  <a:pt x="348502" y="105082"/>
                </a:lnTo>
                <a:lnTo>
                  <a:pt x="343280" y="105082"/>
                </a:lnTo>
                <a:lnTo>
                  <a:pt x="272931" y="104796"/>
                </a:lnTo>
                <a:close/>
              </a:path>
              <a:path w="381635" h="171450">
                <a:moveTo>
                  <a:pt x="305543" y="85923"/>
                </a:moveTo>
                <a:lnTo>
                  <a:pt x="272931" y="104796"/>
                </a:lnTo>
                <a:lnTo>
                  <a:pt x="343280" y="105082"/>
                </a:lnTo>
                <a:lnTo>
                  <a:pt x="343297" y="102542"/>
                </a:lnTo>
                <a:lnTo>
                  <a:pt x="333755" y="102542"/>
                </a:lnTo>
                <a:lnTo>
                  <a:pt x="305543" y="85923"/>
                </a:lnTo>
                <a:close/>
              </a:path>
              <a:path w="381635" h="171450">
                <a:moveTo>
                  <a:pt x="231892" y="0"/>
                </a:moveTo>
                <a:lnTo>
                  <a:pt x="224615" y="450"/>
                </a:lnTo>
                <a:lnTo>
                  <a:pt x="218029" y="3591"/>
                </a:lnTo>
                <a:lnTo>
                  <a:pt x="212978" y="9197"/>
                </a:lnTo>
                <a:lnTo>
                  <a:pt x="210512" y="16392"/>
                </a:lnTo>
                <a:lnTo>
                  <a:pt x="210962" y="23707"/>
                </a:lnTo>
                <a:lnTo>
                  <a:pt x="214104" y="30307"/>
                </a:lnTo>
                <a:lnTo>
                  <a:pt x="219710" y="35359"/>
                </a:lnTo>
                <a:lnTo>
                  <a:pt x="272903" y="66695"/>
                </a:lnTo>
                <a:lnTo>
                  <a:pt x="343535" y="66982"/>
                </a:lnTo>
                <a:lnTo>
                  <a:pt x="343280" y="105082"/>
                </a:lnTo>
                <a:lnTo>
                  <a:pt x="348502" y="105082"/>
                </a:lnTo>
                <a:lnTo>
                  <a:pt x="381253" y="86159"/>
                </a:lnTo>
                <a:lnTo>
                  <a:pt x="239013" y="2466"/>
                </a:lnTo>
                <a:lnTo>
                  <a:pt x="231892" y="0"/>
                </a:lnTo>
                <a:close/>
              </a:path>
              <a:path w="381635" h="171450">
                <a:moveTo>
                  <a:pt x="253" y="65585"/>
                </a:moveTo>
                <a:lnTo>
                  <a:pt x="0" y="103685"/>
                </a:lnTo>
                <a:lnTo>
                  <a:pt x="272931" y="104796"/>
                </a:lnTo>
                <a:lnTo>
                  <a:pt x="305543" y="85923"/>
                </a:lnTo>
                <a:lnTo>
                  <a:pt x="272903" y="66695"/>
                </a:lnTo>
                <a:lnTo>
                  <a:pt x="253" y="65585"/>
                </a:lnTo>
                <a:close/>
              </a:path>
              <a:path w="381635" h="171450">
                <a:moveTo>
                  <a:pt x="333882" y="69522"/>
                </a:moveTo>
                <a:lnTo>
                  <a:pt x="305543" y="85923"/>
                </a:lnTo>
                <a:lnTo>
                  <a:pt x="333755" y="102542"/>
                </a:lnTo>
                <a:lnTo>
                  <a:pt x="333882" y="69522"/>
                </a:lnTo>
                <a:close/>
              </a:path>
              <a:path w="381635" h="171450">
                <a:moveTo>
                  <a:pt x="343518" y="69522"/>
                </a:moveTo>
                <a:lnTo>
                  <a:pt x="333882" y="69522"/>
                </a:lnTo>
                <a:lnTo>
                  <a:pt x="333755" y="102542"/>
                </a:lnTo>
                <a:lnTo>
                  <a:pt x="343297" y="102542"/>
                </a:lnTo>
                <a:lnTo>
                  <a:pt x="343518" y="69522"/>
                </a:lnTo>
                <a:close/>
              </a:path>
              <a:path w="381635" h="171450">
                <a:moveTo>
                  <a:pt x="272903" y="66695"/>
                </a:moveTo>
                <a:lnTo>
                  <a:pt x="305543" y="85923"/>
                </a:lnTo>
                <a:lnTo>
                  <a:pt x="333882" y="69522"/>
                </a:lnTo>
                <a:lnTo>
                  <a:pt x="343518" y="69522"/>
                </a:lnTo>
                <a:lnTo>
                  <a:pt x="343535" y="66982"/>
                </a:lnTo>
                <a:lnTo>
                  <a:pt x="272903" y="66695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25361" y="4344161"/>
            <a:ext cx="1828800" cy="609600"/>
          </a:xfrm>
          <a:custGeom>
            <a:avLst/>
            <a:gdLst/>
            <a:ahLst/>
            <a:cxnLst/>
            <a:rect l="l" t="t" r="r" b="b"/>
            <a:pathLst>
              <a:path w="18288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1727199" y="0"/>
                </a:lnTo>
                <a:lnTo>
                  <a:pt x="1766756" y="7981"/>
                </a:lnTo>
                <a:lnTo>
                  <a:pt x="1799050" y="29749"/>
                </a:lnTo>
                <a:lnTo>
                  <a:pt x="1820818" y="62043"/>
                </a:lnTo>
                <a:lnTo>
                  <a:pt x="1828799" y="101600"/>
                </a:lnTo>
                <a:lnTo>
                  <a:pt x="1828799" y="508000"/>
                </a:lnTo>
                <a:lnTo>
                  <a:pt x="1820818" y="547556"/>
                </a:lnTo>
                <a:lnTo>
                  <a:pt x="1799050" y="579850"/>
                </a:lnTo>
                <a:lnTo>
                  <a:pt x="1766756" y="601618"/>
                </a:lnTo>
                <a:lnTo>
                  <a:pt x="1727199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53761" y="3582161"/>
            <a:ext cx="1828800" cy="609600"/>
          </a:xfrm>
          <a:custGeom>
            <a:avLst/>
            <a:gdLst/>
            <a:ahLst/>
            <a:cxnLst/>
            <a:rect l="l" t="t" r="r" b="b"/>
            <a:pathLst>
              <a:path w="18288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1727199" y="0"/>
                </a:lnTo>
                <a:lnTo>
                  <a:pt x="1766756" y="7981"/>
                </a:lnTo>
                <a:lnTo>
                  <a:pt x="1799050" y="29749"/>
                </a:lnTo>
                <a:lnTo>
                  <a:pt x="1820818" y="62043"/>
                </a:lnTo>
                <a:lnTo>
                  <a:pt x="1828799" y="101600"/>
                </a:lnTo>
                <a:lnTo>
                  <a:pt x="1828799" y="508000"/>
                </a:lnTo>
                <a:lnTo>
                  <a:pt x="1820818" y="547556"/>
                </a:lnTo>
                <a:lnTo>
                  <a:pt x="1799050" y="579850"/>
                </a:lnTo>
                <a:lnTo>
                  <a:pt x="1766756" y="601618"/>
                </a:lnTo>
                <a:lnTo>
                  <a:pt x="1727199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82161" y="2820161"/>
            <a:ext cx="1828800" cy="609600"/>
          </a:xfrm>
          <a:custGeom>
            <a:avLst/>
            <a:gdLst/>
            <a:ahLst/>
            <a:cxnLst/>
            <a:rect l="l" t="t" r="r" b="b"/>
            <a:pathLst>
              <a:path w="18288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1727200" y="0"/>
                </a:lnTo>
                <a:lnTo>
                  <a:pt x="1766756" y="7981"/>
                </a:lnTo>
                <a:lnTo>
                  <a:pt x="1799050" y="29749"/>
                </a:lnTo>
                <a:lnTo>
                  <a:pt x="1820818" y="62043"/>
                </a:lnTo>
                <a:lnTo>
                  <a:pt x="1828800" y="101600"/>
                </a:lnTo>
                <a:lnTo>
                  <a:pt x="1828800" y="508000"/>
                </a:lnTo>
                <a:lnTo>
                  <a:pt x="1820818" y="547556"/>
                </a:lnTo>
                <a:lnTo>
                  <a:pt x="1799050" y="579850"/>
                </a:lnTo>
                <a:lnTo>
                  <a:pt x="1766756" y="601618"/>
                </a:lnTo>
                <a:lnTo>
                  <a:pt x="17272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868034" y="4039361"/>
            <a:ext cx="467995" cy="320675"/>
          </a:xfrm>
          <a:custGeom>
            <a:avLst/>
            <a:gdLst/>
            <a:ahLst/>
            <a:cxnLst/>
            <a:rect l="l" t="t" r="r" b="b"/>
            <a:pathLst>
              <a:path w="467995" h="320675">
                <a:moveTo>
                  <a:pt x="62968" y="41853"/>
                </a:moveTo>
                <a:lnTo>
                  <a:pt x="79656" y="75958"/>
                </a:lnTo>
                <a:lnTo>
                  <a:pt x="446786" y="320675"/>
                </a:lnTo>
                <a:lnTo>
                  <a:pt x="467867" y="288925"/>
                </a:lnTo>
                <a:lnTo>
                  <a:pt x="100628" y="44135"/>
                </a:lnTo>
                <a:lnTo>
                  <a:pt x="62968" y="41853"/>
                </a:lnTo>
                <a:close/>
              </a:path>
              <a:path w="467995" h="320675">
                <a:moveTo>
                  <a:pt x="0" y="0"/>
                </a:moveTo>
                <a:lnTo>
                  <a:pt x="72516" y="148208"/>
                </a:lnTo>
                <a:lnTo>
                  <a:pt x="77094" y="154185"/>
                </a:lnTo>
                <a:lnTo>
                  <a:pt x="83423" y="157829"/>
                </a:lnTo>
                <a:lnTo>
                  <a:pt x="90679" y="158853"/>
                </a:lnTo>
                <a:lnTo>
                  <a:pt x="98043" y="156971"/>
                </a:lnTo>
                <a:lnTo>
                  <a:pt x="104020" y="152322"/>
                </a:lnTo>
                <a:lnTo>
                  <a:pt x="107664" y="145970"/>
                </a:lnTo>
                <a:lnTo>
                  <a:pt x="108688" y="138737"/>
                </a:lnTo>
                <a:lnTo>
                  <a:pt x="106806" y="131444"/>
                </a:lnTo>
                <a:lnTo>
                  <a:pt x="79656" y="75958"/>
                </a:lnTo>
                <a:lnTo>
                  <a:pt x="20954" y="36830"/>
                </a:lnTo>
                <a:lnTo>
                  <a:pt x="42037" y="5080"/>
                </a:lnTo>
                <a:lnTo>
                  <a:pt x="85568" y="5080"/>
                </a:lnTo>
                <a:lnTo>
                  <a:pt x="0" y="0"/>
                </a:lnTo>
                <a:close/>
              </a:path>
              <a:path w="467995" h="320675">
                <a:moveTo>
                  <a:pt x="42037" y="5080"/>
                </a:moveTo>
                <a:lnTo>
                  <a:pt x="20954" y="36830"/>
                </a:lnTo>
                <a:lnTo>
                  <a:pt x="79656" y="75958"/>
                </a:lnTo>
                <a:lnTo>
                  <a:pt x="62968" y="41853"/>
                </a:lnTo>
                <a:lnTo>
                  <a:pt x="30352" y="39877"/>
                </a:lnTo>
                <a:lnTo>
                  <a:pt x="48640" y="12573"/>
                </a:lnTo>
                <a:lnTo>
                  <a:pt x="53278" y="12573"/>
                </a:lnTo>
                <a:lnTo>
                  <a:pt x="42037" y="5080"/>
                </a:lnTo>
                <a:close/>
              </a:path>
              <a:path w="467995" h="320675">
                <a:moveTo>
                  <a:pt x="85568" y="5080"/>
                </a:moveTo>
                <a:lnTo>
                  <a:pt x="42037" y="5080"/>
                </a:lnTo>
                <a:lnTo>
                  <a:pt x="100628" y="44135"/>
                </a:lnTo>
                <a:lnTo>
                  <a:pt x="162432" y="47879"/>
                </a:lnTo>
                <a:lnTo>
                  <a:pt x="169945" y="46831"/>
                </a:lnTo>
                <a:lnTo>
                  <a:pt x="176244" y="43116"/>
                </a:lnTo>
                <a:lnTo>
                  <a:pt x="180685" y="37306"/>
                </a:lnTo>
                <a:lnTo>
                  <a:pt x="182625" y="29971"/>
                </a:lnTo>
                <a:lnTo>
                  <a:pt x="181578" y="22459"/>
                </a:lnTo>
                <a:lnTo>
                  <a:pt x="177863" y="16160"/>
                </a:lnTo>
                <a:lnTo>
                  <a:pt x="172053" y="11719"/>
                </a:lnTo>
                <a:lnTo>
                  <a:pt x="164718" y="9779"/>
                </a:lnTo>
                <a:lnTo>
                  <a:pt x="85568" y="5080"/>
                </a:lnTo>
                <a:close/>
              </a:path>
              <a:path w="467995" h="320675">
                <a:moveTo>
                  <a:pt x="53278" y="12573"/>
                </a:moveTo>
                <a:lnTo>
                  <a:pt x="48640" y="12573"/>
                </a:lnTo>
                <a:lnTo>
                  <a:pt x="62968" y="41853"/>
                </a:lnTo>
                <a:lnTo>
                  <a:pt x="100628" y="44135"/>
                </a:lnTo>
                <a:lnTo>
                  <a:pt x="53278" y="12573"/>
                </a:lnTo>
                <a:close/>
              </a:path>
              <a:path w="467995" h="320675">
                <a:moveTo>
                  <a:pt x="48640" y="12573"/>
                </a:moveTo>
                <a:lnTo>
                  <a:pt x="30352" y="39877"/>
                </a:lnTo>
                <a:lnTo>
                  <a:pt x="62968" y="41853"/>
                </a:lnTo>
                <a:lnTo>
                  <a:pt x="48640" y="12573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496434" y="3277361"/>
            <a:ext cx="467995" cy="320675"/>
          </a:xfrm>
          <a:custGeom>
            <a:avLst/>
            <a:gdLst/>
            <a:ahLst/>
            <a:cxnLst/>
            <a:rect l="l" t="t" r="r" b="b"/>
            <a:pathLst>
              <a:path w="467995" h="320675">
                <a:moveTo>
                  <a:pt x="62968" y="41853"/>
                </a:moveTo>
                <a:lnTo>
                  <a:pt x="79656" y="75958"/>
                </a:lnTo>
                <a:lnTo>
                  <a:pt x="446786" y="320675"/>
                </a:lnTo>
                <a:lnTo>
                  <a:pt x="467867" y="288925"/>
                </a:lnTo>
                <a:lnTo>
                  <a:pt x="100628" y="44135"/>
                </a:lnTo>
                <a:lnTo>
                  <a:pt x="62968" y="41853"/>
                </a:lnTo>
                <a:close/>
              </a:path>
              <a:path w="467995" h="320675">
                <a:moveTo>
                  <a:pt x="0" y="0"/>
                </a:moveTo>
                <a:lnTo>
                  <a:pt x="72516" y="148209"/>
                </a:lnTo>
                <a:lnTo>
                  <a:pt x="77094" y="154185"/>
                </a:lnTo>
                <a:lnTo>
                  <a:pt x="83423" y="157829"/>
                </a:lnTo>
                <a:lnTo>
                  <a:pt x="90679" y="158853"/>
                </a:lnTo>
                <a:lnTo>
                  <a:pt x="98043" y="156972"/>
                </a:lnTo>
                <a:lnTo>
                  <a:pt x="104020" y="152322"/>
                </a:lnTo>
                <a:lnTo>
                  <a:pt x="107664" y="145970"/>
                </a:lnTo>
                <a:lnTo>
                  <a:pt x="108688" y="138737"/>
                </a:lnTo>
                <a:lnTo>
                  <a:pt x="106806" y="131445"/>
                </a:lnTo>
                <a:lnTo>
                  <a:pt x="79656" y="75958"/>
                </a:lnTo>
                <a:lnTo>
                  <a:pt x="20954" y="36829"/>
                </a:lnTo>
                <a:lnTo>
                  <a:pt x="42037" y="5079"/>
                </a:lnTo>
                <a:lnTo>
                  <a:pt x="85568" y="5079"/>
                </a:lnTo>
                <a:lnTo>
                  <a:pt x="0" y="0"/>
                </a:lnTo>
                <a:close/>
              </a:path>
              <a:path w="467995" h="320675">
                <a:moveTo>
                  <a:pt x="42037" y="5079"/>
                </a:moveTo>
                <a:lnTo>
                  <a:pt x="20954" y="36829"/>
                </a:lnTo>
                <a:lnTo>
                  <a:pt x="79656" y="75958"/>
                </a:lnTo>
                <a:lnTo>
                  <a:pt x="62968" y="41853"/>
                </a:lnTo>
                <a:lnTo>
                  <a:pt x="30352" y="39877"/>
                </a:lnTo>
                <a:lnTo>
                  <a:pt x="48640" y="12573"/>
                </a:lnTo>
                <a:lnTo>
                  <a:pt x="53278" y="12573"/>
                </a:lnTo>
                <a:lnTo>
                  <a:pt x="42037" y="5079"/>
                </a:lnTo>
                <a:close/>
              </a:path>
              <a:path w="467995" h="320675">
                <a:moveTo>
                  <a:pt x="85568" y="5079"/>
                </a:moveTo>
                <a:lnTo>
                  <a:pt x="42037" y="5079"/>
                </a:lnTo>
                <a:lnTo>
                  <a:pt x="100628" y="44135"/>
                </a:lnTo>
                <a:lnTo>
                  <a:pt x="162432" y="47878"/>
                </a:lnTo>
                <a:lnTo>
                  <a:pt x="169945" y="46831"/>
                </a:lnTo>
                <a:lnTo>
                  <a:pt x="176244" y="43116"/>
                </a:lnTo>
                <a:lnTo>
                  <a:pt x="180685" y="37306"/>
                </a:lnTo>
                <a:lnTo>
                  <a:pt x="182625" y="29972"/>
                </a:lnTo>
                <a:lnTo>
                  <a:pt x="181578" y="22459"/>
                </a:lnTo>
                <a:lnTo>
                  <a:pt x="177863" y="16160"/>
                </a:lnTo>
                <a:lnTo>
                  <a:pt x="172053" y="11719"/>
                </a:lnTo>
                <a:lnTo>
                  <a:pt x="164718" y="9778"/>
                </a:lnTo>
                <a:lnTo>
                  <a:pt x="85568" y="5079"/>
                </a:lnTo>
                <a:close/>
              </a:path>
              <a:path w="467995" h="320675">
                <a:moveTo>
                  <a:pt x="53278" y="12573"/>
                </a:moveTo>
                <a:lnTo>
                  <a:pt x="48640" y="12573"/>
                </a:lnTo>
                <a:lnTo>
                  <a:pt x="62968" y="41853"/>
                </a:lnTo>
                <a:lnTo>
                  <a:pt x="100628" y="44135"/>
                </a:lnTo>
                <a:lnTo>
                  <a:pt x="53278" y="12573"/>
                </a:lnTo>
                <a:close/>
              </a:path>
              <a:path w="467995" h="320675">
                <a:moveTo>
                  <a:pt x="48640" y="12573"/>
                </a:moveTo>
                <a:lnTo>
                  <a:pt x="30352" y="39877"/>
                </a:lnTo>
                <a:lnTo>
                  <a:pt x="62968" y="41853"/>
                </a:lnTo>
                <a:lnTo>
                  <a:pt x="48640" y="12573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124835" y="2515361"/>
            <a:ext cx="467995" cy="320675"/>
          </a:xfrm>
          <a:custGeom>
            <a:avLst/>
            <a:gdLst/>
            <a:ahLst/>
            <a:cxnLst/>
            <a:rect l="l" t="t" r="r" b="b"/>
            <a:pathLst>
              <a:path w="467995" h="320675">
                <a:moveTo>
                  <a:pt x="62968" y="41853"/>
                </a:moveTo>
                <a:lnTo>
                  <a:pt x="79656" y="75958"/>
                </a:lnTo>
                <a:lnTo>
                  <a:pt x="446786" y="320675"/>
                </a:lnTo>
                <a:lnTo>
                  <a:pt x="467867" y="288925"/>
                </a:lnTo>
                <a:lnTo>
                  <a:pt x="100628" y="44135"/>
                </a:lnTo>
                <a:lnTo>
                  <a:pt x="62968" y="41853"/>
                </a:lnTo>
                <a:close/>
              </a:path>
              <a:path w="467995" h="320675">
                <a:moveTo>
                  <a:pt x="0" y="0"/>
                </a:moveTo>
                <a:lnTo>
                  <a:pt x="72516" y="148209"/>
                </a:lnTo>
                <a:lnTo>
                  <a:pt x="77094" y="154185"/>
                </a:lnTo>
                <a:lnTo>
                  <a:pt x="83423" y="157829"/>
                </a:lnTo>
                <a:lnTo>
                  <a:pt x="90679" y="158853"/>
                </a:lnTo>
                <a:lnTo>
                  <a:pt x="98043" y="156972"/>
                </a:lnTo>
                <a:lnTo>
                  <a:pt x="104020" y="152322"/>
                </a:lnTo>
                <a:lnTo>
                  <a:pt x="107664" y="145970"/>
                </a:lnTo>
                <a:lnTo>
                  <a:pt x="108688" y="138737"/>
                </a:lnTo>
                <a:lnTo>
                  <a:pt x="106806" y="131445"/>
                </a:lnTo>
                <a:lnTo>
                  <a:pt x="79656" y="75958"/>
                </a:lnTo>
                <a:lnTo>
                  <a:pt x="20954" y="36829"/>
                </a:lnTo>
                <a:lnTo>
                  <a:pt x="42037" y="5079"/>
                </a:lnTo>
                <a:lnTo>
                  <a:pt x="85568" y="5079"/>
                </a:lnTo>
                <a:lnTo>
                  <a:pt x="0" y="0"/>
                </a:lnTo>
                <a:close/>
              </a:path>
              <a:path w="467995" h="320675">
                <a:moveTo>
                  <a:pt x="42037" y="5079"/>
                </a:moveTo>
                <a:lnTo>
                  <a:pt x="20954" y="36829"/>
                </a:lnTo>
                <a:lnTo>
                  <a:pt x="79656" y="75958"/>
                </a:lnTo>
                <a:lnTo>
                  <a:pt x="62968" y="41853"/>
                </a:lnTo>
                <a:lnTo>
                  <a:pt x="30352" y="39877"/>
                </a:lnTo>
                <a:lnTo>
                  <a:pt x="48640" y="12573"/>
                </a:lnTo>
                <a:lnTo>
                  <a:pt x="53278" y="12573"/>
                </a:lnTo>
                <a:lnTo>
                  <a:pt x="42037" y="5079"/>
                </a:lnTo>
                <a:close/>
              </a:path>
              <a:path w="467995" h="320675">
                <a:moveTo>
                  <a:pt x="85568" y="5079"/>
                </a:moveTo>
                <a:lnTo>
                  <a:pt x="42037" y="5079"/>
                </a:lnTo>
                <a:lnTo>
                  <a:pt x="100628" y="44135"/>
                </a:lnTo>
                <a:lnTo>
                  <a:pt x="162432" y="47878"/>
                </a:lnTo>
                <a:lnTo>
                  <a:pt x="169945" y="46831"/>
                </a:lnTo>
                <a:lnTo>
                  <a:pt x="176244" y="43116"/>
                </a:lnTo>
                <a:lnTo>
                  <a:pt x="180685" y="37306"/>
                </a:lnTo>
                <a:lnTo>
                  <a:pt x="182625" y="29972"/>
                </a:lnTo>
                <a:lnTo>
                  <a:pt x="181578" y="22459"/>
                </a:lnTo>
                <a:lnTo>
                  <a:pt x="177863" y="16160"/>
                </a:lnTo>
                <a:lnTo>
                  <a:pt x="172053" y="11719"/>
                </a:lnTo>
                <a:lnTo>
                  <a:pt x="164718" y="9778"/>
                </a:lnTo>
                <a:lnTo>
                  <a:pt x="85568" y="5079"/>
                </a:lnTo>
                <a:close/>
              </a:path>
              <a:path w="467995" h="320675">
                <a:moveTo>
                  <a:pt x="53278" y="12573"/>
                </a:moveTo>
                <a:lnTo>
                  <a:pt x="48640" y="12573"/>
                </a:lnTo>
                <a:lnTo>
                  <a:pt x="62968" y="41853"/>
                </a:lnTo>
                <a:lnTo>
                  <a:pt x="100628" y="44135"/>
                </a:lnTo>
                <a:lnTo>
                  <a:pt x="53278" y="12573"/>
                </a:lnTo>
                <a:close/>
              </a:path>
              <a:path w="467995" h="320675">
                <a:moveTo>
                  <a:pt x="48640" y="12573"/>
                </a:moveTo>
                <a:lnTo>
                  <a:pt x="30352" y="39877"/>
                </a:lnTo>
                <a:lnTo>
                  <a:pt x="62968" y="41853"/>
                </a:lnTo>
                <a:lnTo>
                  <a:pt x="48640" y="12573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38923" y="4610100"/>
            <a:ext cx="3452495" cy="78105"/>
          </a:xfrm>
          <a:custGeom>
            <a:avLst/>
            <a:gdLst/>
            <a:ahLst/>
            <a:cxnLst/>
            <a:rect l="l" t="t" r="r" b="b"/>
            <a:pathLst>
              <a:path w="3452495" h="78104">
                <a:moveTo>
                  <a:pt x="25907" y="35306"/>
                </a:moveTo>
                <a:lnTo>
                  <a:pt x="0" y="35432"/>
                </a:lnTo>
                <a:lnTo>
                  <a:pt x="76" y="61341"/>
                </a:lnTo>
                <a:lnTo>
                  <a:pt x="25984" y="61213"/>
                </a:lnTo>
                <a:lnTo>
                  <a:pt x="25907" y="35306"/>
                </a:lnTo>
                <a:close/>
              </a:path>
              <a:path w="3452495" h="78104">
                <a:moveTo>
                  <a:pt x="77724" y="35179"/>
                </a:moveTo>
                <a:lnTo>
                  <a:pt x="51815" y="35306"/>
                </a:lnTo>
                <a:lnTo>
                  <a:pt x="51892" y="61213"/>
                </a:lnTo>
                <a:lnTo>
                  <a:pt x="77800" y="61087"/>
                </a:lnTo>
                <a:lnTo>
                  <a:pt x="77724" y="35179"/>
                </a:lnTo>
                <a:close/>
              </a:path>
              <a:path w="3452495" h="78104">
                <a:moveTo>
                  <a:pt x="129540" y="35051"/>
                </a:moveTo>
                <a:lnTo>
                  <a:pt x="103631" y="35179"/>
                </a:lnTo>
                <a:lnTo>
                  <a:pt x="103708" y="61087"/>
                </a:lnTo>
                <a:lnTo>
                  <a:pt x="129616" y="60960"/>
                </a:lnTo>
                <a:lnTo>
                  <a:pt x="129540" y="35051"/>
                </a:lnTo>
                <a:close/>
              </a:path>
              <a:path w="3452495" h="78104">
                <a:moveTo>
                  <a:pt x="181356" y="34925"/>
                </a:moveTo>
                <a:lnTo>
                  <a:pt x="155447" y="35051"/>
                </a:lnTo>
                <a:lnTo>
                  <a:pt x="155524" y="60960"/>
                </a:lnTo>
                <a:lnTo>
                  <a:pt x="181432" y="60832"/>
                </a:lnTo>
                <a:lnTo>
                  <a:pt x="181356" y="34925"/>
                </a:lnTo>
                <a:close/>
              </a:path>
              <a:path w="3452495" h="78104">
                <a:moveTo>
                  <a:pt x="233172" y="34798"/>
                </a:moveTo>
                <a:lnTo>
                  <a:pt x="207263" y="34798"/>
                </a:lnTo>
                <a:lnTo>
                  <a:pt x="207340" y="60706"/>
                </a:lnTo>
                <a:lnTo>
                  <a:pt x="233248" y="60706"/>
                </a:lnTo>
                <a:lnTo>
                  <a:pt x="233172" y="34798"/>
                </a:lnTo>
                <a:close/>
              </a:path>
              <a:path w="3452495" h="78104">
                <a:moveTo>
                  <a:pt x="284988" y="34670"/>
                </a:moveTo>
                <a:lnTo>
                  <a:pt x="259079" y="34670"/>
                </a:lnTo>
                <a:lnTo>
                  <a:pt x="259156" y="60579"/>
                </a:lnTo>
                <a:lnTo>
                  <a:pt x="285064" y="60579"/>
                </a:lnTo>
                <a:lnTo>
                  <a:pt x="284988" y="34670"/>
                </a:lnTo>
                <a:close/>
              </a:path>
              <a:path w="3452495" h="78104">
                <a:moveTo>
                  <a:pt x="336803" y="34543"/>
                </a:moveTo>
                <a:lnTo>
                  <a:pt x="310896" y="34543"/>
                </a:lnTo>
                <a:lnTo>
                  <a:pt x="310972" y="60451"/>
                </a:lnTo>
                <a:lnTo>
                  <a:pt x="336880" y="60451"/>
                </a:lnTo>
                <a:lnTo>
                  <a:pt x="336803" y="34543"/>
                </a:lnTo>
                <a:close/>
              </a:path>
              <a:path w="3452495" h="78104">
                <a:moveTo>
                  <a:pt x="388619" y="34289"/>
                </a:moveTo>
                <a:lnTo>
                  <a:pt x="362712" y="34417"/>
                </a:lnTo>
                <a:lnTo>
                  <a:pt x="362788" y="60325"/>
                </a:lnTo>
                <a:lnTo>
                  <a:pt x="388696" y="60198"/>
                </a:lnTo>
                <a:lnTo>
                  <a:pt x="388619" y="34289"/>
                </a:lnTo>
                <a:close/>
              </a:path>
              <a:path w="3452495" h="78104">
                <a:moveTo>
                  <a:pt x="440474" y="34162"/>
                </a:moveTo>
                <a:lnTo>
                  <a:pt x="414528" y="34289"/>
                </a:lnTo>
                <a:lnTo>
                  <a:pt x="414604" y="60198"/>
                </a:lnTo>
                <a:lnTo>
                  <a:pt x="440474" y="60070"/>
                </a:lnTo>
                <a:lnTo>
                  <a:pt x="440474" y="34162"/>
                </a:lnTo>
                <a:close/>
              </a:path>
              <a:path w="3452495" h="78104">
                <a:moveTo>
                  <a:pt x="492290" y="34036"/>
                </a:moveTo>
                <a:lnTo>
                  <a:pt x="466382" y="34162"/>
                </a:lnTo>
                <a:lnTo>
                  <a:pt x="466382" y="60070"/>
                </a:lnTo>
                <a:lnTo>
                  <a:pt x="492290" y="59943"/>
                </a:lnTo>
                <a:lnTo>
                  <a:pt x="492290" y="34036"/>
                </a:lnTo>
                <a:close/>
              </a:path>
              <a:path w="3452495" h="78104">
                <a:moveTo>
                  <a:pt x="544106" y="33908"/>
                </a:moveTo>
                <a:lnTo>
                  <a:pt x="518198" y="34036"/>
                </a:lnTo>
                <a:lnTo>
                  <a:pt x="518198" y="59943"/>
                </a:lnTo>
                <a:lnTo>
                  <a:pt x="544106" y="59817"/>
                </a:lnTo>
                <a:lnTo>
                  <a:pt x="544106" y="33908"/>
                </a:lnTo>
                <a:close/>
              </a:path>
              <a:path w="3452495" h="78104">
                <a:moveTo>
                  <a:pt x="595922" y="33781"/>
                </a:moveTo>
                <a:lnTo>
                  <a:pt x="570014" y="33781"/>
                </a:lnTo>
                <a:lnTo>
                  <a:pt x="570014" y="59689"/>
                </a:lnTo>
                <a:lnTo>
                  <a:pt x="595922" y="59689"/>
                </a:lnTo>
                <a:lnTo>
                  <a:pt x="595922" y="33781"/>
                </a:lnTo>
                <a:close/>
              </a:path>
              <a:path w="3452495" h="78104">
                <a:moveTo>
                  <a:pt x="647738" y="33655"/>
                </a:moveTo>
                <a:lnTo>
                  <a:pt x="621830" y="33655"/>
                </a:lnTo>
                <a:lnTo>
                  <a:pt x="621830" y="59562"/>
                </a:lnTo>
                <a:lnTo>
                  <a:pt x="647738" y="59562"/>
                </a:lnTo>
                <a:lnTo>
                  <a:pt x="647738" y="33655"/>
                </a:lnTo>
                <a:close/>
              </a:path>
              <a:path w="3452495" h="78104">
                <a:moveTo>
                  <a:pt x="699554" y="33527"/>
                </a:moveTo>
                <a:lnTo>
                  <a:pt x="673646" y="33527"/>
                </a:lnTo>
                <a:lnTo>
                  <a:pt x="673646" y="59436"/>
                </a:lnTo>
                <a:lnTo>
                  <a:pt x="699554" y="59436"/>
                </a:lnTo>
                <a:lnTo>
                  <a:pt x="699554" y="33527"/>
                </a:lnTo>
                <a:close/>
              </a:path>
              <a:path w="3452495" h="78104">
                <a:moveTo>
                  <a:pt x="751370" y="33274"/>
                </a:moveTo>
                <a:lnTo>
                  <a:pt x="725462" y="33400"/>
                </a:lnTo>
                <a:lnTo>
                  <a:pt x="725462" y="59308"/>
                </a:lnTo>
                <a:lnTo>
                  <a:pt x="751370" y="59181"/>
                </a:lnTo>
                <a:lnTo>
                  <a:pt x="751370" y="33274"/>
                </a:lnTo>
                <a:close/>
              </a:path>
              <a:path w="3452495" h="78104">
                <a:moveTo>
                  <a:pt x="803186" y="33147"/>
                </a:moveTo>
                <a:lnTo>
                  <a:pt x="777278" y="33274"/>
                </a:lnTo>
                <a:lnTo>
                  <a:pt x="777278" y="59181"/>
                </a:lnTo>
                <a:lnTo>
                  <a:pt x="803186" y="59055"/>
                </a:lnTo>
                <a:lnTo>
                  <a:pt x="803186" y="33147"/>
                </a:lnTo>
                <a:close/>
              </a:path>
              <a:path w="3452495" h="78104">
                <a:moveTo>
                  <a:pt x="855002" y="33019"/>
                </a:moveTo>
                <a:lnTo>
                  <a:pt x="829094" y="33147"/>
                </a:lnTo>
                <a:lnTo>
                  <a:pt x="829094" y="59055"/>
                </a:lnTo>
                <a:lnTo>
                  <a:pt x="855002" y="58927"/>
                </a:lnTo>
                <a:lnTo>
                  <a:pt x="855002" y="33019"/>
                </a:lnTo>
                <a:close/>
              </a:path>
              <a:path w="3452495" h="78104">
                <a:moveTo>
                  <a:pt x="906818" y="32893"/>
                </a:moveTo>
                <a:lnTo>
                  <a:pt x="880910" y="33019"/>
                </a:lnTo>
                <a:lnTo>
                  <a:pt x="880910" y="58927"/>
                </a:lnTo>
                <a:lnTo>
                  <a:pt x="906818" y="58800"/>
                </a:lnTo>
                <a:lnTo>
                  <a:pt x="906818" y="32893"/>
                </a:lnTo>
                <a:close/>
              </a:path>
              <a:path w="3452495" h="78104">
                <a:moveTo>
                  <a:pt x="958634" y="32766"/>
                </a:moveTo>
                <a:lnTo>
                  <a:pt x="932726" y="32893"/>
                </a:lnTo>
                <a:lnTo>
                  <a:pt x="932726" y="58800"/>
                </a:lnTo>
                <a:lnTo>
                  <a:pt x="958634" y="58674"/>
                </a:lnTo>
                <a:lnTo>
                  <a:pt x="958634" y="32766"/>
                </a:lnTo>
                <a:close/>
              </a:path>
              <a:path w="3452495" h="78104">
                <a:moveTo>
                  <a:pt x="1010450" y="32638"/>
                </a:moveTo>
                <a:lnTo>
                  <a:pt x="984542" y="32638"/>
                </a:lnTo>
                <a:lnTo>
                  <a:pt x="984542" y="58547"/>
                </a:lnTo>
                <a:lnTo>
                  <a:pt x="1010450" y="58547"/>
                </a:lnTo>
                <a:lnTo>
                  <a:pt x="1010450" y="32638"/>
                </a:lnTo>
                <a:close/>
              </a:path>
              <a:path w="3452495" h="78104">
                <a:moveTo>
                  <a:pt x="1062266" y="32512"/>
                </a:moveTo>
                <a:lnTo>
                  <a:pt x="1036358" y="32512"/>
                </a:lnTo>
                <a:lnTo>
                  <a:pt x="1036358" y="58419"/>
                </a:lnTo>
                <a:lnTo>
                  <a:pt x="1062266" y="58419"/>
                </a:lnTo>
                <a:lnTo>
                  <a:pt x="1062266" y="32512"/>
                </a:lnTo>
                <a:close/>
              </a:path>
              <a:path w="3452495" h="78104">
                <a:moveTo>
                  <a:pt x="1114082" y="32385"/>
                </a:moveTo>
                <a:lnTo>
                  <a:pt x="1088174" y="32385"/>
                </a:lnTo>
                <a:lnTo>
                  <a:pt x="1088174" y="58293"/>
                </a:lnTo>
                <a:lnTo>
                  <a:pt x="1114082" y="58293"/>
                </a:lnTo>
                <a:lnTo>
                  <a:pt x="1114082" y="32385"/>
                </a:lnTo>
                <a:close/>
              </a:path>
              <a:path w="3452495" h="78104">
                <a:moveTo>
                  <a:pt x="1165898" y="32131"/>
                </a:moveTo>
                <a:lnTo>
                  <a:pt x="1139990" y="32257"/>
                </a:lnTo>
                <a:lnTo>
                  <a:pt x="1139990" y="58166"/>
                </a:lnTo>
                <a:lnTo>
                  <a:pt x="1165898" y="58038"/>
                </a:lnTo>
                <a:lnTo>
                  <a:pt x="1165898" y="32131"/>
                </a:lnTo>
                <a:close/>
              </a:path>
              <a:path w="3452495" h="78104">
                <a:moveTo>
                  <a:pt x="1217714" y="32004"/>
                </a:moveTo>
                <a:lnTo>
                  <a:pt x="1191806" y="32131"/>
                </a:lnTo>
                <a:lnTo>
                  <a:pt x="1191806" y="58038"/>
                </a:lnTo>
                <a:lnTo>
                  <a:pt x="1217714" y="57912"/>
                </a:lnTo>
                <a:lnTo>
                  <a:pt x="1217714" y="32004"/>
                </a:lnTo>
                <a:close/>
              </a:path>
              <a:path w="3452495" h="78104">
                <a:moveTo>
                  <a:pt x="1269530" y="31876"/>
                </a:moveTo>
                <a:lnTo>
                  <a:pt x="1243622" y="32004"/>
                </a:lnTo>
                <a:lnTo>
                  <a:pt x="1243622" y="57912"/>
                </a:lnTo>
                <a:lnTo>
                  <a:pt x="1269530" y="57785"/>
                </a:lnTo>
                <a:lnTo>
                  <a:pt x="1269530" y="31876"/>
                </a:lnTo>
                <a:close/>
              </a:path>
              <a:path w="3452495" h="78104">
                <a:moveTo>
                  <a:pt x="1321346" y="31750"/>
                </a:moveTo>
                <a:lnTo>
                  <a:pt x="1295438" y="31876"/>
                </a:lnTo>
                <a:lnTo>
                  <a:pt x="1295438" y="57785"/>
                </a:lnTo>
                <a:lnTo>
                  <a:pt x="1321346" y="57657"/>
                </a:lnTo>
                <a:lnTo>
                  <a:pt x="1321346" y="31750"/>
                </a:lnTo>
                <a:close/>
              </a:path>
              <a:path w="3452495" h="78104">
                <a:moveTo>
                  <a:pt x="1373162" y="31623"/>
                </a:moveTo>
                <a:lnTo>
                  <a:pt x="1347254" y="31623"/>
                </a:lnTo>
                <a:lnTo>
                  <a:pt x="1347254" y="57531"/>
                </a:lnTo>
                <a:lnTo>
                  <a:pt x="1373162" y="57531"/>
                </a:lnTo>
                <a:lnTo>
                  <a:pt x="1373162" y="31623"/>
                </a:lnTo>
                <a:close/>
              </a:path>
              <a:path w="3452495" h="78104">
                <a:moveTo>
                  <a:pt x="1424978" y="31495"/>
                </a:moveTo>
                <a:lnTo>
                  <a:pt x="1399070" y="31495"/>
                </a:lnTo>
                <a:lnTo>
                  <a:pt x="1399070" y="57404"/>
                </a:lnTo>
                <a:lnTo>
                  <a:pt x="1424978" y="57404"/>
                </a:lnTo>
                <a:lnTo>
                  <a:pt x="1424978" y="31495"/>
                </a:lnTo>
                <a:close/>
              </a:path>
              <a:path w="3452495" h="78104">
                <a:moveTo>
                  <a:pt x="1476794" y="31368"/>
                </a:moveTo>
                <a:lnTo>
                  <a:pt x="1450886" y="31368"/>
                </a:lnTo>
                <a:lnTo>
                  <a:pt x="1450886" y="57276"/>
                </a:lnTo>
                <a:lnTo>
                  <a:pt x="1476794" y="57276"/>
                </a:lnTo>
                <a:lnTo>
                  <a:pt x="1476794" y="31368"/>
                </a:lnTo>
                <a:close/>
              </a:path>
              <a:path w="3452495" h="78104">
                <a:moveTo>
                  <a:pt x="1528610" y="31114"/>
                </a:moveTo>
                <a:lnTo>
                  <a:pt x="1502702" y="31242"/>
                </a:lnTo>
                <a:lnTo>
                  <a:pt x="1502702" y="57150"/>
                </a:lnTo>
                <a:lnTo>
                  <a:pt x="1528610" y="57023"/>
                </a:lnTo>
                <a:lnTo>
                  <a:pt x="1528610" y="31114"/>
                </a:lnTo>
                <a:close/>
              </a:path>
              <a:path w="3452495" h="78104">
                <a:moveTo>
                  <a:pt x="1580426" y="30987"/>
                </a:moveTo>
                <a:lnTo>
                  <a:pt x="1554518" y="31114"/>
                </a:lnTo>
                <a:lnTo>
                  <a:pt x="1554518" y="57023"/>
                </a:lnTo>
                <a:lnTo>
                  <a:pt x="1580426" y="56895"/>
                </a:lnTo>
                <a:lnTo>
                  <a:pt x="1580426" y="30987"/>
                </a:lnTo>
                <a:close/>
              </a:path>
              <a:path w="3452495" h="78104">
                <a:moveTo>
                  <a:pt x="1632242" y="30861"/>
                </a:moveTo>
                <a:lnTo>
                  <a:pt x="1606334" y="30987"/>
                </a:lnTo>
                <a:lnTo>
                  <a:pt x="1606334" y="56895"/>
                </a:lnTo>
                <a:lnTo>
                  <a:pt x="1632242" y="56768"/>
                </a:lnTo>
                <a:lnTo>
                  <a:pt x="1632242" y="30861"/>
                </a:lnTo>
                <a:close/>
              </a:path>
              <a:path w="3452495" h="78104">
                <a:moveTo>
                  <a:pt x="1684058" y="30733"/>
                </a:moveTo>
                <a:lnTo>
                  <a:pt x="1658150" y="30861"/>
                </a:lnTo>
                <a:lnTo>
                  <a:pt x="1658150" y="56768"/>
                </a:lnTo>
                <a:lnTo>
                  <a:pt x="1684058" y="56642"/>
                </a:lnTo>
                <a:lnTo>
                  <a:pt x="1684058" y="30733"/>
                </a:lnTo>
                <a:close/>
              </a:path>
              <a:path w="3452495" h="78104">
                <a:moveTo>
                  <a:pt x="1735874" y="30606"/>
                </a:moveTo>
                <a:lnTo>
                  <a:pt x="1709966" y="30606"/>
                </a:lnTo>
                <a:lnTo>
                  <a:pt x="1709966" y="56514"/>
                </a:lnTo>
                <a:lnTo>
                  <a:pt x="1735874" y="56514"/>
                </a:lnTo>
                <a:lnTo>
                  <a:pt x="1735874" y="30606"/>
                </a:lnTo>
                <a:close/>
              </a:path>
              <a:path w="3452495" h="78104">
                <a:moveTo>
                  <a:pt x="1787690" y="30480"/>
                </a:moveTo>
                <a:lnTo>
                  <a:pt x="1761782" y="30480"/>
                </a:lnTo>
                <a:lnTo>
                  <a:pt x="1761782" y="56387"/>
                </a:lnTo>
                <a:lnTo>
                  <a:pt x="1787690" y="56387"/>
                </a:lnTo>
                <a:lnTo>
                  <a:pt x="1787690" y="30480"/>
                </a:lnTo>
                <a:close/>
              </a:path>
              <a:path w="3452495" h="78104">
                <a:moveTo>
                  <a:pt x="1839506" y="30352"/>
                </a:moveTo>
                <a:lnTo>
                  <a:pt x="1813598" y="30352"/>
                </a:lnTo>
                <a:lnTo>
                  <a:pt x="1813598" y="56261"/>
                </a:lnTo>
                <a:lnTo>
                  <a:pt x="1839506" y="56261"/>
                </a:lnTo>
                <a:lnTo>
                  <a:pt x="1839506" y="30352"/>
                </a:lnTo>
                <a:close/>
              </a:path>
              <a:path w="3452495" h="78104">
                <a:moveTo>
                  <a:pt x="1891322" y="30099"/>
                </a:moveTo>
                <a:lnTo>
                  <a:pt x="1865414" y="30225"/>
                </a:lnTo>
                <a:lnTo>
                  <a:pt x="1865414" y="56133"/>
                </a:lnTo>
                <a:lnTo>
                  <a:pt x="1891322" y="56006"/>
                </a:lnTo>
                <a:lnTo>
                  <a:pt x="1891322" y="30099"/>
                </a:lnTo>
                <a:close/>
              </a:path>
              <a:path w="3452495" h="78104">
                <a:moveTo>
                  <a:pt x="1943138" y="29972"/>
                </a:moveTo>
                <a:lnTo>
                  <a:pt x="1917230" y="30099"/>
                </a:lnTo>
                <a:lnTo>
                  <a:pt x="1917230" y="56006"/>
                </a:lnTo>
                <a:lnTo>
                  <a:pt x="1943138" y="55880"/>
                </a:lnTo>
                <a:lnTo>
                  <a:pt x="1943138" y="29972"/>
                </a:lnTo>
                <a:close/>
              </a:path>
              <a:path w="3452495" h="78104">
                <a:moveTo>
                  <a:pt x="1994954" y="29844"/>
                </a:moveTo>
                <a:lnTo>
                  <a:pt x="1969046" y="29972"/>
                </a:lnTo>
                <a:lnTo>
                  <a:pt x="1969046" y="55880"/>
                </a:lnTo>
                <a:lnTo>
                  <a:pt x="1994954" y="55752"/>
                </a:lnTo>
                <a:lnTo>
                  <a:pt x="1994954" y="29844"/>
                </a:lnTo>
                <a:close/>
              </a:path>
              <a:path w="3452495" h="78104">
                <a:moveTo>
                  <a:pt x="2046770" y="29718"/>
                </a:moveTo>
                <a:lnTo>
                  <a:pt x="2020862" y="29844"/>
                </a:lnTo>
                <a:lnTo>
                  <a:pt x="2020862" y="55752"/>
                </a:lnTo>
                <a:lnTo>
                  <a:pt x="2046770" y="55625"/>
                </a:lnTo>
                <a:lnTo>
                  <a:pt x="2046770" y="29718"/>
                </a:lnTo>
                <a:close/>
              </a:path>
              <a:path w="3452495" h="78104">
                <a:moveTo>
                  <a:pt x="2098586" y="29591"/>
                </a:moveTo>
                <a:lnTo>
                  <a:pt x="2072678" y="29591"/>
                </a:lnTo>
                <a:lnTo>
                  <a:pt x="2072678" y="55499"/>
                </a:lnTo>
                <a:lnTo>
                  <a:pt x="2098586" y="55499"/>
                </a:lnTo>
                <a:lnTo>
                  <a:pt x="2098586" y="29591"/>
                </a:lnTo>
                <a:close/>
              </a:path>
              <a:path w="3452495" h="78104">
                <a:moveTo>
                  <a:pt x="2150402" y="29463"/>
                </a:moveTo>
                <a:lnTo>
                  <a:pt x="2124494" y="29463"/>
                </a:lnTo>
                <a:lnTo>
                  <a:pt x="2124494" y="55372"/>
                </a:lnTo>
                <a:lnTo>
                  <a:pt x="2150402" y="55372"/>
                </a:lnTo>
                <a:lnTo>
                  <a:pt x="2150402" y="29463"/>
                </a:lnTo>
                <a:close/>
              </a:path>
              <a:path w="3452495" h="78104">
                <a:moveTo>
                  <a:pt x="2202218" y="29337"/>
                </a:moveTo>
                <a:lnTo>
                  <a:pt x="2176310" y="29337"/>
                </a:lnTo>
                <a:lnTo>
                  <a:pt x="2176310" y="55244"/>
                </a:lnTo>
                <a:lnTo>
                  <a:pt x="2202218" y="55244"/>
                </a:lnTo>
                <a:lnTo>
                  <a:pt x="2202218" y="29337"/>
                </a:lnTo>
                <a:close/>
              </a:path>
              <a:path w="3452495" h="78104">
                <a:moveTo>
                  <a:pt x="2254034" y="29082"/>
                </a:moveTo>
                <a:lnTo>
                  <a:pt x="2228126" y="29210"/>
                </a:lnTo>
                <a:lnTo>
                  <a:pt x="2228126" y="55118"/>
                </a:lnTo>
                <a:lnTo>
                  <a:pt x="2254034" y="54991"/>
                </a:lnTo>
                <a:lnTo>
                  <a:pt x="2254034" y="29082"/>
                </a:lnTo>
                <a:close/>
              </a:path>
              <a:path w="3452495" h="78104">
                <a:moveTo>
                  <a:pt x="2305850" y="28956"/>
                </a:moveTo>
                <a:lnTo>
                  <a:pt x="2279942" y="29082"/>
                </a:lnTo>
                <a:lnTo>
                  <a:pt x="2279942" y="54991"/>
                </a:lnTo>
                <a:lnTo>
                  <a:pt x="2305850" y="54863"/>
                </a:lnTo>
                <a:lnTo>
                  <a:pt x="2305850" y="28956"/>
                </a:lnTo>
                <a:close/>
              </a:path>
              <a:path w="3452495" h="78104">
                <a:moveTo>
                  <a:pt x="2357666" y="28829"/>
                </a:moveTo>
                <a:lnTo>
                  <a:pt x="2331758" y="28956"/>
                </a:lnTo>
                <a:lnTo>
                  <a:pt x="2331758" y="54863"/>
                </a:lnTo>
                <a:lnTo>
                  <a:pt x="2357666" y="54737"/>
                </a:lnTo>
                <a:lnTo>
                  <a:pt x="2357666" y="28829"/>
                </a:lnTo>
                <a:close/>
              </a:path>
              <a:path w="3452495" h="78104">
                <a:moveTo>
                  <a:pt x="2409482" y="28701"/>
                </a:moveTo>
                <a:lnTo>
                  <a:pt x="2383574" y="28829"/>
                </a:lnTo>
                <a:lnTo>
                  <a:pt x="2383574" y="54737"/>
                </a:lnTo>
                <a:lnTo>
                  <a:pt x="2409482" y="54610"/>
                </a:lnTo>
                <a:lnTo>
                  <a:pt x="2409482" y="28701"/>
                </a:lnTo>
                <a:close/>
              </a:path>
              <a:path w="3452495" h="78104">
                <a:moveTo>
                  <a:pt x="2461298" y="28575"/>
                </a:moveTo>
                <a:lnTo>
                  <a:pt x="2435390" y="28575"/>
                </a:lnTo>
                <a:lnTo>
                  <a:pt x="2435390" y="54482"/>
                </a:lnTo>
                <a:lnTo>
                  <a:pt x="2461298" y="54482"/>
                </a:lnTo>
                <a:lnTo>
                  <a:pt x="2461298" y="28575"/>
                </a:lnTo>
                <a:close/>
              </a:path>
              <a:path w="3452495" h="78104">
                <a:moveTo>
                  <a:pt x="2513114" y="28448"/>
                </a:moveTo>
                <a:lnTo>
                  <a:pt x="2487206" y="28448"/>
                </a:lnTo>
                <a:lnTo>
                  <a:pt x="2487206" y="54356"/>
                </a:lnTo>
                <a:lnTo>
                  <a:pt x="2513114" y="54356"/>
                </a:lnTo>
                <a:lnTo>
                  <a:pt x="2513114" y="28448"/>
                </a:lnTo>
                <a:close/>
              </a:path>
              <a:path w="3452495" h="78104">
                <a:moveTo>
                  <a:pt x="2564930" y="28320"/>
                </a:moveTo>
                <a:lnTo>
                  <a:pt x="2539022" y="28320"/>
                </a:lnTo>
                <a:lnTo>
                  <a:pt x="2539022" y="54229"/>
                </a:lnTo>
                <a:lnTo>
                  <a:pt x="2564930" y="54229"/>
                </a:lnTo>
                <a:lnTo>
                  <a:pt x="2564930" y="28320"/>
                </a:lnTo>
                <a:close/>
              </a:path>
              <a:path w="3452495" h="78104">
                <a:moveTo>
                  <a:pt x="2616746" y="28193"/>
                </a:moveTo>
                <a:lnTo>
                  <a:pt x="2590838" y="28193"/>
                </a:lnTo>
                <a:lnTo>
                  <a:pt x="2590838" y="54101"/>
                </a:lnTo>
                <a:lnTo>
                  <a:pt x="2616746" y="54101"/>
                </a:lnTo>
                <a:lnTo>
                  <a:pt x="2616746" y="28193"/>
                </a:lnTo>
                <a:close/>
              </a:path>
              <a:path w="3452495" h="78104">
                <a:moveTo>
                  <a:pt x="2668562" y="27939"/>
                </a:moveTo>
                <a:lnTo>
                  <a:pt x="2642654" y="28067"/>
                </a:lnTo>
                <a:lnTo>
                  <a:pt x="2642654" y="53975"/>
                </a:lnTo>
                <a:lnTo>
                  <a:pt x="2668562" y="53848"/>
                </a:lnTo>
                <a:lnTo>
                  <a:pt x="2668562" y="27939"/>
                </a:lnTo>
                <a:close/>
              </a:path>
              <a:path w="3452495" h="78104">
                <a:moveTo>
                  <a:pt x="2720378" y="27812"/>
                </a:moveTo>
                <a:lnTo>
                  <a:pt x="2694470" y="27939"/>
                </a:lnTo>
                <a:lnTo>
                  <a:pt x="2694470" y="53848"/>
                </a:lnTo>
                <a:lnTo>
                  <a:pt x="2720378" y="53720"/>
                </a:lnTo>
                <a:lnTo>
                  <a:pt x="2720378" y="27812"/>
                </a:lnTo>
                <a:close/>
              </a:path>
              <a:path w="3452495" h="78104">
                <a:moveTo>
                  <a:pt x="2772194" y="27686"/>
                </a:moveTo>
                <a:lnTo>
                  <a:pt x="2746286" y="27812"/>
                </a:lnTo>
                <a:lnTo>
                  <a:pt x="2746286" y="53720"/>
                </a:lnTo>
                <a:lnTo>
                  <a:pt x="2772194" y="53593"/>
                </a:lnTo>
                <a:lnTo>
                  <a:pt x="2772194" y="27686"/>
                </a:lnTo>
                <a:close/>
              </a:path>
              <a:path w="3452495" h="78104">
                <a:moveTo>
                  <a:pt x="2824010" y="27558"/>
                </a:moveTo>
                <a:lnTo>
                  <a:pt x="2798102" y="27686"/>
                </a:lnTo>
                <a:lnTo>
                  <a:pt x="2798102" y="53593"/>
                </a:lnTo>
                <a:lnTo>
                  <a:pt x="2824010" y="53467"/>
                </a:lnTo>
                <a:lnTo>
                  <a:pt x="2824010" y="27558"/>
                </a:lnTo>
                <a:close/>
              </a:path>
              <a:path w="3452495" h="78104">
                <a:moveTo>
                  <a:pt x="2875826" y="27431"/>
                </a:moveTo>
                <a:lnTo>
                  <a:pt x="2849918" y="27431"/>
                </a:lnTo>
                <a:lnTo>
                  <a:pt x="2849918" y="53339"/>
                </a:lnTo>
                <a:lnTo>
                  <a:pt x="2875826" y="53339"/>
                </a:lnTo>
                <a:lnTo>
                  <a:pt x="2875826" y="27431"/>
                </a:lnTo>
                <a:close/>
              </a:path>
              <a:path w="3452495" h="78104">
                <a:moveTo>
                  <a:pt x="2927642" y="27305"/>
                </a:moveTo>
                <a:lnTo>
                  <a:pt x="2901734" y="27305"/>
                </a:lnTo>
                <a:lnTo>
                  <a:pt x="2901734" y="53212"/>
                </a:lnTo>
                <a:lnTo>
                  <a:pt x="2927642" y="53212"/>
                </a:lnTo>
                <a:lnTo>
                  <a:pt x="2927642" y="27305"/>
                </a:lnTo>
                <a:close/>
              </a:path>
              <a:path w="3452495" h="78104">
                <a:moveTo>
                  <a:pt x="2979458" y="27177"/>
                </a:moveTo>
                <a:lnTo>
                  <a:pt x="2953550" y="27177"/>
                </a:lnTo>
                <a:lnTo>
                  <a:pt x="2953550" y="53086"/>
                </a:lnTo>
                <a:lnTo>
                  <a:pt x="2979458" y="53086"/>
                </a:lnTo>
                <a:lnTo>
                  <a:pt x="2979458" y="27177"/>
                </a:lnTo>
                <a:close/>
              </a:path>
              <a:path w="3452495" h="78104">
                <a:moveTo>
                  <a:pt x="3031274" y="26924"/>
                </a:moveTo>
                <a:lnTo>
                  <a:pt x="3005366" y="27050"/>
                </a:lnTo>
                <a:lnTo>
                  <a:pt x="3005366" y="52958"/>
                </a:lnTo>
                <a:lnTo>
                  <a:pt x="3031274" y="52831"/>
                </a:lnTo>
                <a:lnTo>
                  <a:pt x="3031274" y="26924"/>
                </a:lnTo>
                <a:close/>
              </a:path>
              <a:path w="3452495" h="78104">
                <a:moveTo>
                  <a:pt x="3083090" y="26797"/>
                </a:moveTo>
                <a:lnTo>
                  <a:pt x="3057182" y="26924"/>
                </a:lnTo>
                <a:lnTo>
                  <a:pt x="3057182" y="52831"/>
                </a:lnTo>
                <a:lnTo>
                  <a:pt x="3083090" y="52705"/>
                </a:lnTo>
                <a:lnTo>
                  <a:pt x="3083090" y="26797"/>
                </a:lnTo>
                <a:close/>
              </a:path>
              <a:path w="3452495" h="78104">
                <a:moveTo>
                  <a:pt x="3134906" y="26669"/>
                </a:moveTo>
                <a:lnTo>
                  <a:pt x="3108998" y="26797"/>
                </a:lnTo>
                <a:lnTo>
                  <a:pt x="3108998" y="52705"/>
                </a:lnTo>
                <a:lnTo>
                  <a:pt x="3134906" y="52577"/>
                </a:lnTo>
                <a:lnTo>
                  <a:pt x="3134906" y="26669"/>
                </a:lnTo>
                <a:close/>
              </a:path>
              <a:path w="3452495" h="78104">
                <a:moveTo>
                  <a:pt x="3186722" y="26543"/>
                </a:moveTo>
                <a:lnTo>
                  <a:pt x="3160814" y="26669"/>
                </a:lnTo>
                <a:lnTo>
                  <a:pt x="3160814" y="52577"/>
                </a:lnTo>
                <a:lnTo>
                  <a:pt x="3186722" y="52450"/>
                </a:lnTo>
                <a:lnTo>
                  <a:pt x="3186722" y="26543"/>
                </a:lnTo>
                <a:close/>
              </a:path>
              <a:path w="3452495" h="78104">
                <a:moveTo>
                  <a:pt x="3238538" y="26416"/>
                </a:moveTo>
                <a:lnTo>
                  <a:pt x="3212630" y="26416"/>
                </a:lnTo>
                <a:lnTo>
                  <a:pt x="3212630" y="52324"/>
                </a:lnTo>
                <a:lnTo>
                  <a:pt x="3238538" y="52324"/>
                </a:lnTo>
                <a:lnTo>
                  <a:pt x="3238538" y="26416"/>
                </a:lnTo>
                <a:close/>
              </a:path>
              <a:path w="3452495" h="78104">
                <a:moveTo>
                  <a:pt x="3290354" y="26288"/>
                </a:moveTo>
                <a:lnTo>
                  <a:pt x="3264446" y="26288"/>
                </a:lnTo>
                <a:lnTo>
                  <a:pt x="3264446" y="52197"/>
                </a:lnTo>
                <a:lnTo>
                  <a:pt x="3290354" y="52197"/>
                </a:lnTo>
                <a:lnTo>
                  <a:pt x="3290354" y="26288"/>
                </a:lnTo>
                <a:close/>
              </a:path>
              <a:path w="3452495" h="78104">
                <a:moveTo>
                  <a:pt x="3342170" y="26162"/>
                </a:moveTo>
                <a:lnTo>
                  <a:pt x="3316262" y="26162"/>
                </a:lnTo>
                <a:lnTo>
                  <a:pt x="3316262" y="52069"/>
                </a:lnTo>
                <a:lnTo>
                  <a:pt x="3342170" y="52069"/>
                </a:lnTo>
                <a:lnTo>
                  <a:pt x="3342170" y="26162"/>
                </a:lnTo>
                <a:close/>
              </a:path>
              <a:path w="3452495" h="78104">
                <a:moveTo>
                  <a:pt x="3449415" y="25907"/>
                </a:moveTo>
                <a:lnTo>
                  <a:pt x="3393986" y="25907"/>
                </a:lnTo>
                <a:lnTo>
                  <a:pt x="3393986" y="51816"/>
                </a:lnTo>
                <a:lnTo>
                  <a:pt x="3376927" y="51899"/>
                </a:lnTo>
                <a:lnTo>
                  <a:pt x="3377374" y="54096"/>
                </a:lnTo>
                <a:lnTo>
                  <a:pt x="3385746" y="66405"/>
                </a:lnTo>
                <a:lnTo>
                  <a:pt x="3398143" y="74689"/>
                </a:lnTo>
                <a:lnTo>
                  <a:pt x="3413290" y="77724"/>
                </a:lnTo>
                <a:lnTo>
                  <a:pt x="3428397" y="74650"/>
                </a:lnTo>
                <a:lnTo>
                  <a:pt x="3440706" y="66278"/>
                </a:lnTo>
                <a:lnTo>
                  <a:pt x="3448990" y="53881"/>
                </a:lnTo>
                <a:lnTo>
                  <a:pt x="3452025" y="38735"/>
                </a:lnTo>
                <a:lnTo>
                  <a:pt x="3449415" y="25907"/>
                </a:lnTo>
                <a:close/>
              </a:path>
              <a:path w="3452495" h="78104">
                <a:moveTo>
                  <a:pt x="3376904" y="25991"/>
                </a:moveTo>
                <a:lnTo>
                  <a:pt x="3368078" y="26035"/>
                </a:lnTo>
                <a:lnTo>
                  <a:pt x="3368078" y="51943"/>
                </a:lnTo>
                <a:lnTo>
                  <a:pt x="3376927" y="51899"/>
                </a:lnTo>
                <a:lnTo>
                  <a:pt x="3374301" y="38988"/>
                </a:lnTo>
                <a:lnTo>
                  <a:pt x="3376904" y="25991"/>
                </a:lnTo>
                <a:close/>
              </a:path>
              <a:path w="3452495" h="78104">
                <a:moveTo>
                  <a:pt x="3393986" y="25907"/>
                </a:moveTo>
                <a:lnTo>
                  <a:pt x="3376904" y="25991"/>
                </a:lnTo>
                <a:lnTo>
                  <a:pt x="3374301" y="38988"/>
                </a:lnTo>
                <a:lnTo>
                  <a:pt x="3376927" y="51899"/>
                </a:lnTo>
                <a:lnTo>
                  <a:pt x="3393986" y="51816"/>
                </a:lnTo>
                <a:lnTo>
                  <a:pt x="3393986" y="25907"/>
                </a:lnTo>
                <a:close/>
              </a:path>
              <a:path w="3452495" h="78104">
                <a:moveTo>
                  <a:pt x="3413036" y="0"/>
                </a:moveTo>
                <a:lnTo>
                  <a:pt x="3397929" y="3073"/>
                </a:lnTo>
                <a:lnTo>
                  <a:pt x="3385619" y="11445"/>
                </a:lnTo>
                <a:lnTo>
                  <a:pt x="3377335" y="23842"/>
                </a:lnTo>
                <a:lnTo>
                  <a:pt x="3376904" y="25991"/>
                </a:lnTo>
                <a:lnTo>
                  <a:pt x="3449415" y="25907"/>
                </a:lnTo>
                <a:lnTo>
                  <a:pt x="3448951" y="23627"/>
                </a:lnTo>
                <a:lnTo>
                  <a:pt x="3440579" y="11318"/>
                </a:lnTo>
                <a:lnTo>
                  <a:pt x="3428182" y="3034"/>
                </a:lnTo>
                <a:lnTo>
                  <a:pt x="34130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01161" y="3353561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381000" y="0"/>
                </a:moveTo>
                <a:lnTo>
                  <a:pt x="0" y="533400"/>
                </a:lnTo>
              </a:path>
            </a:pathLst>
          </a:custGeom>
          <a:ln w="38100">
            <a:solidFill>
              <a:srgbClr val="DD84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201035" y="3802326"/>
            <a:ext cx="381635" cy="171450"/>
          </a:xfrm>
          <a:custGeom>
            <a:avLst/>
            <a:gdLst/>
            <a:ahLst/>
            <a:cxnLst/>
            <a:rect l="l" t="t" r="r" b="b"/>
            <a:pathLst>
              <a:path w="381635" h="171450">
                <a:moveTo>
                  <a:pt x="272931" y="104796"/>
                </a:moveTo>
                <a:lnTo>
                  <a:pt x="219328" y="135816"/>
                </a:lnTo>
                <a:lnTo>
                  <a:pt x="213629" y="140795"/>
                </a:lnTo>
                <a:lnTo>
                  <a:pt x="210407" y="147357"/>
                </a:lnTo>
                <a:lnTo>
                  <a:pt x="209899" y="154658"/>
                </a:lnTo>
                <a:lnTo>
                  <a:pt x="212343" y="161851"/>
                </a:lnTo>
                <a:lnTo>
                  <a:pt x="217322" y="167477"/>
                </a:lnTo>
                <a:lnTo>
                  <a:pt x="223885" y="170662"/>
                </a:lnTo>
                <a:lnTo>
                  <a:pt x="231185" y="171156"/>
                </a:lnTo>
                <a:lnTo>
                  <a:pt x="238378" y="168709"/>
                </a:lnTo>
                <a:lnTo>
                  <a:pt x="348502" y="105082"/>
                </a:lnTo>
                <a:lnTo>
                  <a:pt x="343280" y="105082"/>
                </a:lnTo>
                <a:lnTo>
                  <a:pt x="272931" y="104796"/>
                </a:lnTo>
                <a:close/>
              </a:path>
              <a:path w="381635" h="171450">
                <a:moveTo>
                  <a:pt x="305543" y="85923"/>
                </a:moveTo>
                <a:lnTo>
                  <a:pt x="272931" y="104796"/>
                </a:lnTo>
                <a:lnTo>
                  <a:pt x="343280" y="105082"/>
                </a:lnTo>
                <a:lnTo>
                  <a:pt x="343297" y="102542"/>
                </a:lnTo>
                <a:lnTo>
                  <a:pt x="333755" y="102542"/>
                </a:lnTo>
                <a:lnTo>
                  <a:pt x="305543" y="85923"/>
                </a:lnTo>
                <a:close/>
              </a:path>
              <a:path w="381635" h="171450">
                <a:moveTo>
                  <a:pt x="231892" y="0"/>
                </a:moveTo>
                <a:lnTo>
                  <a:pt x="224615" y="450"/>
                </a:lnTo>
                <a:lnTo>
                  <a:pt x="218029" y="3591"/>
                </a:lnTo>
                <a:lnTo>
                  <a:pt x="212978" y="9197"/>
                </a:lnTo>
                <a:lnTo>
                  <a:pt x="210512" y="16392"/>
                </a:lnTo>
                <a:lnTo>
                  <a:pt x="210962" y="23707"/>
                </a:lnTo>
                <a:lnTo>
                  <a:pt x="214104" y="30307"/>
                </a:lnTo>
                <a:lnTo>
                  <a:pt x="219710" y="35359"/>
                </a:lnTo>
                <a:lnTo>
                  <a:pt x="272903" y="66695"/>
                </a:lnTo>
                <a:lnTo>
                  <a:pt x="343535" y="66982"/>
                </a:lnTo>
                <a:lnTo>
                  <a:pt x="343280" y="105082"/>
                </a:lnTo>
                <a:lnTo>
                  <a:pt x="348502" y="105082"/>
                </a:lnTo>
                <a:lnTo>
                  <a:pt x="381253" y="86159"/>
                </a:lnTo>
                <a:lnTo>
                  <a:pt x="239013" y="2466"/>
                </a:lnTo>
                <a:lnTo>
                  <a:pt x="231892" y="0"/>
                </a:lnTo>
                <a:close/>
              </a:path>
              <a:path w="381635" h="171450">
                <a:moveTo>
                  <a:pt x="253" y="65585"/>
                </a:moveTo>
                <a:lnTo>
                  <a:pt x="0" y="103685"/>
                </a:lnTo>
                <a:lnTo>
                  <a:pt x="272931" y="104796"/>
                </a:lnTo>
                <a:lnTo>
                  <a:pt x="305543" y="85923"/>
                </a:lnTo>
                <a:lnTo>
                  <a:pt x="272903" y="66695"/>
                </a:lnTo>
                <a:lnTo>
                  <a:pt x="253" y="65585"/>
                </a:lnTo>
                <a:close/>
              </a:path>
              <a:path w="381635" h="171450">
                <a:moveTo>
                  <a:pt x="333882" y="69522"/>
                </a:moveTo>
                <a:lnTo>
                  <a:pt x="305543" y="85923"/>
                </a:lnTo>
                <a:lnTo>
                  <a:pt x="333755" y="102542"/>
                </a:lnTo>
                <a:lnTo>
                  <a:pt x="333882" y="69522"/>
                </a:lnTo>
                <a:close/>
              </a:path>
              <a:path w="381635" h="171450">
                <a:moveTo>
                  <a:pt x="343518" y="69522"/>
                </a:moveTo>
                <a:lnTo>
                  <a:pt x="333882" y="69522"/>
                </a:lnTo>
                <a:lnTo>
                  <a:pt x="333755" y="102542"/>
                </a:lnTo>
                <a:lnTo>
                  <a:pt x="343297" y="102542"/>
                </a:lnTo>
                <a:lnTo>
                  <a:pt x="343518" y="69522"/>
                </a:lnTo>
                <a:close/>
              </a:path>
              <a:path w="381635" h="171450">
                <a:moveTo>
                  <a:pt x="272903" y="66695"/>
                </a:moveTo>
                <a:lnTo>
                  <a:pt x="305543" y="85923"/>
                </a:lnTo>
                <a:lnTo>
                  <a:pt x="333882" y="69522"/>
                </a:lnTo>
                <a:lnTo>
                  <a:pt x="343518" y="69522"/>
                </a:lnTo>
                <a:lnTo>
                  <a:pt x="343535" y="66982"/>
                </a:lnTo>
                <a:lnTo>
                  <a:pt x="272903" y="66695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725161" y="1629155"/>
            <a:ext cx="3452495" cy="78105"/>
          </a:xfrm>
          <a:custGeom>
            <a:avLst/>
            <a:gdLst/>
            <a:ahLst/>
            <a:cxnLst/>
            <a:rect l="l" t="t" r="r" b="b"/>
            <a:pathLst>
              <a:path w="3452495" h="78105">
                <a:moveTo>
                  <a:pt x="25908" y="35306"/>
                </a:moveTo>
                <a:lnTo>
                  <a:pt x="0" y="35433"/>
                </a:lnTo>
                <a:lnTo>
                  <a:pt x="0" y="61341"/>
                </a:lnTo>
                <a:lnTo>
                  <a:pt x="25908" y="61214"/>
                </a:lnTo>
                <a:lnTo>
                  <a:pt x="25908" y="35306"/>
                </a:lnTo>
                <a:close/>
              </a:path>
              <a:path w="3452495" h="78105">
                <a:moveTo>
                  <a:pt x="77724" y="35179"/>
                </a:moveTo>
                <a:lnTo>
                  <a:pt x="51815" y="35306"/>
                </a:lnTo>
                <a:lnTo>
                  <a:pt x="51815" y="61214"/>
                </a:lnTo>
                <a:lnTo>
                  <a:pt x="77724" y="61087"/>
                </a:lnTo>
                <a:lnTo>
                  <a:pt x="77724" y="35179"/>
                </a:lnTo>
                <a:close/>
              </a:path>
              <a:path w="3452495" h="78105">
                <a:moveTo>
                  <a:pt x="129539" y="35052"/>
                </a:moveTo>
                <a:lnTo>
                  <a:pt x="103632" y="35179"/>
                </a:lnTo>
                <a:lnTo>
                  <a:pt x="103632" y="61087"/>
                </a:lnTo>
                <a:lnTo>
                  <a:pt x="129539" y="60960"/>
                </a:lnTo>
                <a:lnTo>
                  <a:pt x="129539" y="35052"/>
                </a:lnTo>
                <a:close/>
              </a:path>
              <a:path w="3452495" h="78105">
                <a:moveTo>
                  <a:pt x="181355" y="34925"/>
                </a:moveTo>
                <a:lnTo>
                  <a:pt x="155448" y="35052"/>
                </a:lnTo>
                <a:lnTo>
                  <a:pt x="155448" y="60960"/>
                </a:lnTo>
                <a:lnTo>
                  <a:pt x="181355" y="60833"/>
                </a:lnTo>
                <a:lnTo>
                  <a:pt x="181355" y="34925"/>
                </a:lnTo>
                <a:close/>
              </a:path>
              <a:path w="3452495" h="78105">
                <a:moveTo>
                  <a:pt x="233172" y="34798"/>
                </a:moveTo>
                <a:lnTo>
                  <a:pt x="207263" y="34798"/>
                </a:lnTo>
                <a:lnTo>
                  <a:pt x="207263" y="60706"/>
                </a:lnTo>
                <a:lnTo>
                  <a:pt x="233172" y="60706"/>
                </a:lnTo>
                <a:lnTo>
                  <a:pt x="233172" y="34798"/>
                </a:lnTo>
                <a:close/>
              </a:path>
              <a:path w="3452495" h="78105">
                <a:moveTo>
                  <a:pt x="284988" y="34671"/>
                </a:moveTo>
                <a:lnTo>
                  <a:pt x="259079" y="34671"/>
                </a:lnTo>
                <a:lnTo>
                  <a:pt x="259079" y="60579"/>
                </a:lnTo>
                <a:lnTo>
                  <a:pt x="284988" y="60579"/>
                </a:lnTo>
                <a:lnTo>
                  <a:pt x="284988" y="34671"/>
                </a:lnTo>
                <a:close/>
              </a:path>
              <a:path w="3452495" h="78105">
                <a:moveTo>
                  <a:pt x="336803" y="34544"/>
                </a:moveTo>
                <a:lnTo>
                  <a:pt x="310896" y="34544"/>
                </a:lnTo>
                <a:lnTo>
                  <a:pt x="310896" y="60452"/>
                </a:lnTo>
                <a:lnTo>
                  <a:pt x="336803" y="60452"/>
                </a:lnTo>
                <a:lnTo>
                  <a:pt x="336803" y="34544"/>
                </a:lnTo>
                <a:close/>
              </a:path>
              <a:path w="3452495" h="78105">
                <a:moveTo>
                  <a:pt x="388620" y="34290"/>
                </a:moveTo>
                <a:lnTo>
                  <a:pt x="362712" y="34417"/>
                </a:lnTo>
                <a:lnTo>
                  <a:pt x="362712" y="60325"/>
                </a:lnTo>
                <a:lnTo>
                  <a:pt x="388620" y="60198"/>
                </a:lnTo>
                <a:lnTo>
                  <a:pt x="388620" y="34290"/>
                </a:lnTo>
                <a:close/>
              </a:path>
              <a:path w="3452495" h="78105">
                <a:moveTo>
                  <a:pt x="440436" y="34163"/>
                </a:moveTo>
                <a:lnTo>
                  <a:pt x="414527" y="34290"/>
                </a:lnTo>
                <a:lnTo>
                  <a:pt x="414527" y="60198"/>
                </a:lnTo>
                <a:lnTo>
                  <a:pt x="440436" y="60071"/>
                </a:lnTo>
                <a:lnTo>
                  <a:pt x="440436" y="34163"/>
                </a:lnTo>
                <a:close/>
              </a:path>
              <a:path w="3452495" h="78105">
                <a:moveTo>
                  <a:pt x="492251" y="34036"/>
                </a:moveTo>
                <a:lnTo>
                  <a:pt x="466343" y="34163"/>
                </a:lnTo>
                <a:lnTo>
                  <a:pt x="466343" y="60071"/>
                </a:lnTo>
                <a:lnTo>
                  <a:pt x="492251" y="59944"/>
                </a:lnTo>
                <a:lnTo>
                  <a:pt x="492251" y="34036"/>
                </a:lnTo>
                <a:close/>
              </a:path>
              <a:path w="3452495" h="78105">
                <a:moveTo>
                  <a:pt x="544067" y="33909"/>
                </a:moveTo>
                <a:lnTo>
                  <a:pt x="518160" y="34036"/>
                </a:lnTo>
                <a:lnTo>
                  <a:pt x="518160" y="59944"/>
                </a:lnTo>
                <a:lnTo>
                  <a:pt x="544067" y="59817"/>
                </a:lnTo>
                <a:lnTo>
                  <a:pt x="544067" y="33909"/>
                </a:lnTo>
                <a:close/>
              </a:path>
              <a:path w="3452495" h="78105">
                <a:moveTo>
                  <a:pt x="595884" y="33782"/>
                </a:moveTo>
                <a:lnTo>
                  <a:pt x="569976" y="33782"/>
                </a:lnTo>
                <a:lnTo>
                  <a:pt x="569976" y="59690"/>
                </a:lnTo>
                <a:lnTo>
                  <a:pt x="595884" y="59690"/>
                </a:lnTo>
                <a:lnTo>
                  <a:pt x="595884" y="33782"/>
                </a:lnTo>
                <a:close/>
              </a:path>
              <a:path w="3452495" h="78105">
                <a:moveTo>
                  <a:pt x="647700" y="33655"/>
                </a:moveTo>
                <a:lnTo>
                  <a:pt x="621791" y="33655"/>
                </a:lnTo>
                <a:lnTo>
                  <a:pt x="621791" y="59563"/>
                </a:lnTo>
                <a:lnTo>
                  <a:pt x="647700" y="59563"/>
                </a:lnTo>
                <a:lnTo>
                  <a:pt x="647700" y="33655"/>
                </a:lnTo>
                <a:close/>
              </a:path>
              <a:path w="3452495" h="78105">
                <a:moveTo>
                  <a:pt x="699515" y="33528"/>
                </a:moveTo>
                <a:lnTo>
                  <a:pt x="673608" y="33528"/>
                </a:lnTo>
                <a:lnTo>
                  <a:pt x="673608" y="59436"/>
                </a:lnTo>
                <a:lnTo>
                  <a:pt x="699515" y="59436"/>
                </a:lnTo>
                <a:lnTo>
                  <a:pt x="699515" y="33528"/>
                </a:lnTo>
                <a:close/>
              </a:path>
              <a:path w="3452495" h="78105">
                <a:moveTo>
                  <a:pt x="751332" y="33274"/>
                </a:moveTo>
                <a:lnTo>
                  <a:pt x="725424" y="33401"/>
                </a:lnTo>
                <a:lnTo>
                  <a:pt x="725424" y="59309"/>
                </a:lnTo>
                <a:lnTo>
                  <a:pt x="751332" y="59182"/>
                </a:lnTo>
                <a:lnTo>
                  <a:pt x="751332" y="33274"/>
                </a:lnTo>
                <a:close/>
              </a:path>
              <a:path w="3452495" h="78105">
                <a:moveTo>
                  <a:pt x="803148" y="33147"/>
                </a:moveTo>
                <a:lnTo>
                  <a:pt x="777239" y="33274"/>
                </a:lnTo>
                <a:lnTo>
                  <a:pt x="777239" y="59182"/>
                </a:lnTo>
                <a:lnTo>
                  <a:pt x="803148" y="59055"/>
                </a:lnTo>
                <a:lnTo>
                  <a:pt x="803148" y="33147"/>
                </a:lnTo>
                <a:close/>
              </a:path>
              <a:path w="3452495" h="78105">
                <a:moveTo>
                  <a:pt x="854963" y="33020"/>
                </a:moveTo>
                <a:lnTo>
                  <a:pt x="829055" y="33147"/>
                </a:lnTo>
                <a:lnTo>
                  <a:pt x="829055" y="59055"/>
                </a:lnTo>
                <a:lnTo>
                  <a:pt x="854963" y="58928"/>
                </a:lnTo>
                <a:lnTo>
                  <a:pt x="854963" y="33020"/>
                </a:lnTo>
                <a:close/>
              </a:path>
              <a:path w="3452495" h="78105">
                <a:moveTo>
                  <a:pt x="906779" y="32893"/>
                </a:moveTo>
                <a:lnTo>
                  <a:pt x="880872" y="33020"/>
                </a:lnTo>
                <a:lnTo>
                  <a:pt x="880872" y="58928"/>
                </a:lnTo>
                <a:lnTo>
                  <a:pt x="906779" y="58801"/>
                </a:lnTo>
                <a:lnTo>
                  <a:pt x="906779" y="32893"/>
                </a:lnTo>
                <a:close/>
              </a:path>
              <a:path w="3452495" h="78105">
                <a:moveTo>
                  <a:pt x="958596" y="32766"/>
                </a:moveTo>
                <a:lnTo>
                  <a:pt x="932688" y="32893"/>
                </a:lnTo>
                <a:lnTo>
                  <a:pt x="932688" y="58801"/>
                </a:lnTo>
                <a:lnTo>
                  <a:pt x="958596" y="58674"/>
                </a:lnTo>
                <a:lnTo>
                  <a:pt x="958596" y="32766"/>
                </a:lnTo>
                <a:close/>
              </a:path>
              <a:path w="3452495" h="78105">
                <a:moveTo>
                  <a:pt x="1010412" y="32639"/>
                </a:moveTo>
                <a:lnTo>
                  <a:pt x="984503" y="32639"/>
                </a:lnTo>
                <a:lnTo>
                  <a:pt x="984503" y="58547"/>
                </a:lnTo>
                <a:lnTo>
                  <a:pt x="1010412" y="58547"/>
                </a:lnTo>
                <a:lnTo>
                  <a:pt x="1010412" y="32639"/>
                </a:lnTo>
                <a:close/>
              </a:path>
              <a:path w="3452495" h="78105">
                <a:moveTo>
                  <a:pt x="1062227" y="32512"/>
                </a:moveTo>
                <a:lnTo>
                  <a:pt x="1036320" y="32512"/>
                </a:lnTo>
                <a:lnTo>
                  <a:pt x="1036320" y="58420"/>
                </a:lnTo>
                <a:lnTo>
                  <a:pt x="1062227" y="58420"/>
                </a:lnTo>
                <a:lnTo>
                  <a:pt x="1062227" y="32512"/>
                </a:lnTo>
                <a:close/>
              </a:path>
              <a:path w="3452495" h="78105">
                <a:moveTo>
                  <a:pt x="1114043" y="32385"/>
                </a:moveTo>
                <a:lnTo>
                  <a:pt x="1088136" y="32385"/>
                </a:lnTo>
                <a:lnTo>
                  <a:pt x="1088136" y="58293"/>
                </a:lnTo>
                <a:lnTo>
                  <a:pt x="1114043" y="58293"/>
                </a:lnTo>
                <a:lnTo>
                  <a:pt x="1114043" y="32385"/>
                </a:lnTo>
                <a:close/>
              </a:path>
              <a:path w="3452495" h="78105">
                <a:moveTo>
                  <a:pt x="1165860" y="32131"/>
                </a:moveTo>
                <a:lnTo>
                  <a:pt x="1139952" y="32258"/>
                </a:lnTo>
                <a:lnTo>
                  <a:pt x="1139952" y="58166"/>
                </a:lnTo>
                <a:lnTo>
                  <a:pt x="1165860" y="58039"/>
                </a:lnTo>
                <a:lnTo>
                  <a:pt x="1165860" y="32131"/>
                </a:lnTo>
                <a:close/>
              </a:path>
              <a:path w="3452495" h="78105">
                <a:moveTo>
                  <a:pt x="1217676" y="32004"/>
                </a:moveTo>
                <a:lnTo>
                  <a:pt x="1191767" y="32131"/>
                </a:lnTo>
                <a:lnTo>
                  <a:pt x="1191767" y="58039"/>
                </a:lnTo>
                <a:lnTo>
                  <a:pt x="1217676" y="57912"/>
                </a:lnTo>
                <a:lnTo>
                  <a:pt x="1217676" y="32004"/>
                </a:lnTo>
                <a:close/>
              </a:path>
              <a:path w="3452495" h="78105">
                <a:moveTo>
                  <a:pt x="1269491" y="31877"/>
                </a:moveTo>
                <a:lnTo>
                  <a:pt x="1243584" y="32004"/>
                </a:lnTo>
                <a:lnTo>
                  <a:pt x="1243584" y="57912"/>
                </a:lnTo>
                <a:lnTo>
                  <a:pt x="1269491" y="57785"/>
                </a:lnTo>
                <a:lnTo>
                  <a:pt x="1269491" y="31877"/>
                </a:lnTo>
                <a:close/>
              </a:path>
              <a:path w="3452495" h="78105">
                <a:moveTo>
                  <a:pt x="1321308" y="31750"/>
                </a:moveTo>
                <a:lnTo>
                  <a:pt x="1295400" y="31877"/>
                </a:lnTo>
                <a:lnTo>
                  <a:pt x="1295400" y="57785"/>
                </a:lnTo>
                <a:lnTo>
                  <a:pt x="1321308" y="57658"/>
                </a:lnTo>
                <a:lnTo>
                  <a:pt x="1321308" y="31750"/>
                </a:lnTo>
                <a:close/>
              </a:path>
              <a:path w="3452495" h="78105">
                <a:moveTo>
                  <a:pt x="1373124" y="31623"/>
                </a:moveTo>
                <a:lnTo>
                  <a:pt x="1347215" y="31623"/>
                </a:lnTo>
                <a:lnTo>
                  <a:pt x="1347215" y="57531"/>
                </a:lnTo>
                <a:lnTo>
                  <a:pt x="1373124" y="57531"/>
                </a:lnTo>
                <a:lnTo>
                  <a:pt x="1373124" y="31623"/>
                </a:lnTo>
                <a:close/>
              </a:path>
              <a:path w="3452495" h="78105">
                <a:moveTo>
                  <a:pt x="1424939" y="31496"/>
                </a:moveTo>
                <a:lnTo>
                  <a:pt x="1399032" y="31496"/>
                </a:lnTo>
                <a:lnTo>
                  <a:pt x="1399032" y="57404"/>
                </a:lnTo>
                <a:lnTo>
                  <a:pt x="1424939" y="57404"/>
                </a:lnTo>
                <a:lnTo>
                  <a:pt x="1424939" y="31496"/>
                </a:lnTo>
                <a:close/>
              </a:path>
              <a:path w="3452495" h="78105">
                <a:moveTo>
                  <a:pt x="1476755" y="31369"/>
                </a:moveTo>
                <a:lnTo>
                  <a:pt x="1450848" y="31369"/>
                </a:lnTo>
                <a:lnTo>
                  <a:pt x="1450848" y="57277"/>
                </a:lnTo>
                <a:lnTo>
                  <a:pt x="1476755" y="57277"/>
                </a:lnTo>
                <a:lnTo>
                  <a:pt x="1476755" y="31369"/>
                </a:lnTo>
                <a:close/>
              </a:path>
              <a:path w="3452495" h="78105">
                <a:moveTo>
                  <a:pt x="1528572" y="31115"/>
                </a:moveTo>
                <a:lnTo>
                  <a:pt x="1502664" y="31242"/>
                </a:lnTo>
                <a:lnTo>
                  <a:pt x="1502664" y="57150"/>
                </a:lnTo>
                <a:lnTo>
                  <a:pt x="1528572" y="57023"/>
                </a:lnTo>
                <a:lnTo>
                  <a:pt x="1528572" y="31115"/>
                </a:lnTo>
                <a:close/>
              </a:path>
              <a:path w="3452495" h="78105">
                <a:moveTo>
                  <a:pt x="1580388" y="30988"/>
                </a:moveTo>
                <a:lnTo>
                  <a:pt x="1554479" y="31115"/>
                </a:lnTo>
                <a:lnTo>
                  <a:pt x="1554479" y="57023"/>
                </a:lnTo>
                <a:lnTo>
                  <a:pt x="1580388" y="56896"/>
                </a:lnTo>
                <a:lnTo>
                  <a:pt x="1580388" y="30988"/>
                </a:lnTo>
                <a:close/>
              </a:path>
              <a:path w="3452495" h="78105">
                <a:moveTo>
                  <a:pt x="1632203" y="30861"/>
                </a:moveTo>
                <a:lnTo>
                  <a:pt x="1606296" y="30988"/>
                </a:lnTo>
                <a:lnTo>
                  <a:pt x="1606296" y="56896"/>
                </a:lnTo>
                <a:lnTo>
                  <a:pt x="1632203" y="56769"/>
                </a:lnTo>
                <a:lnTo>
                  <a:pt x="1632203" y="30861"/>
                </a:lnTo>
                <a:close/>
              </a:path>
              <a:path w="3452495" h="78105">
                <a:moveTo>
                  <a:pt x="1684020" y="30734"/>
                </a:moveTo>
                <a:lnTo>
                  <a:pt x="1658112" y="30861"/>
                </a:lnTo>
                <a:lnTo>
                  <a:pt x="1658112" y="56769"/>
                </a:lnTo>
                <a:lnTo>
                  <a:pt x="1684020" y="56642"/>
                </a:lnTo>
                <a:lnTo>
                  <a:pt x="1684020" y="30734"/>
                </a:lnTo>
                <a:close/>
              </a:path>
              <a:path w="3452495" h="78105">
                <a:moveTo>
                  <a:pt x="1735836" y="30607"/>
                </a:moveTo>
                <a:lnTo>
                  <a:pt x="1709927" y="30607"/>
                </a:lnTo>
                <a:lnTo>
                  <a:pt x="1709927" y="56515"/>
                </a:lnTo>
                <a:lnTo>
                  <a:pt x="1735836" y="56515"/>
                </a:lnTo>
                <a:lnTo>
                  <a:pt x="1735836" y="30607"/>
                </a:lnTo>
                <a:close/>
              </a:path>
              <a:path w="3452495" h="78105">
                <a:moveTo>
                  <a:pt x="1787652" y="30480"/>
                </a:moveTo>
                <a:lnTo>
                  <a:pt x="1761743" y="30480"/>
                </a:lnTo>
                <a:lnTo>
                  <a:pt x="1761743" y="56388"/>
                </a:lnTo>
                <a:lnTo>
                  <a:pt x="1787652" y="56388"/>
                </a:lnTo>
                <a:lnTo>
                  <a:pt x="1787652" y="30480"/>
                </a:lnTo>
                <a:close/>
              </a:path>
              <a:path w="3452495" h="78105">
                <a:moveTo>
                  <a:pt x="1839467" y="30353"/>
                </a:moveTo>
                <a:lnTo>
                  <a:pt x="1813560" y="30353"/>
                </a:lnTo>
                <a:lnTo>
                  <a:pt x="1813560" y="56261"/>
                </a:lnTo>
                <a:lnTo>
                  <a:pt x="1839467" y="56261"/>
                </a:lnTo>
                <a:lnTo>
                  <a:pt x="1839467" y="30353"/>
                </a:lnTo>
                <a:close/>
              </a:path>
              <a:path w="3452495" h="78105">
                <a:moveTo>
                  <a:pt x="1891284" y="30099"/>
                </a:moveTo>
                <a:lnTo>
                  <a:pt x="1865376" y="30226"/>
                </a:lnTo>
                <a:lnTo>
                  <a:pt x="1865376" y="56134"/>
                </a:lnTo>
                <a:lnTo>
                  <a:pt x="1891284" y="56007"/>
                </a:lnTo>
                <a:lnTo>
                  <a:pt x="1891284" y="30099"/>
                </a:lnTo>
                <a:close/>
              </a:path>
              <a:path w="3452495" h="78105">
                <a:moveTo>
                  <a:pt x="1943099" y="29972"/>
                </a:moveTo>
                <a:lnTo>
                  <a:pt x="1917191" y="30099"/>
                </a:lnTo>
                <a:lnTo>
                  <a:pt x="1917191" y="56007"/>
                </a:lnTo>
                <a:lnTo>
                  <a:pt x="1943099" y="55880"/>
                </a:lnTo>
                <a:lnTo>
                  <a:pt x="1943099" y="29972"/>
                </a:lnTo>
                <a:close/>
              </a:path>
              <a:path w="3452495" h="78105">
                <a:moveTo>
                  <a:pt x="1994915" y="29845"/>
                </a:moveTo>
                <a:lnTo>
                  <a:pt x="1969008" y="29972"/>
                </a:lnTo>
                <a:lnTo>
                  <a:pt x="1969008" y="55880"/>
                </a:lnTo>
                <a:lnTo>
                  <a:pt x="1994915" y="55753"/>
                </a:lnTo>
                <a:lnTo>
                  <a:pt x="1994915" y="29845"/>
                </a:lnTo>
                <a:close/>
              </a:path>
              <a:path w="3452495" h="78105">
                <a:moveTo>
                  <a:pt x="2046732" y="29718"/>
                </a:moveTo>
                <a:lnTo>
                  <a:pt x="2020823" y="29845"/>
                </a:lnTo>
                <a:lnTo>
                  <a:pt x="2020823" y="55753"/>
                </a:lnTo>
                <a:lnTo>
                  <a:pt x="2046732" y="55626"/>
                </a:lnTo>
                <a:lnTo>
                  <a:pt x="2046732" y="29718"/>
                </a:lnTo>
                <a:close/>
              </a:path>
              <a:path w="3452495" h="78105">
                <a:moveTo>
                  <a:pt x="2098547" y="29591"/>
                </a:moveTo>
                <a:lnTo>
                  <a:pt x="2072639" y="29591"/>
                </a:lnTo>
                <a:lnTo>
                  <a:pt x="2072639" y="55499"/>
                </a:lnTo>
                <a:lnTo>
                  <a:pt x="2098547" y="55499"/>
                </a:lnTo>
                <a:lnTo>
                  <a:pt x="2098547" y="29591"/>
                </a:lnTo>
                <a:close/>
              </a:path>
              <a:path w="3452495" h="78105">
                <a:moveTo>
                  <a:pt x="2150364" y="29464"/>
                </a:moveTo>
                <a:lnTo>
                  <a:pt x="2124456" y="29464"/>
                </a:lnTo>
                <a:lnTo>
                  <a:pt x="2124456" y="55372"/>
                </a:lnTo>
                <a:lnTo>
                  <a:pt x="2150364" y="55372"/>
                </a:lnTo>
                <a:lnTo>
                  <a:pt x="2150364" y="29464"/>
                </a:lnTo>
                <a:close/>
              </a:path>
              <a:path w="3452495" h="78105">
                <a:moveTo>
                  <a:pt x="2202180" y="29337"/>
                </a:moveTo>
                <a:lnTo>
                  <a:pt x="2176271" y="29337"/>
                </a:lnTo>
                <a:lnTo>
                  <a:pt x="2176271" y="55245"/>
                </a:lnTo>
                <a:lnTo>
                  <a:pt x="2202180" y="55245"/>
                </a:lnTo>
                <a:lnTo>
                  <a:pt x="2202180" y="29337"/>
                </a:lnTo>
                <a:close/>
              </a:path>
              <a:path w="3452495" h="78105">
                <a:moveTo>
                  <a:pt x="2253995" y="29083"/>
                </a:moveTo>
                <a:lnTo>
                  <a:pt x="2228088" y="29210"/>
                </a:lnTo>
                <a:lnTo>
                  <a:pt x="2228088" y="55118"/>
                </a:lnTo>
                <a:lnTo>
                  <a:pt x="2253995" y="54991"/>
                </a:lnTo>
                <a:lnTo>
                  <a:pt x="2253995" y="29083"/>
                </a:lnTo>
                <a:close/>
              </a:path>
              <a:path w="3452495" h="78105">
                <a:moveTo>
                  <a:pt x="2305812" y="28956"/>
                </a:moveTo>
                <a:lnTo>
                  <a:pt x="2279904" y="29083"/>
                </a:lnTo>
                <a:lnTo>
                  <a:pt x="2279904" y="54991"/>
                </a:lnTo>
                <a:lnTo>
                  <a:pt x="2305812" y="54864"/>
                </a:lnTo>
                <a:lnTo>
                  <a:pt x="2305812" y="28956"/>
                </a:lnTo>
                <a:close/>
              </a:path>
              <a:path w="3452495" h="78105">
                <a:moveTo>
                  <a:pt x="2357628" y="28829"/>
                </a:moveTo>
                <a:lnTo>
                  <a:pt x="2331719" y="28956"/>
                </a:lnTo>
                <a:lnTo>
                  <a:pt x="2331719" y="54864"/>
                </a:lnTo>
                <a:lnTo>
                  <a:pt x="2357628" y="54737"/>
                </a:lnTo>
                <a:lnTo>
                  <a:pt x="2357628" y="28829"/>
                </a:lnTo>
                <a:close/>
              </a:path>
              <a:path w="3452495" h="78105">
                <a:moveTo>
                  <a:pt x="2409443" y="28702"/>
                </a:moveTo>
                <a:lnTo>
                  <a:pt x="2383536" y="28829"/>
                </a:lnTo>
                <a:lnTo>
                  <a:pt x="2383536" y="54737"/>
                </a:lnTo>
                <a:lnTo>
                  <a:pt x="2409443" y="54610"/>
                </a:lnTo>
                <a:lnTo>
                  <a:pt x="2409443" y="28702"/>
                </a:lnTo>
                <a:close/>
              </a:path>
              <a:path w="3452495" h="78105">
                <a:moveTo>
                  <a:pt x="2461260" y="28575"/>
                </a:moveTo>
                <a:lnTo>
                  <a:pt x="2435352" y="28575"/>
                </a:lnTo>
                <a:lnTo>
                  <a:pt x="2435352" y="54483"/>
                </a:lnTo>
                <a:lnTo>
                  <a:pt x="2461260" y="54483"/>
                </a:lnTo>
                <a:lnTo>
                  <a:pt x="2461260" y="28575"/>
                </a:lnTo>
                <a:close/>
              </a:path>
              <a:path w="3452495" h="78105">
                <a:moveTo>
                  <a:pt x="2513076" y="28448"/>
                </a:moveTo>
                <a:lnTo>
                  <a:pt x="2487167" y="28448"/>
                </a:lnTo>
                <a:lnTo>
                  <a:pt x="2487167" y="54356"/>
                </a:lnTo>
                <a:lnTo>
                  <a:pt x="2513076" y="54356"/>
                </a:lnTo>
                <a:lnTo>
                  <a:pt x="2513076" y="28448"/>
                </a:lnTo>
                <a:close/>
              </a:path>
              <a:path w="3452495" h="78105">
                <a:moveTo>
                  <a:pt x="2564891" y="28321"/>
                </a:moveTo>
                <a:lnTo>
                  <a:pt x="2538984" y="28321"/>
                </a:lnTo>
                <a:lnTo>
                  <a:pt x="2538984" y="54229"/>
                </a:lnTo>
                <a:lnTo>
                  <a:pt x="2564891" y="54229"/>
                </a:lnTo>
                <a:lnTo>
                  <a:pt x="2564891" y="28321"/>
                </a:lnTo>
                <a:close/>
              </a:path>
              <a:path w="3452495" h="78105">
                <a:moveTo>
                  <a:pt x="2616708" y="28194"/>
                </a:moveTo>
                <a:lnTo>
                  <a:pt x="2590799" y="28194"/>
                </a:lnTo>
                <a:lnTo>
                  <a:pt x="2590799" y="54102"/>
                </a:lnTo>
                <a:lnTo>
                  <a:pt x="2616708" y="53975"/>
                </a:lnTo>
                <a:lnTo>
                  <a:pt x="2616708" y="28194"/>
                </a:lnTo>
                <a:close/>
              </a:path>
              <a:path w="3452495" h="78105">
                <a:moveTo>
                  <a:pt x="2668523" y="27940"/>
                </a:moveTo>
                <a:lnTo>
                  <a:pt x="2642616" y="28067"/>
                </a:lnTo>
                <a:lnTo>
                  <a:pt x="2642616" y="53975"/>
                </a:lnTo>
                <a:lnTo>
                  <a:pt x="2668523" y="53848"/>
                </a:lnTo>
                <a:lnTo>
                  <a:pt x="2668523" y="27940"/>
                </a:lnTo>
                <a:close/>
              </a:path>
              <a:path w="3452495" h="78105">
                <a:moveTo>
                  <a:pt x="2720340" y="27813"/>
                </a:moveTo>
                <a:lnTo>
                  <a:pt x="2694432" y="27940"/>
                </a:lnTo>
                <a:lnTo>
                  <a:pt x="2694432" y="53848"/>
                </a:lnTo>
                <a:lnTo>
                  <a:pt x="2720340" y="53721"/>
                </a:lnTo>
                <a:lnTo>
                  <a:pt x="2720340" y="27813"/>
                </a:lnTo>
                <a:close/>
              </a:path>
              <a:path w="3452495" h="78105">
                <a:moveTo>
                  <a:pt x="2772156" y="27686"/>
                </a:moveTo>
                <a:lnTo>
                  <a:pt x="2746247" y="27813"/>
                </a:lnTo>
                <a:lnTo>
                  <a:pt x="2746247" y="53721"/>
                </a:lnTo>
                <a:lnTo>
                  <a:pt x="2772156" y="53594"/>
                </a:lnTo>
                <a:lnTo>
                  <a:pt x="2772156" y="27686"/>
                </a:lnTo>
                <a:close/>
              </a:path>
              <a:path w="3452495" h="78105">
                <a:moveTo>
                  <a:pt x="2823971" y="27559"/>
                </a:moveTo>
                <a:lnTo>
                  <a:pt x="2798064" y="27686"/>
                </a:lnTo>
                <a:lnTo>
                  <a:pt x="2798064" y="53594"/>
                </a:lnTo>
                <a:lnTo>
                  <a:pt x="2823971" y="53467"/>
                </a:lnTo>
                <a:lnTo>
                  <a:pt x="2823971" y="27559"/>
                </a:lnTo>
                <a:close/>
              </a:path>
              <a:path w="3452495" h="78105">
                <a:moveTo>
                  <a:pt x="2875788" y="27432"/>
                </a:moveTo>
                <a:lnTo>
                  <a:pt x="2849880" y="27432"/>
                </a:lnTo>
                <a:lnTo>
                  <a:pt x="2849880" y="53340"/>
                </a:lnTo>
                <a:lnTo>
                  <a:pt x="2875788" y="53340"/>
                </a:lnTo>
                <a:lnTo>
                  <a:pt x="2875788" y="27432"/>
                </a:lnTo>
                <a:close/>
              </a:path>
              <a:path w="3452495" h="78105">
                <a:moveTo>
                  <a:pt x="2927604" y="27305"/>
                </a:moveTo>
                <a:lnTo>
                  <a:pt x="2901695" y="27305"/>
                </a:lnTo>
                <a:lnTo>
                  <a:pt x="2901695" y="53213"/>
                </a:lnTo>
                <a:lnTo>
                  <a:pt x="2927604" y="53213"/>
                </a:lnTo>
                <a:lnTo>
                  <a:pt x="2927604" y="27305"/>
                </a:lnTo>
                <a:close/>
              </a:path>
              <a:path w="3452495" h="78105">
                <a:moveTo>
                  <a:pt x="2979419" y="27178"/>
                </a:moveTo>
                <a:lnTo>
                  <a:pt x="2953512" y="27178"/>
                </a:lnTo>
                <a:lnTo>
                  <a:pt x="2953512" y="53086"/>
                </a:lnTo>
                <a:lnTo>
                  <a:pt x="2979419" y="53086"/>
                </a:lnTo>
                <a:lnTo>
                  <a:pt x="2979419" y="27178"/>
                </a:lnTo>
                <a:close/>
              </a:path>
              <a:path w="3452495" h="78105">
                <a:moveTo>
                  <a:pt x="3031236" y="26924"/>
                </a:moveTo>
                <a:lnTo>
                  <a:pt x="3005328" y="27051"/>
                </a:lnTo>
                <a:lnTo>
                  <a:pt x="3005328" y="52959"/>
                </a:lnTo>
                <a:lnTo>
                  <a:pt x="3031236" y="52832"/>
                </a:lnTo>
                <a:lnTo>
                  <a:pt x="3031236" y="26924"/>
                </a:lnTo>
                <a:close/>
              </a:path>
              <a:path w="3452495" h="78105">
                <a:moveTo>
                  <a:pt x="3083052" y="26797"/>
                </a:moveTo>
                <a:lnTo>
                  <a:pt x="3057143" y="26924"/>
                </a:lnTo>
                <a:lnTo>
                  <a:pt x="3057143" y="52832"/>
                </a:lnTo>
                <a:lnTo>
                  <a:pt x="3083052" y="52705"/>
                </a:lnTo>
                <a:lnTo>
                  <a:pt x="3083052" y="26797"/>
                </a:lnTo>
                <a:close/>
              </a:path>
              <a:path w="3452495" h="78105">
                <a:moveTo>
                  <a:pt x="3134867" y="26670"/>
                </a:moveTo>
                <a:lnTo>
                  <a:pt x="3108960" y="26797"/>
                </a:lnTo>
                <a:lnTo>
                  <a:pt x="3108960" y="52705"/>
                </a:lnTo>
                <a:lnTo>
                  <a:pt x="3134867" y="52578"/>
                </a:lnTo>
                <a:lnTo>
                  <a:pt x="3134867" y="26670"/>
                </a:lnTo>
                <a:close/>
              </a:path>
              <a:path w="3452495" h="78105">
                <a:moveTo>
                  <a:pt x="3186684" y="26543"/>
                </a:moveTo>
                <a:lnTo>
                  <a:pt x="3160776" y="26670"/>
                </a:lnTo>
                <a:lnTo>
                  <a:pt x="3160776" y="52578"/>
                </a:lnTo>
                <a:lnTo>
                  <a:pt x="3186684" y="52451"/>
                </a:lnTo>
                <a:lnTo>
                  <a:pt x="3186684" y="26543"/>
                </a:lnTo>
                <a:close/>
              </a:path>
              <a:path w="3452495" h="78105">
                <a:moveTo>
                  <a:pt x="3238499" y="26416"/>
                </a:moveTo>
                <a:lnTo>
                  <a:pt x="3212591" y="26416"/>
                </a:lnTo>
                <a:lnTo>
                  <a:pt x="3212591" y="52324"/>
                </a:lnTo>
                <a:lnTo>
                  <a:pt x="3238499" y="52324"/>
                </a:lnTo>
                <a:lnTo>
                  <a:pt x="3238499" y="26416"/>
                </a:lnTo>
                <a:close/>
              </a:path>
              <a:path w="3452495" h="78105">
                <a:moveTo>
                  <a:pt x="3290316" y="26289"/>
                </a:moveTo>
                <a:lnTo>
                  <a:pt x="3264408" y="26289"/>
                </a:lnTo>
                <a:lnTo>
                  <a:pt x="3264408" y="52197"/>
                </a:lnTo>
                <a:lnTo>
                  <a:pt x="3290316" y="52197"/>
                </a:lnTo>
                <a:lnTo>
                  <a:pt x="3290316" y="26289"/>
                </a:lnTo>
                <a:close/>
              </a:path>
              <a:path w="3452495" h="78105">
                <a:moveTo>
                  <a:pt x="3342132" y="26162"/>
                </a:moveTo>
                <a:lnTo>
                  <a:pt x="3316223" y="26162"/>
                </a:lnTo>
                <a:lnTo>
                  <a:pt x="3316223" y="52070"/>
                </a:lnTo>
                <a:lnTo>
                  <a:pt x="3342132" y="52070"/>
                </a:lnTo>
                <a:lnTo>
                  <a:pt x="3342132" y="26162"/>
                </a:lnTo>
                <a:close/>
              </a:path>
              <a:path w="3452495" h="78105">
                <a:moveTo>
                  <a:pt x="3449377" y="25908"/>
                </a:moveTo>
                <a:lnTo>
                  <a:pt x="3393947" y="25908"/>
                </a:lnTo>
                <a:lnTo>
                  <a:pt x="3393947" y="51816"/>
                </a:lnTo>
                <a:lnTo>
                  <a:pt x="3376889" y="51899"/>
                </a:lnTo>
                <a:lnTo>
                  <a:pt x="3377336" y="54096"/>
                </a:lnTo>
                <a:lnTo>
                  <a:pt x="3385708" y="66405"/>
                </a:lnTo>
                <a:lnTo>
                  <a:pt x="3398105" y="74689"/>
                </a:lnTo>
                <a:lnTo>
                  <a:pt x="3413252" y="77724"/>
                </a:lnTo>
                <a:lnTo>
                  <a:pt x="3428359" y="74650"/>
                </a:lnTo>
                <a:lnTo>
                  <a:pt x="3440668" y="66278"/>
                </a:lnTo>
                <a:lnTo>
                  <a:pt x="3448952" y="53881"/>
                </a:lnTo>
                <a:lnTo>
                  <a:pt x="3451987" y="38735"/>
                </a:lnTo>
                <a:lnTo>
                  <a:pt x="3449377" y="25908"/>
                </a:lnTo>
                <a:close/>
              </a:path>
              <a:path w="3452495" h="78105">
                <a:moveTo>
                  <a:pt x="3376866" y="25991"/>
                </a:moveTo>
                <a:lnTo>
                  <a:pt x="3368040" y="26035"/>
                </a:lnTo>
                <a:lnTo>
                  <a:pt x="3368040" y="51943"/>
                </a:lnTo>
                <a:lnTo>
                  <a:pt x="3376889" y="51899"/>
                </a:lnTo>
                <a:lnTo>
                  <a:pt x="3374263" y="38989"/>
                </a:lnTo>
                <a:lnTo>
                  <a:pt x="3376866" y="25991"/>
                </a:lnTo>
                <a:close/>
              </a:path>
              <a:path w="3452495" h="78105">
                <a:moveTo>
                  <a:pt x="3393947" y="25908"/>
                </a:moveTo>
                <a:lnTo>
                  <a:pt x="3376866" y="25991"/>
                </a:lnTo>
                <a:lnTo>
                  <a:pt x="3374263" y="38989"/>
                </a:lnTo>
                <a:lnTo>
                  <a:pt x="3376889" y="51899"/>
                </a:lnTo>
                <a:lnTo>
                  <a:pt x="3393947" y="51816"/>
                </a:lnTo>
                <a:lnTo>
                  <a:pt x="3393947" y="25908"/>
                </a:lnTo>
                <a:close/>
              </a:path>
              <a:path w="3452495" h="78105">
                <a:moveTo>
                  <a:pt x="3412997" y="0"/>
                </a:moveTo>
                <a:lnTo>
                  <a:pt x="3397890" y="3073"/>
                </a:lnTo>
                <a:lnTo>
                  <a:pt x="3385581" y="11445"/>
                </a:lnTo>
                <a:lnTo>
                  <a:pt x="3377297" y="23842"/>
                </a:lnTo>
                <a:lnTo>
                  <a:pt x="3376866" y="25991"/>
                </a:lnTo>
                <a:lnTo>
                  <a:pt x="3449377" y="25908"/>
                </a:lnTo>
                <a:lnTo>
                  <a:pt x="3448913" y="23627"/>
                </a:lnTo>
                <a:lnTo>
                  <a:pt x="3440541" y="11318"/>
                </a:lnTo>
                <a:lnTo>
                  <a:pt x="3428144" y="3034"/>
                </a:lnTo>
                <a:lnTo>
                  <a:pt x="34129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10561" y="2058161"/>
            <a:ext cx="1828800" cy="609600"/>
          </a:xfrm>
          <a:custGeom>
            <a:avLst/>
            <a:gdLst/>
            <a:ahLst/>
            <a:cxnLst/>
            <a:rect l="l" t="t" r="r" b="b"/>
            <a:pathLst>
              <a:path w="18288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1727200" y="0"/>
                </a:lnTo>
                <a:lnTo>
                  <a:pt x="1766756" y="7981"/>
                </a:lnTo>
                <a:lnTo>
                  <a:pt x="1799050" y="29749"/>
                </a:lnTo>
                <a:lnTo>
                  <a:pt x="1820818" y="62043"/>
                </a:lnTo>
                <a:lnTo>
                  <a:pt x="1828800" y="101600"/>
                </a:lnTo>
                <a:lnTo>
                  <a:pt x="1828800" y="508000"/>
                </a:lnTo>
                <a:lnTo>
                  <a:pt x="1820818" y="547556"/>
                </a:lnTo>
                <a:lnTo>
                  <a:pt x="1799050" y="579850"/>
                </a:lnTo>
                <a:lnTo>
                  <a:pt x="1766756" y="601618"/>
                </a:lnTo>
                <a:lnTo>
                  <a:pt x="17272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25908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123438" y="1754885"/>
            <a:ext cx="3175" cy="304800"/>
          </a:xfrm>
          <a:custGeom>
            <a:avLst/>
            <a:gdLst/>
            <a:ahLst/>
            <a:cxnLst/>
            <a:rect l="l" t="t" r="r" b="b"/>
            <a:pathLst>
              <a:path w="3175" h="304800">
                <a:moveTo>
                  <a:pt x="1587" y="-19050"/>
                </a:moveTo>
                <a:lnTo>
                  <a:pt x="1587" y="323850"/>
                </a:lnTo>
              </a:path>
            </a:pathLst>
          </a:custGeom>
          <a:ln w="41275">
            <a:solidFill>
              <a:srgbClr val="5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296161" y="1753361"/>
            <a:ext cx="1828800" cy="1905"/>
          </a:xfrm>
          <a:custGeom>
            <a:avLst/>
            <a:gdLst/>
            <a:ahLst/>
            <a:cxnLst/>
            <a:rect l="l" t="t" r="r" b="b"/>
            <a:pathLst>
              <a:path w="1828800" h="1905">
                <a:moveTo>
                  <a:pt x="1828800" y="1650"/>
                </a:moveTo>
                <a:lnTo>
                  <a:pt x="0" y="0"/>
                </a:lnTo>
              </a:path>
            </a:pathLst>
          </a:custGeom>
          <a:ln w="38100">
            <a:solidFill>
              <a:srgbClr val="5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10316" y="1754758"/>
            <a:ext cx="171450" cy="381635"/>
          </a:xfrm>
          <a:custGeom>
            <a:avLst/>
            <a:gdLst/>
            <a:ahLst/>
            <a:cxnLst/>
            <a:rect l="l" t="t" r="r" b="b"/>
            <a:pathLst>
              <a:path w="171450" h="381635">
                <a:moveTo>
                  <a:pt x="16633" y="209591"/>
                </a:moveTo>
                <a:lnTo>
                  <a:pt x="9454" y="211962"/>
                </a:lnTo>
                <a:lnTo>
                  <a:pt x="3763" y="216995"/>
                </a:lnTo>
                <a:lnTo>
                  <a:pt x="536" y="223551"/>
                </a:lnTo>
                <a:lnTo>
                  <a:pt x="0" y="230822"/>
                </a:lnTo>
                <a:lnTo>
                  <a:pt x="2380" y="237998"/>
                </a:lnTo>
                <a:lnTo>
                  <a:pt x="84321" y="381253"/>
                </a:lnTo>
                <a:lnTo>
                  <a:pt x="106743" y="343535"/>
                </a:lnTo>
                <a:lnTo>
                  <a:pt x="103625" y="343535"/>
                </a:lnTo>
                <a:lnTo>
                  <a:pt x="65525" y="343280"/>
                </a:lnTo>
                <a:lnTo>
                  <a:pt x="66125" y="272686"/>
                </a:lnTo>
                <a:lnTo>
                  <a:pt x="35451" y="219075"/>
                </a:lnTo>
                <a:lnTo>
                  <a:pt x="30466" y="213373"/>
                </a:lnTo>
                <a:lnTo>
                  <a:pt x="23915" y="210137"/>
                </a:lnTo>
                <a:lnTo>
                  <a:pt x="16633" y="209591"/>
                </a:lnTo>
                <a:close/>
              </a:path>
              <a:path w="171450" h="381635">
                <a:moveTo>
                  <a:pt x="66125" y="272686"/>
                </a:moveTo>
                <a:lnTo>
                  <a:pt x="65525" y="343280"/>
                </a:lnTo>
                <a:lnTo>
                  <a:pt x="103625" y="343535"/>
                </a:lnTo>
                <a:lnTo>
                  <a:pt x="103706" y="334010"/>
                </a:lnTo>
                <a:lnTo>
                  <a:pt x="101212" y="334010"/>
                </a:lnTo>
                <a:lnTo>
                  <a:pt x="68319" y="333628"/>
                </a:lnTo>
                <a:lnTo>
                  <a:pt x="84968" y="305619"/>
                </a:lnTo>
                <a:lnTo>
                  <a:pt x="66125" y="272686"/>
                </a:lnTo>
                <a:close/>
              </a:path>
              <a:path w="171450" h="381635">
                <a:moveTo>
                  <a:pt x="154849" y="210766"/>
                </a:moveTo>
                <a:lnTo>
                  <a:pt x="104223" y="273226"/>
                </a:lnTo>
                <a:lnTo>
                  <a:pt x="103625" y="343535"/>
                </a:lnTo>
                <a:lnTo>
                  <a:pt x="106743" y="343535"/>
                </a:lnTo>
                <a:lnTo>
                  <a:pt x="168649" y="239394"/>
                </a:lnTo>
                <a:lnTo>
                  <a:pt x="171135" y="232271"/>
                </a:lnTo>
                <a:lnTo>
                  <a:pt x="170728" y="224980"/>
                </a:lnTo>
                <a:lnTo>
                  <a:pt x="167631" y="218356"/>
                </a:lnTo>
                <a:lnTo>
                  <a:pt x="162045" y="213232"/>
                </a:lnTo>
                <a:lnTo>
                  <a:pt x="154849" y="210766"/>
                </a:lnTo>
                <a:close/>
              </a:path>
              <a:path w="171450" h="381635">
                <a:moveTo>
                  <a:pt x="84968" y="305619"/>
                </a:moveTo>
                <a:lnTo>
                  <a:pt x="68319" y="333628"/>
                </a:lnTo>
                <a:lnTo>
                  <a:pt x="101212" y="334010"/>
                </a:lnTo>
                <a:lnTo>
                  <a:pt x="84968" y="305619"/>
                </a:lnTo>
                <a:close/>
              </a:path>
              <a:path w="171450" h="381635">
                <a:moveTo>
                  <a:pt x="104223" y="273226"/>
                </a:moveTo>
                <a:lnTo>
                  <a:pt x="84968" y="305619"/>
                </a:lnTo>
                <a:lnTo>
                  <a:pt x="101212" y="334010"/>
                </a:lnTo>
                <a:lnTo>
                  <a:pt x="103706" y="334010"/>
                </a:lnTo>
                <a:lnTo>
                  <a:pt x="104223" y="273226"/>
                </a:lnTo>
                <a:close/>
              </a:path>
              <a:path w="171450" h="381635">
                <a:moveTo>
                  <a:pt x="68446" y="0"/>
                </a:moveTo>
                <a:lnTo>
                  <a:pt x="66125" y="272686"/>
                </a:lnTo>
                <a:lnTo>
                  <a:pt x="84968" y="305619"/>
                </a:lnTo>
                <a:lnTo>
                  <a:pt x="104223" y="273226"/>
                </a:lnTo>
                <a:lnTo>
                  <a:pt x="106546" y="253"/>
                </a:lnTo>
                <a:lnTo>
                  <a:pt x="68446" y="0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01433" y="4344161"/>
            <a:ext cx="171450" cy="535305"/>
          </a:xfrm>
          <a:custGeom>
            <a:avLst/>
            <a:gdLst/>
            <a:ahLst/>
            <a:cxnLst/>
            <a:rect l="l" t="t" r="r" b="b"/>
            <a:pathLst>
              <a:path w="171450" h="535304">
                <a:moveTo>
                  <a:pt x="16521" y="363876"/>
                </a:moveTo>
                <a:lnTo>
                  <a:pt x="9360" y="366268"/>
                </a:lnTo>
                <a:lnTo>
                  <a:pt x="3692" y="371300"/>
                </a:lnTo>
                <a:lnTo>
                  <a:pt x="497" y="377856"/>
                </a:lnTo>
                <a:lnTo>
                  <a:pt x="0" y="385127"/>
                </a:lnTo>
                <a:lnTo>
                  <a:pt x="2425" y="392302"/>
                </a:lnTo>
                <a:lnTo>
                  <a:pt x="85128" y="535051"/>
                </a:lnTo>
                <a:lnTo>
                  <a:pt x="107284" y="497331"/>
                </a:lnTo>
                <a:lnTo>
                  <a:pt x="66192" y="497205"/>
                </a:lnTo>
                <a:lnTo>
                  <a:pt x="66401" y="426752"/>
                </a:lnTo>
                <a:lnTo>
                  <a:pt x="35382" y="373252"/>
                </a:lnTo>
                <a:lnTo>
                  <a:pt x="30371" y="367571"/>
                </a:lnTo>
                <a:lnTo>
                  <a:pt x="23804" y="364378"/>
                </a:lnTo>
                <a:lnTo>
                  <a:pt x="16521" y="363876"/>
                </a:lnTo>
                <a:close/>
              </a:path>
              <a:path w="171450" h="535304">
                <a:moveTo>
                  <a:pt x="66401" y="426752"/>
                </a:moveTo>
                <a:lnTo>
                  <a:pt x="66192" y="497205"/>
                </a:lnTo>
                <a:lnTo>
                  <a:pt x="104292" y="497331"/>
                </a:lnTo>
                <a:lnTo>
                  <a:pt x="104321" y="487680"/>
                </a:lnTo>
                <a:lnTo>
                  <a:pt x="68808" y="487680"/>
                </a:lnTo>
                <a:lnTo>
                  <a:pt x="85369" y="459467"/>
                </a:lnTo>
                <a:lnTo>
                  <a:pt x="66401" y="426752"/>
                </a:lnTo>
                <a:close/>
              </a:path>
              <a:path w="171450" h="535304">
                <a:moveTo>
                  <a:pt x="154750" y="364309"/>
                </a:moveTo>
                <a:lnTo>
                  <a:pt x="104501" y="426873"/>
                </a:lnTo>
                <a:lnTo>
                  <a:pt x="104292" y="497331"/>
                </a:lnTo>
                <a:lnTo>
                  <a:pt x="107284" y="497331"/>
                </a:lnTo>
                <a:lnTo>
                  <a:pt x="168681" y="392811"/>
                </a:lnTo>
                <a:lnTo>
                  <a:pt x="171142" y="385689"/>
                </a:lnTo>
                <a:lnTo>
                  <a:pt x="170686" y="378412"/>
                </a:lnTo>
                <a:lnTo>
                  <a:pt x="167533" y="371826"/>
                </a:lnTo>
                <a:lnTo>
                  <a:pt x="161899" y="366775"/>
                </a:lnTo>
                <a:lnTo>
                  <a:pt x="154750" y="364309"/>
                </a:lnTo>
                <a:close/>
              </a:path>
              <a:path w="171450" h="535304">
                <a:moveTo>
                  <a:pt x="85369" y="459467"/>
                </a:moveTo>
                <a:lnTo>
                  <a:pt x="68808" y="487680"/>
                </a:lnTo>
                <a:lnTo>
                  <a:pt x="101727" y="487680"/>
                </a:lnTo>
                <a:lnTo>
                  <a:pt x="85369" y="459467"/>
                </a:lnTo>
                <a:close/>
              </a:path>
              <a:path w="171450" h="535304">
                <a:moveTo>
                  <a:pt x="104501" y="426873"/>
                </a:moveTo>
                <a:lnTo>
                  <a:pt x="85369" y="459467"/>
                </a:lnTo>
                <a:lnTo>
                  <a:pt x="101727" y="487680"/>
                </a:lnTo>
                <a:lnTo>
                  <a:pt x="104321" y="487680"/>
                </a:lnTo>
                <a:lnTo>
                  <a:pt x="104501" y="426873"/>
                </a:lnTo>
                <a:close/>
              </a:path>
              <a:path w="171450" h="535304">
                <a:moveTo>
                  <a:pt x="105765" y="0"/>
                </a:moveTo>
                <a:lnTo>
                  <a:pt x="67665" y="0"/>
                </a:lnTo>
                <a:lnTo>
                  <a:pt x="66587" y="363876"/>
                </a:lnTo>
                <a:lnTo>
                  <a:pt x="66471" y="426873"/>
                </a:lnTo>
                <a:lnTo>
                  <a:pt x="85369" y="459467"/>
                </a:lnTo>
                <a:lnTo>
                  <a:pt x="104501" y="426873"/>
                </a:lnTo>
                <a:lnTo>
                  <a:pt x="105765" y="0"/>
                </a:lnTo>
                <a:close/>
              </a:path>
            </a:pathLst>
          </a:custGeom>
          <a:solidFill>
            <a:srgbClr val="DD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488380" y="1372235"/>
            <a:ext cx="171450" cy="534035"/>
          </a:xfrm>
          <a:custGeom>
            <a:avLst/>
            <a:gdLst/>
            <a:ahLst/>
            <a:cxnLst/>
            <a:rect l="l" t="t" r="r" b="b"/>
            <a:pathLst>
              <a:path w="171450" h="534035">
                <a:moveTo>
                  <a:pt x="85748" y="75628"/>
                </a:moveTo>
                <a:lnTo>
                  <a:pt x="66639" y="108128"/>
                </a:lnTo>
                <a:lnTo>
                  <a:pt x="65331" y="533526"/>
                </a:lnTo>
                <a:lnTo>
                  <a:pt x="103431" y="533526"/>
                </a:lnTo>
                <a:lnTo>
                  <a:pt x="104738" y="108442"/>
                </a:lnTo>
                <a:lnTo>
                  <a:pt x="85748" y="75628"/>
                </a:lnTo>
                <a:close/>
              </a:path>
              <a:path w="171450" h="534035">
                <a:moveTo>
                  <a:pt x="107858" y="37845"/>
                </a:moveTo>
                <a:lnTo>
                  <a:pt x="104955" y="37845"/>
                </a:lnTo>
                <a:lnTo>
                  <a:pt x="104738" y="108442"/>
                </a:lnTo>
                <a:lnTo>
                  <a:pt x="135689" y="161925"/>
                </a:lnTo>
                <a:lnTo>
                  <a:pt x="140721" y="167550"/>
                </a:lnTo>
                <a:lnTo>
                  <a:pt x="147278" y="170735"/>
                </a:lnTo>
                <a:lnTo>
                  <a:pt x="154549" y="171229"/>
                </a:lnTo>
                <a:lnTo>
                  <a:pt x="161724" y="168782"/>
                </a:lnTo>
                <a:lnTo>
                  <a:pt x="167405" y="163804"/>
                </a:lnTo>
                <a:lnTo>
                  <a:pt x="170598" y="157241"/>
                </a:lnTo>
                <a:lnTo>
                  <a:pt x="171100" y="149941"/>
                </a:lnTo>
                <a:lnTo>
                  <a:pt x="168709" y="142748"/>
                </a:lnTo>
                <a:lnTo>
                  <a:pt x="107858" y="37845"/>
                </a:lnTo>
                <a:close/>
              </a:path>
              <a:path w="171450" h="534035">
                <a:moveTo>
                  <a:pt x="85905" y="0"/>
                </a:moveTo>
                <a:lnTo>
                  <a:pt x="2466" y="142239"/>
                </a:lnTo>
                <a:lnTo>
                  <a:pt x="0" y="149435"/>
                </a:lnTo>
                <a:lnTo>
                  <a:pt x="450" y="156749"/>
                </a:lnTo>
                <a:lnTo>
                  <a:pt x="3591" y="163349"/>
                </a:lnTo>
                <a:lnTo>
                  <a:pt x="9197" y="168401"/>
                </a:lnTo>
                <a:lnTo>
                  <a:pt x="16319" y="170866"/>
                </a:lnTo>
                <a:lnTo>
                  <a:pt x="23596" y="170402"/>
                </a:lnTo>
                <a:lnTo>
                  <a:pt x="30182" y="167223"/>
                </a:lnTo>
                <a:lnTo>
                  <a:pt x="35232" y="161543"/>
                </a:lnTo>
                <a:lnTo>
                  <a:pt x="66639" y="108128"/>
                </a:lnTo>
                <a:lnTo>
                  <a:pt x="66855" y="37845"/>
                </a:lnTo>
                <a:lnTo>
                  <a:pt x="107858" y="37845"/>
                </a:lnTo>
                <a:lnTo>
                  <a:pt x="85905" y="0"/>
                </a:lnTo>
                <a:close/>
              </a:path>
              <a:path w="171450" h="534035">
                <a:moveTo>
                  <a:pt x="104926" y="47370"/>
                </a:moveTo>
                <a:lnTo>
                  <a:pt x="69395" y="47370"/>
                </a:lnTo>
                <a:lnTo>
                  <a:pt x="102288" y="47498"/>
                </a:lnTo>
                <a:lnTo>
                  <a:pt x="85748" y="75628"/>
                </a:lnTo>
                <a:lnTo>
                  <a:pt x="104738" y="108442"/>
                </a:lnTo>
                <a:lnTo>
                  <a:pt x="104926" y="47370"/>
                </a:lnTo>
                <a:close/>
              </a:path>
              <a:path w="171450" h="534035">
                <a:moveTo>
                  <a:pt x="104955" y="37845"/>
                </a:moveTo>
                <a:lnTo>
                  <a:pt x="66855" y="37845"/>
                </a:lnTo>
                <a:lnTo>
                  <a:pt x="66639" y="108128"/>
                </a:lnTo>
                <a:lnTo>
                  <a:pt x="85748" y="75628"/>
                </a:lnTo>
                <a:lnTo>
                  <a:pt x="69395" y="47370"/>
                </a:lnTo>
                <a:lnTo>
                  <a:pt x="104926" y="47370"/>
                </a:lnTo>
                <a:lnTo>
                  <a:pt x="104955" y="37845"/>
                </a:lnTo>
                <a:close/>
              </a:path>
              <a:path w="171450" h="534035">
                <a:moveTo>
                  <a:pt x="69395" y="47370"/>
                </a:moveTo>
                <a:lnTo>
                  <a:pt x="85748" y="75628"/>
                </a:lnTo>
                <a:lnTo>
                  <a:pt x="102288" y="47498"/>
                </a:lnTo>
                <a:lnTo>
                  <a:pt x="69395" y="47370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8399906" y="6402504"/>
            <a:ext cx="2705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fld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9" name="object 10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23189" y="984426"/>
            <a:ext cx="3421974" cy="195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Bước</a:t>
            </a:r>
            <a:r>
              <a:rPr lang="en-US" sz="2400" dirty="0" smtClean="0">
                <a:solidFill>
                  <a:srgbClr val="FFFF00"/>
                </a:solidFill>
              </a:rPr>
              <a:t> 2:thế </a:t>
            </a:r>
            <a:r>
              <a:rPr lang="en-US" sz="2400" dirty="0" err="1" smtClean="0">
                <a:solidFill>
                  <a:srgbClr val="FFFF00"/>
                </a:solidFill>
              </a:rPr>
              <a:t>ngược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err="1" smtClean="0">
                <a:solidFill>
                  <a:srgbClr val="FFFF00"/>
                </a:solidFill>
              </a:rPr>
              <a:t>Xác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định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bài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toán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đồng</a:t>
            </a:r>
            <a:r>
              <a:rPr lang="en-US" sz="2400" dirty="0" smtClean="0">
                <a:solidFill>
                  <a:srgbClr val="FFFF00"/>
                </a:solidFill>
              </a:rPr>
              <a:t> dang </a:t>
            </a:r>
            <a:r>
              <a:rPr lang="en-US" sz="2400" dirty="0" err="1" smtClean="0">
                <a:solidFill>
                  <a:srgbClr val="FFFF00"/>
                </a:solidFill>
              </a:rPr>
              <a:t>từ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đơn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giản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đến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phức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tạp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kết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quả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cuối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cùng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2065" y="5150584"/>
            <a:ext cx="4425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Bước</a:t>
            </a:r>
            <a:r>
              <a:rPr lang="en-US" sz="2000" dirty="0" smtClean="0">
                <a:solidFill>
                  <a:srgbClr val="FF0000"/>
                </a:solidFill>
              </a:rPr>
              <a:t> 1: </a:t>
            </a:r>
            <a:r>
              <a:rPr lang="en-US" sz="2000" dirty="0" err="1" smtClean="0">
                <a:solidFill>
                  <a:srgbClr val="FF0000"/>
                </a:solidFill>
              </a:rPr>
              <a:t>phân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tích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err="1" smtClean="0">
                <a:solidFill>
                  <a:srgbClr val="FF0000"/>
                </a:solidFill>
              </a:rPr>
              <a:t>Phân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tích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thành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bài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toán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đồng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dạng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nhưng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đơn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giản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hơn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err="1" smtClean="0">
                <a:solidFill>
                  <a:srgbClr val="FF0000"/>
                </a:solidFill>
              </a:rPr>
              <a:t>Dừng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lại</a:t>
            </a:r>
            <a:r>
              <a:rPr lang="en-US" sz="2000" dirty="0" smtClean="0">
                <a:solidFill>
                  <a:srgbClr val="FF0000"/>
                </a:solidFill>
              </a:rPr>
              <a:t> ở </a:t>
            </a:r>
            <a:r>
              <a:rPr lang="en-US" sz="2000" dirty="0" err="1" smtClean="0">
                <a:solidFill>
                  <a:srgbClr val="FF0000"/>
                </a:solidFill>
              </a:rPr>
              <a:t>bài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toán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đồng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dạng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đơn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giản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nhất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có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thể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 err="1" smtClean="0">
                <a:solidFill>
                  <a:srgbClr val="FF0000"/>
                </a:solidFill>
              </a:rPr>
              <a:t>xác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định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ngay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kết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quả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347472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40">
                <a:moveTo>
                  <a:pt x="0" y="624839"/>
                </a:moveTo>
                <a:lnTo>
                  <a:pt x="990600" y="624839"/>
                </a:lnTo>
                <a:lnTo>
                  <a:pt x="9906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36029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Khái niệm </a:t>
            </a:r>
            <a:r>
              <a:rPr spc="-5" dirty="0"/>
              <a:t>đệ</a:t>
            </a:r>
            <a:r>
              <a:rPr spc="-90" dirty="0"/>
              <a:t> </a:t>
            </a:r>
            <a:r>
              <a:rPr spc="-5" dirty="0"/>
              <a:t>quy</a:t>
            </a:r>
          </a:p>
        </p:txBody>
      </p:sp>
      <p:sp>
        <p:nvSpPr>
          <p:cNvPr id="21" name="object 21"/>
          <p:cNvSpPr/>
          <p:nvPr/>
        </p:nvSpPr>
        <p:spPr>
          <a:xfrm>
            <a:off x="761" y="1524761"/>
            <a:ext cx="274320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1" y="1524761"/>
            <a:ext cx="2743200" cy="4419600"/>
          </a:xfrm>
          <a:custGeom>
            <a:avLst/>
            <a:gdLst/>
            <a:ahLst/>
            <a:cxnLst/>
            <a:rect l="l" t="t" r="r" b="b"/>
            <a:pathLst>
              <a:path w="2743200" h="4419600">
                <a:moveTo>
                  <a:pt x="0" y="822325"/>
                </a:moveTo>
                <a:lnTo>
                  <a:pt x="1611376" y="822325"/>
                </a:lnTo>
                <a:lnTo>
                  <a:pt x="1611376" y="0"/>
                </a:lnTo>
                <a:lnTo>
                  <a:pt x="2743200" y="2209800"/>
                </a:lnTo>
                <a:lnTo>
                  <a:pt x="1611376" y="4419600"/>
                </a:lnTo>
                <a:lnTo>
                  <a:pt x="1611376" y="3597275"/>
                </a:lnTo>
                <a:lnTo>
                  <a:pt x="0" y="3597275"/>
                </a:lnTo>
                <a:lnTo>
                  <a:pt x="0" y="822325"/>
                </a:lnTo>
                <a:close/>
              </a:path>
            </a:pathLst>
          </a:custGeom>
          <a:ln w="19812">
            <a:solidFill>
              <a:srgbClr val="B1B1B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20161" y="1150937"/>
            <a:ext cx="4419600" cy="4495800"/>
          </a:xfrm>
          <a:custGeom>
            <a:avLst/>
            <a:gdLst/>
            <a:ahLst/>
            <a:cxnLst/>
            <a:rect l="l" t="t" r="r" b="b"/>
            <a:pathLst>
              <a:path w="4419600" h="4495800">
                <a:moveTo>
                  <a:pt x="0" y="153797"/>
                </a:moveTo>
                <a:lnTo>
                  <a:pt x="7838" y="105176"/>
                </a:lnTo>
                <a:lnTo>
                  <a:pt x="29667" y="62956"/>
                </a:lnTo>
                <a:lnTo>
                  <a:pt x="62956" y="29667"/>
                </a:lnTo>
                <a:lnTo>
                  <a:pt x="105176" y="7838"/>
                </a:lnTo>
                <a:lnTo>
                  <a:pt x="153796" y="0"/>
                </a:lnTo>
                <a:lnTo>
                  <a:pt x="4265803" y="0"/>
                </a:lnTo>
                <a:lnTo>
                  <a:pt x="4314423" y="7838"/>
                </a:lnTo>
                <a:lnTo>
                  <a:pt x="4356643" y="29667"/>
                </a:lnTo>
                <a:lnTo>
                  <a:pt x="4389932" y="62956"/>
                </a:lnTo>
                <a:lnTo>
                  <a:pt x="4411761" y="105176"/>
                </a:lnTo>
                <a:lnTo>
                  <a:pt x="4419599" y="153797"/>
                </a:lnTo>
                <a:lnTo>
                  <a:pt x="4419599" y="4341952"/>
                </a:lnTo>
                <a:lnTo>
                  <a:pt x="4411761" y="4390578"/>
                </a:lnTo>
                <a:lnTo>
                  <a:pt x="4389932" y="4432810"/>
                </a:lnTo>
                <a:lnTo>
                  <a:pt x="4356643" y="4466114"/>
                </a:lnTo>
                <a:lnTo>
                  <a:pt x="4314423" y="4487956"/>
                </a:lnTo>
                <a:lnTo>
                  <a:pt x="4265803" y="4495800"/>
                </a:lnTo>
                <a:lnTo>
                  <a:pt x="153796" y="4495800"/>
                </a:lnTo>
                <a:lnTo>
                  <a:pt x="105176" y="4487956"/>
                </a:lnTo>
                <a:lnTo>
                  <a:pt x="62956" y="4466114"/>
                </a:lnTo>
                <a:lnTo>
                  <a:pt x="29667" y="4432810"/>
                </a:lnTo>
                <a:lnTo>
                  <a:pt x="7838" y="4390578"/>
                </a:lnTo>
                <a:lnTo>
                  <a:pt x="0" y="4341952"/>
                </a:lnTo>
                <a:lnTo>
                  <a:pt x="0" y="153797"/>
                </a:lnTo>
                <a:close/>
              </a:path>
            </a:pathLst>
          </a:custGeom>
          <a:ln w="19812">
            <a:solidFill>
              <a:srgbClr val="B1B1B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8600" y="3200400"/>
            <a:ext cx="758952" cy="1107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47889" y="2732023"/>
            <a:ext cx="869683" cy="942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2036" y="3264280"/>
            <a:ext cx="655955" cy="486409"/>
          </a:xfrm>
          <a:custGeom>
            <a:avLst/>
            <a:gdLst/>
            <a:ahLst/>
            <a:cxnLst/>
            <a:rect l="l" t="t" r="r" b="b"/>
            <a:pathLst>
              <a:path w="655955" h="486410">
                <a:moveTo>
                  <a:pt x="0" y="0"/>
                </a:moveTo>
                <a:lnTo>
                  <a:pt x="156451" y="486283"/>
                </a:lnTo>
                <a:lnTo>
                  <a:pt x="655789" y="378587"/>
                </a:lnTo>
                <a:lnTo>
                  <a:pt x="0" y="0"/>
                </a:lnTo>
                <a:close/>
              </a:path>
            </a:pathLst>
          </a:custGeom>
          <a:solidFill>
            <a:srgbClr val="92C3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2572" y="2760217"/>
            <a:ext cx="794385" cy="923925"/>
          </a:xfrm>
          <a:custGeom>
            <a:avLst/>
            <a:gdLst/>
            <a:ahLst/>
            <a:cxnLst/>
            <a:rect l="l" t="t" r="r" b="b"/>
            <a:pathLst>
              <a:path w="794385" h="923925">
                <a:moveTo>
                  <a:pt x="411099" y="0"/>
                </a:moveTo>
                <a:lnTo>
                  <a:pt x="0" y="711962"/>
                </a:lnTo>
                <a:lnTo>
                  <a:pt x="367080" y="923925"/>
                </a:lnTo>
                <a:lnTo>
                  <a:pt x="794118" y="184277"/>
                </a:lnTo>
                <a:lnTo>
                  <a:pt x="604583" y="77470"/>
                </a:lnTo>
                <a:lnTo>
                  <a:pt x="411099" y="0"/>
                </a:lnTo>
                <a:close/>
              </a:path>
            </a:pathLst>
          </a:custGeom>
          <a:solidFill>
            <a:srgbClr val="92C3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6856" y="2713863"/>
            <a:ext cx="689610" cy="277495"/>
          </a:xfrm>
          <a:custGeom>
            <a:avLst/>
            <a:gdLst/>
            <a:ahLst/>
            <a:cxnLst/>
            <a:rect l="l" t="t" r="r" b="b"/>
            <a:pathLst>
              <a:path w="689610" h="277494">
                <a:moveTo>
                  <a:pt x="267817" y="0"/>
                </a:moveTo>
                <a:lnTo>
                  <a:pt x="158026" y="1524"/>
                </a:lnTo>
                <a:lnTo>
                  <a:pt x="117449" y="5207"/>
                </a:lnTo>
                <a:lnTo>
                  <a:pt x="54813" y="20065"/>
                </a:lnTo>
                <a:lnTo>
                  <a:pt x="15481" y="47498"/>
                </a:lnTo>
                <a:lnTo>
                  <a:pt x="0" y="65659"/>
                </a:lnTo>
                <a:lnTo>
                  <a:pt x="366179" y="277113"/>
                </a:lnTo>
                <a:lnTo>
                  <a:pt x="456831" y="123825"/>
                </a:lnTo>
                <a:lnTo>
                  <a:pt x="482104" y="84962"/>
                </a:lnTo>
                <a:lnTo>
                  <a:pt x="511187" y="56641"/>
                </a:lnTo>
                <a:lnTo>
                  <a:pt x="540905" y="40894"/>
                </a:lnTo>
                <a:lnTo>
                  <a:pt x="569988" y="31369"/>
                </a:lnTo>
                <a:lnTo>
                  <a:pt x="597674" y="27686"/>
                </a:lnTo>
                <a:lnTo>
                  <a:pt x="637026" y="27686"/>
                </a:lnTo>
                <a:lnTo>
                  <a:pt x="625995" y="21844"/>
                </a:lnTo>
                <a:lnTo>
                  <a:pt x="571512" y="12573"/>
                </a:lnTo>
                <a:lnTo>
                  <a:pt x="463435" y="5207"/>
                </a:lnTo>
                <a:lnTo>
                  <a:pt x="267817" y="0"/>
                </a:lnTo>
                <a:close/>
              </a:path>
              <a:path w="689610" h="277494">
                <a:moveTo>
                  <a:pt x="637026" y="27686"/>
                </a:moveTo>
                <a:lnTo>
                  <a:pt x="597674" y="27686"/>
                </a:lnTo>
                <a:lnTo>
                  <a:pt x="620915" y="32003"/>
                </a:lnTo>
                <a:lnTo>
                  <a:pt x="636282" y="38481"/>
                </a:lnTo>
                <a:lnTo>
                  <a:pt x="689241" y="68961"/>
                </a:lnTo>
                <a:lnTo>
                  <a:pt x="662444" y="41148"/>
                </a:lnTo>
                <a:lnTo>
                  <a:pt x="637026" y="27686"/>
                </a:lnTo>
                <a:close/>
              </a:path>
            </a:pathLst>
          </a:custGeom>
          <a:solidFill>
            <a:srgbClr val="92C3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38580" y="4064889"/>
            <a:ext cx="1017930" cy="4359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59788" y="3156585"/>
            <a:ext cx="653415" cy="484505"/>
          </a:xfrm>
          <a:custGeom>
            <a:avLst/>
            <a:gdLst/>
            <a:ahLst/>
            <a:cxnLst/>
            <a:rect l="l" t="t" r="r" b="b"/>
            <a:pathLst>
              <a:path w="653414" h="484504">
                <a:moveTo>
                  <a:pt x="155829" y="0"/>
                </a:moveTo>
                <a:lnTo>
                  <a:pt x="0" y="484123"/>
                </a:lnTo>
                <a:lnTo>
                  <a:pt x="653034" y="107061"/>
                </a:lnTo>
                <a:lnTo>
                  <a:pt x="155829" y="0"/>
                </a:lnTo>
                <a:close/>
              </a:path>
            </a:pathLst>
          </a:custGeom>
          <a:solidFill>
            <a:srgbClr val="7D8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16177" y="3225164"/>
            <a:ext cx="777875" cy="952500"/>
          </a:xfrm>
          <a:custGeom>
            <a:avLst/>
            <a:gdLst/>
            <a:ahLst/>
            <a:cxnLst/>
            <a:rect l="l" t="t" r="r" b="b"/>
            <a:pathLst>
              <a:path w="777875" h="952500">
                <a:moveTo>
                  <a:pt x="365633" y="0"/>
                </a:moveTo>
                <a:lnTo>
                  <a:pt x="0" y="211200"/>
                </a:lnTo>
                <a:lnTo>
                  <a:pt x="427862" y="952119"/>
                </a:lnTo>
                <a:lnTo>
                  <a:pt x="614298" y="841883"/>
                </a:lnTo>
                <a:lnTo>
                  <a:pt x="777493" y="713359"/>
                </a:lnTo>
                <a:lnTo>
                  <a:pt x="365633" y="0"/>
                </a:lnTo>
                <a:close/>
              </a:path>
            </a:pathLst>
          </a:custGeom>
          <a:solidFill>
            <a:srgbClr val="7D8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24101" y="3939921"/>
            <a:ext cx="379095" cy="559435"/>
          </a:xfrm>
          <a:custGeom>
            <a:avLst/>
            <a:gdLst/>
            <a:ahLst/>
            <a:cxnLst/>
            <a:rect l="l" t="t" r="r" b="b"/>
            <a:pathLst>
              <a:path w="379094" h="559435">
                <a:moveTo>
                  <a:pt x="368173" y="0"/>
                </a:moveTo>
                <a:lnTo>
                  <a:pt x="2031" y="211327"/>
                </a:lnTo>
                <a:lnTo>
                  <a:pt x="78612" y="347725"/>
                </a:lnTo>
                <a:lnTo>
                  <a:pt x="96774" y="384174"/>
                </a:lnTo>
                <a:lnTo>
                  <a:pt x="104393" y="419480"/>
                </a:lnTo>
                <a:lnTo>
                  <a:pt x="101473" y="450087"/>
                </a:lnTo>
                <a:lnTo>
                  <a:pt x="93853" y="477519"/>
                </a:lnTo>
                <a:lnTo>
                  <a:pt x="82168" y="501649"/>
                </a:lnTo>
                <a:lnTo>
                  <a:pt x="66293" y="518667"/>
                </a:lnTo>
                <a:lnTo>
                  <a:pt x="52831" y="528701"/>
                </a:lnTo>
                <a:lnTo>
                  <a:pt x="0" y="559180"/>
                </a:lnTo>
                <a:lnTo>
                  <a:pt x="36703" y="548766"/>
                </a:lnTo>
                <a:lnTo>
                  <a:pt x="71881" y="527049"/>
                </a:lnTo>
                <a:lnTo>
                  <a:pt x="108204" y="486536"/>
                </a:lnTo>
                <a:lnTo>
                  <a:pt x="171704" y="401573"/>
                </a:lnTo>
                <a:lnTo>
                  <a:pt x="198119" y="362457"/>
                </a:lnTo>
                <a:lnTo>
                  <a:pt x="279654" y="244601"/>
                </a:lnTo>
                <a:lnTo>
                  <a:pt x="311023" y="195452"/>
                </a:lnTo>
                <a:lnTo>
                  <a:pt x="336550" y="154685"/>
                </a:lnTo>
                <a:lnTo>
                  <a:pt x="355092" y="120141"/>
                </a:lnTo>
                <a:lnTo>
                  <a:pt x="376300" y="63245"/>
                </a:lnTo>
                <a:lnTo>
                  <a:pt x="378968" y="40766"/>
                </a:lnTo>
                <a:lnTo>
                  <a:pt x="374776" y="19938"/>
                </a:lnTo>
                <a:lnTo>
                  <a:pt x="368173" y="0"/>
                </a:lnTo>
                <a:close/>
              </a:path>
            </a:pathLst>
          </a:custGeom>
          <a:solidFill>
            <a:srgbClr val="7D8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027" y="3883152"/>
            <a:ext cx="304800" cy="623570"/>
          </a:xfrm>
          <a:custGeom>
            <a:avLst/>
            <a:gdLst/>
            <a:ahLst/>
            <a:cxnLst/>
            <a:rect l="l" t="t" r="r" b="b"/>
            <a:pathLst>
              <a:path w="304800" h="623570">
                <a:moveTo>
                  <a:pt x="9232" y="0"/>
                </a:moveTo>
                <a:lnTo>
                  <a:pt x="0" y="38481"/>
                </a:lnTo>
                <a:lnTo>
                  <a:pt x="1231" y="81534"/>
                </a:lnTo>
                <a:lnTo>
                  <a:pt x="17856" y="135509"/>
                </a:lnTo>
                <a:lnTo>
                  <a:pt x="59118" y="236855"/>
                </a:lnTo>
                <a:lnTo>
                  <a:pt x="79438" y="281178"/>
                </a:lnTo>
                <a:lnTo>
                  <a:pt x="112687" y="355600"/>
                </a:lnTo>
                <a:lnTo>
                  <a:pt x="139776" y="415925"/>
                </a:lnTo>
                <a:lnTo>
                  <a:pt x="166255" y="469900"/>
                </a:lnTo>
                <a:lnTo>
                  <a:pt x="188417" y="514223"/>
                </a:lnTo>
                <a:lnTo>
                  <a:pt x="208737" y="548894"/>
                </a:lnTo>
                <a:lnTo>
                  <a:pt x="246913" y="597662"/>
                </a:lnTo>
                <a:lnTo>
                  <a:pt x="284480" y="618871"/>
                </a:lnTo>
                <a:lnTo>
                  <a:pt x="304800" y="623316"/>
                </a:lnTo>
                <a:lnTo>
                  <a:pt x="304800" y="183006"/>
                </a:lnTo>
                <a:lnTo>
                  <a:pt x="150863" y="180975"/>
                </a:lnTo>
                <a:lnTo>
                  <a:pt x="110832" y="178435"/>
                </a:lnTo>
                <a:lnTo>
                  <a:pt x="52336" y="148336"/>
                </a:lnTo>
                <a:lnTo>
                  <a:pt x="17856" y="104012"/>
                </a:lnTo>
                <a:lnTo>
                  <a:pt x="9232" y="63500"/>
                </a:lnTo>
                <a:lnTo>
                  <a:pt x="9232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96339" y="3889247"/>
            <a:ext cx="335280" cy="786765"/>
          </a:xfrm>
          <a:custGeom>
            <a:avLst/>
            <a:gdLst/>
            <a:ahLst/>
            <a:cxnLst/>
            <a:rect l="l" t="t" r="r" b="b"/>
            <a:pathLst>
              <a:path w="335280" h="786764">
                <a:moveTo>
                  <a:pt x="0" y="0"/>
                </a:moveTo>
                <a:lnTo>
                  <a:pt x="0" y="786383"/>
                </a:lnTo>
                <a:lnTo>
                  <a:pt x="335279" y="393191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8348" y="4067555"/>
            <a:ext cx="838200" cy="440690"/>
          </a:xfrm>
          <a:custGeom>
            <a:avLst/>
            <a:gdLst/>
            <a:ahLst/>
            <a:cxnLst/>
            <a:rect l="l" t="t" r="r" b="b"/>
            <a:pathLst>
              <a:path w="838200" h="440689">
                <a:moveTo>
                  <a:pt x="838200" y="0"/>
                </a:moveTo>
                <a:lnTo>
                  <a:pt x="0" y="0"/>
                </a:lnTo>
                <a:lnTo>
                  <a:pt x="2235" y="226060"/>
                </a:lnTo>
                <a:lnTo>
                  <a:pt x="31292" y="440436"/>
                </a:lnTo>
                <a:lnTo>
                  <a:pt x="838200" y="440436"/>
                </a:lnTo>
                <a:lnTo>
                  <a:pt x="83820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9559" y="3448811"/>
            <a:ext cx="1865376" cy="5608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5406" y="3463290"/>
            <a:ext cx="1768983" cy="4686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7438" y="3870959"/>
            <a:ext cx="83185" cy="60960"/>
          </a:xfrm>
          <a:custGeom>
            <a:avLst/>
            <a:gdLst/>
            <a:ahLst/>
            <a:cxnLst/>
            <a:rect l="l" t="t" r="r" b="b"/>
            <a:pathLst>
              <a:path w="83184" h="60960">
                <a:moveTo>
                  <a:pt x="0" y="0"/>
                </a:moveTo>
                <a:lnTo>
                  <a:pt x="82600" y="0"/>
                </a:lnTo>
                <a:lnTo>
                  <a:pt x="82600" y="60959"/>
                </a:lnTo>
                <a:lnTo>
                  <a:pt x="0" y="60959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D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61110" y="3629405"/>
            <a:ext cx="116586" cy="1631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163" y="3620008"/>
            <a:ext cx="122542" cy="689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20164" y="3586734"/>
            <a:ext cx="284480" cy="342900"/>
          </a:xfrm>
          <a:custGeom>
            <a:avLst/>
            <a:gdLst/>
            <a:ahLst/>
            <a:cxnLst/>
            <a:rect l="l" t="t" r="r" b="b"/>
            <a:pathLst>
              <a:path w="284480" h="342900">
                <a:moveTo>
                  <a:pt x="0" y="0"/>
                </a:moveTo>
                <a:lnTo>
                  <a:pt x="84455" y="0"/>
                </a:lnTo>
                <a:lnTo>
                  <a:pt x="144399" y="162051"/>
                </a:lnTo>
                <a:lnTo>
                  <a:pt x="201549" y="0"/>
                </a:lnTo>
                <a:lnTo>
                  <a:pt x="284225" y="0"/>
                </a:lnTo>
                <a:lnTo>
                  <a:pt x="144906" y="342645"/>
                </a:lnTo>
                <a:lnTo>
                  <a:pt x="57658" y="342645"/>
                </a:lnTo>
                <a:lnTo>
                  <a:pt x="97536" y="248792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D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23364" y="3586734"/>
            <a:ext cx="252095" cy="257810"/>
          </a:xfrm>
          <a:custGeom>
            <a:avLst/>
            <a:gdLst/>
            <a:ahLst/>
            <a:cxnLst/>
            <a:rect l="l" t="t" r="r" b="b"/>
            <a:pathLst>
              <a:path w="252094" h="257810">
                <a:moveTo>
                  <a:pt x="0" y="0"/>
                </a:moveTo>
                <a:lnTo>
                  <a:pt x="80518" y="0"/>
                </a:lnTo>
                <a:lnTo>
                  <a:pt x="80518" y="124332"/>
                </a:lnTo>
                <a:lnTo>
                  <a:pt x="80609" y="133453"/>
                </a:lnTo>
                <a:lnTo>
                  <a:pt x="87503" y="176783"/>
                </a:lnTo>
                <a:lnTo>
                  <a:pt x="90297" y="182371"/>
                </a:lnTo>
                <a:lnTo>
                  <a:pt x="94615" y="186308"/>
                </a:lnTo>
                <a:lnTo>
                  <a:pt x="100329" y="188848"/>
                </a:lnTo>
                <a:lnTo>
                  <a:pt x="106045" y="191388"/>
                </a:lnTo>
                <a:lnTo>
                  <a:pt x="114046" y="192658"/>
                </a:lnTo>
                <a:lnTo>
                  <a:pt x="124333" y="192658"/>
                </a:lnTo>
                <a:lnTo>
                  <a:pt x="131190" y="192658"/>
                </a:lnTo>
                <a:lnTo>
                  <a:pt x="171196" y="177672"/>
                </a:lnTo>
                <a:lnTo>
                  <a:pt x="171196" y="0"/>
                </a:lnTo>
                <a:lnTo>
                  <a:pt x="251840" y="0"/>
                </a:lnTo>
                <a:lnTo>
                  <a:pt x="251840" y="250697"/>
                </a:lnTo>
                <a:lnTo>
                  <a:pt x="171196" y="250697"/>
                </a:lnTo>
                <a:lnTo>
                  <a:pt x="171196" y="223011"/>
                </a:lnTo>
                <a:lnTo>
                  <a:pt x="160289" y="230987"/>
                </a:lnTo>
                <a:lnTo>
                  <a:pt x="120737" y="252626"/>
                </a:lnTo>
                <a:lnTo>
                  <a:pt x="86232" y="257555"/>
                </a:lnTo>
                <a:lnTo>
                  <a:pt x="66678" y="256075"/>
                </a:lnTo>
                <a:lnTo>
                  <a:pt x="22351" y="233679"/>
                </a:lnTo>
                <a:lnTo>
                  <a:pt x="1402" y="185102"/>
                </a:lnTo>
                <a:lnTo>
                  <a:pt x="0" y="163194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D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87450" y="3579748"/>
            <a:ext cx="261620" cy="349885"/>
          </a:xfrm>
          <a:custGeom>
            <a:avLst/>
            <a:gdLst/>
            <a:ahLst/>
            <a:cxnLst/>
            <a:rect l="l" t="t" r="r" b="b"/>
            <a:pathLst>
              <a:path w="261619" h="349885">
                <a:moveTo>
                  <a:pt x="114553" y="0"/>
                </a:moveTo>
                <a:lnTo>
                  <a:pt x="157448" y="7445"/>
                </a:lnTo>
                <a:lnTo>
                  <a:pt x="180594" y="18161"/>
                </a:lnTo>
                <a:lnTo>
                  <a:pt x="183515" y="6985"/>
                </a:lnTo>
                <a:lnTo>
                  <a:pt x="261619" y="6985"/>
                </a:lnTo>
                <a:lnTo>
                  <a:pt x="261619" y="349631"/>
                </a:lnTo>
                <a:lnTo>
                  <a:pt x="181102" y="349631"/>
                </a:lnTo>
                <a:lnTo>
                  <a:pt x="181102" y="233171"/>
                </a:lnTo>
                <a:lnTo>
                  <a:pt x="171340" y="240577"/>
                </a:lnTo>
                <a:lnTo>
                  <a:pt x="133052" y="260201"/>
                </a:lnTo>
                <a:lnTo>
                  <a:pt x="100584" y="264540"/>
                </a:lnTo>
                <a:lnTo>
                  <a:pt x="78761" y="262348"/>
                </a:lnTo>
                <a:lnTo>
                  <a:pt x="42126" y="244770"/>
                </a:lnTo>
                <a:lnTo>
                  <a:pt x="15355" y="210194"/>
                </a:lnTo>
                <a:lnTo>
                  <a:pt x="1705" y="162621"/>
                </a:lnTo>
                <a:lnTo>
                  <a:pt x="0" y="134238"/>
                </a:lnTo>
                <a:lnTo>
                  <a:pt x="576" y="118709"/>
                </a:lnTo>
                <a:lnTo>
                  <a:pt x="9245" y="77596"/>
                </a:lnTo>
                <a:lnTo>
                  <a:pt x="34556" y="35306"/>
                </a:lnTo>
                <a:lnTo>
                  <a:pt x="71348" y="9271"/>
                </a:lnTo>
                <a:lnTo>
                  <a:pt x="103770" y="591"/>
                </a:lnTo>
                <a:lnTo>
                  <a:pt x="114553" y="0"/>
                </a:lnTo>
                <a:close/>
              </a:path>
            </a:pathLst>
          </a:custGeom>
          <a:ln w="18288">
            <a:solidFill>
              <a:srgbClr val="FD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8268" y="3578859"/>
            <a:ext cx="265430" cy="265430"/>
          </a:xfrm>
          <a:custGeom>
            <a:avLst/>
            <a:gdLst/>
            <a:ahLst/>
            <a:cxnLst/>
            <a:rect l="l" t="t" r="r" b="b"/>
            <a:pathLst>
              <a:path w="265430" h="265429">
                <a:moveTo>
                  <a:pt x="142430" y="0"/>
                </a:moveTo>
                <a:lnTo>
                  <a:pt x="196008" y="7778"/>
                </a:lnTo>
                <a:lnTo>
                  <a:pt x="234403" y="30987"/>
                </a:lnTo>
                <a:lnTo>
                  <a:pt x="257514" y="68675"/>
                </a:lnTo>
                <a:lnTo>
                  <a:pt x="265214" y="119887"/>
                </a:lnTo>
                <a:lnTo>
                  <a:pt x="265214" y="148081"/>
                </a:lnTo>
                <a:lnTo>
                  <a:pt x="81267" y="148081"/>
                </a:lnTo>
                <a:lnTo>
                  <a:pt x="83339" y="161966"/>
                </a:lnTo>
                <a:lnTo>
                  <a:pt x="115241" y="200001"/>
                </a:lnTo>
                <a:lnTo>
                  <a:pt x="164528" y="208787"/>
                </a:lnTo>
                <a:lnTo>
                  <a:pt x="177156" y="208216"/>
                </a:lnTo>
                <a:lnTo>
                  <a:pt x="225183" y="194978"/>
                </a:lnTo>
                <a:lnTo>
                  <a:pt x="251599" y="179958"/>
                </a:lnTo>
                <a:lnTo>
                  <a:pt x="260527" y="179958"/>
                </a:lnTo>
                <a:lnTo>
                  <a:pt x="260527" y="244475"/>
                </a:lnTo>
                <a:lnTo>
                  <a:pt x="247104" y="249598"/>
                </a:lnTo>
                <a:lnTo>
                  <a:pt x="209181" y="260350"/>
                </a:lnTo>
                <a:lnTo>
                  <a:pt x="170128" y="264993"/>
                </a:lnTo>
                <a:lnTo>
                  <a:pt x="155829" y="265302"/>
                </a:lnTo>
                <a:lnTo>
                  <a:pt x="120305" y="263183"/>
                </a:lnTo>
                <a:lnTo>
                  <a:pt x="62483" y="246229"/>
                </a:lnTo>
                <a:lnTo>
                  <a:pt x="22604" y="212576"/>
                </a:lnTo>
                <a:lnTo>
                  <a:pt x="2512" y="164224"/>
                </a:lnTo>
                <a:lnTo>
                  <a:pt x="0" y="134619"/>
                </a:lnTo>
                <a:lnTo>
                  <a:pt x="2378" y="105259"/>
                </a:lnTo>
                <a:lnTo>
                  <a:pt x="21409" y="56110"/>
                </a:lnTo>
                <a:lnTo>
                  <a:pt x="58859" y="20466"/>
                </a:lnTo>
                <a:lnTo>
                  <a:pt x="111046" y="2282"/>
                </a:lnTo>
                <a:lnTo>
                  <a:pt x="142430" y="0"/>
                </a:lnTo>
                <a:close/>
              </a:path>
            </a:pathLst>
          </a:custGeom>
          <a:ln w="18288">
            <a:solidFill>
              <a:srgbClr val="FD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8144" y="3557904"/>
            <a:ext cx="158038" cy="2264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5406" y="3505072"/>
            <a:ext cx="350520" cy="332740"/>
          </a:xfrm>
          <a:custGeom>
            <a:avLst/>
            <a:gdLst/>
            <a:ahLst/>
            <a:cxnLst/>
            <a:rect l="l" t="t" r="r" b="b"/>
            <a:pathLst>
              <a:path w="350520" h="332739">
                <a:moveTo>
                  <a:pt x="36156" y="0"/>
                </a:moveTo>
                <a:lnTo>
                  <a:pt x="156718" y="0"/>
                </a:lnTo>
                <a:lnTo>
                  <a:pt x="176329" y="408"/>
                </a:lnTo>
                <a:lnTo>
                  <a:pt x="226809" y="6730"/>
                </a:lnTo>
                <a:lnTo>
                  <a:pt x="265737" y="20179"/>
                </a:lnTo>
                <a:lnTo>
                  <a:pt x="307092" y="50688"/>
                </a:lnTo>
                <a:lnTo>
                  <a:pt x="330504" y="82676"/>
                </a:lnTo>
                <a:lnTo>
                  <a:pt x="345324" y="121443"/>
                </a:lnTo>
                <a:lnTo>
                  <a:pt x="350266" y="166496"/>
                </a:lnTo>
                <a:lnTo>
                  <a:pt x="348939" y="189120"/>
                </a:lnTo>
                <a:lnTo>
                  <a:pt x="338334" y="230701"/>
                </a:lnTo>
                <a:lnTo>
                  <a:pt x="317755" y="266975"/>
                </a:lnTo>
                <a:lnTo>
                  <a:pt x="290962" y="295134"/>
                </a:lnTo>
                <a:lnTo>
                  <a:pt x="249970" y="318531"/>
                </a:lnTo>
                <a:lnTo>
                  <a:pt x="206939" y="329090"/>
                </a:lnTo>
                <a:lnTo>
                  <a:pt x="153365" y="332358"/>
                </a:lnTo>
                <a:lnTo>
                  <a:pt x="36156" y="332358"/>
                </a:lnTo>
                <a:lnTo>
                  <a:pt x="36156" y="180720"/>
                </a:lnTo>
                <a:lnTo>
                  <a:pt x="0" y="180720"/>
                </a:lnTo>
                <a:lnTo>
                  <a:pt x="0" y="128777"/>
                </a:lnTo>
                <a:lnTo>
                  <a:pt x="36156" y="128777"/>
                </a:lnTo>
                <a:lnTo>
                  <a:pt x="36156" y="0"/>
                </a:lnTo>
                <a:close/>
              </a:path>
            </a:pathLst>
          </a:custGeom>
          <a:ln w="18288">
            <a:solidFill>
              <a:srgbClr val="FD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7745" y="3454146"/>
            <a:ext cx="217652" cy="1060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399906" y="6402504"/>
            <a:ext cx="2705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fld>
            <a:endParaRPr sz="18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34461" y="1299786"/>
            <a:ext cx="419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z="2400" dirty="0" err="1" smtClean="0">
                <a:solidFill>
                  <a:srgbClr val="FFFF00"/>
                </a:solidFill>
              </a:rPr>
              <a:t>Khái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niệm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err="1" smtClean="0">
                <a:solidFill>
                  <a:srgbClr val="FFFF00"/>
                </a:solidFill>
              </a:rPr>
              <a:t>Vần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đề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đệ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quy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là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vấn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đề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được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định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nghĩa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bằng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chính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nó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:VD</a:t>
            </a:r>
          </a:p>
          <a:p>
            <a:r>
              <a:rPr lang="en-US" sz="2400" dirty="0" err="1" smtClean="0">
                <a:solidFill>
                  <a:srgbClr val="FFFF00"/>
                </a:solidFill>
              </a:rPr>
              <a:t>Tổng</a:t>
            </a:r>
            <a:r>
              <a:rPr lang="en-US" sz="2400" dirty="0" smtClean="0">
                <a:solidFill>
                  <a:srgbClr val="FFFF00"/>
                </a:solidFill>
              </a:rPr>
              <a:t> S(n) </a:t>
            </a:r>
            <a:r>
              <a:rPr lang="en-US" sz="2400" dirty="0" err="1" smtClean="0">
                <a:solidFill>
                  <a:srgbClr val="FFFF00"/>
                </a:solidFill>
              </a:rPr>
              <a:t>được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tính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thông</a:t>
            </a:r>
            <a:r>
              <a:rPr lang="en-US" sz="2400" dirty="0" smtClean="0">
                <a:solidFill>
                  <a:srgbClr val="FFFF00"/>
                </a:solidFill>
              </a:rPr>
              <a:t> qua </a:t>
            </a:r>
            <a:r>
              <a:rPr lang="en-US" sz="2400" dirty="0" err="1" smtClean="0">
                <a:solidFill>
                  <a:srgbClr val="FFFF00"/>
                </a:solidFill>
              </a:rPr>
              <a:t>tổng</a:t>
            </a:r>
            <a:r>
              <a:rPr lang="en-US" sz="2400" dirty="0" smtClean="0">
                <a:solidFill>
                  <a:srgbClr val="FFFF00"/>
                </a:solidFill>
              </a:rPr>
              <a:t> S(n-1)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-2 </a:t>
            </a:r>
            <a:r>
              <a:rPr lang="en-US" sz="2400" dirty="0" err="1" smtClean="0">
                <a:solidFill>
                  <a:srgbClr val="FFFF00"/>
                </a:solidFill>
              </a:rPr>
              <a:t>điều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kiện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quan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trọng</a:t>
            </a:r>
            <a:r>
              <a:rPr lang="en-US" sz="2400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+</a:t>
            </a:r>
            <a:r>
              <a:rPr lang="en-US" sz="2400" dirty="0" err="1" smtClean="0">
                <a:solidFill>
                  <a:srgbClr val="FFFF00"/>
                </a:solidFill>
              </a:rPr>
              <a:t>Tồn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tại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bước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đệ</a:t>
            </a:r>
            <a:r>
              <a:rPr lang="en-US" sz="2400" dirty="0" smtClean="0">
                <a:solidFill>
                  <a:srgbClr val="FFFF00"/>
                </a:solidFill>
              </a:rPr>
              <a:t> qui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+</a:t>
            </a:r>
            <a:r>
              <a:rPr lang="en-US" sz="2400" dirty="0" err="1" smtClean="0">
                <a:solidFill>
                  <a:srgbClr val="FFFF00"/>
                </a:solidFill>
              </a:rPr>
              <a:t>Điều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kiện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dừng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347472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40">
                <a:moveTo>
                  <a:pt x="0" y="624839"/>
                </a:moveTo>
                <a:lnTo>
                  <a:pt x="990600" y="624839"/>
                </a:lnTo>
                <a:lnTo>
                  <a:pt x="9906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4923" y="697991"/>
            <a:ext cx="539496" cy="429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53949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Hàm đệ quy trong </a:t>
            </a:r>
            <a:r>
              <a:rPr dirty="0"/>
              <a:t>NNLT</a:t>
            </a:r>
            <a:r>
              <a:rPr spc="-30" dirty="0"/>
              <a:t> </a:t>
            </a:r>
            <a:r>
              <a:rPr dirty="0"/>
              <a:t>C</a:t>
            </a:r>
          </a:p>
        </p:txBody>
      </p:sp>
      <p:sp>
        <p:nvSpPr>
          <p:cNvPr id="22" name="object 22"/>
          <p:cNvSpPr/>
          <p:nvPr/>
        </p:nvSpPr>
        <p:spPr>
          <a:xfrm>
            <a:off x="1420367" y="3960876"/>
            <a:ext cx="1603247" cy="1831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5983" y="3922776"/>
            <a:ext cx="1603248" cy="1831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1600" y="3886200"/>
            <a:ext cx="1600200" cy="18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26794" y="3991736"/>
            <a:ext cx="7340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…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Hàm(…)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41094" y="4662296"/>
            <a:ext cx="785495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Lời </a:t>
            </a:r>
            <a:r>
              <a:rPr sz="1100" dirty="0">
                <a:latin typeface="Arial"/>
                <a:cs typeface="Arial"/>
              </a:rPr>
              <a:t>gọi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Hàm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5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26794" y="5333238"/>
            <a:ext cx="723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67561" y="4801361"/>
            <a:ext cx="459105" cy="1905"/>
          </a:xfrm>
          <a:custGeom>
            <a:avLst/>
            <a:gdLst/>
            <a:ahLst/>
            <a:cxnLst/>
            <a:rect l="l" t="t" r="r" b="b"/>
            <a:pathLst>
              <a:path w="459105" h="1904">
                <a:moveTo>
                  <a:pt x="458850" y="1650"/>
                </a:moveTo>
                <a:lnTo>
                  <a:pt x="0" y="0"/>
                </a:lnTo>
              </a:path>
            </a:pathLst>
          </a:custGeom>
          <a:ln w="38100">
            <a:solidFill>
              <a:srgbClr val="5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7561" y="3734561"/>
            <a:ext cx="1905" cy="1066800"/>
          </a:xfrm>
          <a:custGeom>
            <a:avLst/>
            <a:gdLst/>
            <a:ahLst/>
            <a:cxnLst/>
            <a:rect l="l" t="t" r="r" b="b"/>
            <a:pathLst>
              <a:path w="1905" h="1066800">
                <a:moveTo>
                  <a:pt x="0" y="1066800"/>
                </a:moveTo>
                <a:lnTo>
                  <a:pt x="1587" y="0"/>
                </a:lnTo>
              </a:path>
            </a:pathLst>
          </a:custGeom>
          <a:ln w="38100">
            <a:solidFill>
              <a:srgbClr val="5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67561" y="3734561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4">
                <a:moveTo>
                  <a:pt x="838200" y="1650"/>
                </a:moveTo>
                <a:lnTo>
                  <a:pt x="0" y="0"/>
                </a:lnTo>
              </a:path>
            </a:pathLst>
          </a:custGeom>
          <a:ln w="38100">
            <a:solidFill>
              <a:srgbClr val="5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20965" y="3734434"/>
            <a:ext cx="171450" cy="305435"/>
          </a:xfrm>
          <a:custGeom>
            <a:avLst/>
            <a:gdLst/>
            <a:ahLst/>
            <a:cxnLst/>
            <a:rect l="l" t="t" r="r" b="b"/>
            <a:pathLst>
              <a:path w="171450" h="305435">
                <a:moveTo>
                  <a:pt x="16551" y="133643"/>
                </a:moveTo>
                <a:lnTo>
                  <a:pt x="9358" y="136016"/>
                </a:lnTo>
                <a:lnTo>
                  <a:pt x="3730" y="141049"/>
                </a:lnTo>
                <a:lnTo>
                  <a:pt x="531" y="147605"/>
                </a:lnTo>
                <a:lnTo>
                  <a:pt x="0" y="154876"/>
                </a:lnTo>
                <a:lnTo>
                  <a:pt x="2373" y="162051"/>
                </a:lnTo>
                <a:lnTo>
                  <a:pt x="84796" y="305053"/>
                </a:lnTo>
                <a:lnTo>
                  <a:pt x="107043" y="267334"/>
                </a:lnTo>
                <a:lnTo>
                  <a:pt x="104100" y="267334"/>
                </a:lnTo>
                <a:lnTo>
                  <a:pt x="66000" y="267081"/>
                </a:lnTo>
                <a:lnTo>
                  <a:pt x="66363" y="196679"/>
                </a:lnTo>
                <a:lnTo>
                  <a:pt x="35393" y="143001"/>
                </a:lnTo>
                <a:lnTo>
                  <a:pt x="30414" y="137374"/>
                </a:lnTo>
                <a:lnTo>
                  <a:pt x="23852" y="134175"/>
                </a:lnTo>
                <a:lnTo>
                  <a:pt x="16551" y="133643"/>
                </a:lnTo>
                <a:close/>
              </a:path>
              <a:path w="171450" h="305435">
                <a:moveTo>
                  <a:pt x="66368" y="196688"/>
                </a:moveTo>
                <a:lnTo>
                  <a:pt x="66000" y="267081"/>
                </a:lnTo>
                <a:lnTo>
                  <a:pt x="104100" y="267334"/>
                </a:lnTo>
                <a:lnTo>
                  <a:pt x="104150" y="257682"/>
                </a:lnTo>
                <a:lnTo>
                  <a:pt x="68540" y="257556"/>
                </a:lnTo>
                <a:lnTo>
                  <a:pt x="85200" y="229328"/>
                </a:lnTo>
                <a:lnTo>
                  <a:pt x="66368" y="196688"/>
                </a:lnTo>
                <a:close/>
              </a:path>
              <a:path w="171450" h="305435">
                <a:moveTo>
                  <a:pt x="154763" y="134365"/>
                </a:moveTo>
                <a:lnTo>
                  <a:pt x="104469" y="196688"/>
                </a:lnTo>
                <a:lnTo>
                  <a:pt x="104100" y="267334"/>
                </a:lnTo>
                <a:lnTo>
                  <a:pt x="107043" y="267334"/>
                </a:lnTo>
                <a:lnTo>
                  <a:pt x="168616" y="162940"/>
                </a:lnTo>
                <a:lnTo>
                  <a:pt x="171154" y="155819"/>
                </a:lnTo>
                <a:lnTo>
                  <a:pt x="170727" y="148542"/>
                </a:lnTo>
                <a:lnTo>
                  <a:pt x="167562" y="141956"/>
                </a:lnTo>
                <a:lnTo>
                  <a:pt x="161885" y="136906"/>
                </a:lnTo>
                <a:lnTo>
                  <a:pt x="154763" y="134365"/>
                </a:lnTo>
                <a:close/>
              </a:path>
              <a:path w="171450" h="305435">
                <a:moveTo>
                  <a:pt x="85200" y="229328"/>
                </a:moveTo>
                <a:lnTo>
                  <a:pt x="68540" y="257556"/>
                </a:lnTo>
                <a:lnTo>
                  <a:pt x="101560" y="257682"/>
                </a:lnTo>
                <a:lnTo>
                  <a:pt x="85200" y="229328"/>
                </a:lnTo>
                <a:close/>
              </a:path>
              <a:path w="171450" h="305435">
                <a:moveTo>
                  <a:pt x="104469" y="196679"/>
                </a:moveTo>
                <a:lnTo>
                  <a:pt x="85200" y="229328"/>
                </a:lnTo>
                <a:lnTo>
                  <a:pt x="101560" y="257682"/>
                </a:lnTo>
                <a:lnTo>
                  <a:pt x="104150" y="257682"/>
                </a:lnTo>
                <a:lnTo>
                  <a:pt x="104469" y="196679"/>
                </a:lnTo>
                <a:close/>
              </a:path>
              <a:path w="171450" h="305435">
                <a:moveTo>
                  <a:pt x="67397" y="0"/>
                </a:moveTo>
                <a:lnTo>
                  <a:pt x="66368" y="196688"/>
                </a:lnTo>
                <a:lnTo>
                  <a:pt x="85200" y="229328"/>
                </a:lnTo>
                <a:lnTo>
                  <a:pt x="104469" y="196679"/>
                </a:lnTo>
                <a:lnTo>
                  <a:pt x="105497" y="253"/>
                </a:lnTo>
                <a:lnTo>
                  <a:pt x="67397" y="0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8561" y="5944361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76200"/>
                </a:moveTo>
                <a:lnTo>
                  <a:pt x="5994" y="46537"/>
                </a:lnTo>
                <a:lnTo>
                  <a:pt x="22336" y="22317"/>
                </a:lnTo>
                <a:lnTo>
                  <a:pt x="46559" y="5987"/>
                </a:lnTo>
                <a:lnTo>
                  <a:pt x="76200" y="0"/>
                </a:lnTo>
                <a:lnTo>
                  <a:pt x="1447800" y="0"/>
                </a:lnTo>
                <a:lnTo>
                  <a:pt x="1477440" y="5987"/>
                </a:lnTo>
                <a:lnTo>
                  <a:pt x="1501663" y="22317"/>
                </a:lnTo>
                <a:lnTo>
                  <a:pt x="1518005" y="46537"/>
                </a:lnTo>
                <a:lnTo>
                  <a:pt x="1524000" y="76200"/>
                </a:lnTo>
                <a:lnTo>
                  <a:pt x="1524000" y="381000"/>
                </a:lnTo>
                <a:lnTo>
                  <a:pt x="1518005" y="410662"/>
                </a:lnTo>
                <a:lnTo>
                  <a:pt x="1501663" y="434882"/>
                </a:lnTo>
                <a:lnTo>
                  <a:pt x="1477440" y="451212"/>
                </a:lnTo>
                <a:lnTo>
                  <a:pt x="1447800" y="457200"/>
                </a:lnTo>
                <a:lnTo>
                  <a:pt x="76200" y="457200"/>
                </a:lnTo>
                <a:lnTo>
                  <a:pt x="46559" y="451212"/>
                </a:lnTo>
                <a:lnTo>
                  <a:pt x="22336" y="434882"/>
                </a:lnTo>
                <a:lnTo>
                  <a:pt x="5994" y="41066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DE874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93266" y="6022035"/>
            <a:ext cx="143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Verdana"/>
                <a:cs typeface="Verdana"/>
              </a:rPr>
              <a:t>ĐQ trực</a:t>
            </a:r>
            <a:r>
              <a:rPr sz="1800" spc="-8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3366"/>
                </a:solidFill>
                <a:latin typeface="Verdana"/>
                <a:cs typeface="Verdana"/>
              </a:rPr>
              <a:t>tiếp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39767" y="3960876"/>
            <a:ext cx="1603248" cy="1831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15384" y="3922776"/>
            <a:ext cx="1603248" cy="1831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91000" y="3886200"/>
            <a:ext cx="1600200" cy="182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346828" y="3991736"/>
            <a:ext cx="978535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…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Hàm1(…)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Lời </a:t>
            </a:r>
            <a:r>
              <a:rPr sz="1100" dirty="0">
                <a:latin typeface="Arial"/>
                <a:cs typeface="Arial"/>
              </a:rPr>
              <a:t>gọi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Hàm2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61128" y="4829632"/>
            <a:ext cx="166370" cy="530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46828" y="5333238"/>
            <a:ext cx="723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67961" y="5944361"/>
            <a:ext cx="3657600" cy="457200"/>
          </a:xfrm>
          <a:custGeom>
            <a:avLst/>
            <a:gdLst/>
            <a:ahLst/>
            <a:cxnLst/>
            <a:rect l="l" t="t" r="r" b="b"/>
            <a:pathLst>
              <a:path w="3657600" h="457200">
                <a:moveTo>
                  <a:pt x="3581399" y="0"/>
                </a:moveTo>
                <a:lnTo>
                  <a:pt x="76200" y="0"/>
                </a:lnTo>
                <a:lnTo>
                  <a:pt x="46559" y="5987"/>
                </a:lnTo>
                <a:lnTo>
                  <a:pt x="22336" y="22317"/>
                </a:lnTo>
                <a:lnTo>
                  <a:pt x="5994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200"/>
                </a:lnTo>
                <a:lnTo>
                  <a:pt x="3581399" y="457200"/>
                </a:lnTo>
                <a:lnTo>
                  <a:pt x="3611040" y="451212"/>
                </a:lnTo>
                <a:lnTo>
                  <a:pt x="3635263" y="434882"/>
                </a:lnTo>
                <a:lnTo>
                  <a:pt x="3651605" y="410662"/>
                </a:lnTo>
                <a:lnTo>
                  <a:pt x="3657599" y="381000"/>
                </a:lnTo>
                <a:lnTo>
                  <a:pt x="3657599" y="76200"/>
                </a:lnTo>
                <a:lnTo>
                  <a:pt x="3651605" y="46537"/>
                </a:lnTo>
                <a:lnTo>
                  <a:pt x="3635263" y="22317"/>
                </a:lnTo>
                <a:lnTo>
                  <a:pt x="3611040" y="5987"/>
                </a:lnTo>
                <a:lnTo>
                  <a:pt x="3581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67961" y="5944361"/>
            <a:ext cx="3657600" cy="457200"/>
          </a:xfrm>
          <a:custGeom>
            <a:avLst/>
            <a:gdLst/>
            <a:ahLst/>
            <a:cxnLst/>
            <a:rect l="l" t="t" r="r" b="b"/>
            <a:pathLst>
              <a:path w="3657600" h="457200">
                <a:moveTo>
                  <a:pt x="0" y="76200"/>
                </a:moveTo>
                <a:lnTo>
                  <a:pt x="5994" y="46537"/>
                </a:lnTo>
                <a:lnTo>
                  <a:pt x="22336" y="22317"/>
                </a:lnTo>
                <a:lnTo>
                  <a:pt x="46559" y="5987"/>
                </a:lnTo>
                <a:lnTo>
                  <a:pt x="76200" y="0"/>
                </a:lnTo>
                <a:lnTo>
                  <a:pt x="3581399" y="0"/>
                </a:lnTo>
                <a:lnTo>
                  <a:pt x="3611040" y="5987"/>
                </a:lnTo>
                <a:lnTo>
                  <a:pt x="3635263" y="22317"/>
                </a:lnTo>
                <a:lnTo>
                  <a:pt x="3651605" y="46537"/>
                </a:lnTo>
                <a:lnTo>
                  <a:pt x="3657599" y="76200"/>
                </a:lnTo>
                <a:lnTo>
                  <a:pt x="3657599" y="381000"/>
                </a:lnTo>
                <a:lnTo>
                  <a:pt x="3651605" y="410662"/>
                </a:lnTo>
                <a:lnTo>
                  <a:pt x="3635263" y="434882"/>
                </a:lnTo>
                <a:lnTo>
                  <a:pt x="3611040" y="451212"/>
                </a:lnTo>
                <a:lnTo>
                  <a:pt x="3581399" y="457200"/>
                </a:lnTo>
                <a:lnTo>
                  <a:pt x="76200" y="457200"/>
                </a:lnTo>
                <a:lnTo>
                  <a:pt x="46559" y="451212"/>
                </a:lnTo>
                <a:lnTo>
                  <a:pt x="22336" y="434882"/>
                </a:lnTo>
                <a:lnTo>
                  <a:pt x="5994" y="41066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DE874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64860" y="6022035"/>
            <a:ext cx="1463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Verdana"/>
                <a:cs typeface="Verdana"/>
              </a:rPr>
              <a:t>ĐQ gián</a:t>
            </a:r>
            <a:r>
              <a:rPr sz="1800" spc="-7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3366"/>
                </a:solidFill>
                <a:latin typeface="Verdana"/>
                <a:cs typeface="Verdana"/>
              </a:rPr>
              <a:t>tiếp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373367" y="3960876"/>
            <a:ext cx="1603247" cy="1831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48984" y="3922776"/>
            <a:ext cx="1603247" cy="18318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24600" y="3886200"/>
            <a:ext cx="1600200" cy="1828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480809" y="3991736"/>
            <a:ext cx="97028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…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Hàm2(…)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Lời </a:t>
            </a:r>
            <a:r>
              <a:rPr sz="1100" dirty="0">
                <a:latin typeface="Arial"/>
                <a:cs typeface="Arial"/>
              </a:rPr>
              <a:t>gọi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Hàmx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95109" y="4829632"/>
            <a:ext cx="166370" cy="530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80809" y="5333238"/>
            <a:ext cx="723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410961" y="4801361"/>
            <a:ext cx="459105" cy="1905"/>
          </a:xfrm>
          <a:custGeom>
            <a:avLst/>
            <a:gdLst/>
            <a:ahLst/>
            <a:cxnLst/>
            <a:rect l="l" t="t" r="r" b="b"/>
            <a:pathLst>
              <a:path w="459104" h="1904">
                <a:moveTo>
                  <a:pt x="458850" y="1650"/>
                </a:moveTo>
                <a:lnTo>
                  <a:pt x="0" y="0"/>
                </a:lnTo>
              </a:path>
            </a:pathLst>
          </a:custGeom>
          <a:ln w="38100">
            <a:solidFill>
              <a:srgbClr val="5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8161" y="4039361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0" y="762000"/>
                </a:moveTo>
                <a:lnTo>
                  <a:pt x="381000" y="0"/>
                </a:lnTo>
              </a:path>
            </a:pathLst>
          </a:custGeom>
          <a:ln w="38100">
            <a:solidFill>
              <a:srgbClr val="5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49034" y="3954599"/>
            <a:ext cx="303530" cy="171450"/>
          </a:xfrm>
          <a:custGeom>
            <a:avLst/>
            <a:gdLst/>
            <a:ahLst/>
            <a:cxnLst/>
            <a:rect l="l" t="t" r="r" b="b"/>
            <a:pathLst>
              <a:path w="303529" h="171450">
                <a:moveTo>
                  <a:pt x="195051" y="104838"/>
                </a:moveTo>
                <a:lnTo>
                  <a:pt x="141477" y="135689"/>
                </a:lnTo>
                <a:lnTo>
                  <a:pt x="135778" y="140721"/>
                </a:lnTo>
                <a:lnTo>
                  <a:pt x="132556" y="147278"/>
                </a:lnTo>
                <a:lnTo>
                  <a:pt x="132048" y="154549"/>
                </a:lnTo>
                <a:lnTo>
                  <a:pt x="134492" y="161724"/>
                </a:lnTo>
                <a:lnTo>
                  <a:pt x="139471" y="167423"/>
                </a:lnTo>
                <a:lnTo>
                  <a:pt x="146034" y="170646"/>
                </a:lnTo>
                <a:lnTo>
                  <a:pt x="153334" y="171154"/>
                </a:lnTo>
                <a:lnTo>
                  <a:pt x="160527" y="168709"/>
                </a:lnTo>
                <a:lnTo>
                  <a:pt x="270601" y="105209"/>
                </a:lnTo>
                <a:lnTo>
                  <a:pt x="265557" y="105209"/>
                </a:lnTo>
                <a:lnTo>
                  <a:pt x="195051" y="104838"/>
                </a:lnTo>
                <a:close/>
              </a:path>
              <a:path w="303529" h="171450">
                <a:moveTo>
                  <a:pt x="227837" y="85958"/>
                </a:moveTo>
                <a:lnTo>
                  <a:pt x="195051" y="104838"/>
                </a:lnTo>
                <a:lnTo>
                  <a:pt x="265557" y="105209"/>
                </a:lnTo>
                <a:lnTo>
                  <a:pt x="265565" y="102542"/>
                </a:lnTo>
                <a:lnTo>
                  <a:pt x="255905" y="102542"/>
                </a:lnTo>
                <a:lnTo>
                  <a:pt x="227837" y="85958"/>
                </a:lnTo>
                <a:close/>
              </a:path>
              <a:path w="303529" h="171450">
                <a:moveTo>
                  <a:pt x="154221" y="0"/>
                </a:moveTo>
                <a:lnTo>
                  <a:pt x="146907" y="450"/>
                </a:lnTo>
                <a:lnTo>
                  <a:pt x="140307" y="3591"/>
                </a:lnTo>
                <a:lnTo>
                  <a:pt x="135254" y="9197"/>
                </a:lnTo>
                <a:lnTo>
                  <a:pt x="132788" y="16319"/>
                </a:lnTo>
                <a:lnTo>
                  <a:pt x="133238" y="23596"/>
                </a:lnTo>
                <a:lnTo>
                  <a:pt x="136380" y="30182"/>
                </a:lnTo>
                <a:lnTo>
                  <a:pt x="141986" y="35232"/>
                </a:lnTo>
                <a:lnTo>
                  <a:pt x="195309" y="66739"/>
                </a:lnTo>
                <a:lnTo>
                  <a:pt x="265684" y="67109"/>
                </a:lnTo>
                <a:lnTo>
                  <a:pt x="265557" y="105209"/>
                </a:lnTo>
                <a:lnTo>
                  <a:pt x="270601" y="105209"/>
                </a:lnTo>
                <a:lnTo>
                  <a:pt x="303403" y="86286"/>
                </a:lnTo>
                <a:lnTo>
                  <a:pt x="161416" y="2466"/>
                </a:lnTo>
                <a:lnTo>
                  <a:pt x="154221" y="0"/>
                </a:lnTo>
                <a:close/>
              </a:path>
              <a:path w="303529" h="171450">
                <a:moveTo>
                  <a:pt x="253" y="65712"/>
                </a:moveTo>
                <a:lnTo>
                  <a:pt x="0" y="103812"/>
                </a:lnTo>
                <a:lnTo>
                  <a:pt x="195051" y="104838"/>
                </a:lnTo>
                <a:lnTo>
                  <a:pt x="227837" y="85958"/>
                </a:lnTo>
                <a:lnTo>
                  <a:pt x="195309" y="66739"/>
                </a:lnTo>
                <a:lnTo>
                  <a:pt x="253" y="65712"/>
                </a:lnTo>
                <a:close/>
              </a:path>
              <a:path w="303529" h="171450">
                <a:moveTo>
                  <a:pt x="256159" y="69649"/>
                </a:moveTo>
                <a:lnTo>
                  <a:pt x="227837" y="85958"/>
                </a:lnTo>
                <a:lnTo>
                  <a:pt x="255905" y="102542"/>
                </a:lnTo>
                <a:lnTo>
                  <a:pt x="256159" y="69649"/>
                </a:lnTo>
                <a:close/>
              </a:path>
              <a:path w="303529" h="171450">
                <a:moveTo>
                  <a:pt x="265675" y="69649"/>
                </a:moveTo>
                <a:lnTo>
                  <a:pt x="256159" y="69649"/>
                </a:lnTo>
                <a:lnTo>
                  <a:pt x="255905" y="102542"/>
                </a:lnTo>
                <a:lnTo>
                  <a:pt x="265565" y="102542"/>
                </a:lnTo>
                <a:lnTo>
                  <a:pt x="265675" y="69649"/>
                </a:lnTo>
                <a:close/>
              </a:path>
              <a:path w="303529" h="171450">
                <a:moveTo>
                  <a:pt x="195309" y="66739"/>
                </a:moveTo>
                <a:lnTo>
                  <a:pt x="227837" y="85958"/>
                </a:lnTo>
                <a:lnTo>
                  <a:pt x="256159" y="69649"/>
                </a:lnTo>
                <a:lnTo>
                  <a:pt x="265675" y="69649"/>
                </a:lnTo>
                <a:lnTo>
                  <a:pt x="265684" y="67109"/>
                </a:lnTo>
                <a:lnTo>
                  <a:pt x="195309" y="66739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20761" y="4801361"/>
            <a:ext cx="533400" cy="1905"/>
          </a:xfrm>
          <a:custGeom>
            <a:avLst/>
            <a:gdLst/>
            <a:ahLst/>
            <a:cxnLst/>
            <a:rect l="l" t="t" r="r" b="b"/>
            <a:pathLst>
              <a:path w="533400" h="1904">
                <a:moveTo>
                  <a:pt x="533400" y="1650"/>
                </a:moveTo>
                <a:lnTo>
                  <a:pt x="0" y="0"/>
                </a:lnTo>
              </a:path>
            </a:pathLst>
          </a:custGeom>
          <a:ln w="38099">
            <a:solidFill>
              <a:srgbClr val="5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54161" y="3734561"/>
            <a:ext cx="1905" cy="1066800"/>
          </a:xfrm>
          <a:custGeom>
            <a:avLst/>
            <a:gdLst/>
            <a:ahLst/>
            <a:cxnLst/>
            <a:rect l="l" t="t" r="r" b="b"/>
            <a:pathLst>
              <a:path w="1904" h="1066800">
                <a:moveTo>
                  <a:pt x="0" y="1066800"/>
                </a:moveTo>
                <a:lnTo>
                  <a:pt x="1651" y="0"/>
                </a:lnTo>
              </a:path>
            </a:pathLst>
          </a:custGeom>
          <a:ln w="38100">
            <a:solidFill>
              <a:srgbClr val="5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82561" y="3734561"/>
            <a:ext cx="1371600" cy="1905"/>
          </a:xfrm>
          <a:custGeom>
            <a:avLst/>
            <a:gdLst/>
            <a:ahLst/>
            <a:cxnLst/>
            <a:rect l="l" t="t" r="r" b="b"/>
            <a:pathLst>
              <a:path w="1371600" h="1904">
                <a:moveTo>
                  <a:pt x="1371600" y="1650"/>
                </a:moveTo>
                <a:lnTo>
                  <a:pt x="0" y="0"/>
                </a:lnTo>
              </a:path>
            </a:pathLst>
          </a:custGeom>
          <a:ln w="38100">
            <a:solidFill>
              <a:srgbClr val="5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10961" y="3734561"/>
            <a:ext cx="1371600" cy="1905"/>
          </a:xfrm>
          <a:custGeom>
            <a:avLst/>
            <a:gdLst/>
            <a:ahLst/>
            <a:cxnLst/>
            <a:rect l="l" t="t" r="r" b="b"/>
            <a:pathLst>
              <a:path w="1371600" h="1904">
                <a:moveTo>
                  <a:pt x="1371599" y="1650"/>
                </a:moveTo>
                <a:lnTo>
                  <a:pt x="0" y="0"/>
                </a:lnTo>
              </a:path>
            </a:pathLst>
          </a:custGeom>
          <a:ln w="38100">
            <a:solidFill>
              <a:srgbClr val="5CAC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25161" y="3734561"/>
            <a:ext cx="685800" cy="1905"/>
          </a:xfrm>
          <a:custGeom>
            <a:avLst/>
            <a:gdLst/>
            <a:ahLst/>
            <a:cxnLst/>
            <a:rect l="l" t="t" r="r" b="b"/>
            <a:pathLst>
              <a:path w="685800" h="1904">
                <a:moveTo>
                  <a:pt x="685800" y="1650"/>
                </a:moveTo>
                <a:lnTo>
                  <a:pt x="0" y="0"/>
                </a:lnTo>
              </a:path>
            </a:pathLst>
          </a:custGeom>
          <a:ln w="38100">
            <a:solidFill>
              <a:srgbClr val="5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40365" y="3734434"/>
            <a:ext cx="171450" cy="305435"/>
          </a:xfrm>
          <a:custGeom>
            <a:avLst/>
            <a:gdLst/>
            <a:ahLst/>
            <a:cxnLst/>
            <a:rect l="l" t="t" r="r" b="b"/>
            <a:pathLst>
              <a:path w="171450" h="305435">
                <a:moveTo>
                  <a:pt x="16551" y="133643"/>
                </a:moveTo>
                <a:lnTo>
                  <a:pt x="9358" y="136016"/>
                </a:lnTo>
                <a:lnTo>
                  <a:pt x="3730" y="141049"/>
                </a:lnTo>
                <a:lnTo>
                  <a:pt x="531" y="147605"/>
                </a:lnTo>
                <a:lnTo>
                  <a:pt x="0" y="154876"/>
                </a:lnTo>
                <a:lnTo>
                  <a:pt x="2373" y="162051"/>
                </a:lnTo>
                <a:lnTo>
                  <a:pt x="84796" y="305053"/>
                </a:lnTo>
                <a:lnTo>
                  <a:pt x="107043" y="267334"/>
                </a:lnTo>
                <a:lnTo>
                  <a:pt x="104100" y="267334"/>
                </a:lnTo>
                <a:lnTo>
                  <a:pt x="66000" y="267081"/>
                </a:lnTo>
                <a:lnTo>
                  <a:pt x="66363" y="196679"/>
                </a:lnTo>
                <a:lnTo>
                  <a:pt x="35393" y="143001"/>
                </a:lnTo>
                <a:lnTo>
                  <a:pt x="30414" y="137374"/>
                </a:lnTo>
                <a:lnTo>
                  <a:pt x="23852" y="134175"/>
                </a:lnTo>
                <a:lnTo>
                  <a:pt x="16551" y="133643"/>
                </a:lnTo>
                <a:close/>
              </a:path>
              <a:path w="171450" h="305435">
                <a:moveTo>
                  <a:pt x="66368" y="196688"/>
                </a:moveTo>
                <a:lnTo>
                  <a:pt x="66000" y="267081"/>
                </a:lnTo>
                <a:lnTo>
                  <a:pt x="104100" y="267334"/>
                </a:lnTo>
                <a:lnTo>
                  <a:pt x="104150" y="257682"/>
                </a:lnTo>
                <a:lnTo>
                  <a:pt x="68540" y="257556"/>
                </a:lnTo>
                <a:lnTo>
                  <a:pt x="85200" y="229328"/>
                </a:lnTo>
                <a:lnTo>
                  <a:pt x="66368" y="196688"/>
                </a:lnTo>
                <a:close/>
              </a:path>
              <a:path w="171450" h="305435">
                <a:moveTo>
                  <a:pt x="154763" y="134365"/>
                </a:moveTo>
                <a:lnTo>
                  <a:pt x="104469" y="196688"/>
                </a:lnTo>
                <a:lnTo>
                  <a:pt x="104100" y="267334"/>
                </a:lnTo>
                <a:lnTo>
                  <a:pt x="107043" y="267334"/>
                </a:lnTo>
                <a:lnTo>
                  <a:pt x="168616" y="162940"/>
                </a:lnTo>
                <a:lnTo>
                  <a:pt x="171154" y="155819"/>
                </a:lnTo>
                <a:lnTo>
                  <a:pt x="170727" y="148542"/>
                </a:lnTo>
                <a:lnTo>
                  <a:pt x="167562" y="141956"/>
                </a:lnTo>
                <a:lnTo>
                  <a:pt x="161885" y="136906"/>
                </a:lnTo>
                <a:lnTo>
                  <a:pt x="154763" y="134365"/>
                </a:lnTo>
                <a:close/>
              </a:path>
              <a:path w="171450" h="305435">
                <a:moveTo>
                  <a:pt x="85200" y="229328"/>
                </a:moveTo>
                <a:lnTo>
                  <a:pt x="68540" y="257556"/>
                </a:lnTo>
                <a:lnTo>
                  <a:pt x="101560" y="257682"/>
                </a:lnTo>
                <a:lnTo>
                  <a:pt x="85200" y="229328"/>
                </a:lnTo>
                <a:close/>
              </a:path>
              <a:path w="171450" h="305435">
                <a:moveTo>
                  <a:pt x="104469" y="196679"/>
                </a:moveTo>
                <a:lnTo>
                  <a:pt x="85200" y="229328"/>
                </a:lnTo>
                <a:lnTo>
                  <a:pt x="101560" y="257682"/>
                </a:lnTo>
                <a:lnTo>
                  <a:pt x="104150" y="257682"/>
                </a:lnTo>
                <a:lnTo>
                  <a:pt x="104469" y="196679"/>
                </a:lnTo>
                <a:close/>
              </a:path>
              <a:path w="171450" h="305435">
                <a:moveTo>
                  <a:pt x="67397" y="0"/>
                </a:moveTo>
                <a:lnTo>
                  <a:pt x="66368" y="196688"/>
                </a:lnTo>
                <a:lnTo>
                  <a:pt x="85200" y="229328"/>
                </a:lnTo>
                <a:lnTo>
                  <a:pt x="104469" y="196679"/>
                </a:lnTo>
                <a:lnTo>
                  <a:pt x="105497" y="253"/>
                </a:lnTo>
                <a:lnTo>
                  <a:pt x="67397" y="0"/>
                </a:lnTo>
                <a:close/>
              </a:path>
            </a:pathLst>
          </a:custGeom>
          <a:solidFill>
            <a:srgbClr val="5C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8399906" y="6402504"/>
            <a:ext cx="2705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fld>
            <a:endParaRPr sz="18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5983" y="1408175"/>
            <a:ext cx="5181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FF00"/>
                </a:solidFill>
              </a:rPr>
              <a:t>Khái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niệm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 err="1" smtClean="0">
                <a:solidFill>
                  <a:srgbClr val="FFFF00"/>
                </a:solidFill>
              </a:rPr>
              <a:t>Một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hàm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được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gọi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là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đệ</a:t>
            </a:r>
            <a:r>
              <a:rPr lang="en-US" sz="2800" dirty="0" smtClean="0">
                <a:solidFill>
                  <a:srgbClr val="FFFF00"/>
                </a:solidFill>
              </a:rPr>
              <a:t> qui </a:t>
            </a:r>
            <a:r>
              <a:rPr lang="en-US" sz="2800" dirty="0" err="1" smtClean="0">
                <a:solidFill>
                  <a:srgbClr val="FFFF00"/>
                </a:solidFill>
              </a:rPr>
              <a:t>nếu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bên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trong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thân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hàm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đó</a:t>
            </a:r>
            <a:r>
              <a:rPr lang="en-US" sz="2800" dirty="0" smtClean="0">
                <a:solidFill>
                  <a:srgbClr val="FFFF00"/>
                </a:solidFill>
              </a:rPr>
              <a:t> co </a:t>
            </a:r>
            <a:r>
              <a:rPr lang="en-US" sz="2800" dirty="0" err="1" smtClean="0">
                <a:solidFill>
                  <a:srgbClr val="FFFF00"/>
                </a:solidFill>
              </a:rPr>
              <a:t>lời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gọi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hàm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lại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chính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nó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một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cách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trực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tiếp</a:t>
            </a:r>
            <a:r>
              <a:rPr lang="en-US" sz="2800" dirty="0" smtClean="0">
                <a:solidFill>
                  <a:srgbClr val="FFFF00"/>
                </a:solidFill>
              </a:rPr>
              <a:t> hay </a:t>
            </a:r>
            <a:r>
              <a:rPr lang="en-US" sz="2800" dirty="0" err="1" smtClean="0">
                <a:solidFill>
                  <a:srgbClr val="FFFF00"/>
                </a:solidFill>
              </a:rPr>
              <a:t>gián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tiếp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347472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40">
                <a:moveTo>
                  <a:pt x="0" y="624839"/>
                </a:moveTo>
                <a:lnTo>
                  <a:pt x="990600" y="624839"/>
                </a:lnTo>
                <a:lnTo>
                  <a:pt x="9906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4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926" y="43662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5" h="419100">
                <a:moveTo>
                  <a:pt x="0" y="209550"/>
                </a:moveTo>
                <a:lnTo>
                  <a:pt x="125730" y="0"/>
                </a:lnTo>
                <a:lnTo>
                  <a:pt x="348233" y="0"/>
                </a:lnTo>
                <a:lnTo>
                  <a:pt x="473964" y="209550"/>
                </a:lnTo>
                <a:lnTo>
                  <a:pt x="348233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922" y="229361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0" y="209550"/>
                </a:moveTo>
                <a:lnTo>
                  <a:pt x="125666" y="0"/>
                </a:lnTo>
                <a:lnTo>
                  <a:pt x="346773" y="0"/>
                </a:lnTo>
                <a:lnTo>
                  <a:pt x="472440" y="209550"/>
                </a:lnTo>
                <a:lnTo>
                  <a:pt x="346773" y="419100"/>
                </a:lnTo>
                <a:lnTo>
                  <a:pt x="125666" y="419100"/>
                </a:lnTo>
                <a:lnTo>
                  <a:pt x="0" y="209550"/>
                </a:lnTo>
                <a:close/>
              </a:path>
            </a:pathLst>
          </a:custGeom>
          <a:ln w="28956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922" y="648462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0" y="209550"/>
                </a:moveTo>
                <a:lnTo>
                  <a:pt x="125666" y="0"/>
                </a:lnTo>
                <a:lnTo>
                  <a:pt x="346773" y="0"/>
                </a:lnTo>
                <a:lnTo>
                  <a:pt x="472440" y="209550"/>
                </a:lnTo>
                <a:lnTo>
                  <a:pt x="346773" y="419100"/>
                </a:lnTo>
                <a:lnTo>
                  <a:pt x="125666" y="419100"/>
                </a:lnTo>
                <a:lnTo>
                  <a:pt x="0" y="209550"/>
                </a:lnTo>
                <a:close/>
              </a:path>
            </a:pathLst>
          </a:custGeom>
          <a:ln w="28956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7098" y="1143000"/>
            <a:ext cx="8382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43936" y="1143000"/>
            <a:ext cx="8382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43307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Cấu trúc </a:t>
            </a:r>
            <a:r>
              <a:rPr dirty="0"/>
              <a:t>hàm </a:t>
            </a:r>
            <a:r>
              <a:rPr spc="-5" dirty="0"/>
              <a:t>đệ</a:t>
            </a:r>
            <a:r>
              <a:rPr spc="-65" dirty="0"/>
              <a:t> </a:t>
            </a:r>
            <a:r>
              <a:rPr spc="-5" dirty="0"/>
              <a:t>quy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848881" y="1283720"/>
            <a:ext cx="23078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Phần</a:t>
            </a:r>
            <a:r>
              <a:rPr sz="2400" b="1" i="1" spc="-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Verdana"/>
                <a:cs typeface="Verdana"/>
              </a:rPr>
              <a:t>dừng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399906" y="6402504"/>
            <a:ext cx="2705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fld>
            <a:endParaRPr sz="18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186660" y="2035479"/>
            <a:ext cx="360362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14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400" spc="-5" dirty="0">
                <a:solidFill>
                  <a:srgbClr val="FFFF00"/>
                </a:solidFill>
                <a:latin typeface="Verdana"/>
                <a:cs typeface="Verdana"/>
              </a:rPr>
              <a:t>Phần </a:t>
            </a:r>
            <a:r>
              <a:rPr sz="2400" dirty="0">
                <a:solidFill>
                  <a:srgbClr val="FFFF00"/>
                </a:solidFill>
                <a:latin typeface="Verdana"/>
                <a:cs typeface="Verdana"/>
              </a:rPr>
              <a:t>khởi tính </a:t>
            </a:r>
            <a:r>
              <a:rPr sz="2400" spc="-5" dirty="0">
                <a:solidFill>
                  <a:srgbClr val="FFFF00"/>
                </a:solidFill>
                <a:latin typeface="Verdana"/>
                <a:cs typeface="Verdana"/>
              </a:rPr>
              <a:t>toán </a:t>
            </a:r>
            <a:r>
              <a:rPr sz="2400" dirty="0">
                <a:solidFill>
                  <a:srgbClr val="FFFF00"/>
                </a:solidFill>
                <a:latin typeface="Verdana"/>
                <a:cs typeface="Verdana"/>
              </a:rPr>
              <a:t>hoặc  </a:t>
            </a:r>
            <a:r>
              <a:rPr sz="2400" spc="-5" dirty="0">
                <a:solidFill>
                  <a:srgbClr val="FFFF00"/>
                </a:solidFill>
                <a:latin typeface="Verdana"/>
                <a:cs typeface="Verdana"/>
              </a:rPr>
              <a:t>điểm </a:t>
            </a:r>
            <a:r>
              <a:rPr sz="2400" dirty="0">
                <a:solidFill>
                  <a:srgbClr val="FFFF00"/>
                </a:solidFill>
                <a:latin typeface="Verdana"/>
                <a:cs typeface="Verdana"/>
              </a:rPr>
              <a:t>kết </a:t>
            </a:r>
            <a:r>
              <a:rPr sz="2400" spc="-5" dirty="0">
                <a:solidFill>
                  <a:srgbClr val="FFFF00"/>
                </a:solidFill>
                <a:latin typeface="Verdana"/>
                <a:cs typeface="Verdana"/>
              </a:rPr>
              <a:t>thúc </a:t>
            </a:r>
            <a:r>
              <a:rPr sz="2400" dirty="0">
                <a:solidFill>
                  <a:srgbClr val="FFFF00"/>
                </a:solidFill>
                <a:latin typeface="Verdana"/>
                <a:cs typeface="Verdana"/>
              </a:rPr>
              <a:t>của </a:t>
            </a:r>
            <a:r>
              <a:rPr sz="2400" spc="-5" dirty="0">
                <a:solidFill>
                  <a:srgbClr val="FFFF00"/>
                </a:solidFill>
                <a:latin typeface="Verdana"/>
                <a:cs typeface="Verdana"/>
              </a:rPr>
              <a:t>thuật</a:t>
            </a:r>
            <a:r>
              <a:rPr sz="2400" spc="-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Verdana"/>
                <a:cs typeface="Verdana"/>
              </a:rPr>
              <a:t>toán</a:t>
            </a:r>
            <a:endParaRPr sz="2400" dirty="0">
              <a:solidFill>
                <a:srgbClr val="FFFF00"/>
              </a:solidFill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44693" y="3143813"/>
            <a:ext cx="344559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err="1" smtClean="0">
                <a:solidFill>
                  <a:srgbClr val="FFFF00"/>
                </a:solidFill>
                <a:latin typeface="Verdana"/>
                <a:cs typeface="Verdana"/>
              </a:rPr>
              <a:t>Không</a:t>
            </a:r>
            <a:r>
              <a:rPr lang="en-US" sz="2400" spc="-5" dirty="0" smtClean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lang="en-US" sz="2400" spc="-5" dirty="0" err="1" smtClean="0">
                <a:solidFill>
                  <a:srgbClr val="FFFF00"/>
                </a:solidFill>
                <a:latin typeface="Verdana"/>
                <a:cs typeface="Verdana"/>
              </a:rPr>
              <a:t>chưa</a:t>
            </a:r>
            <a:r>
              <a:rPr lang="en-US" sz="2400" spc="-5" dirty="0" smtClean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lang="en-US" sz="2400" spc="-5" dirty="0" err="1" smtClean="0">
                <a:solidFill>
                  <a:srgbClr val="FFFF00"/>
                </a:solidFill>
                <a:latin typeface="Verdana"/>
                <a:cs typeface="Verdana"/>
              </a:rPr>
              <a:t>phần</a:t>
            </a:r>
            <a:r>
              <a:rPr lang="en-US" sz="2400" spc="-5" dirty="0" smtClean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lang="en-US" sz="2400" spc="-5" dirty="0" err="1" smtClean="0">
                <a:solidFill>
                  <a:srgbClr val="FFFF00"/>
                </a:solidFill>
                <a:latin typeface="Verdana"/>
                <a:cs typeface="Verdana"/>
              </a:rPr>
              <a:t>đang</a:t>
            </a:r>
            <a:r>
              <a:rPr lang="en-US" sz="2400" spc="-5" dirty="0" smtClean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lang="en-US" sz="2400" spc="-5" dirty="0" err="1" smtClean="0">
                <a:solidFill>
                  <a:srgbClr val="FFFF00"/>
                </a:solidFill>
                <a:latin typeface="Verdana"/>
                <a:cs typeface="Verdana"/>
              </a:rPr>
              <a:t>được</a:t>
            </a:r>
            <a:r>
              <a:rPr lang="en-US" sz="2400" spc="-5" dirty="0" smtClean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lang="en-US" sz="2400" spc="-5" dirty="0" err="1" smtClean="0">
                <a:solidFill>
                  <a:srgbClr val="FFFF00"/>
                </a:solidFill>
                <a:latin typeface="Verdana"/>
                <a:cs typeface="Verdana"/>
              </a:rPr>
              <a:t>định</a:t>
            </a:r>
            <a:r>
              <a:rPr lang="en-US" sz="2400" spc="-5" dirty="0" smtClean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lang="en-US" sz="2400" spc="-5" dirty="0" err="1" smtClean="0">
                <a:solidFill>
                  <a:srgbClr val="FFFF00"/>
                </a:solidFill>
                <a:latin typeface="Verdana"/>
                <a:cs typeface="Verdana"/>
              </a:rPr>
              <a:t>nghĩa</a:t>
            </a:r>
            <a:r>
              <a:rPr sz="2400" spc="-5" dirty="0" err="1" smtClean="0">
                <a:solidFill>
                  <a:srgbClr val="FFFF00"/>
                </a:solidFill>
                <a:latin typeface="Verdana"/>
                <a:cs typeface="Verdana"/>
              </a:rPr>
              <a:t>định</a:t>
            </a:r>
            <a:r>
              <a:rPr sz="2400" spc="-70" dirty="0" smtClean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00"/>
                </a:solidFill>
                <a:latin typeface="Verdana"/>
                <a:cs typeface="Verdana"/>
              </a:rPr>
              <a:t>nghĩa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261228" y="1409122"/>
            <a:ext cx="289217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Phần </a:t>
            </a:r>
            <a:r>
              <a:rPr sz="2400" b="1" i="1" spc="-5" dirty="0">
                <a:solidFill>
                  <a:srgbClr val="FF0000"/>
                </a:solidFill>
                <a:latin typeface="Verdana"/>
                <a:cs typeface="Verdana"/>
              </a:rPr>
              <a:t>đệ</a:t>
            </a:r>
            <a:r>
              <a:rPr sz="2400" b="1" i="1" spc="-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Verdana"/>
                <a:cs typeface="Verdana"/>
              </a:rPr>
              <a:t>quy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13238" y="2088678"/>
            <a:ext cx="357492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00"/>
                </a:solidFill>
                <a:latin typeface="Verdana"/>
                <a:cs typeface="Verdana"/>
              </a:rPr>
              <a:t>Có </a:t>
            </a:r>
            <a:r>
              <a:rPr sz="2400" dirty="0">
                <a:solidFill>
                  <a:srgbClr val="FFFF00"/>
                </a:solidFill>
                <a:latin typeface="Verdana"/>
                <a:cs typeface="Verdana"/>
              </a:rPr>
              <a:t>sử </a:t>
            </a:r>
            <a:r>
              <a:rPr sz="2400" spc="-5" dirty="0">
                <a:solidFill>
                  <a:srgbClr val="FFFF00"/>
                </a:solidFill>
                <a:latin typeface="Verdana"/>
                <a:cs typeface="Verdana"/>
              </a:rPr>
              <a:t>dụng thuật toán</a:t>
            </a:r>
            <a:r>
              <a:rPr sz="2400" spc="-4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Verdana"/>
                <a:cs typeface="Verdana"/>
              </a:rPr>
              <a:t>đang</a:t>
            </a:r>
            <a:endParaRPr sz="2400" dirty="0">
              <a:solidFill>
                <a:srgbClr val="FFFF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Verdana"/>
                <a:cs typeface="Verdana"/>
              </a:rPr>
              <a:t>được </a:t>
            </a:r>
            <a:r>
              <a:rPr sz="2400" dirty="0">
                <a:solidFill>
                  <a:srgbClr val="FFFF00"/>
                </a:solidFill>
                <a:latin typeface="Verdana"/>
                <a:cs typeface="Verdana"/>
              </a:rPr>
              <a:t>định nghĩa</a:t>
            </a:r>
            <a:r>
              <a:rPr sz="2400" dirty="0">
                <a:solidFill>
                  <a:srgbClr val="FFC000"/>
                </a:solidFill>
                <a:latin typeface="Verdana"/>
                <a:cs typeface="Verdana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347472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40">
                <a:moveTo>
                  <a:pt x="0" y="624839"/>
                </a:moveTo>
                <a:lnTo>
                  <a:pt x="990600" y="624839"/>
                </a:lnTo>
                <a:lnTo>
                  <a:pt x="9906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4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692" y="446531"/>
            <a:ext cx="510540" cy="451103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922" y="648462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346773" y="0"/>
                </a:moveTo>
                <a:lnTo>
                  <a:pt x="125666" y="0"/>
                </a:lnTo>
                <a:lnTo>
                  <a:pt x="0" y="209550"/>
                </a:lnTo>
                <a:lnTo>
                  <a:pt x="125666" y="419100"/>
                </a:lnTo>
                <a:lnTo>
                  <a:pt x="346773" y="419100"/>
                </a:lnTo>
                <a:lnTo>
                  <a:pt x="472440" y="209550"/>
                </a:lnTo>
                <a:lnTo>
                  <a:pt x="346773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188531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Phân</a:t>
            </a:r>
            <a:r>
              <a:rPr spc="-90" dirty="0"/>
              <a:t> </a:t>
            </a:r>
            <a:r>
              <a:rPr spc="-5" dirty="0"/>
              <a:t>loại</a:t>
            </a:r>
          </a:p>
        </p:txBody>
      </p:sp>
      <p:sp>
        <p:nvSpPr>
          <p:cNvPr id="21" name="object 21"/>
          <p:cNvSpPr/>
          <p:nvPr/>
        </p:nvSpPr>
        <p:spPr>
          <a:xfrm>
            <a:off x="409955" y="1371600"/>
            <a:ext cx="4239830" cy="4093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5205" y="1694560"/>
            <a:ext cx="2353310" cy="2488565"/>
          </a:xfrm>
          <a:custGeom>
            <a:avLst/>
            <a:gdLst/>
            <a:ahLst/>
            <a:cxnLst/>
            <a:rect l="l" t="t" r="r" b="b"/>
            <a:pathLst>
              <a:path w="2353310" h="2488565">
                <a:moveTo>
                  <a:pt x="0" y="2103755"/>
                </a:moveTo>
                <a:lnTo>
                  <a:pt x="39099" y="2136100"/>
                </a:lnTo>
                <a:lnTo>
                  <a:pt x="78867" y="2167015"/>
                </a:lnTo>
                <a:lnTo>
                  <a:pt x="119269" y="2196499"/>
                </a:lnTo>
                <a:lnTo>
                  <a:pt x="160267" y="2224556"/>
                </a:lnTo>
                <a:lnTo>
                  <a:pt x="201827" y="2251185"/>
                </a:lnTo>
                <a:lnTo>
                  <a:pt x="243913" y="2276389"/>
                </a:lnTo>
                <a:lnTo>
                  <a:pt x="286489" y="2300168"/>
                </a:lnTo>
                <a:lnTo>
                  <a:pt x="329519" y="2322524"/>
                </a:lnTo>
                <a:lnTo>
                  <a:pt x="372968" y="2343458"/>
                </a:lnTo>
                <a:lnTo>
                  <a:pt x="416799" y="2362971"/>
                </a:lnTo>
                <a:lnTo>
                  <a:pt x="460977" y="2381065"/>
                </a:lnTo>
                <a:lnTo>
                  <a:pt x="505467" y="2397741"/>
                </a:lnTo>
                <a:lnTo>
                  <a:pt x="550232" y="2413000"/>
                </a:lnTo>
                <a:lnTo>
                  <a:pt x="595236" y="2426844"/>
                </a:lnTo>
                <a:lnTo>
                  <a:pt x="640445" y="2439274"/>
                </a:lnTo>
                <a:lnTo>
                  <a:pt x="685822" y="2450290"/>
                </a:lnTo>
                <a:lnTo>
                  <a:pt x="731331" y="2459896"/>
                </a:lnTo>
                <a:lnTo>
                  <a:pt x="776937" y="2468091"/>
                </a:lnTo>
                <a:lnTo>
                  <a:pt x="822603" y="2474877"/>
                </a:lnTo>
                <a:lnTo>
                  <a:pt x="868295" y="2480255"/>
                </a:lnTo>
                <a:lnTo>
                  <a:pt x="913976" y="2484227"/>
                </a:lnTo>
                <a:lnTo>
                  <a:pt x="959611" y="2486794"/>
                </a:lnTo>
                <a:lnTo>
                  <a:pt x="1005164" y="2487957"/>
                </a:lnTo>
                <a:lnTo>
                  <a:pt x="1050599" y="2487717"/>
                </a:lnTo>
                <a:lnTo>
                  <a:pt x="1095880" y="2486077"/>
                </a:lnTo>
                <a:lnTo>
                  <a:pt x="1140971" y="2483036"/>
                </a:lnTo>
                <a:lnTo>
                  <a:pt x="1185838" y="2478597"/>
                </a:lnTo>
                <a:lnTo>
                  <a:pt x="1230444" y="2472761"/>
                </a:lnTo>
                <a:lnTo>
                  <a:pt x="1274753" y="2465529"/>
                </a:lnTo>
                <a:lnTo>
                  <a:pt x="1318729" y="2456901"/>
                </a:lnTo>
                <a:lnTo>
                  <a:pt x="1362337" y="2446881"/>
                </a:lnTo>
                <a:lnTo>
                  <a:pt x="1405542" y="2435468"/>
                </a:lnTo>
                <a:lnTo>
                  <a:pt x="1448306" y="2422665"/>
                </a:lnTo>
                <a:lnTo>
                  <a:pt x="1490595" y="2408472"/>
                </a:lnTo>
                <a:lnTo>
                  <a:pt x="1532373" y="2392891"/>
                </a:lnTo>
                <a:lnTo>
                  <a:pt x="1573604" y="2375922"/>
                </a:lnTo>
                <a:lnTo>
                  <a:pt x="1609738" y="2359606"/>
                </a:lnTo>
                <a:lnTo>
                  <a:pt x="835747" y="2359606"/>
                </a:lnTo>
                <a:lnTo>
                  <a:pt x="788311" y="2358298"/>
                </a:lnTo>
                <a:lnTo>
                  <a:pt x="740787" y="2355479"/>
                </a:lnTo>
                <a:lnTo>
                  <a:pt x="693214" y="2351148"/>
                </a:lnTo>
                <a:lnTo>
                  <a:pt x="645631" y="2345303"/>
                </a:lnTo>
                <a:lnTo>
                  <a:pt x="598075" y="2337943"/>
                </a:lnTo>
                <a:lnTo>
                  <a:pt x="550587" y="2329066"/>
                </a:lnTo>
                <a:lnTo>
                  <a:pt x="503204" y="2318671"/>
                </a:lnTo>
                <a:lnTo>
                  <a:pt x="455965" y="2306757"/>
                </a:lnTo>
                <a:lnTo>
                  <a:pt x="408908" y="2293323"/>
                </a:lnTo>
                <a:lnTo>
                  <a:pt x="362073" y="2278366"/>
                </a:lnTo>
                <a:lnTo>
                  <a:pt x="315498" y="2261886"/>
                </a:lnTo>
                <a:lnTo>
                  <a:pt x="269222" y="2243882"/>
                </a:lnTo>
                <a:lnTo>
                  <a:pt x="223283" y="2224351"/>
                </a:lnTo>
                <a:lnTo>
                  <a:pt x="177720" y="2203292"/>
                </a:lnTo>
                <a:lnTo>
                  <a:pt x="132571" y="2180705"/>
                </a:lnTo>
                <a:lnTo>
                  <a:pt x="87876" y="2156587"/>
                </a:lnTo>
                <a:lnTo>
                  <a:pt x="43673" y="2130937"/>
                </a:lnTo>
                <a:lnTo>
                  <a:pt x="0" y="2103755"/>
                </a:lnTo>
                <a:close/>
              </a:path>
              <a:path w="2353310" h="2488565">
                <a:moveTo>
                  <a:pt x="1794890" y="0"/>
                </a:moveTo>
                <a:lnTo>
                  <a:pt x="1827802" y="37861"/>
                </a:lnTo>
                <a:lnTo>
                  <a:pt x="1859315" y="76380"/>
                </a:lnTo>
                <a:lnTo>
                  <a:pt x="1889429" y="115524"/>
                </a:lnTo>
                <a:lnTo>
                  <a:pt x="1918145" y="155260"/>
                </a:lnTo>
                <a:lnTo>
                  <a:pt x="1945464" y="195552"/>
                </a:lnTo>
                <a:lnTo>
                  <a:pt x="1971388" y="236369"/>
                </a:lnTo>
                <a:lnTo>
                  <a:pt x="1995917" y="277675"/>
                </a:lnTo>
                <a:lnTo>
                  <a:pt x="2019051" y="319438"/>
                </a:lnTo>
                <a:lnTo>
                  <a:pt x="2040792" y="361624"/>
                </a:lnTo>
                <a:lnTo>
                  <a:pt x="2061140" y="404200"/>
                </a:lnTo>
                <a:lnTo>
                  <a:pt x="2080097" y="447131"/>
                </a:lnTo>
                <a:lnTo>
                  <a:pt x="2097664" y="490384"/>
                </a:lnTo>
                <a:lnTo>
                  <a:pt x="2113840" y="533926"/>
                </a:lnTo>
                <a:lnTo>
                  <a:pt x="2128627" y="577722"/>
                </a:lnTo>
                <a:lnTo>
                  <a:pt x="2142026" y="621740"/>
                </a:lnTo>
                <a:lnTo>
                  <a:pt x="2154074" y="666096"/>
                </a:lnTo>
                <a:lnTo>
                  <a:pt x="2164664" y="710305"/>
                </a:lnTo>
                <a:lnTo>
                  <a:pt x="2173904" y="754784"/>
                </a:lnTo>
                <a:lnTo>
                  <a:pt x="2181759" y="799351"/>
                </a:lnTo>
                <a:lnTo>
                  <a:pt x="2188231" y="843970"/>
                </a:lnTo>
                <a:lnTo>
                  <a:pt x="2193319" y="888609"/>
                </a:lnTo>
                <a:lnTo>
                  <a:pt x="2197026" y="933234"/>
                </a:lnTo>
                <a:lnTo>
                  <a:pt x="2199351" y="977812"/>
                </a:lnTo>
                <a:lnTo>
                  <a:pt x="2200296" y="1022307"/>
                </a:lnTo>
                <a:lnTo>
                  <a:pt x="2199850" y="1066975"/>
                </a:lnTo>
                <a:lnTo>
                  <a:pt x="2198049" y="1110921"/>
                </a:lnTo>
                <a:lnTo>
                  <a:pt x="2194858" y="1154971"/>
                </a:lnTo>
                <a:lnTo>
                  <a:pt x="2190290" y="1198805"/>
                </a:lnTo>
                <a:lnTo>
                  <a:pt x="2184346" y="1242390"/>
                </a:lnTo>
                <a:lnTo>
                  <a:pt x="2177027" y="1285692"/>
                </a:lnTo>
                <a:lnTo>
                  <a:pt x="2168334" y="1328677"/>
                </a:lnTo>
                <a:lnTo>
                  <a:pt x="2158268" y="1371311"/>
                </a:lnTo>
                <a:lnTo>
                  <a:pt x="2146828" y="1413562"/>
                </a:lnTo>
                <a:lnTo>
                  <a:pt x="2134018" y="1455396"/>
                </a:lnTo>
                <a:lnTo>
                  <a:pt x="2119836" y="1496778"/>
                </a:lnTo>
                <a:lnTo>
                  <a:pt x="2104284" y="1537675"/>
                </a:lnTo>
                <a:lnTo>
                  <a:pt x="2087364" y="1578054"/>
                </a:lnTo>
                <a:lnTo>
                  <a:pt x="2069075" y="1617881"/>
                </a:lnTo>
                <a:lnTo>
                  <a:pt x="2049419" y="1657122"/>
                </a:lnTo>
                <a:lnTo>
                  <a:pt x="2028396" y="1695744"/>
                </a:lnTo>
                <a:lnTo>
                  <a:pt x="2006007" y="1733713"/>
                </a:lnTo>
                <a:lnTo>
                  <a:pt x="1982254" y="1770996"/>
                </a:lnTo>
                <a:lnTo>
                  <a:pt x="1957137" y="1807558"/>
                </a:lnTo>
                <a:lnTo>
                  <a:pt x="1930657" y="1843367"/>
                </a:lnTo>
                <a:lnTo>
                  <a:pt x="1902815" y="1878389"/>
                </a:lnTo>
                <a:lnTo>
                  <a:pt x="1873611" y="1912589"/>
                </a:lnTo>
                <a:lnTo>
                  <a:pt x="1843047" y="1945935"/>
                </a:lnTo>
                <a:lnTo>
                  <a:pt x="1811124" y="1978392"/>
                </a:lnTo>
                <a:lnTo>
                  <a:pt x="1777842" y="2009928"/>
                </a:lnTo>
                <a:lnTo>
                  <a:pt x="1743202" y="2040508"/>
                </a:lnTo>
                <a:lnTo>
                  <a:pt x="1706534" y="2070610"/>
                </a:lnTo>
                <a:lnTo>
                  <a:pt x="1668968" y="2099229"/>
                </a:lnTo>
                <a:lnTo>
                  <a:pt x="1630541" y="2126365"/>
                </a:lnTo>
                <a:lnTo>
                  <a:pt x="1591292" y="2152016"/>
                </a:lnTo>
                <a:lnTo>
                  <a:pt x="1551260" y="2176182"/>
                </a:lnTo>
                <a:lnTo>
                  <a:pt x="1510483" y="2198860"/>
                </a:lnTo>
                <a:lnTo>
                  <a:pt x="1469000" y="2220049"/>
                </a:lnTo>
                <a:lnTo>
                  <a:pt x="1426850" y="2239749"/>
                </a:lnTo>
                <a:lnTo>
                  <a:pt x="1384071" y="2257956"/>
                </a:lnTo>
                <a:lnTo>
                  <a:pt x="1340702" y="2274671"/>
                </a:lnTo>
                <a:lnTo>
                  <a:pt x="1296781" y="2289892"/>
                </a:lnTo>
                <a:lnTo>
                  <a:pt x="1252348" y="2303617"/>
                </a:lnTo>
                <a:lnTo>
                  <a:pt x="1207440" y="2315844"/>
                </a:lnTo>
                <a:lnTo>
                  <a:pt x="1162097" y="2326574"/>
                </a:lnTo>
                <a:lnTo>
                  <a:pt x="1116357" y="2335803"/>
                </a:lnTo>
                <a:lnTo>
                  <a:pt x="1070259" y="2343532"/>
                </a:lnTo>
                <a:lnTo>
                  <a:pt x="1023842" y="2349757"/>
                </a:lnTo>
                <a:lnTo>
                  <a:pt x="977143" y="2354479"/>
                </a:lnTo>
                <a:lnTo>
                  <a:pt x="930202" y="2357696"/>
                </a:lnTo>
                <a:lnTo>
                  <a:pt x="883057" y="2359405"/>
                </a:lnTo>
                <a:lnTo>
                  <a:pt x="835747" y="2359606"/>
                </a:lnTo>
                <a:lnTo>
                  <a:pt x="1609738" y="2359606"/>
                </a:lnTo>
                <a:lnTo>
                  <a:pt x="1654281" y="2337830"/>
                </a:lnTo>
                <a:lnTo>
                  <a:pt x="1693657" y="2316709"/>
                </a:lnTo>
                <a:lnTo>
                  <a:pt x="1732342" y="2294206"/>
                </a:lnTo>
                <a:lnTo>
                  <a:pt x="1770301" y="2270323"/>
                </a:lnTo>
                <a:lnTo>
                  <a:pt x="1807499" y="2245060"/>
                </a:lnTo>
                <a:lnTo>
                  <a:pt x="1843900" y="2218419"/>
                </a:lnTo>
                <a:lnTo>
                  <a:pt x="1879467" y="2190402"/>
                </a:lnTo>
                <a:lnTo>
                  <a:pt x="1914166" y="2161010"/>
                </a:lnTo>
                <a:lnTo>
                  <a:pt x="1947960" y="2130244"/>
                </a:lnTo>
                <a:lnTo>
                  <a:pt x="1980813" y="2098105"/>
                </a:lnTo>
                <a:lnTo>
                  <a:pt x="2012691" y="2064594"/>
                </a:lnTo>
                <a:lnTo>
                  <a:pt x="2043557" y="2029714"/>
                </a:lnTo>
                <a:lnTo>
                  <a:pt x="2073147" y="1993737"/>
                </a:lnTo>
                <a:lnTo>
                  <a:pt x="2101224" y="1956977"/>
                </a:lnTo>
                <a:lnTo>
                  <a:pt x="2127793" y="1919470"/>
                </a:lnTo>
                <a:lnTo>
                  <a:pt x="2152858" y="1881250"/>
                </a:lnTo>
                <a:lnTo>
                  <a:pt x="2176424" y="1842353"/>
                </a:lnTo>
                <a:lnTo>
                  <a:pt x="2198494" y="1802816"/>
                </a:lnTo>
                <a:lnTo>
                  <a:pt x="2219073" y="1762672"/>
                </a:lnTo>
                <a:lnTo>
                  <a:pt x="2238166" y="1721958"/>
                </a:lnTo>
                <a:lnTo>
                  <a:pt x="2255777" y="1680710"/>
                </a:lnTo>
                <a:lnTo>
                  <a:pt x="2271910" y="1638962"/>
                </a:lnTo>
                <a:lnTo>
                  <a:pt x="2286570" y="1596751"/>
                </a:lnTo>
                <a:lnTo>
                  <a:pt x="2299760" y="1554111"/>
                </a:lnTo>
                <a:lnTo>
                  <a:pt x="2311486" y="1511079"/>
                </a:lnTo>
                <a:lnTo>
                  <a:pt x="2321752" y="1467690"/>
                </a:lnTo>
                <a:lnTo>
                  <a:pt x="2330561" y="1423979"/>
                </a:lnTo>
                <a:lnTo>
                  <a:pt x="2337919" y="1379982"/>
                </a:lnTo>
                <a:lnTo>
                  <a:pt x="2343830" y="1335734"/>
                </a:lnTo>
                <a:lnTo>
                  <a:pt x="2348297" y="1291272"/>
                </a:lnTo>
                <a:lnTo>
                  <a:pt x="2351326" y="1246629"/>
                </a:lnTo>
                <a:lnTo>
                  <a:pt x="2352921" y="1201843"/>
                </a:lnTo>
                <a:lnTo>
                  <a:pt x="2353031" y="1154971"/>
                </a:lnTo>
                <a:lnTo>
                  <a:pt x="2351826" y="1111980"/>
                </a:lnTo>
                <a:lnTo>
                  <a:pt x="2349118" y="1066688"/>
                </a:lnTo>
                <a:lnTo>
                  <a:pt x="2345046" y="1021967"/>
                </a:lnTo>
                <a:lnTo>
                  <a:pt x="2339535" y="976993"/>
                </a:lnTo>
                <a:lnTo>
                  <a:pt x="2332616" y="932088"/>
                </a:lnTo>
                <a:lnTo>
                  <a:pt x="2324294" y="887288"/>
                </a:lnTo>
                <a:lnTo>
                  <a:pt x="2314572" y="842627"/>
                </a:lnTo>
                <a:lnTo>
                  <a:pt x="2303456" y="798142"/>
                </a:lnTo>
                <a:lnTo>
                  <a:pt x="2290948" y="753868"/>
                </a:lnTo>
                <a:lnTo>
                  <a:pt x="2277055" y="709841"/>
                </a:lnTo>
                <a:lnTo>
                  <a:pt x="2261721" y="665945"/>
                </a:lnTo>
                <a:lnTo>
                  <a:pt x="2245126" y="622668"/>
                </a:lnTo>
                <a:lnTo>
                  <a:pt x="2227100" y="579594"/>
                </a:lnTo>
                <a:lnTo>
                  <a:pt x="2207705" y="536908"/>
                </a:lnTo>
                <a:lnTo>
                  <a:pt x="2186945" y="494646"/>
                </a:lnTo>
                <a:lnTo>
                  <a:pt x="2164826" y="452844"/>
                </a:lnTo>
                <a:lnTo>
                  <a:pt x="2141351" y="411538"/>
                </a:lnTo>
                <a:lnTo>
                  <a:pt x="2116524" y="370761"/>
                </a:lnTo>
                <a:lnTo>
                  <a:pt x="2090350" y="330551"/>
                </a:lnTo>
                <a:lnTo>
                  <a:pt x="2062834" y="290943"/>
                </a:lnTo>
                <a:lnTo>
                  <a:pt x="2033979" y="251972"/>
                </a:lnTo>
                <a:lnTo>
                  <a:pt x="2003791" y="213674"/>
                </a:lnTo>
                <a:lnTo>
                  <a:pt x="1972273" y="176083"/>
                </a:lnTo>
                <a:lnTo>
                  <a:pt x="1939429" y="139237"/>
                </a:lnTo>
                <a:lnTo>
                  <a:pt x="1905265" y="103170"/>
                </a:lnTo>
                <a:lnTo>
                  <a:pt x="1869784" y="67918"/>
                </a:lnTo>
                <a:lnTo>
                  <a:pt x="1832991" y="33516"/>
                </a:lnTo>
                <a:lnTo>
                  <a:pt x="1794890" y="0"/>
                </a:lnTo>
                <a:close/>
              </a:path>
            </a:pathLst>
          </a:custGeom>
          <a:solidFill>
            <a:srgbClr val="C8C8C8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00200" y="1941067"/>
            <a:ext cx="2873375" cy="896619"/>
          </a:xfrm>
          <a:custGeom>
            <a:avLst/>
            <a:gdLst/>
            <a:ahLst/>
            <a:cxnLst/>
            <a:rect l="l" t="t" r="r" b="b"/>
            <a:pathLst>
              <a:path w="2873375" h="896619">
                <a:moveTo>
                  <a:pt x="0" y="896239"/>
                </a:moveTo>
                <a:lnTo>
                  <a:pt x="2873375" y="0"/>
                </a:lnTo>
              </a:path>
            </a:pathLst>
          </a:custGeom>
          <a:ln w="9524">
            <a:solidFill>
              <a:srgbClr val="B1B1B1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13027" y="2844545"/>
            <a:ext cx="3201670" cy="662940"/>
          </a:xfrm>
          <a:custGeom>
            <a:avLst/>
            <a:gdLst/>
            <a:ahLst/>
            <a:cxnLst/>
            <a:rect l="l" t="t" r="r" b="b"/>
            <a:pathLst>
              <a:path w="3201670" h="662939">
                <a:moveTo>
                  <a:pt x="0" y="0"/>
                </a:moveTo>
                <a:lnTo>
                  <a:pt x="3201670" y="662558"/>
                </a:lnTo>
              </a:path>
            </a:pathLst>
          </a:custGeom>
          <a:ln w="9525">
            <a:solidFill>
              <a:srgbClr val="B1B1B1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95500" y="2845816"/>
            <a:ext cx="2171700" cy="2174875"/>
          </a:xfrm>
          <a:custGeom>
            <a:avLst/>
            <a:gdLst/>
            <a:ahLst/>
            <a:cxnLst/>
            <a:rect l="l" t="t" r="r" b="b"/>
            <a:pathLst>
              <a:path w="2171700" h="2174875">
                <a:moveTo>
                  <a:pt x="0" y="0"/>
                </a:moveTo>
                <a:lnTo>
                  <a:pt x="2171573" y="2174494"/>
                </a:lnTo>
              </a:path>
            </a:pathLst>
          </a:custGeom>
          <a:ln w="9525">
            <a:solidFill>
              <a:srgbClr val="B1B1B1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08836" y="2853054"/>
            <a:ext cx="124460" cy="2898140"/>
          </a:xfrm>
          <a:custGeom>
            <a:avLst/>
            <a:gdLst/>
            <a:ahLst/>
            <a:cxnLst/>
            <a:rect l="l" t="t" r="r" b="b"/>
            <a:pathLst>
              <a:path w="124460" h="2898140">
                <a:moveTo>
                  <a:pt x="0" y="0"/>
                </a:moveTo>
                <a:lnTo>
                  <a:pt x="124078" y="2898089"/>
                </a:lnTo>
              </a:path>
            </a:pathLst>
          </a:custGeom>
          <a:ln w="9525">
            <a:solidFill>
              <a:srgbClr val="B1B1B1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0683" y="2645664"/>
            <a:ext cx="1527048" cy="719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8927" y="2721864"/>
            <a:ext cx="641604" cy="108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60520" y="3656076"/>
            <a:ext cx="790955" cy="2194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69079" y="2865120"/>
            <a:ext cx="961644" cy="9311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69079" y="2865120"/>
            <a:ext cx="955548" cy="932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33823" y="3582923"/>
            <a:ext cx="427990" cy="201295"/>
          </a:xfrm>
          <a:custGeom>
            <a:avLst/>
            <a:gdLst/>
            <a:ahLst/>
            <a:cxnLst/>
            <a:rect l="l" t="t" r="r" b="b"/>
            <a:pathLst>
              <a:path w="427989" h="201295">
                <a:moveTo>
                  <a:pt x="0" y="152526"/>
                </a:moveTo>
                <a:lnTo>
                  <a:pt x="17141" y="176450"/>
                </a:lnTo>
                <a:lnTo>
                  <a:pt x="47173" y="192701"/>
                </a:lnTo>
                <a:lnTo>
                  <a:pt x="87725" y="201056"/>
                </a:lnTo>
                <a:lnTo>
                  <a:pt x="136426" y="201294"/>
                </a:lnTo>
                <a:lnTo>
                  <a:pt x="190905" y="193193"/>
                </a:lnTo>
                <a:lnTo>
                  <a:pt x="248792" y="176530"/>
                </a:lnTo>
                <a:lnTo>
                  <a:pt x="291230" y="158218"/>
                </a:lnTo>
                <a:lnTo>
                  <a:pt x="42946" y="158218"/>
                </a:lnTo>
                <a:lnTo>
                  <a:pt x="0" y="152526"/>
                </a:lnTo>
                <a:close/>
              </a:path>
              <a:path w="427989" h="201295">
                <a:moveTo>
                  <a:pt x="425830" y="0"/>
                </a:moveTo>
                <a:lnTo>
                  <a:pt x="393612" y="34022"/>
                </a:lnTo>
                <a:lnTo>
                  <a:pt x="339130" y="74605"/>
                </a:lnTo>
                <a:lnTo>
                  <a:pt x="292840" y="100395"/>
                </a:lnTo>
                <a:lnTo>
                  <a:pt x="243278" y="122020"/>
                </a:lnTo>
                <a:lnTo>
                  <a:pt x="191976" y="139049"/>
                </a:lnTo>
                <a:lnTo>
                  <a:pt x="140466" y="151046"/>
                </a:lnTo>
                <a:lnTo>
                  <a:pt x="90279" y="157581"/>
                </a:lnTo>
                <a:lnTo>
                  <a:pt x="42946" y="158218"/>
                </a:lnTo>
                <a:lnTo>
                  <a:pt x="291230" y="158218"/>
                </a:lnTo>
                <a:lnTo>
                  <a:pt x="351361" y="124328"/>
                </a:lnTo>
                <a:lnTo>
                  <a:pt x="388842" y="93217"/>
                </a:lnTo>
                <a:lnTo>
                  <a:pt x="414871" y="61007"/>
                </a:lnTo>
                <a:lnTo>
                  <a:pt x="427763" y="29374"/>
                </a:lnTo>
                <a:lnTo>
                  <a:pt x="425830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62958" y="3657600"/>
            <a:ext cx="450215" cy="132715"/>
          </a:xfrm>
          <a:custGeom>
            <a:avLst/>
            <a:gdLst/>
            <a:ahLst/>
            <a:cxnLst/>
            <a:rect l="l" t="t" r="r" b="b"/>
            <a:pathLst>
              <a:path w="450214" h="132714">
                <a:moveTo>
                  <a:pt x="0" y="48132"/>
                </a:moveTo>
                <a:lnTo>
                  <a:pt x="36463" y="98321"/>
                </a:lnTo>
                <a:lnTo>
                  <a:pt x="73913" y="115982"/>
                </a:lnTo>
                <a:lnTo>
                  <a:pt x="121186" y="127653"/>
                </a:lnTo>
                <a:lnTo>
                  <a:pt x="176036" y="132558"/>
                </a:lnTo>
                <a:lnTo>
                  <a:pt x="236219" y="129920"/>
                </a:lnTo>
                <a:lnTo>
                  <a:pt x="295601" y="119723"/>
                </a:lnTo>
                <a:lnTo>
                  <a:pt x="348182" y="103293"/>
                </a:lnTo>
                <a:lnTo>
                  <a:pt x="391922" y="81867"/>
                </a:lnTo>
                <a:lnTo>
                  <a:pt x="394055" y="80232"/>
                </a:lnTo>
                <a:lnTo>
                  <a:pt x="189753" y="80232"/>
                </a:lnTo>
                <a:lnTo>
                  <a:pt x="136872" y="79775"/>
                </a:lnTo>
                <a:lnTo>
                  <a:pt x="86560" y="74314"/>
                </a:lnTo>
                <a:lnTo>
                  <a:pt x="40407" y="63788"/>
                </a:lnTo>
                <a:lnTo>
                  <a:pt x="0" y="48132"/>
                </a:lnTo>
                <a:close/>
              </a:path>
              <a:path w="450214" h="132714">
                <a:moveTo>
                  <a:pt x="449706" y="0"/>
                </a:moveTo>
                <a:lnTo>
                  <a:pt x="410452" y="25538"/>
                </a:lnTo>
                <a:lnTo>
                  <a:pt x="347941" y="52206"/>
                </a:lnTo>
                <a:lnTo>
                  <a:pt x="296876" y="66385"/>
                </a:lnTo>
                <a:lnTo>
                  <a:pt x="243617" y="75748"/>
                </a:lnTo>
                <a:lnTo>
                  <a:pt x="189753" y="80232"/>
                </a:lnTo>
                <a:lnTo>
                  <a:pt x="394055" y="80232"/>
                </a:lnTo>
                <a:lnTo>
                  <a:pt x="424782" y="56684"/>
                </a:lnTo>
                <a:lnTo>
                  <a:pt x="444723" y="28982"/>
                </a:lnTo>
                <a:lnTo>
                  <a:pt x="449706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19904" y="3679825"/>
            <a:ext cx="454025" cy="111125"/>
          </a:xfrm>
          <a:custGeom>
            <a:avLst/>
            <a:gdLst/>
            <a:ahLst/>
            <a:cxnLst/>
            <a:rect l="l" t="t" r="r" b="b"/>
            <a:pathLst>
              <a:path w="454025" h="111125">
                <a:moveTo>
                  <a:pt x="0" y="9398"/>
                </a:moveTo>
                <a:lnTo>
                  <a:pt x="32140" y="62498"/>
                </a:lnTo>
                <a:lnTo>
                  <a:pt x="68087" y="83312"/>
                </a:lnTo>
                <a:lnTo>
                  <a:pt x="114375" y="99003"/>
                </a:lnTo>
                <a:lnTo>
                  <a:pt x="168818" y="108599"/>
                </a:lnTo>
                <a:lnTo>
                  <a:pt x="229235" y="111125"/>
                </a:lnTo>
                <a:lnTo>
                  <a:pt x="289444" y="106094"/>
                </a:lnTo>
                <a:lnTo>
                  <a:pt x="343417" y="94252"/>
                </a:lnTo>
                <a:lnTo>
                  <a:pt x="389000" y="76660"/>
                </a:lnTo>
                <a:lnTo>
                  <a:pt x="418674" y="57793"/>
                </a:lnTo>
                <a:lnTo>
                  <a:pt x="241260" y="57793"/>
                </a:lnTo>
                <a:lnTo>
                  <a:pt x="187007" y="57642"/>
                </a:lnTo>
                <a:lnTo>
                  <a:pt x="134159" y="52651"/>
                </a:lnTo>
                <a:lnTo>
                  <a:pt x="84312" y="42896"/>
                </a:lnTo>
                <a:lnTo>
                  <a:pt x="39049" y="28448"/>
                </a:lnTo>
                <a:lnTo>
                  <a:pt x="0" y="9398"/>
                </a:lnTo>
                <a:close/>
              </a:path>
              <a:path w="454025" h="111125">
                <a:moveTo>
                  <a:pt x="453898" y="0"/>
                </a:moveTo>
                <a:lnTo>
                  <a:pt x="412392" y="22020"/>
                </a:lnTo>
                <a:lnTo>
                  <a:pt x="347599" y="43272"/>
                </a:lnTo>
                <a:lnTo>
                  <a:pt x="295322" y="53028"/>
                </a:lnTo>
                <a:lnTo>
                  <a:pt x="241260" y="57793"/>
                </a:lnTo>
                <a:lnTo>
                  <a:pt x="418674" y="57793"/>
                </a:lnTo>
                <a:lnTo>
                  <a:pt x="424043" y="54379"/>
                </a:lnTo>
                <a:lnTo>
                  <a:pt x="446399" y="28448"/>
                </a:lnTo>
                <a:lnTo>
                  <a:pt x="453898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81042" y="3653282"/>
            <a:ext cx="448309" cy="140335"/>
          </a:xfrm>
          <a:custGeom>
            <a:avLst/>
            <a:gdLst/>
            <a:ahLst/>
            <a:cxnLst/>
            <a:rect l="l" t="t" r="r" b="b"/>
            <a:pathLst>
              <a:path w="448310" h="140335">
                <a:moveTo>
                  <a:pt x="0" y="0"/>
                </a:moveTo>
                <a:lnTo>
                  <a:pt x="23410" y="57380"/>
                </a:lnTo>
                <a:lnTo>
                  <a:pt x="55578" y="83454"/>
                </a:lnTo>
                <a:lnTo>
                  <a:pt x="98721" y="106068"/>
                </a:lnTo>
                <a:lnTo>
                  <a:pt x="150838" y="123933"/>
                </a:lnTo>
                <a:lnTo>
                  <a:pt x="209931" y="135763"/>
                </a:lnTo>
                <a:lnTo>
                  <a:pt x="269992" y="140009"/>
                </a:lnTo>
                <a:lnTo>
                  <a:pt x="324960" y="136586"/>
                </a:lnTo>
                <a:lnTo>
                  <a:pt x="372554" y="126206"/>
                </a:lnTo>
                <a:lnTo>
                  <a:pt x="410496" y="109582"/>
                </a:lnTo>
                <a:lnTo>
                  <a:pt x="435256" y="88493"/>
                </a:lnTo>
                <a:lnTo>
                  <a:pt x="283981" y="88493"/>
                </a:lnTo>
                <a:lnTo>
                  <a:pt x="230042" y="84892"/>
                </a:lnTo>
                <a:lnTo>
                  <a:pt x="176672" y="76406"/>
                </a:lnTo>
                <a:lnTo>
                  <a:pt x="125428" y="63353"/>
                </a:lnTo>
                <a:lnTo>
                  <a:pt x="77864" y="46055"/>
                </a:lnTo>
                <a:lnTo>
                  <a:pt x="35536" y="24830"/>
                </a:lnTo>
                <a:lnTo>
                  <a:pt x="0" y="0"/>
                </a:lnTo>
                <a:close/>
              </a:path>
              <a:path w="448310" h="140335">
                <a:moveTo>
                  <a:pt x="448310" y="60452"/>
                </a:moveTo>
                <a:lnTo>
                  <a:pt x="404036" y="75900"/>
                </a:lnTo>
                <a:lnTo>
                  <a:pt x="336936" y="86887"/>
                </a:lnTo>
                <a:lnTo>
                  <a:pt x="283981" y="88493"/>
                </a:lnTo>
                <a:lnTo>
                  <a:pt x="435256" y="88493"/>
                </a:lnTo>
                <a:lnTo>
                  <a:pt x="436508" y="87426"/>
                </a:lnTo>
                <a:lnTo>
                  <a:pt x="448310" y="60452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11269" y="3675126"/>
            <a:ext cx="450850" cy="114300"/>
          </a:xfrm>
          <a:custGeom>
            <a:avLst/>
            <a:gdLst/>
            <a:ahLst/>
            <a:cxnLst/>
            <a:rect l="l" t="t" r="r" b="b"/>
            <a:pathLst>
              <a:path w="450850" h="114300">
                <a:moveTo>
                  <a:pt x="0" y="0"/>
                </a:moveTo>
                <a:lnTo>
                  <a:pt x="28194" y="53415"/>
                </a:lnTo>
                <a:lnTo>
                  <a:pt x="62388" y="75977"/>
                </a:lnTo>
                <a:lnTo>
                  <a:pt x="107187" y="94328"/>
                </a:lnTo>
                <a:lnTo>
                  <a:pt x="160496" y="107379"/>
                </a:lnTo>
                <a:lnTo>
                  <a:pt x="220217" y="114046"/>
                </a:lnTo>
                <a:lnTo>
                  <a:pt x="280251" y="113366"/>
                </a:lnTo>
                <a:lnTo>
                  <a:pt x="334555" y="105687"/>
                </a:lnTo>
                <a:lnTo>
                  <a:pt x="380936" y="91884"/>
                </a:lnTo>
                <a:lnTo>
                  <a:pt x="417199" y="72832"/>
                </a:lnTo>
                <a:lnTo>
                  <a:pt x="426878" y="63364"/>
                </a:lnTo>
                <a:lnTo>
                  <a:pt x="235829" y="63364"/>
                </a:lnTo>
                <a:lnTo>
                  <a:pt x="182070" y="59451"/>
                </a:lnTo>
                <a:lnTo>
                  <a:pt x="130031" y="50972"/>
                </a:lnTo>
                <a:lnTo>
                  <a:pt x="81289" y="38113"/>
                </a:lnTo>
                <a:lnTo>
                  <a:pt x="37420" y="21060"/>
                </a:lnTo>
                <a:lnTo>
                  <a:pt x="0" y="0"/>
                </a:lnTo>
                <a:close/>
              </a:path>
              <a:path w="450850" h="114300">
                <a:moveTo>
                  <a:pt x="450595" y="22479"/>
                </a:moveTo>
                <a:lnTo>
                  <a:pt x="407894" y="40802"/>
                </a:lnTo>
                <a:lnTo>
                  <a:pt x="342204" y="56748"/>
                </a:lnTo>
                <a:lnTo>
                  <a:pt x="289732" y="62525"/>
                </a:lnTo>
                <a:lnTo>
                  <a:pt x="235829" y="63364"/>
                </a:lnTo>
                <a:lnTo>
                  <a:pt x="426878" y="63364"/>
                </a:lnTo>
                <a:lnTo>
                  <a:pt x="441150" y="49405"/>
                </a:lnTo>
                <a:lnTo>
                  <a:pt x="450595" y="2247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54870" y="3618229"/>
            <a:ext cx="434340" cy="184785"/>
          </a:xfrm>
          <a:custGeom>
            <a:avLst/>
            <a:gdLst/>
            <a:ahLst/>
            <a:cxnLst/>
            <a:rect l="l" t="t" r="r" b="b"/>
            <a:pathLst>
              <a:path w="434339" h="184785">
                <a:moveTo>
                  <a:pt x="264" y="0"/>
                </a:moveTo>
                <a:lnTo>
                  <a:pt x="14657" y="60165"/>
                </a:lnTo>
                <a:lnTo>
                  <a:pt x="42460" y="90805"/>
                </a:lnTo>
                <a:lnTo>
                  <a:pt x="81629" y="119709"/>
                </a:lnTo>
                <a:lnTo>
                  <a:pt x="130386" y="145297"/>
                </a:lnTo>
                <a:lnTo>
                  <a:pt x="186954" y="165989"/>
                </a:lnTo>
                <a:lnTo>
                  <a:pt x="245680" y="179342"/>
                </a:lnTo>
                <a:lnTo>
                  <a:pt x="300525" y="184338"/>
                </a:lnTo>
                <a:lnTo>
                  <a:pt x="349133" y="181340"/>
                </a:lnTo>
                <a:lnTo>
                  <a:pt x="389147" y="170711"/>
                </a:lnTo>
                <a:lnTo>
                  <a:pt x="418212" y="152815"/>
                </a:lnTo>
                <a:lnTo>
                  <a:pt x="427836" y="137668"/>
                </a:lnTo>
                <a:lnTo>
                  <a:pt x="370850" y="137668"/>
                </a:lnTo>
                <a:lnTo>
                  <a:pt x="319943" y="137034"/>
                </a:lnTo>
                <a:lnTo>
                  <a:pt x="267369" y="130552"/>
                </a:lnTo>
                <a:lnTo>
                  <a:pt x="214616" y="118777"/>
                </a:lnTo>
                <a:lnTo>
                  <a:pt x="163173" y="102266"/>
                </a:lnTo>
                <a:lnTo>
                  <a:pt x="114528" y="81577"/>
                </a:lnTo>
                <a:lnTo>
                  <a:pt x="70170" y="57265"/>
                </a:lnTo>
                <a:lnTo>
                  <a:pt x="31585" y="29887"/>
                </a:lnTo>
                <a:lnTo>
                  <a:pt x="264" y="0"/>
                </a:lnTo>
                <a:close/>
              </a:path>
              <a:path w="434339" h="184785">
                <a:moveTo>
                  <a:pt x="433969" y="128016"/>
                </a:moveTo>
                <a:lnTo>
                  <a:pt x="419499" y="131560"/>
                </a:lnTo>
                <a:lnTo>
                  <a:pt x="404124" y="134366"/>
                </a:lnTo>
                <a:lnTo>
                  <a:pt x="387892" y="136409"/>
                </a:lnTo>
                <a:lnTo>
                  <a:pt x="370850" y="137668"/>
                </a:lnTo>
                <a:lnTo>
                  <a:pt x="427836" y="137668"/>
                </a:lnTo>
                <a:lnTo>
                  <a:pt x="433969" y="12801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21702" y="3585336"/>
            <a:ext cx="424180" cy="208915"/>
          </a:xfrm>
          <a:custGeom>
            <a:avLst/>
            <a:gdLst/>
            <a:ahLst/>
            <a:cxnLst/>
            <a:rect l="l" t="t" r="r" b="b"/>
            <a:pathLst>
              <a:path w="424179" h="208914">
                <a:moveTo>
                  <a:pt x="2444" y="0"/>
                </a:moveTo>
                <a:lnTo>
                  <a:pt x="12270" y="59633"/>
                </a:lnTo>
                <a:lnTo>
                  <a:pt x="37607" y="91916"/>
                </a:lnTo>
                <a:lnTo>
                  <a:pt x="74363" y="123585"/>
                </a:lnTo>
                <a:lnTo>
                  <a:pt x="120892" y="152946"/>
                </a:lnTo>
                <a:lnTo>
                  <a:pt x="175545" y="178307"/>
                </a:lnTo>
                <a:lnTo>
                  <a:pt x="232829" y="196765"/>
                </a:lnTo>
                <a:lnTo>
                  <a:pt x="286895" y="206760"/>
                </a:lnTo>
                <a:lnTo>
                  <a:pt x="335374" y="208422"/>
                </a:lnTo>
                <a:lnTo>
                  <a:pt x="375894" y="201882"/>
                </a:lnTo>
                <a:lnTo>
                  <a:pt x="406085" y="187271"/>
                </a:lnTo>
                <a:lnTo>
                  <a:pt x="420584" y="168576"/>
                </a:lnTo>
                <a:lnTo>
                  <a:pt x="377195" y="168576"/>
                </a:lnTo>
                <a:lnTo>
                  <a:pt x="360203" y="168148"/>
                </a:lnTo>
                <a:lnTo>
                  <a:pt x="309722" y="162766"/>
                </a:lnTo>
                <a:lnTo>
                  <a:pt x="258011" y="151554"/>
                </a:lnTo>
                <a:lnTo>
                  <a:pt x="206509" y="135192"/>
                </a:lnTo>
                <a:lnTo>
                  <a:pt x="156653" y="114363"/>
                </a:lnTo>
                <a:lnTo>
                  <a:pt x="109881" y="89747"/>
                </a:lnTo>
                <a:lnTo>
                  <a:pt x="67630" y="62027"/>
                </a:lnTo>
                <a:lnTo>
                  <a:pt x="31339" y="31884"/>
                </a:lnTo>
                <a:lnTo>
                  <a:pt x="2444" y="0"/>
                </a:lnTo>
                <a:close/>
              </a:path>
              <a:path w="424179" h="208914">
                <a:moveTo>
                  <a:pt x="423576" y="164719"/>
                </a:moveTo>
                <a:lnTo>
                  <a:pt x="408941" y="166862"/>
                </a:lnTo>
                <a:lnTo>
                  <a:pt x="393461" y="168148"/>
                </a:lnTo>
                <a:lnTo>
                  <a:pt x="377195" y="168576"/>
                </a:lnTo>
                <a:lnTo>
                  <a:pt x="420584" y="168576"/>
                </a:lnTo>
                <a:lnTo>
                  <a:pt x="423576" y="164719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3495" y="3539871"/>
            <a:ext cx="397510" cy="259079"/>
          </a:xfrm>
          <a:custGeom>
            <a:avLst/>
            <a:gdLst/>
            <a:ahLst/>
            <a:cxnLst/>
            <a:rect l="l" t="t" r="r" b="b"/>
            <a:pathLst>
              <a:path w="397510" h="259079">
                <a:moveTo>
                  <a:pt x="7283" y="0"/>
                </a:moveTo>
                <a:lnTo>
                  <a:pt x="0" y="28503"/>
                </a:lnTo>
                <a:lnTo>
                  <a:pt x="6841" y="61910"/>
                </a:lnTo>
                <a:lnTo>
                  <a:pt x="26460" y="98266"/>
                </a:lnTo>
                <a:lnTo>
                  <a:pt x="57509" y="135617"/>
                </a:lnTo>
                <a:lnTo>
                  <a:pt x="98641" y="172008"/>
                </a:lnTo>
                <a:lnTo>
                  <a:pt x="148507" y="205485"/>
                </a:lnTo>
                <a:lnTo>
                  <a:pt x="202248" y="232406"/>
                </a:lnTo>
                <a:lnTo>
                  <a:pt x="254199" y="250288"/>
                </a:lnTo>
                <a:lnTo>
                  <a:pt x="302003" y="258921"/>
                </a:lnTo>
                <a:lnTo>
                  <a:pt x="343297" y="258092"/>
                </a:lnTo>
                <a:lnTo>
                  <a:pt x="375723" y="247590"/>
                </a:lnTo>
                <a:lnTo>
                  <a:pt x="396841" y="227278"/>
                </a:lnTo>
                <a:lnTo>
                  <a:pt x="382068" y="227278"/>
                </a:lnTo>
                <a:lnTo>
                  <a:pt x="366503" y="226377"/>
                </a:lnTo>
                <a:lnTo>
                  <a:pt x="284250" y="209026"/>
                </a:lnTo>
                <a:lnTo>
                  <a:pt x="234865" y="190238"/>
                </a:lnTo>
                <a:lnTo>
                  <a:pt x="186573" y="166270"/>
                </a:lnTo>
                <a:lnTo>
                  <a:pt x="140681" y="138017"/>
                </a:lnTo>
                <a:lnTo>
                  <a:pt x="98498" y="106370"/>
                </a:lnTo>
                <a:lnTo>
                  <a:pt x="61332" y="72223"/>
                </a:lnTo>
                <a:lnTo>
                  <a:pt x="30491" y="36468"/>
                </a:lnTo>
                <a:lnTo>
                  <a:pt x="7283" y="0"/>
                </a:lnTo>
                <a:close/>
              </a:path>
              <a:path w="397510" h="259079">
                <a:moveTo>
                  <a:pt x="396919" y="227202"/>
                </a:moveTo>
                <a:lnTo>
                  <a:pt x="382068" y="227278"/>
                </a:lnTo>
                <a:lnTo>
                  <a:pt x="396841" y="22727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453509" y="315506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02992" y="1760220"/>
            <a:ext cx="1461516" cy="4297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715005" y="1792604"/>
            <a:ext cx="1240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TUYẾN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TÍNH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99588" y="3119627"/>
            <a:ext cx="1217676" cy="429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911601" y="3153282"/>
            <a:ext cx="996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NHỊ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PHÂN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069592" y="4034028"/>
            <a:ext cx="1382268" cy="429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181225" y="4067936"/>
            <a:ext cx="1162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HỖ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TƯƠNG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34796" y="4686300"/>
            <a:ext cx="1325880" cy="4297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145539" y="4720590"/>
            <a:ext cx="1104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PHI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TUYẾN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101084" y="2176272"/>
            <a:ext cx="595884" cy="1645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32503" y="1583436"/>
            <a:ext cx="723900" cy="6979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32503" y="1583436"/>
            <a:ext cx="719328" cy="6995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01490" y="2100960"/>
            <a:ext cx="320040" cy="151765"/>
          </a:xfrm>
          <a:custGeom>
            <a:avLst/>
            <a:gdLst/>
            <a:ahLst/>
            <a:cxnLst/>
            <a:rect l="l" t="t" r="r" b="b"/>
            <a:pathLst>
              <a:path w="320039" h="151764">
                <a:moveTo>
                  <a:pt x="0" y="114553"/>
                </a:moveTo>
                <a:lnTo>
                  <a:pt x="23141" y="139767"/>
                </a:lnTo>
                <a:lnTo>
                  <a:pt x="66071" y="151764"/>
                </a:lnTo>
                <a:lnTo>
                  <a:pt x="122765" y="149951"/>
                </a:lnTo>
                <a:lnTo>
                  <a:pt x="187198" y="133730"/>
                </a:lnTo>
                <a:lnTo>
                  <a:pt x="217485" y="119464"/>
                </a:lnTo>
                <a:lnTo>
                  <a:pt x="43867" y="119464"/>
                </a:lnTo>
                <a:lnTo>
                  <a:pt x="0" y="114553"/>
                </a:lnTo>
                <a:close/>
              </a:path>
              <a:path w="320039" h="151764">
                <a:moveTo>
                  <a:pt x="319659" y="0"/>
                </a:moveTo>
                <a:lnTo>
                  <a:pt x="285750" y="34162"/>
                </a:lnTo>
                <a:lnTo>
                  <a:pt x="243469" y="63330"/>
                </a:lnTo>
                <a:lnTo>
                  <a:pt x="195410" y="87206"/>
                </a:lnTo>
                <a:lnTo>
                  <a:pt x="144303" y="105028"/>
                </a:lnTo>
                <a:lnTo>
                  <a:pt x="92879" y="116035"/>
                </a:lnTo>
                <a:lnTo>
                  <a:pt x="43867" y="119464"/>
                </a:lnTo>
                <a:lnTo>
                  <a:pt x="217485" y="119464"/>
                </a:lnTo>
                <a:lnTo>
                  <a:pt x="247257" y="105441"/>
                </a:lnTo>
                <a:lnTo>
                  <a:pt x="292195" y="70865"/>
                </a:lnTo>
                <a:lnTo>
                  <a:pt x="317750" y="34289"/>
                </a:lnTo>
                <a:lnTo>
                  <a:pt x="319659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49801" y="2155317"/>
            <a:ext cx="336550" cy="97790"/>
          </a:xfrm>
          <a:custGeom>
            <a:avLst/>
            <a:gdLst/>
            <a:ahLst/>
            <a:cxnLst/>
            <a:rect l="l" t="t" r="r" b="b"/>
            <a:pathLst>
              <a:path w="336550" h="97789">
                <a:moveTo>
                  <a:pt x="0" y="36068"/>
                </a:moveTo>
                <a:lnTo>
                  <a:pt x="16456" y="65361"/>
                </a:lnTo>
                <a:lnTo>
                  <a:pt x="55165" y="86582"/>
                </a:lnTo>
                <a:lnTo>
                  <a:pt x="110424" y="97754"/>
                </a:lnTo>
                <a:lnTo>
                  <a:pt x="176529" y="96900"/>
                </a:lnTo>
                <a:lnTo>
                  <a:pt x="241373" y="83706"/>
                </a:lnTo>
                <a:lnTo>
                  <a:pt x="293036" y="61071"/>
                </a:lnTo>
                <a:lnTo>
                  <a:pt x="294390" y="59896"/>
                </a:lnTo>
                <a:lnTo>
                  <a:pt x="141906" y="59896"/>
                </a:lnTo>
                <a:lnTo>
                  <a:pt x="89544" y="58650"/>
                </a:lnTo>
                <a:lnTo>
                  <a:pt x="41302" y="50744"/>
                </a:lnTo>
                <a:lnTo>
                  <a:pt x="0" y="36068"/>
                </a:lnTo>
                <a:close/>
              </a:path>
              <a:path w="336550" h="97789">
                <a:moveTo>
                  <a:pt x="336296" y="0"/>
                </a:moveTo>
                <a:lnTo>
                  <a:pt x="295528" y="24765"/>
                </a:lnTo>
                <a:lnTo>
                  <a:pt x="247717" y="42844"/>
                </a:lnTo>
                <a:lnTo>
                  <a:pt x="195570" y="54591"/>
                </a:lnTo>
                <a:lnTo>
                  <a:pt x="141906" y="59896"/>
                </a:lnTo>
                <a:lnTo>
                  <a:pt x="294390" y="59896"/>
                </a:lnTo>
                <a:lnTo>
                  <a:pt x="326388" y="32125"/>
                </a:lnTo>
                <a:lnTo>
                  <a:pt x="336296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18685" y="2169922"/>
            <a:ext cx="338455" cy="83185"/>
          </a:xfrm>
          <a:custGeom>
            <a:avLst/>
            <a:gdLst/>
            <a:ahLst/>
            <a:cxnLst/>
            <a:rect l="l" t="t" r="r" b="b"/>
            <a:pathLst>
              <a:path w="338454" h="83185">
                <a:moveTo>
                  <a:pt x="0" y="6985"/>
                </a:moveTo>
                <a:lnTo>
                  <a:pt x="13918" y="37584"/>
                </a:lnTo>
                <a:lnTo>
                  <a:pt x="50672" y="62039"/>
                </a:lnTo>
                <a:lnTo>
                  <a:pt x="104763" y="77922"/>
                </a:lnTo>
                <a:lnTo>
                  <a:pt x="170687" y="82803"/>
                </a:lnTo>
                <a:lnTo>
                  <a:pt x="236420" y="75223"/>
                </a:lnTo>
                <a:lnTo>
                  <a:pt x="289829" y="57118"/>
                </a:lnTo>
                <a:lnTo>
                  <a:pt x="309375" y="42910"/>
                </a:lnTo>
                <a:lnTo>
                  <a:pt x="139318" y="42910"/>
                </a:lnTo>
                <a:lnTo>
                  <a:pt x="87253" y="37173"/>
                </a:lnTo>
                <a:lnTo>
                  <a:pt x="39873" y="25157"/>
                </a:lnTo>
                <a:lnTo>
                  <a:pt x="0" y="6985"/>
                </a:lnTo>
                <a:close/>
              </a:path>
              <a:path w="338454" h="83185">
                <a:moveTo>
                  <a:pt x="338200" y="0"/>
                </a:moveTo>
                <a:lnTo>
                  <a:pt x="295401" y="21208"/>
                </a:lnTo>
                <a:lnTo>
                  <a:pt x="246215" y="35051"/>
                </a:lnTo>
                <a:lnTo>
                  <a:pt x="193246" y="42243"/>
                </a:lnTo>
                <a:lnTo>
                  <a:pt x="139318" y="42910"/>
                </a:lnTo>
                <a:lnTo>
                  <a:pt x="309375" y="42910"/>
                </a:lnTo>
                <a:lnTo>
                  <a:pt x="325546" y="31154"/>
                </a:lnTo>
                <a:lnTo>
                  <a:pt x="338200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86935" y="2152650"/>
            <a:ext cx="336550" cy="106045"/>
          </a:xfrm>
          <a:custGeom>
            <a:avLst/>
            <a:gdLst/>
            <a:ahLst/>
            <a:cxnLst/>
            <a:rect l="l" t="t" r="r" b="b"/>
            <a:pathLst>
              <a:path w="336550" h="106044">
                <a:moveTo>
                  <a:pt x="0" y="0"/>
                </a:moveTo>
                <a:lnTo>
                  <a:pt x="41624" y="63452"/>
                </a:lnTo>
                <a:lnTo>
                  <a:pt x="92761" y="87885"/>
                </a:lnTo>
                <a:lnTo>
                  <a:pt x="157352" y="102997"/>
                </a:lnTo>
                <a:lnTo>
                  <a:pt x="223732" y="105542"/>
                </a:lnTo>
                <a:lnTo>
                  <a:pt x="279574" y="95551"/>
                </a:lnTo>
                <a:lnTo>
                  <a:pt x="319105" y="74868"/>
                </a:lnTo>
                <a:lnTo>
                  <a:pt x="324051" y="66495"/>
                </a:lnTo>
                <a:lnTo>
                  <a:pt x="239730" y="66495"/>
                </a:lnTo>
                <a:lnTo>
                  <a:pt x="186069" y="65579"/>
                </a:lnTo>
                <a:lnTo>
                  <a:pt x="132492" y="57896"/>
                </a:lnTo>
                <a:lnTo>
                  <a:pt x="81773" y="44021"/>
                </a:lnTo>
                <a:lnTo>
                  <a:pt x="36685" y="24531"/>
                </a:lnTo>
                <a:lnTo>
                  <a:pt x="0" y="0"/>
                </a:lnTo>
                <a:close/>
              </a:path>
              <a:path w="336550" h="106044">
                <a:moveTo>
                  <a:pt x="336550" y="45338"/>
                </a:moveTo>
                <a:lnTo>
                  <a:pt x="290702" y="60071"/>
                </a:lnTo>
                <a:lnTo>
                  <a:pt x="239730" y="66495"/>
                </a:lnTo>
                <a:lnTo>
                  <a:pt x="324051" y="66495"/>
                </a:lnTo>
                <a:lnTo>
                  <a:pt x="336550" y="4533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07509" y="2175891"/>
            <a:ext cx="339725" cy="91440"/>
          </a:xfrm>
          <a:custGeom>
            <a:avLst/>
            <a:gdLst/>
            <a:ahLst/>
            <a:cxnLst/>
            <a:rect l="l" t="t" r="r" b="b"/>
            <a:pathLst>
              <a:path w="339725" h="91439">
                <a:moveTo>
                  <a:pt x="0" y="0"/>
                </a:moveTo>
                <a:lnTo>
                  <a:pt x="11729" y="32801"/>
                </a:lnTo>
                <a:lnTo>
                  <a:pt x="46783" y="60864"/>
                </a:lnTo>
                <a:lnTo>
                  <a:pt x="99816" y="81260"/>
                </a:lnTo>
                <a:lnTo>
                  <a:pt x="165480" y="91059"/>
                </a:lnTo>
                <a:lnTo>
                  <a:pt x="231846" y="87830"/>
                </a:lnTo>
                <a:lnTo>
                  <a:pt x="286638" y="72850"/>
                </a:lnTo>
                <a:lnTo>
                  <a:pt x="321101" y="50527"/>
                </a:lnTo>
                <a:lnTo>
                  <a:pt x="191036" y="50527"/>
                </a:lnTo>
                <a:lnTo>
                  <a:pt x="136969" y="47355"/>
                </a:lnTo>
                <a:lnTo>
                  <a:pt x="85231" y="37653"/>
                </a:lnTo>
                <a:lnTo>
                  <a:pt x="38636" y="21756"/>
                </a:lnTo>
                <a:lnTo>
                  <a:pt x="0" y="0"/>
                </a:lnTo>
                <a:close/>
              </a:path>
              <a:path w="339725" h="91439">
                <a:moveTo>
                  <a:pt x="339216" y="17018"/>
                </a:moveTo>
                <a:lnTo>
                  <a:pt x="294893" y="35941"/>
                </a:lnTo>
                <a:lnTo>
                  <a:pt x="244616" y="46834"/>
                </a:lnTo>
                <a:lnTo>
                  <a:pt x="191036" y="50527"/>
                </a:lnTo>
                <a:lnTo>
                  <a:pt x="321101" y="50527"/>
                </a:lnTo>
                <a:lnTo>
                  <a:pt x="324286" y="48464"/>
                </a:lnTo>
                <a:lnTo>
                  <a:pt x="339216" y="1701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68140" y="2133473"/>
            <a:ext cx="324485" cy="139700"/>
          </a:xfrm>
          <a:custGeom>
            <a:avLst/>
            <a:gdLst/>
            <a:ahLst/>
            <a:cxnLst/>
            <a:rect l="l" t="t" r="r" b="b"/>
            <a:pathLst>
              <a:path w="324485" h="139700">
                <a:moveTo>
                  <a:pt x="0" y="0"/>
                </a:moveTo>
                <a:lnTo>
                  <a:pt x="31019" y="70040"/>
                </a:lnTo>
                <a:lnTo>
                  <a:pt x="77545" y="102227"/>
                </a:lnTo>
                <a:lnTo>
                  <a:pt x="138811" y="127126"/>
                </a:lnTo>
                <a:lnTo>
                  <a:pt x="203733" y="139513"/>
                </a:lnTo>
                <a:lnTo>
                  <a:pt x="260238" y="137731"/>
                </a:lnTo>
                <a:lnTo>
                  <a:pt x="302385" y="122805"/>
                </a:lnTo>
                <a:lnTo>
                  <a:pt x="317768" y="103759"/>
                </a:lnTo>
                <a:lnTo>
                  <a:pt x="276860" y="103759"/>
                </a:lnTo>
                <a:lnTo>
                  <a:pt x="225642" y="102590"/>
                </a:lnTo>
                <a:lnTo>
                  <a:pt x="172936" y="93650"/>
                </a:lnTo>
                <a:lnTo>
                  <a:pt x="121380" y="77930"/>
                </a:lnTo>
                <a:lnTo>
                  <a:pt x="73612" y="56420"/>
                </a:lnTo>
                <a:lnTo>
                  <a:pt x="32273" y="30113"/>
                </a:lnTo>
                <a:lnTo>
                  <a:pt x="0" y="0"/>
                </a:lnTo>
                <a:close/>
              </a:path>
              <a:path w="324485" h="139700">
                <a:moveTo>
                  <a:pt x="324231" y="95757"/>
                </a:moveTo>
                <a:lnTo>
                  <a:pt x="313382" y="98615"/>
                </a:lnTo>
                <a:lnTo>
                  <a:pt x="301831" y="100901"/>
                </a:lnTo>
                <a:lnTo>
                  <a:pt x="289637" y="102615"/>
                </a:lnTo>
                <a:lnTo>
                  <a:pt x="276860" y="103759"/>
                </a:lnTo>
                <a:lnTo>
                  <a:pt x="317768" y="103759"/>
                </a:lnTo>
                <a:lnTo>
                  <a:pt x="324231" y="95757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44517" y="2110232"/>
            <a:ext cx="313690" cy="159385"/>
          </a:xfrm>
          <a:custGeom>
            <a:avLst/>
            <a:gdLst/>
            <a:ahLst/>
            <a:cxnLst/>
            <a:rect l="l" t="t" r="r" b="b"/>
            <a:pathLst>
              <a:path w="313689" h="159385">
                <a:moveTo>
                  <a:pt x="0" y="0"/>
                </a:moveTo>
                <a:lnTo>
                  <a:pt x="24574" y="72326"/>
                </a:lnTo>
                <a:lnTo>
                  <a:pt x="67901" y="108299"/>
                </a:lnTo>
                <a:lnTo>
                  <a:pt x="126492" y="138175"/>
                </a:lnTo>
                <a:lnTo>
                  <a:pt x="189827" y="156023"/>
                </a:lnTo>
                <a:lnTo>
                  <a:pt x="246078" y="159035"/>
                </a:lnTo>
                <a:lnTo>
                  <a:pt x="289208" y="147712"/>
                </a:lnTo>
                <a:lnTo>
                  <a:pt x="309309" y="126618"/>
                </a:lnTo>
                <a:lnTo>
                  <a:pt x="265557" y="126618"/>
                </a:lnTo>
                <a:lnTo>
                  <a:pt x="214850" y="121146"/>
                </a:lnTo>
                <a:lnTo>
                  <a:pt x="163350" y="107818"/>
                </a:lnTo>
                <a:lnTo>
                  <a:pt x="113585" y="87836"/>
                </a:lnTo>
                <a:lnTo>
                  <a:pt x="68086" y="62404"/>
                </a:lnTo>
                <a:lnTo>
                  <a:pt x="29381" y="32724"/>
                </a:lnTo>
                <a:lnTo>
                  <a:pt x="0" y="0"/>
                </a:lnTo>
                <a:close/>
              </a:path>
              <a:path w="313689" h="159385">
                <a:moveTo>
                  <a:pt x="313182" y="122554"/>
                </a:moveTo>
                <a:lnTo>
                  <a:pt x="302186" y="124529"/>
                </a:lnTo>
                <a:lnTo>
                  <a:pt x="290560" y="125872"/>
                </a:lnTo>
                <a:lnTo>
                  <a:pt x="278338" y="126573"/>
                </a:lnTo>
                <a:lnTo>
                  <a:pt x="265557" y="126618"/>
                </a:lnTo>
                <a:lnTo>
                  <a:pt x="309309" y="126618"/>
                </a:lnTo>
                <a:lnTo>
                  <a:pt x="313182" y="122554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20614" y="2074672"/>
            <a:ext cx="297180" cy="196215"/>
          </a:xfrm>
          <a:custGeom>
            <a:avLst/>
            <a:gdLst/>
            <a:ahLst/>
            <a:cxnLst/>
            <a:rect l="l" t="t" r="r" b="b"/>
            <a:pathLst>
              <a:path w="297179" h="196214">
                <a:moveTo>
                  <a:pt x="4726" y="0"/>
                </a:moveTo>
                <a:lnTo>
                  <a:pt x="18061" y="75374"/>
                </a:lnTo>
                <a:lnTo>
                  <a:pt x="55554" y="117728"/>
                </a:lnTo>
                <a:lnTo>
                  <a:pt x="109120" y="156463"/>
                </a:lnTo>
                <a:lnTo>
                  <a:pt x="169239" y="183987"/>
                </a:lnTo>
                <a:lnTo>
                  <a:pt x="224595" y="195770"/>
                </a:lnTo>
                <a:lnTo>
                  <a:pt x="269140" y="191361"/>
                </a:lnTo>
                <a:lnTo>
                  <a:pt x="296571" y="170501"/>
                </a:lnTo>
                <a:lnTo>
                  <a:pt x="285575" y="170501"/>
                </a:lnTo>
                <a:lnTo>
                  <a:pt x="273776" y="169957"/>
                </a:lnTo>
                <a:lnTo>
                  <a:pt x="199360" y="153437"/>
                </a:lnTo>
                <a:lnTo>
                  <a:pt x="150315" y="132211"/>
                </a:lnTo>
                <a:lnTo>
                  <a:pt x="104009" y="104663"/>
                </a:lnTo>
                <a:lnTo>
                  <a:pt x="62761" y="72385"/>
                </a:lnTo>
                <a:lnTo>
                  <a:pt x="28893" y="36966"/>
                </a:lnTo>
                <a:lnTo>
                  <a:pt x="4726" y="0"/>
                </a:lnTo>
                <a:close/>
              </a:path>
              <a:path w="297179" h="196214">
                <a:moveTo>
                  <a:pt x="296826" y="170306"/>
                </a:moveTo>
                <a:lnTo>
                  <a:pt x="285575" y="170501"/>
                </a:lnTo>
                <a:lnTo>
                  <a:pt x="296571" y="170501"/>
                </a:lnTo>
                <a:lnTo>
                  <a:pt x="296826" y="17030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291329" y="173710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224783" y="5286755"/>
            <a:ext cx="979932" cy="2727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10483" y="4305300"/>
            <a:ext cx="1193292" cy="11551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10483" y="4305300"/>
            <a:ext cx="1185671" cy="115824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52952" y="5193538"/>
            <a:ext cx="535305" cy="253365"/>
          </a:xfrm>
          <a:custGeom>
            <a:avLst/>
            <a:gdLst/>
            <a:ahLst/>
            <a:cxnLst/>
            <a:rect l="l" t="t" r="r" b="b"/>
            <a:pathLst>
              <a:path w="535304" h="253364">
                <a:moveTo>
                  <a:pt x="0" y="190500"/>
                </a:moveTo>
                <a:lnTo>
                  <a:pt x="17314" y="216773"/>
                </a:lnTo>
                <a:lnTo>
                  <a:pt x="46784" y="236036"/>
                </a:lnTo>
                <a:lnTo>
                  <a:pt x="86534" y="248103"/>
                </a:lnTo>
                <a:lnTo>
                  <a:pt x="134694" y="252789"/>
                </a:lnTo>
                <a:lnTo>
                  <a:pt x="189389" y="249912"/>
                </a:lnTo>
                <a:lnTo>
                  <a:pt x="248747" y="239285"/>
                </a:lnTo>
                <a:lnTo>
                  <a:pt x="310896" y="220725"/>
                </a:lnTo>
                <a:lnTo>
                  <a:pt x="364674" y="198120"/>
                </a:lnTo>
                <a:lnTo>
                  <a:pt x="88623" y="198120"/>
                </a:lnTo>
                <a:lnTo>
                  <a:pt x="42436" y="196874"/>
                </a:lnTo>
                <a:lnTo>
                  <a:pt x="0" y="190500"/>
                </a:lnTo>
                <a:close/>
              </a:path>
              <a:path w="535304" h="253364">
                <a:moveTo>
                  <a:pt x="532002" y="0"/>
                </a:moveTo>
                <a:lnTo>
                  <a:pt x="506650" y="28479"/>
                </a:lnTo>
                <a:lnTo>
                  <a:pt x="475488" y="56387"/>
                </a:lnTo>
                <a:lnTo>
                  <a:pt x="434594" y="86292"/>
                </a:lnTo>
                <a:lnTo>
                  <a:pt x="389607" y="113263"/>
                </a:lnTo>
                <a:lnTo>
                  <a:pt x="341506" y="137026"/>
                </a:lnTo>
                <a:lnTo>
                  <a:pt x="291272" y="157307"/>
                </a:lnTo>
                <a:lnTo>
                  <a:pt x="239887" y="173831"/>
                </a:lnTo>
                <a:lnTo>
                  <a:pt x="188329" y="186324"/>
                </a:lnTo>
                <a:lnTo>
                  <a:pt x="137581" y="194511"/>
                </a:lnTo>
                <a:lnTo>
                  <a:pt x="88623" y="198120"/>
                </a:lnTo>
                <a:lnTo>
                  <a:pt x="364674" y="198120"/>
                </a:lnTo>
                <a:lnTo>
                  <a:pt x="423321" y="166103"/>
                </a:lnTo>
                <a:lnTo>
                  <a:pt x="467407" y="133611"/>
                </a:lnTo>
                <a:lnTo>
                  <a:pt x="501641" y="99431"/>
                </a:lnTo>
                <a:lnTo>
                  <a:pt x="524702" y="64886"/>
                </a:lnTo>
                <a:lnTo>
                  <a:pt x="535263" y="31301"/>
                </a:lnTo>
                <a:lnTo>
                  <a:pt x="532002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61511" y="5283580"/>
            <a:ext cx="565785" cy="166370"/>
          </a:xfrm>
          <a:custGeom>
            <a:avLst/>
            <a:gdLst/>
            <a:ahLst/>
            <a:cxnLst/>
            <a:rect l="l" t="t" r="r" b="b"/>
            <a:pathLst>
              <a:path w="565785" h="166370">
                <a:moveTo>
                  <a:pt x="0" y="60579"/>
                </a:moveTo>
                <a:lnTo>
                  <a:pt x="34925" y="115770"/>
                </a:lnTo>
                <a:lnTo>
                  <a:pt x="70922" y="136806"/>
                </a:lnTo>
                <a:lnTo>
                  <a:pt x="116894" y="152646"/>
                </a:lnTo>
                <a:lnTo>
                  <a:pt x="171055" y="162673"/>
                </a:lnTo>
                <a:lnTo>
                  <a:pt x="231619" y="166268"/>
                </a:lnTo>
                <a:lnTo>
                  <a:pt x="296799" y="162814"/>
                </a:lnTo>
                <a:lnTo>
                  <a:pt x="361223" y="152402"/>
                </a:lnTo>
                <a:lnTo>
                  <a:pt x="419637" y="136078"/>
                </a:lnTo>
                <a:lnTo>
                  <a:pt x="470435" y="114821"/>
                </a:lnTo>
                <a:lnTo>
                  <a:pt x="493779" y="100662"/>
                </a:lnTo>
                <a:lnTo>
                  <a:pt x="185070" y="100662"/>
                </a:lnTo>
                <a:lnTo>
                  <a:pt x="133526" y="96728"/>
                </a:lnTo>
                <a:lnTo>
                  <a:pt x="84817" y="88761"/>
                </a:lnTo>
                <a:lnTo>
                  <a:pt x="39967" y="76724"/>
                </a:lnTo>
                <a:lnTo>
                  <a:pt x="0" y="60579"/>
                </a:lnTo>
                <a:close/>
              </a:path>
              <a:path w="565785" h="166370">
                <a:moveTo>
                  <a:pt x="565276" y="0"/>
                </a:moveTo>
                <a:lnTo>
                  <a:pt x="533685" y="21780"/>
                </a:lnTo>
                <a:lnTo>
                  <a:pt x="496570" y="41656"/>
                </a:lnTo>
                <a:lnTo>
                  <a:pt x="449504" y="61137"/>
                </a:lnTo>
                <a:lnTo>
                  <a:pt x="399133" y="76810"/>
                </a:lnTo>
                <a:lnTo>
                  <a:pt x="346481" y="88636"/>
                </a:lnTo>
                <a:lnTo>
                  <a:pt x="292571" y="96578"/>
                </a:lnTo>
                <a:lnTo>
                  <a:pt x="238426" y="100599"/>
                </a:lnTo>
                <a:lnTo>
                  <a:pt x="185070" y="100662"/>
                </a:lnTo>
                <a:lnTo>
                  <a:pt x="493779" y="100662"/>
                </a:lnTo>
                <a:lnTo>
                  <a:pt x="512005" y="89607"/>
                </a:lnTo>
                <a:lnTo>
                  <a:pt x="542742" y="61413"/>
                </a:lnTo>
                <a:lnTo>
                  <a:pt x="561035" y="31219"/>
                </a:lnTo>
                <a:lnTo>
                  <a:pt x="565276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13759" y="5309489"/>
            <a:ext cx="566420" cy="142240"/>
          </a:xfrm>
          <a:custGeom>
            <a:avLst/>
            <a:gdLst/>
            <a:ahLst/>
            <a:cxnLst/>
            <a:rect l="l" t="t" r="r" b="b"/>
            <a:pathLst>
              <a:path w="566420" h="142239">
                <a:moveTo>
                  <a:pt x="0" y="11684"/>
                </a:moveTo>
                <a:lnTo>
                  <a:pt x="29997" y="71054"/>
                </a:lnTo>
                <a:lnTo>
                  <a:pt x="63941" y="95676"/>
                </a:lnTo>
                <a:lnTo>
                  <a:pt x="108229" y="115877"/>
                </a:lnTo>
                <a:lnTo>
                  <a:pt x="161145" y="130873"/>
                </a:lnTo>
                <a:lnTo>
                  <a:pt x="220975" y="139879"/>
                </a:lnTo>
                <a:lnTo>
                  <a:pt x="286003" y="142113"/>
                </a:lnTo>
                <a:lnTo>
                  <a:pt x="350835" y="137193"/>
                </a:lnTo>
                <a:lnTo>
                  <a:pt x="410207" y="125724"/>
                </a:lnTo>
                <a:lnTo>
                  <a:pt x="462435" y="108559"/>
                </a:lnTo>
                <a:lnTo>
                  <a:pt x="505840" y="86551"/>
                </a:lnTo>
                <a:lnTo>
                  <a:pt x="521387" y="74265"/>
                </a:lnTo>
                <a:lnTo>
                  <a:pt x="287478" y="74265"/>
                </a:lnTo>
                <a:lnTo>
                  <a:pt x="233378" y="73580"/>
                </a:lnTo>
                <a:lnTo>
                  <a:pt x="180394" y="68929"/>
                </a:lnTo>
                <a:lnTo>
                  <a:pt x="129546" y="60363"/>
                </a:lnTo>
                <a:lnTo>
                  <a:pt x="81852" y="47932"/>
                </a:lnTo>
                <a:lnTo>
                  <a:pt x="38330" y="31689"/>
                </a:lnTo>
                <a:lnTo>
                  <a:pt x="0" y="11684"/>
                </a:lnTo>
                <a:close/>
              </a:path>
              <a:path w="566420" h="142239">
                <a:moveTo>
                  <a:pt x="566292" y="0"/>
                </a:moveTo>
                <a:lnTo>
                  <a:pt x="533145" y="19399"/>
                </a:lnTo>
                <a:lnTo>
                  <a:pt x="494664" y="36322"/>
                </a:lnTo>
                <a:lnTo>
                  <a:pt x="446287" y="52012"/>
                </a:lnTo>
                <a:lnTo>
                  <a:pt x="394951" y="63532"/>
                </a:lnTo>
                <a:lnTo>
                  <a:pt x="341675" y="70933"/>
                </a:lnTo>
                <a:lnTo>
                  <a:pt x="287478" y="74265"/>
                </a:lnTo>
                <a:lnTo>
                  <a:pt x="521387" y="74265"/>
                </a:lnTo>
                <a:lnTo>
                  <a:pt x="538739" y="60553"/>
                </a:lnTo>
                <a:lnTo>
                  <a:pt x="559450" y="31418"/>
                </a:lnTo>
                <a:lnTo>
                  <a:pt x="566292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60928" y="5279135"/>
            <a:ext cx="561340" cy="175260"/>
          </a:xfrm>
          <a:custGeom>
            <a:avLst/>
            <a:gdLst/>
            <a:ahLst/>
            <a:cxnLst/>
            <a:rect l="l" t="t" r="r" b="b"/>
            <a:pathLst>
              <a:path w="561339" h="175260">
                <a:moveTo>
                  <a:pt x="0" y="0"/>
                </a:moveTo>
                <a:lnTo>
                  <a:pt x="20716" y="62004"/>
                </a:lnTo>
                <a:lnTo>
                  <a:pt x="50538" y="91030"/>
                </a:lnTo>
                <a:lnTo>
                  <a:pt x="91240" y="117371"/>
                </a:lnTo>
                <a:lnTo>
                  <a:pt x="141247" y="140005"/>
                </a:lnTo>
                <a:lnTo>
                  <a:pt x="198988" y="157907"/>
                </a:lnTo>
                <a:lnTo>
                  <a:pt x="262889" y="170052"/>
                </a:lnTo>
                <a:lnTo>
                  <a:pt x="327694" y="175263"/>
                </a:lnTo>
                <a:lnTo>
                  <a:pt x="388105" y="173309"/>
                </a:lnTo>
                <a:lnTo>
                  <a:pt x="442324" y="164754"/>
                </a:lnTo>
                <a:lnTo>
                  <a:pt x="488554" y="150163"/>
                </a:lnTo>
                <a:lnTo>
                  <a:pt x="524998" y="130101"/>
                </a:lnTo>
                <a:lnTo>
                  <a:pt x="544126" y="110890"/>
                </a:lnTo>
                <a:lnTo>
                  <a:pt x="382377" y="110890"/>
                </a:lnTo>
                <a:lnTo>
                  <a:pt x="328619" y="109843"/>
                </a:lnTo>
                <a:lnTo>
                  <a:pt x="274566" y="104726"/>
                </a:lnTo>
                <a:lnTo>
                  <a:pt x="221218" y="95742"/>
                </a:lnTo>
                <a:lnTo>
                  <a:pt x="169572" y="83096"/>
                </a:lnTo>
                <a:lnTo>
                  <a:pt x="120628" y="66994"/>
                </a:lnTo>
                <a:lnTo>
                  <a:pt x="75386" y="47641"/>
                </a:lnTo>
                <a:lnTo>
                  <a:pt x="34843" y="25241"/>
                </a:lnTo>
                <a:lnTo>
                  <a:pt x="0" y="0"/>
                </a:lnTo>
                <a:close/>
              </a:path>
              <a:path w="561339" h="175260">
                <a:moveTo>
                  <a:pt x="561339" y="75818"/>
                </a:moveTo>
                <a:lnTo>
                  <a:pt x="525652" y="89503"/>
                </a:lnTo>
                <a:lnTo>
                  <a:pt x="485013" y="99948"/>
                </a:lnTo>
                <a:lnTo>
                  <a:pt x="434841" y="107660"/>
                </a:lnTo>
                <a:lnTo>
                  <a:pt x="382377" y="110890"/>
                </a:lnTo>
                <a:lnTo>
                  <a:pt x="544126" y="110890"/>
                </a:lnTo>
                <a:lnTo>
                  <a:pt x="549859" y="105131"/>
                </a:lnTo>
                <a:lnTo>
                  <a:pt x="561339" y="75818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02584" y="5318378"/>
            <a:ext cx="567690" cy="146050"/>
          </a:xfrm>
          <a:custGeom>
            <a:avLst/>
            <a:gdLst/>
            <a:ahLst/>
            <a:cxnLst/>
            <a:rect l="l" t="t" r="r" b="b"/>
            <a:pathLst>
              <a:path w="567689" h="146050">
                <a:moveTo>
                  <a:pt x="0" y="0"/>
                </a:moveTo>
                <a:lnTo>
                  <a:pt x="25993" y="59270"/>
                </a:lnTo>
                <a:lnTo>
                  <a:pt x="58279" y="85351"/>
                </a:lnTo>
                <a:lnTo>
                  <a:pt x="101209" y="107903"/>
                </a:lnTo>
                <a:lnTo>
                  <a:pt x="153120" y="126053"/>
                </a:lnTo>
                <a:lnTo>
                  <a:pt x="212351" y="138932"/>
                </a:lnTo>
                <a:lnTo>
                  <a:pt x="277240" y="145669"/>
                </a:lnTo>
                <a:lnTo>
                  <a:pt x="342475" y="145420"/>
                </a:lnTo>
                <a:lnTo>
                  <a:pt x="402688" y="138499"/>
                </a:lnTo>
                <a:lnTo>
                  <a:pt x="456142" y="125608"/>
                </a:lnTo>
                <a:lnTo>
                  <a:pt x="501095" y="107444"/>
                </a:lnTo>
                <a:lnTo>
                  <a:pt x="535810" y="84709"/>
                </a:lnTo>
                <a:lnTo>
                  <a:pt x="539045" y="80922"/>
                </a:lnTo>
                <a:lnTo>
                  <a:pt x="337839" y="80922"/>
                </a:lnTo>
                <a:lnTo>
                  <a:pt x="283363" y="80348"/>
                </a:lnTo>
                <a:lnTo>
                  <a:pt x="229266" y="75914"/>
                </a:lnTo>
                <a:lnTo>
                  <a:pt x="176564" y="67738"/>
                </a:lnTo>
                <a:lnTo>
                  <a:pt x="126271" y="55940"/>
                </a:lnTo>
                <a:lnTo>
                  <a:pt x="79403" y="40638"/>
                </a:lnTo>
                <a:lnTo>
                  <a:pt x="36974" y="21952"/>
                </a:lnTo>
                <a:lnTo>
                  <a:pt x="0" y="0"/>
                </a:lnTo>
                <a:close/>
              </a:path>
              <a:path w="567689" h="146050">
                <a:moveTo>
                  <a:pt x="567563" y="28321"/>
                </a:moveTo>
                <a:lnTo>
                  <a:pt x="533003" y="44688"/>
                </a:lnTo>
                <a:lnTo>
                  <a:pt x="493394" y="58293"/>
                </a:lnTo>
                <a:lnTo>
                  <a:pt x="443870" y="70013"/>
                </a:lnTo>
                <a:lnTo>
                  <a:pt x="391680" y="77516"/>
                </a:lnTo>
                <a:lnTo>
                  <a:pt x="337839" y="80922"/>
                </a:lnTo>
                <a:lnTo>
                  <a:pt x="539045" y="80922"/>
                </a:lnTo>
                <a:lnTo>
                  <a:pt x="558545" y="58101"/>
                </a:lnTo>
                <a:lnTo>
                  <a:pt x="567563" y="28321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37344" y="5247259"/>
            <a:ext cx="544195" cy="230504"/>
          </a:xfrm>
          <a:custGeom>
            <a:avLst/>
            <a:gdLst/>
            <a:ahLst/>
            <a:cxnLst/>
            <a:rect l="l" t="t" r="r" b="b"/>
            <a:pathLst>
              <a:path w="544195" h="230504">
                <a:moveTo>
                  <a:pt x="1485" y="0"/>
                </a:moveTo>
                <a:lnTo>
                  <a:pt x="12461" y="64364"/>
                </a:lnTo>
                <a:lnTo>
                  <a:pt x="37468" y="97554"/>
                </a:lnTo>
                <a:lnTo>
                  <a:pt x="73618" y="129751"/>
                </a:lnTo>
                <a:lnTo>
                  <a:pt x="119510" y="159707"/>
                </a:lnTo>
                <a:lnTo>
                  <a:pt x="173741" y="186172"/>
                </a:lnTo>
                <a:lnTo>
                  <a:pt x="234911" y="207898"/>
                </a:lnTo>
                <a:lnTo>
                  <a:pt x="298120" y="222868"/>
                </a:lnTo>
                <a:lnTo>
                  <a:pt x="358062" y="230086"/>
                </a:lnTo>
                <a:lnTo>
                  <a:pt x="412882" y="229842"/>
                </a:lnTo>
                <a:lnTo>
                  <a:pt x="460730" y="222425"/>
                </a:lnTo>
                <a:lnTo>
                  <a:pt x="499750" y="208123"/>
                </a:lnTo>
                <a:lnTo>
                  <a:pt x="528092" y="187225"/>
                </a:lnTo>
                <a:lnTo>
                  <a:pt x="536811" y="172221"/>
                </a:lnTo>
                <a:lnTo>
                  <a:pt x="414126" y="172211"/>
                </a:lnTo>
                <a:lnTo>
                  <a:pt x="361970" y="167457"/>
                </a:lnTo>
                <a:lnTo>
                  <a:pt x="309082" y="158273"/>
                </a:lnTo>
                <a:lnTo>
                  <a:pt x="256520" y="145023"/>
                </a:lnTo>
                <a:lnTo>
                  <a:pt x="205241" y="128063"/>
                </a:lnTo>
                <a:lnTo>
                  <a:pt x="156197" y="107746"/>
                </a:lnTo>
                <a:lnTo>
                  <a:pt x="110345" y="84427"/>
                </a:lnTo>
                <a:lnTo>
                  <a:pt x="68640" y="58460"/>
                </a:lnTo>
                <a:lnTo>
                  <a:pt x="32034" y="30199"/>
                </a:lnTo>
                <a:lnTo>
                  <a:pt x="1485" y="0"/>
                </a:lnTo>
                <a:close/>
              </a:path>
              <a:path w="544195" h="230504">
                <a:moveTo>
                  <a:pt x="543902" y="160019"/>
                </a:moveTo>
                <a:lnTo>
                  <a:pt x="506596" y="168068"/>
                </a:lnTo>
                <a:lnTo>
                  <a:pt x="464908" y="172211"/>
                </a:lnTo>
                <a:lnTo>
                  <a:pt x="414230" y="172221"/>
                </a:lnTo>
                <a:lnTo>
                  <a:pt x="536817" y="172211"/>
                </a:lnTo>
                <a:lnTo>
                  <a:pt x="543902" y="160019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97122" y="5209032"/>
            <a:ext cx="528955" cy="264160"/>
          </a:xfrm>
          <a:custGeom>
            <a:avLst/>
            <a:gdLst/>
            <a:ahLst/>
            <a:cxnLst/>
            <a:rect l="l" t="t" r="r" b="b"/>
            <a:pathLst>
              <a:path w="528954" h="264160">
                <a:moveTo>
                  <a:pt x="4242" y="0"/>
                </a:moveTo>
                <a:lnTo>
                  <a:pt x="9493" y="65109"/>
                </a:lnTo>
                <a:lnTo>
                  <a:pt x="31437" y="100294"/>
                </a:lnTo>
                <a:lnTo>
                  <a:pt x="64544" y="135425"/>
                </a:lnTo>
                <a:lnTo>
                  <a:pt x="107528" y="169148"/>
                </a:lnTo>
                <a:lnTo>
                  <a:pt x="159103" y="200108"/>
                </a:lnTo>
                <a:lnTo>
                  <a:pt x="217983" y="226949"/>
                </a:lnTo>
                <a:lnTo>
                  <a:pt x="279385" y="247186"/>
                </a:lnTo>
                <a:lnTo>
                  <a:pt x="338245" y="259435"/>
                </a:lnTo>
                <a:lnTo>
                  <a:pt x="392692" y="263824"/>
                </a:lnTo>
                <a:lnTo>
                  <a:pt x="440851" y="260482"/>
                </a:lnTo>
                <a:lnTo>
                  <a:pt x="480850" y="249538"/>
                </a:lnTo>
                <a:lnTo>
                  <a:pt x="510817" y="231121"/>
                </a:lnTo>
                <a:lnTo>
                  <a:pt x="524847" y="211109"/>
                </a:lnTo>
                <a:lnTo>
                  <a:pt x="470675" y="211109"/>
                </a:lnTo>
                <a:lnTo>
                  <a:pt x="449377" y="210947"/>
                </a:lnTo>
                <a:lnTo>
                  <a:pt x="399043" y="206645"/>
                </a:lnTo>
                <a:lnTo>
                  <a:pt x="347560" y="197457"/>
                </a:lnTo>
                <a:lnTo>
                  <a:pt x="295844" y="183816"/>
                </a:lnTo>
                <a:lnTo>
                  <a:pt x="244811" y="166155"/>
                </a:lnTo>
                <a:lnTo>
                  <a:pt x="195377" y="144907"/>
                </a:lnTo>
                <a:lnTo>
                  <a:pt x="148457" y="120503"/>
                </a:lnTo>
                <a:lnTo>
                  <a:pt x="104967" y="93378"/>
                </a:lnTo>
                <a:lnTo>
                  <a:pt x="65824" y="63964"/>
                </a:lnTo>
                <a:lnTo>
                  <a:pt x="31944" y="32693"/>
                </a:lnTo>
                <a:lnTo>
                  <a:pt x="4242" y="0"/>
                </a:lnTo>
                <a:close/>
              </a:path>
              <a:path w="528954" h="264160">
                <a:moveTo>
                  <a:pt x="528879" y="205359"/>
                </a:moveTo>
                <a:lnTo>
                  <a:pt x="510509" y="208339"/>
                </a:lnTo>
                <a:lnTo>
                  <a:pt x="491080" y="210248"/>
                </a:lnTo>
                <a:lnTo>
                  <a:pt x="470675" y="211109"/>
                </a:lnTo>
                <a:lnTo>
                  <a:pt x="524847" y="211109"/>
                </a:lnTo>
                <a:lnTo>
                  <a:pt x="528879" y="205359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59963" y="5155310"/>
            <a:ext cx="495934" cy="325120"/>
          </a:xfrm>
          <a:custGeom>
            <a:avLst/>
            <a:gdLst/>
            <a:ahLst/>
            <a:cxnLst/>
            <a:rect l="l" t="t" r="r" b="b"/>
            <a:pathLst>
              <a:path w="495935" h="325120">
                <a:moveTo>
                  <a:pt x="9016" y="0"/>
                </a:moveTo>
                <a:lnTo>
                  <a:pt x="0" y="30161"/>
                </a:lnTo>
                <a:lnTo>
                  <a:pt x="4139" y="65081"/>
                </a:lnTo>
                <a:lnTo>
                  <a:pt x="20377" y="103219"/>
                </a:lnTo>
                <a:lnTo>
                  <a:pt x="47656" y="143038"/>
                </a:lnTo>
                <a:lnTo>
                  <a:pt x="84918" y="182996"/>
                </a:lnTo>
                <a:lnTo>
                  <a:pt x="131108" y="221555"/>
                </a:lnTo>
                <a:lnTo>
                  <a:pt x="185165" y="257175"/>
                </a:lnTo>
                <a:lnTo>
                  <a:pt x="242728" y="286664"/>
                </a:lnTo>
                <a:lnTo>
                  <a:pt x="298999" y="307860"/>
                </a:lnTo>
                <a:lnTo>
                  <a:pt x="352113" y="320603"/>
                </a:lnTo>
                <a:lnTo>
                  <a:pt x="400205" y="324733"/>
                </a:lnTo>
                <a:lnTo>
                  <a:pt x="441407" y="320089"/>
                </a:lnTo>
                <a:lnTo>
                  <a:pt x="473855" y="306513"/>
                </a:lnTo>
                <a:lnTo>
                  <a:pt x="495612" y="283916"/>
                </a:lnTo>
                <a:lnTo>
                  <a:pt x="477099" y="283916"/>
                </a:lnTo>
                <a:lnTo>
                  <a:pt x="457612" y="282797"/>
                </a:lnTo>
                <a:lnTo>
                  <a:pt x="416306" y="276986"/>
                </a:lnTo>
                <a:lnTo>
                  <a:pt x="367220" y="264993"/>
                </a:lnTo>
                <a:lnTo>
                  <a:pt x="317755" y="247985"/>
                </a:lnTo>
                <a:lnTo>
                  <a:pt x="268748" y="226534"/>
                </a:lnTo>
                <a:lnTo>
                  <a:pt x="221038" y="201213"/>
                </a:lnTo>
                <a:lnTo>
                  <a:pt x="175466" y="172593"/>
                </a:lnTo>
                <a:lnTo>
                  <a:pt x="132869" y="141244"/>
                </a:lnTo>
                <a:lnTo>
                  <a:pt x="94087" y="107739"/>
                </a:lnTo>
                <a:lnTo>
                  <a:pt x="59958" y="72649"/>
                </a:lnTo>
                <a:lnTo>
                  <a:pt x="31321" y="36545"/>
                </a:lnTo>
                <a:lnTo>
                  <a:pt x="9016" y="0"/>
                </a:lnTo>
                <a:close/>
              </a:path>
              <a:path w="495935" h="325120">
                <a:moveTo>
                  <a:pt x="495681" y="283844"/>
                </a:moveTo>
                <a:lnTo>
                  <a:pt x="477099" y="283916"/>
                </a:lnTo>
                <a:lnTo>
                  <a:pt x="495612" y="28391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623564" y="471449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333500" y="5757671"/>
            <a:ext cx="733044" cy="2026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48155" y="5024628"/>
            <a:ext cx="891540" cy="8625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48155" y="5024628"/>
            <a:ext cx="885444" cy="8641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581911" y="5683897"/>
            <a:ext cx="393700" cy="186690"/>
          </a:xfrm>
          <a:custGeom>
            <a:avLst/>
            <a:gdLst/>
            <a:ahLst/>
            <a:cxnLst/>
            <a:rect l="l" t="t" r="r" b="b"/>
            <a:pathLst>
              <a:path w="393700" h="186689">
                <a:moveTo>
                  <a:pt x="0" y="140690"/>
                </a:moveTo>
                <a:lnTo>
                  <a:pt x="20478" y="166338"/>
                </a:lnTo>
                <a:lnTo>
                  <a:pt x="57452" y="181741"/>
                </a:lnTo>
                <a:lnTo>
                  <a:pt x="107149" y="186536"/>
                </a:lnTo>
                <a:lnTo>
                  <a:pt x="165794" y="180357"/>
                </a:lnTo>
                <a:lnTo>
                  <a:pt x="229615" y="162839"/>
                </a:lnTo>
                <a:lnTo>
                  <a:pt x="267461" y="145949"/>
                </a:lnTo>
                <a:lnTo>
                  <a:pt x="39638" y="145949"/>
                </a:lnTo>
                <a:lnTo>
                  <a:pt x="0" y="140690"/>
                </a:lnTo>
                <a:close/>
              </a:path>
              <a:path w="393700" h="186689">
                <a:moveTo>
                  <a:pt x="392938" y="0"/>
                </a:moveTo>
                <a:lnTo>
                  <a:pt x="363202" y="31400"/>
                </a:lnTo>
                <a:lnTo>
                  <a:pt x="312891" y="68867"/>
                </a:lnTo>
                <a:lnTo>
                  <a:pt x="270194" y="92656"/>
                </a:lnTo>
                <a:lnTo>
                  <a:pt x="224476" y="112599"/>
                </a:lnTo>
                <a:lnTo>
                  <a:pt x="177149" y="128298"/>
                </a:lnTo>
                <a:lnTo>
                  <a:pt x="129625" y="139355"/>
                </a:lnTo>
                <a:lnTo>
                  <a:pt x="83317" y="145372"/>
                </a:lnTo>
                <a:lnTo>
                  <a:pt x="39638" y="145949"/>
                </a:lnTo>
                <a:lnTo>
                  <a:pt x="267461" y="145949"/>
                </a:lnTo>
                <a:lnTo>
                  <a:pt x="290005" y="135889"/>
                </a:lnTo>
                <a:lnTo>
                  <a:pt x="339226" y="103447"/>
                </a:lnTo>
                <a:lnTo>
                  <a:pt x="374584" y="68197"/>
                </a:lnTo>
                <a:lnTo>
                  <a:pt x="393387" y="32820"/>
                </a:lnTo>
                <a:lnTo>
                  <a:pt x="392938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15491" y="5751944"/>
            <a:ext cx="415290" cy="121285"/>
          </a:xfrm>
          <a:custGeom>
            <a:avLst/>
            <a:gdLst/>
            <a:ahLst/>
            <a:cxnLst/>
            <a:rect l="l" t="t" r="r" b="b"/>
            <a:pathLst>
              <a:path w="415289" h="121285">
                <a:moveTo>
                  <a:pt x="0" y="44450"/>
                </a:moveTo>
                <a:lnTo>
                  <a:pt x="13849" y="73778"/>
                </a:lnTo>
                <a:lnTo>
                  <a:pt x="46144" y="97078"/>
                </a:lnTo>
                <a:lnTo>
                  <a:pt x="93296" y="113128"/>
                </a:lnTo>
                <a:lnTo>
                  <a:pt x="151713" y="120707"/>
                </a:lnTo>
                <a:lnTo>
                  <a:pt x="217804" y="118592"/>
                </a:lnTo>
                <a:lnTo>
                  <a:pt x="282854" y="106657"/>
                </a:lnTo>
                <a:lnTo>
                  <a:pt x="338363" y="86877"/>
                </a:lnTo>
                <a:lnTo>
                  <a:pt x="360826" y="73374"/>
                </a:lnTo>
                <a:lnTo>
                  <a:pt x="175069" y="73374"/>
                </a:lnTo>
                <a:lnTo>
                  <a:pt x="126283" y="73032"/>
                </a:lnTo>
                <a:lnTo>
                  <a:pt x="79867" y="68135"/>
                </a:lnTo>
                <a:lnTo>
                  <a:pt x="37284" y="58627"/>
                </a:lnTo>
                <a:lnTo>
                  <a:pt x="0" y="44450"/>
                </a:lnTo>
                <a:close/>
              </a:path>
              <a:path w="415289" h="121285">
                <a:moveTo>
                  <a:pt x="415035" y="0"/>
                </a:moveTo>
                <a:lnTo>
                  <a:pt x="378710" y="23279"/>
                </a:lnTo>
                <a:lnTo>
                  <a:pt x="320998" y="47637"/>
                </a:lnTo>
                <a:lnTo>
                  <a:pt x="273891" y="60619"/>
                </a:lnTo>
                <a:lnTo>
                  <a:pt x="224760" y="69217"/>
                </a:lnTo>
                <a:lnTo>
                  <a:pt x="175069" y="73374"/>
                </a:lnTo>
                <a:lnTo>
                  <a:pt x="360826" y="73374"/>
                </a:lnTo>
                <a:lnTo>
                  <a:pt x="381071" y="61204"/>
                </a:lnTo>
                <a:lnTo>
                  <a:pt x="407715" y="31594"/>
                </a:lnTo>
                <a:lnTo>
                  <a:pt x="415035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76883" y="5771146"/>
            <a:ext cx="417830" cy="101600"/>
          </a:xfrm>
          <a:custGeom>
            <a:avLst/>
            <a:gdLst/>
            <a:ahLst/>
            <a:cxnLst/>
            <a:rect l="l" t="t" r="r" b="b"/>
            <a:pathLst>
              <a:path w="417830" h="101600">
                <a:moveTo>
                  <a:pt x="0" y="8636"/>
                </a:moveTo>
                <a:lnTo>
                  <a:pt x="41483" y="65028"/>
                </a:lnTo>
                <a:lnTo>
                  <a:pt x="87096" y="85068"/>
                </a:lnTo>
                <a:lnTo>
                  <a:pt x="144658" y="97640"/>
                </a:lnTo>
                <a:lnTo>
                  <a:pt x="210692" y="101219"/>
                </a:lnTo>
                <a:lnTo>
                  <a:pt x="276524" y="94913"/>
                </a:lnTo>
                <a:lnTo>
                  <a:pt x="333517" y="79971"/>
                </a:lnTo>
                <a:lnTo>
                  <a:pt x="378256" y="58061"/>
                </a:lnTo>
                <a:lnTo>
                  <a:pt x="384073" y="52616"/>
                </a:lnTo>
                <a:lnTo>
                  <a:pt x="221782" y="52616"/>
                </a:lnTo>
                <a:lnTo>
                  <a:pt x="171910" y="52490"/>
                </a:lnTo>
                <a:lnTo>
                  <a:pt x="123330" y="47960"/>
                </a:lnTo>
                <a:lnTo>
                  <a:pt x="77507" y="39094"/>
                </a:lnTo>
                <a:lnTo>
                  <a:pt x="35909" y="25963"/>
                </a:lnTo>
                <a:lnTo>
                  <a:pt x="0" y="8636"/>
                </a:lnTo>
                <a:close/>
              </a:path>
              <a:path w="417830" h="101600">
                <a:moveTo>
                  <a:pt x="417322" y="0"/>
                </a:moveTo>
                <a:lnTo>
                  <a:pt x="379174" y="20061"/>
                </a:lnTo>
                <a:lnTo>
                  <a:pt x="319538" y="39375"/>
                </a:lnTo>
                <a:lnTo>
                  <a:pt x="271480" y="48267"/>
                </a:lnTo>
                <a:lnTo>
                  <a:pt x="221782" y="52616"/>
                </a:lnTo>
                <a:lnTo>
                  <a:pt x="384073" y="52616"/>
                </a:lnTo>
                <a:lnTo>
                  <a:pt x="407329" y="30848"/>
                </a:lnTo>
                <a:lnTo>
                  <a:pt x="417322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39036" y="5751017"/>
            <a:ext cx="415290" cy="129539"/>
          </a:xfrm>
          <a:custGeom>
            <a:avLst/>
            <a:gdLst/>
            <a:ahLst/>
            <a:cxnLst/>
            <a:rect l="l" t="t" r="r" b="b"/>
            <a:pathLst>
              <a:path w="415289" h="129539">
                <a:moveTo>
                  <a:pt x="0" y="0"/>
                </a:moveTo>
                <a:lnTo>
                  <a:pt x="32286" y="62897"/>
                </a:lnTo>
                <a:lnTo>
                  <a:pt x="74368" y="90037"/>
                </a:lnTo>
                <a:lnTo>
                  <a:pt x="129483" y="111551"/>
                </a:lnTo>
                <a:lnTo>
                  <a:pt x="194437" y="125374"/>
                </a:lnTo>
                <a:lnTo>
                  <a:pt x="260735" y="129264"/>
                </a:lnTo>
                <a:lnTo>
                  <a:pt x="319589" y="123134"/>
                </a:lnTo>
                <a:lnTo>
                  <a:pt x="367368" y="108125"/>
                </a:lnTo>
                <a:lnTo>
                  <a:pt x="400437" y="85377"/>
                </a:lnTo>
                <a:lnTo>
                  <a:pt x="402245" y="81772"/>
                </a:lnTo>
                <a:lnTo>
                  <a:pt x="262961" y="81772"/>
                </a:lnTo>
                <a:lnTo>
                  <a:pt x="213022" y="78423"/>
                </a:lnTo>
                <a:lnTo>
                  <a:pt x="163607" y="70565"/>
                </a:lnTo>
                <a:lnTo>
                  <a:pt x="116157" y="58498"/>
                </a:lnTo>
                <a:lnTo>
                  <a:pt x="72112" y="42516"/>
                </a:lnTo>
                <a:lnTo>
                  <a:pt x="32912" y="22918"/>
                </a:lnTo>
                <a:lnTo>
                  <a:pt x="0" y="0"/>
                </a:lnTo>
                <a:close/>
              </a:path>
              <a:path w="415289" h="129539">
                <a:moveTo>
                  <a:pt x="415163" y="56032"/>
                </a:moveTo>
                <a:lnTo>
                  <a:pt x="374140" y="70216"/>
                </a:lnTo>
                <a:lnTo>
                  <a:pt x="311983" y="80317"/>
                </a:lnTo>
                <a:lnTo>
                  <a:pt x="262961" y="81772"/>
                </a:lnTo>
                <a:lnTo>
                  <a:pt x="402245" y="81772"/>
                </a:lnTo>
                <a:lnTo>
                  <a:pt x="415163" y="56032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463294" y="5780811"/>
            <a:ext cx="420370" cy="107314"/>
          </a:xfrm>
          <a:custGeom>
            <a:avLst/>
            <a:gdLst/>
            <a:ahLst/>
            <a:cxnLst/>
            <a:rect l="l" t="t" r="r" b="b"/>
            <a:pathLst>
              <a:path w="420369" h="107314">
                <a:moveTo>
                  <a:pt x="0" y="0"/>
                </a:moveTo>
                <a:lnTo>
                  <a:pt x="37659" y="59093"/>
                </a:lnTo>
                <a:lnTo>
                  <a:pt x="82076" y="82284"/>
                </a:lnTo>
                <a:lnTo>
                  <a:pt x="139057" y="98882"/>
                </a:lnTo>
                <a:lnTo>
                  <a:pt x="205231" y="107124"/>
                </a:lnTo>
                <a:lnTo>
                  <a:pt x="271897" y="105518"/>
                </a:lnTo>
                <a:lnTo>
                  <a:pt x="330248" y="94682"/>
                </a:lnTo>
                <a:lnTo>
                  <a:pt x="376755" y="76036"/>
                </a:lnTo>
                <a:lnTo>
                  <a:pt x="397291" y="59521"/>
                </a:lnTo>
                <a:lnTo>
                  <a:pt x="219847" y="59521"/>
                </a:lnTo>
                <a:lnTo>
                  <a:pt x="169719" y="55859"/>
                </a:lnTo>
                <a:lnTo>
                  <a:pt x="121204" y="47903"/>
                </a:lnTo>
                <a:lnTo>
                  <a:pt x="75769" y="35826"/>
                </a:lnTo>
                <a:lnTo>
                  <a:pt x="34879" y="19801"/>
                </a:lnTo>
                <a:lnTo>
                  <a:pt x="0" y="0"/>
                </a:lnTo>
                <a:close/>
              </a:path>
              <a:path w="420369" h="107314">
                <a:moveTo>
                  <a:pt x="420116" y="20993"/>
                </a:moveTo>
                <a:lnTo>
                  <a:pt x="380361" y="38270"/>
                </a:lnTo>
                <a:lnTo>
                  <a:pt x="319079" y="53271"/>
                </a:lnTo>
                <a:lnTo>
                  <a:pt x="270123" y="58716"/>
                </a:lnTo>
                <a:lnTo>
                  <a:pt x="219847" y="59521"/>
                </a:lnTo>
                <a:lnTo>
                  <a:pt x="397291" y="59521"/>
                </a:lnTo>
                <a:lnTo>
                  <a:pt x="407887" y="51000"/>
                </a:lnTo>
                <a:lnTo>
                  <a:pt x="420116" y="2099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12747" y="5727293"/>
            <a:ext cx="402590" cy="169545"/>
          </a:xfrm>
          <a:custGeom>
            <a:avLst/>
            <a:gdLst/>
            <a:ahLst/>
            <a:cxnLst/>
            <a:rect l="l" t="t" r="r" b="b"/>
            <a:pathLst>
              <a:path w="402589" h="169545">
                <a:moveTo>
                  <a:pt x="0" y="0"/>
                </a:moveTo>
                <a:lnTo>
                  <a:pt x="22614" y="66253"/>
                </a:lnTo>
                <a:lnTo>
                  <a:pt x="60194" y="99184"/>
                </a:lnTo>
                <a:lnTo>
                  <a:pt x="111479" y="128645"/>
                </a:lnTo>
                <a:lnTo>
                  <a:pt x="173609" y="152133"/>
                </a:lnTo>
                <a:lnTo>
                  <a:pt x="238542" y="166155"/>
                </a:lnTo>
                <a:lnTo>
                  <a:pt x="297630" y="169271"/>
                </a:lnTo>
                <a:lnTo>
                  <a:pt x="347098" y="162030"/>
                </a:lnTo>
                <a:lnTo>
                  <a:pt x="383173" y="144983"/>
                </a:lnTo>
                <a:lnTo>
                  <a:pt x="395937" y="127228"/>
                </a:lnTo>
                <a:lnTo>
                  <a:pt x="343662" y="127228"/>
                </a:lnTo>
                <a:lnTo>
                  <a:pt x="296552" y="126406"/>
                </a:lnTo>
                <a:lnTo>
                  <a:pt x="247870" y="120252"/>
                </a:lnTo>
                <a:lnTo>
                  <a:pt x="198994" y="109277"/>
                </a:lnTo>
                <a:lnTo>
                  <a:pt x="151304" y="93994"/>
                </a:lnTo>
                <a:lnTo>
                  <a:pt x="106180" y="74913"/>
                </a:lnTo>
                <a:lnTo>
                  <a:pt x="65002" y="52546"/>
                </a:lnTo>
                <a:lnTo>
                  <a:pt x="29148" y="27404"/>
                </a:lnTo>
                <a:lnTo>
                  <a:pt x="0" y="0"/>
                </a:lnTo>
                <a:close/>
              </a:path>
              <a:path w="402589" h="169545">
                <a:moveTo>
                  <a:pt x="402082" y="118681"/>
                </a:moveTo>
                <a:lnTo>
                  <a:pt x="388685" y="121877"/>
                </a:lnTo>
                <a:lnTo>
                  <a:pt x="374443" y="124374"/>
                </a:lnTo>
                <a:lnTo>
                  <a:pt x="359415" y="126161"/>
                </a:lnTo>
                <a:lnTo>
                  <a:pt x="343662" y="127228"/>
                </a:lnTo>
                <a:lnTo>
                  <a:pt x="395937" y="127228"/>
                </a:lnTo>
                <a:lnTo>
                  <a:pt x="402082" y="118681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83508" y="5697702"/>
            <a:ext cx="390525" cy="195580"/>
          </a:xfrm>
          <a:custGeom>
            <a:avLst/>
            <a:gdLst/>
            <a:ahLst/>
            <a:cxnLst/>
            <a:rect l="l" t="t" r="r" b="b"/>
            <a:pathLst>
              <a:path w="390525" h="195579">
                <a:moveTo>
                  <a:pt x="1426" y="0"/>
                </a:moveTo>
                <a:lnTo>
                  <a:pt x="17751" y="68854"/>
                </a:lnTo>
                <a:lnTo>
                  <a:pt x="52065" y="105181"/>
                </a:lnTo>
                <a:lnTo>
                  <a:pt x="100327" y="139090"/>
                </a:lnTo>
                <a:lnTo>
                  <a:pt x="159922" y="167817"/>
                </a:lnTo>
                <a:lnTo>
                  <a:pt x="223237" y="187198"/>
                </a:lnTo>
                <a:lnTo>
                  <a:pt x="281724" y="195069"/>
                </a:lnTo>
                <a:lnTo>
                  <a:pt x="331591" y="191687"/>
                </a:lnTo>
                <a:lnTo>
                  <a:pt x="369047" y="177310"/>
                </a:lnTo>
                <a:lnTo>
                  <a:pt x="386765" y="156374"/>
                </a:lnTo>
                <a:lnTo>
                  <a:pt x="347223" y="156374"/>
                </a:lnTo>
                <a:lnTo>
                  <a:pt x="331372" y="156197"/>
                </a:lnTo>
                <a:lnTo>
                  <a:pt x="284618" y="151603"/>
                </a:lnTo>
                <a:lnTo>
                  <a:pt x="236777" y="141487"/>
                </a:lnTo>
                <a:lnTo>
                  <a:pt x="189180" y="126477"/>
                </a:lnTo>
                <a:lnTo>
                  <a:pt x="143158" y="107202"/>
                </a:lnTo>
                <a:lnTo>
                  <a:pt x="100041" y="84288"/>
                </a:lnTo>
                <a:lnTo>
                  <a:pt x="61160" y="58365"/>
                </a:lnTo>
                <a:lnTo>
                  <a:pt x="27844" y="30059"/>
                </a:lnTo>
                <a:lnTo>
                  <a:pt x="1426" y="0"/>
                </a:lnTo>
                <a:close/>
              </a:path>
              <a:path w="390525" h="195579">
                <a:moveTo>
                  <a:pt x="390300" y="152196"/>
                </a:moveTo>
                <a:lnTo>
                  <a:pt x="376735" y="154370"/>
                </a:lnTo>
                <a:lnTo>
                  <a:pt x="362360" y="155763"/>
                </a:lnTo>
                <a:lnTo>
                  <a:pt x="347223" y="156374"/>
                </a:lnTo>
                <a:lnTo>
                  <a:pt x="386765" y="156374"/>
                </a:lnTo>
                <a:lnTo>
                  <a:pt x="390300" y="152196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353195" y="5654484"/>
            <a:ext cx="367030" cy="240029"/>
          </a:xfrm>
          <a:custGeom>
            <a:avLst/>
            <a:gdLst/>
            <a:ahLst/>
            <a:cxnLst/>
            <a:rect l="l" t="t" r="r" b="b"/>
            <a:pathLst>
              <a:path w="367030" h="240029">
                <a:moveTo>
                  <a:pt x="6212" y="0"/>
                </a:moveTo>
                <a:lnTo>
                  <a:pt x="12227" y="69656"/>
                </a:lnTo>
                <a:lnTo>
                  <a:pt x="40731" y="110517"/>
                </a:lnTo>
                <a:lnTo>
                  <a:pt x="83347" y="151254"/>
                </a:lnTo>
                <a:lnTo>
                  <a:pt x="137911" y="188760"/>
                </a:lnTo>
                <a:lnTo>
                  <a:pt x="197388" y="217745"/>
                </a:lnTo>
                <a:lnTo>
                  <a:pt x="253817" y="234755"/>
                </a:lnTo>
                <a:lnTo>
                  <a:pt x="303418" y="239434"/>
                </a:lnTo>
                <a:lnTo>
                  <a:pt x="342412" y="231426"/>
                </a:lnTo>
                <a:lnTo>
                  <a:pt x="367019" y="210375"/>
                </a:lnTo>
                <a:lnTo>
                  <a:pt x="353317" y="210314"/>
                </a:lnTo>
                <a:lnTo>
                  <a:pt x="338936" y="209370"/>
                </a:lnTo>
                <a:lnTo>
                  <a:pt x="263038" y="192901"/>
                </a:lnTo>
                <a:lnTo>
                  <a:pt x="217364" y="175402"/>
                </a:lnTo>
                <a:lnTo>
                  <a:pt x="172663" y="153178"/>
                </a:lnTo>
                <a:lnTo>
                  <a:pt x="130148" y="127052"/>
                </a:lnTo>
                <a:lnTo>
                  <a:pt x="91033" y="97848"/>
                </a:lnTo>
                <a:lnTo>
                  <a:pt x="56530" y="66389"/>
                </a:lnTo>
                <a:lnTo>
                  <a:pt x="27852" y="33498"/>
                </a:lnTo>
                <a:lnTo>
                  <a:pt x="6212" y="0"/>
                </a:lnTo>
                <a:close/>
              </a:path>
            </a:pathLst>
          </a:custGeom>
          <a:solidFill>
            <a:srgbClr val="5F5F5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1587500" y="5267071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880228" y="1557273"/>
            <a:ext cx="3949828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spc="-4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Tahoma"/>
              </a:rPr>
              <a:t>Trong </a:t>
            </a:r>
            <a:r>
              <a:rPr sz="2000" spc="-5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Tahoma"/>
              </a:rPr>
              <a:t>thân hàm </a:t>
            </a:r>
            <a:r>
              <a:rPr sz="20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Tahoma"/>
              </a:rPr>
              <a:t>có </a:t>
            </a:r>
            <a:r>
              <a:rPr sz="2000" spc="-5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Tahoma"/>
              </a:rPr>
              <a:t>duy </a:t>
            </a:r>
            <a:r>
              <a:rPr sz="2000" spc="-195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Tahoma"/>
              </a:rPr>
              <a:t>nhất </a:t>
            </a:r>
            <a:r>
              <a:rPr sz="2000" spc="-24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Tahoma"/>
              </a:rPr>
              <a:t>một  lời </a:t>
            </a:r>
            <a:r>
              <a:rPr sz="2000" spc="-245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Tahoma"/>
              </a:rPr>
              <a:t>gọi </a:t>
            </a:r>
            <a:r>
              <a:rPr sz="2000" spc="-5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Tahoma"/>
              </a:rPr>
              <a:t>hàm </a:t>
            </a:r>
            <a:r>
              <a:rPr sz="2000" spc="-245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Tahoma"/>
              </a:rPr>
              <a:t>gọi </a:t>
            </a:r>
            <a:r>
              <a:rPr sz="2000" spc="-26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Tahoma"/>
              </a:rPr>
              <a:t>lại </a:t>
            </a:r>
            <a:r>
              <a:rPr sz="2000" spc="-1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Tahoma"/>
              </a:rPr>
              <a:t>chính </a:t>
            </a:r>
            <a:r>
              <a:rPr sz="2000" spc="-5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Tahoma"/>
              </a:rPr>
              <a:t>nó </a:t>
            </a:r>
            <a:r>
              <a:rPr sz="2000" spc="-245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Tahoma"/>
              </a:rPr>
              <a:t>một  </a:t>
            </a:r>
            <a:r>
              <a:rPr sz="2000" spc="-1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Tahoma"/>
              </a:rPr>
              <a:t>cách </a:t>
            </a:r>
            <a:r>
              <a:rPr sz="2000" spc="-275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Tahoma"/>
              </a:rPr>
              <a:t>tường</a:t>
            </a:r>
            <a:r>
              <a:rPr sz="2000" spc="-2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Tahoma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Tahoma"/>
              </a:rPr>
              <a:t>minh.</a:t>
            </a:r>
            <a:endParaRPr sz="2000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108828" y="3005454"/>
            <a:ext cx="3721228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spc="-40" dirty="0">
                <a:solidFill>
                  <a:srgbClr val="FFFF00"/>
                </a:solidFill>
                <a:latin typeface="Tahoma"/>
                <a:cs typeface="Tahoma"/>
              </a:rPr>
              <a:t>Trong </a:t>
            </a:r>
            <a:r>
              <a:rPr sz="2000" spc="-5" dirty="0">
                <a:solidFill>
                  <a:srgbClr val="FFFF00"/>
                </a:solidFill>
                <a:latin typeface="Tahoma"/>
                <a:cs typeface="Tahoma"/>
              </a:rPr>
              <a:t>thân hàm </a:t>
            </a:r>
            <a:r>
              <a:rPr sz="2000" spc="-5" dirty="0" err="1">
                <a:solidFill>
                  <a:srgbClr val="FFFF00"/>
                </a:solidFill>
                <a:latin typeface="Tahoma"/>
                <a:cs typeface="Tahoma"/>
              </a:rPr>
              <a:t>có</a:t>
            </a:r>
            <a:r>
              <a:rPr sz="2000" spc="-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000" spc="-5" dirty="0" err="1" smtClean="0">
                <a:solidFill>
                  <a:srgbClr val="FFFF00"/>
                </a:solidFill>
                <a:latin typeface="Tahoma"/>
                <a:cs typeface="Tahoma"/>
              </a:rPr>
              <a:t>hai</a:t>
            </a:r>
            <a:r>
              <a:rPr lang="en-US" sz="20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000" spc="-5" dirty="0" err="1" smtClean="0">
                <a:solidFill>
                  <a:srgbClr val="FFFF00"/>
                </a:solidFill>
                <a:latin typeface="Tahoma"/>
                <a:cs typeface="Tahoma"/>
              </a:rPr>
              <a:t>lời</a:t>
            </a:r>
            <a:r>
              <a:rPr lang="en-US" sz="20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000" spc="-245" dirty="0" err="1" smtClean="0">
                <a:solidFill>
                  <a:srgbClr val="FFFF00"/>
                </a:solidFill>
                <a:latin typeface="Tahoma"/>
                <a:cs typeface="Tahoma"/>
              </a:rPr>
              <a:t>gọi</a:t>
            </a:r>
            <a:r>
              <a:rPr sz="2000" spc="-245" dirty="0" smtClean="0">
                <a:solidFill>
                  <a:srgbClr val="FFFF00"/>
                </a:solidFill>
                <a:latin typeface="Tahoma"/>
                <a:cs typeface="Tahoma"/>
              </a:rPr>
              <a:t>  </a:t>
            </a:r>
            <a:r>
              <a:rPr sz="2000" spc="-5" dirty="0" err="1">
                <a:solidFill>
                  <a:srgbClr val="FFFF00"/>
                </a:solidFill>
                <a:latin typeface="Tahoma"/>
                <a:cs typeface="Tahoma"/>
              </a:rPr>
              <a:t>hàm</a:t>
            </a:r>
            <a:r>
              <a:rPr sz="2000" spc="-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000" spc="-5" dirty="0" err="1" smtClean="0">
                <a:solidFill>
                  <a:srgbClr val="FFFF00"/>
                </a:solidFill>
                <a:latin typeface="Tahoma"/>
                <a:cs typeface="Tahoma"/>
              </a:rPr>
              <a:t>gọi</a:t>
            </a:r>
            <a:r>
              <a:rPr lang="en-US" sz="20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000" spc="-5" dirty="0" err="1" smtClean="0">
                <a:solidFill>
                  <a:srgbClr val="FFFF00"/>
                </a:solidFill>
                <a:latin typeface="Tahoma"/>
                <a:cs typeface="Tahoma"/>
              </a:rPr>
              <a:t>lại</a:t>
            </a:r>
            <a:r>
              <a:rPr lang="en-US" sz="20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000" spc="-5" dirty="0" err="1" smtClean="0">
                <a:solidFill>
                  <a:srgbClr val="FFFF00"/>
                </a:solidFill>
                <a:latin typeface="Tahoma"/>
                <a:cs typeface="Tahoma"/>
              </a:rPr>
              <a:t>chính</a:t>
            </a:r>
            <a:r>
              <a:rPr sz="20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000" spc="-5" dirty="0" err="1" smtClean="0">
                <a:solidFill>
                  <a:srgbClr val="FFFF00"/>
                </a:solidFill>
                <a:latin typeface="Tahoma"/>
                <a:cs typeface="Tahoma"/>
              </a:rPr>
              <a:t>nó</a:t>
            </a:r>
            <a:r>
              <a:rPr lang="en-US" sz="20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000" spc="-5" dirty="0" err="1" smtClean="0">
                <a:solidFill>
                  <a:srgbClr val="FFFF00"/>
                </a:solidFill>
                <a:latin typeface="Tahoma"/>
                <a:cs typeface="Tahoma"/>
              </a:rPr>
              <a:t>một</a:t>
            </a:r>
            <a:r>
              <a:rPr lang="en-US" sz="20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000" spc="-5" dirty="0" err="1" smtClean="0">
                <a:solidFill>
                  <a:srgbClr val="FFFF00"/>
                </a:solidFill>
                <a:latin typeface="Tahoma"/>
                <a:cs typeface="Tahoma"/>
              </a:rPr>
              <a:t>cách</a:t>
            </a:r>
            <a:r>
              <a:rPr lang="en-US" sz="2000" spc="-5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US" sz="2000" spc="-5" dirty="0" err="1" smtClean="0">
                <a:solidFill>
                  <a:srgbClr val="FFFF00"/>
                </a:solidFill>
                <a:latin typeface="Tahoma"/>
                <a:cs typeface="Tahoma"/>
              </a:rPr>
              <a:t>tường</a:t>
            </a:r>
            <a:r>
              <a:rPr sz="2000" spc="-240" dirty="0" smtClean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000" spc="-5" dirty="0" smtClean="0">
                <a:solidFill>
                  <a:srgbClr val="FFFF00"/>
                </a:solidFill>
                <a:latin typeface="Tahoma"/>
                <a:cs typeface="Tahoma"/>
              </a:rPr>
              <a:t>minh</a:t>
            </a:r>
            <a:r>
              <a:rPr sz="2000" spc="-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endParaRPr sz="2000" dirty="0">
              <a:solidFill>
                <a:srgbClr val="FFFF00"/>
              </a:solidFill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639275" y="4552934"/>
            <a:ext cx="441617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spc="-4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Trong 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thân hàm </a:t>
            </a:r>
            <a:r>
              <a:rPr sz="2000" spc="-5" dirty="0" err="1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này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có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lời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000" spc="-245" dirty="0" err="1" smtClean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gọi</a:t>
            </a:r>
            <a:r>
              <a:rPr sz="2000" spc="-245" dirty="0" smtClean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000" spc="-5" dirty="0" err="1" smtClean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hàm</a:t>
            </a:r>
            <a:r>
              <a:rPr lang="en-US" sz="2000" spc="-5" dirty="0" smtClean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2000" spc="-5" dirty="0" err="1" smtClean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tới</a:t>
            </a:r>
            <a:r>
              <a:rPr lang="en-US" sz="2000" spc="-5" dirty="0" smtClean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000" spc="-5" dirty="0" err="1" smtClean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hàm</a:t>
            </a:r>
            <a:r>
              <a:rPr sz="2000" spc="-5" dirty="0" smtClean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kia 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và bên 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trong 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thân hàm </a:t>
            </a:r>
            <a:r>
              <a:rPr sz="2000" spc="-10" dirty="0" err="1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kia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có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lời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000" spc="-250" dirty="0" err="1" smtClean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gọi</a:t>
            </a:r>
            <a:r>
              <a:rPr sz="2000" spc="-250" dirty="0" smtClean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000" spc="-5" dirty="0" err="1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hàm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2000" spc="-5" dirty="0" err="1" smtClean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tới</a:t>
            </a:r>
            <a:r>
              <a:rPr lang="en-US" sz="2000" spc="-5" dirty="0" smtClean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000" spc="-5" dirty="0" err="1" smtClean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hàm</a:t>
            </a:r>
            <a:r>
              <a:rPr sz="2000" spc="-20" dirty="0" smtClean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này.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823200" y="5992186"/>
            <a:ext cx="480791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40" dirty="0">
                <a:solidFill>
                  <a:srgbClr val="FF0000"/>
                </a:solidFill>
                <a:latin typeface="Tahoma"/>
                <a:cs typeface="Tahoma"/>
              </a:rPr>
              <a:t>Trong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thân hàm </a:t>
            </a:r>
            <a:r>
              <a:rPr sz="2000" spc="-5" dirty="0" err="1">
                <a:solidFill>
                  <a:srgbClr val="FF0000"/>
                </a:solidFill>
                <a:latin typeface="Tahoma"/>
                <a:cs typeface="Tahoma"/>
              </a:rPr>
              <a:t>có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000" spc="-5" dirty="0" err="1" smtClean="0">
                <a:solidFill>
                  <a:srgbClr val="FF0000"/>
                </a:solidFill>
                <a:latin typeface="Tahoma"/>
                <a:cs typeface="Tahoma"/>
              </a:rPr>
              <a:t>lời</a:t>
            </a:r>
            <a:r>
              <a:rPr lang="en-US" sz="2000" spc="-5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000" spc="-5" dirty="0" err="1" smtClean="0">
                <a:solidFill>
                  <a:srgbClr val="FF0000"/>
                </a:solidFill>
                <a:latin typeface="Tahoma"/>
                <a:cs typeface="Tahoma"/>
              </a:rPr>
              <a:t>gọi</a:t>
            </a:r>
            <a:r>
              <a:rPr lang="en-US" sz="2000" spc="-5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5" dirty="0" err="1" smtClean="0">
                <a:solidFill>
                  <a:srgbClr val="FF0000"/>
                </a:solidFill>
                <a:latin typeface="Tahoma"/>
                <a:cs typeface="Tahoma"/>
              </a:rPr>
              <a:t>hà</a:t>
            </a:r>
            <a:r>
              <a:rPr lang="en-US" sz="2000" spc="-5" dirty="0" err="1" smtClean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lang="en-US" sz="2000" spc="-5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000" spc="-5" dirty="0" err="1" smtClean="0">
                <a:solidFill>
                  <a:srgbClr val="FF0000"/>
                </a:solidFill>
                <a:latin typeface="Tahoma"/>
                <a:cs typeface="Tahoma"/>
              </a:rPr>
              <a:t>lại</a:t>
            </a:r>
            <a:r>
              <a:rPr lang="en-US" sz="2000" spc="-5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0" dirty="0" err="1" smtClean="0">
                <a:solidFill>
                  <a:srgbClr val="FF0000"/>
                </a:solidFill>
                <a:latin typeface="Tahoma"/>
                <a:cs typeface="Tahoma"/>
              </a:rPr>
              <a:t>chính</a:t>
            </a:r>
            <a:endParaRPr sz="200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5" dirty="0" err="1">
                <a:solidFill>
                  <a:srgbClr val="FF0000"/>
                </a:solidFill>
                <a:latin typeface="Tahoma"/>
                <a:cs typeface="Tahoma"/>
              </a:rPr>
              <a:t>nó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000" spc="-5" dirty="0" err="1" smtClean="0">
                <a:solidFill>
                  <a:srgbClr val="FF0000"/>
                </a:solidFill>
                <a:latin typeface="Tahoma"/>
                <a:cs typeface="Tahoma"/>
              </a:rPr>
              <a:t>được</a:t>
            </a:r>
            <a:r>
              <a:rPr lang="en-US" sz="2000" spc="-5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000" spc="-5" dirty="0" err="1" smtClean="0">
                <a:solidFill>
                  <a:srgbClr val="FF0000"/>
                </a:solidFill>
                <a:latin typeface="Tahoma"/>
                <a:cs typeface="Tahoma"/>
              </a:rPr>
              <a:t>đặt</a:t>
            </a:r>
            <a:r>
              <a:rPr lang="en-US" sz="2000" spc="-5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5" dirty="0" err="1" smtClean="0">
                <a:solidFill>
                  <a:srgbClr val="FF0000"/>
                </a:solidFill>
                <a:latin typeface="Tahoma"/>
                <a:cs typeface="Tahoma"/>
              </a:rPr>
              <a:t>bên</a:t>
            </a:r>
            <a:r>
              <a:rPr sz="2000" spc="-5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trong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thân vòng</a:t>
            </a:r>
            <a:r>
              <a:rPr sz="2000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200" dirty="0">
                <a:solidFill>
                  <a:srgbClr val="FF0000"/>
                </a:solidFill>
                <a:latin typeface="Tahoma"/>
                <a:cs typeface="Tahoma"/>
              </a:rPr>
              <a:t>lặp.</a:t>
            </a:r>
            <a:endParaRPr sz="20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03504" y="1994916"/>
            <a:ext cx="792480" cy="57023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56132" y="1752600"/>
            <a:ext cx="1229868" cy="838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981200" y="1913127"/>
            <a:ext cx="792686" cy="5694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8399906" y="6402504"/>
            <a:ext cx="2705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fld>
            <a:endParaRPr sz="1800">
              <a:latin typeface="Trebuchet MS"/>
              <a:cs typeface="Trebuchet MS"/>
            </a:endParaRPr>
          </a:p>
        </p:txBody>
      </p:sp>
      <p:sp>
        <p:nvSpPr>
          <p:cNvPr id="93" name="object 9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684276" y="3503676"/>
            <a:ext cx="3662172" cy="2976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762" y="3582161"/>
            <a:ext cx="3505200" cy="2819400"/>
          </a:xfrm>
          <a:custGeom>
            <a:avLst/>
            <a:gdLst/>
            <a:ahLst/>
            <a:cxnLst/>
            <a:rect l="l" t="t" r="r" b="b"/>
            <a:pathLst>
              <a:path w="3505200" h="2819400">
                <a:moveTo>
                  <a:pt x="0" y="2819400"/>
                </a:moveTo>
                <a:lnTo>
                  <a:pt x="3505200" y="2819400"/>
                </a:lnTo>
                <a:lnTo>
                  <a:pt x="3505200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ln w="25908">
            <a:solidFill>
              <a:srgbClr val="5085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1044" y="4017645"/>
            <a:ext cx="266255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Tahoma"/>
                <a:cs typeface="Tahoma"/>
              </a:rPr>
              <a:t>&lt;Kiểu&gt; </a:t>
            </a:r>
            <a:r>
              <a:rPr sz="1800" spc="-5" dirty="0">
                <a:latin typeface="Tahoma"/>
                <a:cs typeface="Tahoma"/>
              </a:rPr>
              <a:t>TênHàm(&lt;TS&gt;) </a:t>
            </a:r>
            <a:r>
              <a:rPr sz="1800" dirty="0">
                <a:latin typeface="Tahoma"/>
                <a:cs typeface="Tahoma"/>
              </a:rPr>
              <a:t>{  if </a:t>
            </a:r>
            <a:r>
              <a:rPr sz="1800" spc="5" dirty="0">
                <a:latin typeface="Tahoma"/>
                <a:cs typeface="Tahoma"/>
              </a:rPr>
              <a:t>(&lt;ĐK </a:t>
            </a:r>
            <a:r>
              <a:rPr sz="1800" spc="-114" dirty="0">
                <a:latin typeface="Tahoma"/>
                <a:cs typeface="Tahoma"/>
              </a:rPr>
              <a:t>đừng&gt;)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{</a:t>
            </a:r>
          </a:p>
          <a:p>
            <a:pPr marL="44069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…</a:t>
            </a:r>
          </a:p>
          <a:p>
            <a:pPr marL="440690">
              <a:lnSpc>
                <a:spcPct val="100000"/>
              </a:lnSpc>
            </a:pPr>
            <a:r>
              <a:rPr sz="1800" spc="-10" dirty="0">
                <a:latin typeface="Tahoma"/>
                <a:cs typeface="Tahoma"/>
              </a:rPr>
              <a:t>return </a:t>
            </a:r>
            <a:r>
              <a:rPr sz="1800" spc="-5" dirty="0">
                <a:latin typeface="Tahoma"/>
                <a:cs typeface="Tahoma"/>
              </a:rPr>
              <a:t>&lt;Giá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315" dirty="0">
                <a:latin typeface="Tahoma"/>
                <a:cs typeface="Tahoma"/>
              </a:rPr>
              <a:t>Trị&gt;;</a:t>
            </a:r>
            <a:endParaRPr sz="1800" dirty="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}</a:t>
            </a:r>
          </a:p>
          <a:p>
            <a:pPr marL="227329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… </a:t>
            </a:r>
            <a:r>
              <a:rPr sz="1800" spc="-5" dirty="0">
                <a:latin typeface="Tahoma"/>
                <a:cs typeface="Tahoma"/>
              </a:rPr>
              <a:t>TênHàm(&lt;TS&gt;);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…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}</a:t>
            </a:r>
          </a:p>
        </p:txBody>
      </p:sp>
      <p:sp>
        <p:nvSpPr>
          <p:cNvPr id="15" name="object 15"/>
          <p:cNvSpPr/>
          <p:nvPr/>
        </p:nvSpPr>
        <p:spPr>
          <a:xfrm>
            <a:off x="678180" y="3041904"/>
            <a:ext cx="3666744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9055" y="3072383"/>
            <a:ext cx="3393948" cy="64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99845" y="3123438"/>
            <a:ext cx="3024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Cấu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trúc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chương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trình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222044" y="403351"/>
            <a:ext cx="37096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Đệ </a:t>
            </a:r>
            <a:r>
              <a:rPr spc="-5" dirty="0"/>
              <a:t>quy tuyến</a:t>
            </a:r>
            <a:r>
              <a:rPr spc="-60" dirty="0"/>
              <a:t> </a:t>
            </a:r>
            <a:r>
              <a:rPr spc="-5" dirty="0"/>
              <a:t>tính</a:t>
            </a:r>
          </a:p>
        </p:txBody>
      </p:sp>
      <p:sp>
        <p:nvSpPr>
          <p:cNvPr id="19" name="object 19"/>
          <p:cNvSpPr/>
          <p:nvPr/>
        </p:nvSpPr>
        <p:spPr>
          <a:xfrm>
            <a:off x="759358" y="1588516"/>
            <a:ext cx="880744" cy="280035"/>
          </a:xfrm>
          <a:custGeom>
            <a:avLst/>
            <a:gdLst/>
            <a:ahLst/>
            <a:cxnLst/>
            <a:rect l="l" t="t" r="r" b="b"/>
            <a:pathLst>
              <a:path w="880744" h="280035">
                <a:moveTo>
                  <a:pt x="6807" y="0"/>
                </a:moveTo>
                <a:lnTo>
                  <a:pt x="0" y="24892"/>
                </a:lnTo>
                <a:lnTo>
                  <a:pt x="24993" y="31750"/>
                </a:lnTo>
                <a:lnTo>
                  <a:pt x="31800" y="6731"/>
                </a:lnTo>
                <a:lnTo>
                  <a:pt x="6807" y="0"/>
                </a:lnTo>
                <a:close/>
              </a:path>
              <a:path w="880744" h="280035">
                <a:moveTo>
                  <a:pt x="56807" y="13588"/>
                </a:moveTo>
                <a:lnTo>
                  <a:pt x="49987" y="38608"/>
                </a:lnTo>
                <a:lnTo>
                  <a:pt x="74980" y="45338"/>
                </a:lnTo>
                <a:lnTo>
                  <a:pt x="81800" y="20447"/>
                </a:lnTo>
                <a:lnTo>
                  <a:pt x="56807" y="13588"/>
                </a:lnTo>
                <a:close/>
              </a:path>
              <a:path w="880744" h="280035">
                <a:moveTo>
                  <a:pt x="106794" y="27178"/>
                </a:moveTo>
                <a:lnTo>
                  <a:pt x="99974" y="52197"/>
                </a:lnTo>
                <a:lnTo>
                  <a:pt x="124968" y="59055"/>
                </a:lnTo>
                <a:lnTo>
                  <a:pt x="131787" y="34036"/>
                </a:lnTo>
                <a:lnTo>
                  <a:pt x="106794" y="27178"/>
                </a:lnTo>
                <a:close/>
              </a:path>
              <a:path w="880744" h="280035">
                <a:moveTo>
                  <a:pt x="156781" y="40894"/>
                </a:moveTo>
                <a:lnTo>
                  <a:pt x="149961" y="65786"/>
                </a:lnTo>
                <a:lnTo>
                  <a:pt x="174955" y="72644"/>
                </a:lnTo>
                <a:lnTo>
                  <a:pt x="181775" y="47625"/>
                </a:lnTo>
                <a:lnTo>
                  <a:pt x="156781" y="40894"/>
                </a:lnTo>
                <a:close/>
              </a:path>
              <a:path w="880744" h="280035">
                <a:moveTo>
                  <a:pt x="206768" y="54483"/>
                </a:moveTo>
                <a:lnTo>
                  <a:pt x="199961" y="79501"/>
                </a:lnTo>
                <a:lnTo>
                  <a:pt x="224955" y="86233"/>
                </a:lnTo>
                <a:lnTo>
                  <a:pt x="231762" y="61341"/>
                </a:lnTo>
                <a:lnTo>
                  <a:pt x="206768" y="54483"/>
                </a:lnTo>
                <a:close/>
              </a:path>
              <a:path w="880744" h="280035">
                <a:moveTo>
                  <a:pt x="256768" y="68072"/>
                </a:moveTo>
                <a:lnTo>
                  <a:pt x="249948" y="93091"/>
                </a:lnTo>
                <a:lnTo>
                  <a:pt x="274942" y="99949"/>
                </a:lnTo>
                <a:lnTo>
                  <a:pt x="281762" y="74930"/>
                </a:lnTo>
                <a:lnTo>
                  <a:pt x="256768" y="68072"/>
                </a:lnTo>
                <a:close/>
              </a:path>
              <a:path w="880744" h="280035">
                <a:moveTo>
                  <a:pt x="306755" y="81787"/>
                </a:moveTo>
                <a:lnTo>
                  <a:pt x="299935" y="106807"/>
                </a:lnTo>
                <a:lnTo>
                  <a:pt x="324929" y="113537"/>
                </a:lnTo>
                <a:lnTo>
                  <a:pt x="331749" y="88519"/>
                </a:lnTo>
                <a:lnTo>
                  <a:pt x="306755" y="81787"/>
                </a:lnTo>
                <a:close/>
              </a:path>
              <a:path w="880744" h="280035">
                <a:moveTo>
                  <a:pt x="356743" y="95376"/>
                </a:moveTo>
                <a:lnTo>
                  <a:pt x="349923" y="120396"/>
                </a:lnTo>
                <a:lnTo>
                  <a:pt x="374916" y="127254"/>
                </a:lnTo>
                <a:lnTo>
                  <a:pt x="381736" y="102235"/>
                </a:lnTo>
                <a:lnTo>
                  <a:pt x="356743" y="95376"/>
                </a:lnTo>
                <a:close/>
              </a:path>
              <a:path w="880744" h="280035">
                <a:moveTo>
                  <a:pt x="406730" y="108966"/>
                </a:moveTo>
                <a:lnTo>
                  <a:pt x="399910" y="133985"/>
                </a:lnTo>
                <a:lnTo>
                  <a:pt x="424916" y="140843"/>
                </a:lnTo>
                <a:lnTo>
                  <a:pt x="431723" y="115824"/>
                </a:lnTo>
                <a:lnTo>
                  <a:pt x="406730" y="108966"/>
                </a:lnTo>
                <a:close/>
              </a:path>
              <a:path w="880744" h="280035">
                <a:moveTo>
                  <a:pt x="456717" y="122682"/>
                </a:moveTo>
                <a:lnTo>
                  <a:pt x="449910" y="147700"/>
                </a:lnTo>
                <a:lnTo>
                  <a:pt x="474903" y="154432"/>
                </a:lnTo>
                <a:lnTo>
                  <a:pt x="481723" y="129412"/>
                </a:lnTo>
                <a:lnTo>
                  <a:pt x="456717" y="122682"/>
                </a:lnTo>
                <a:close/>
              </a:path>
              <a:path w="880744" h="280035">
                <a:moveTo>
                  <a:pt x="506717" y="136271"/>
                </a:moveTo>
                <a:lnTo>
                  <a:pt x="499897" y="161289"/>
                </a:lnTo>
                <a:lnTo>
                  <a:pt x="524865" y="168148"/>
                </a:lnTo>
                <a:lnTo>
                  <a:pt x="531723" y="143129"/>
                </a:lnTo>
                <a:lnTo>
                  <a:pt x="506717" y="136271"/>
                </a:lnTo>
                <a:close/>
              </a:path>
              <a:path w="880744" h="280035">
                <a:moveTo>
                  <a:pt x="556742" y="149860"/>
                </a:moveTo>
                <a:lnTo>
                  <a:pt x="549884" y="174879"/>
                </a:lnTo>
                <a:lnTo>
                  <a:pt x="574903" y="181737"/>
                </a:lnTo>
                <a:lnTo>
                  <a:pt x="581761" y="156718"/>
                </a:lnTo>
                <a:lnTo>
                  <a:pt x="556742" y="149860"/>
                </a:lnTo>
                <a:close/>
              </a:path>
              <a:path w="880744" h="280035">
                <a:moveTo>
                  <a:pt x="606653" y="163575"/>
                </a:moveTo>
                <a:lnTo>
                  <a:pt x="599922" y="188595"/>
                </a:lnTo>
                <a:lnTo>
                  <a:pt x="624814" y="195325"/>
                </a:lnTo>
                <a:lnTo>
                  <a:pt x="631672" y="170307"/>
                </a:lnTo>
                <a:lnTo>
                  <a:pt x="606653" y="163575"/>
                </a:lnTo>
                <a:close/>
              </a:path>
              <a:path w="880744" h="280035">
                <a:moveTo>
                  <a:pt x="656691" y="177164"/>
                </a:moveTo>
                <a:lnTo>
                  <a:pt x="649833" y="202184"/>
                </a:lnTo>
                <a:lnTo>
                  <a:pt x="674852" y="209042"/>
                </a:lnTo>
                <a:lnTo>
                  <a:pt x="681710" y="184023"/>
                </a:lnTo>
                <a:lnTo>
                  <a:pt x="656691" y="177164"/>
                </a:lnTo>
                <a:close/>
              </a:path>
              <a:path w="880744" h="280035">
                <a:moveTo>
                  <a:pt x="706729" y="190881"/>
                </a:moveTo>
                <a:lnTo>
                  <a:pt x="699871" y="215773"/>
                </a:lnTo>
                <a:lnTo>
                  <a:pt x="724890" y="222631"/>
                </a:lnTo>
                <a:lnTo>
                  <a:pt x="731621" y="197612"/>
                </a:lnTo>
                <a:lnTo>
                  <a:pt x="706729" y="190881"/>
                </a:lnTo>
                <a:close/>
              </a:path>
              <a:path w="880744" h="280035">
                <a:moveTo>
                  <a:pt x="756640" y="204470"/>
                </a:moveTo>
                <a:lnTo>
                  <a:pt x="749909" y="229488"/>
                </a:lnTo>
                <a:lnTo>
                  <a:pt x="774801" y="236220"/>
                </a:lnTo>
                <a:lnTo>
                  <a:pt x="781659" y="211328"/>
                </a:lnTo>
                <a:lnTo>
                  <a:pt x="756640" y="204470"/>
                </a:lnTo>
                <a:close/>
              </a:path>
              <a:path w="880744" h="280035">
                <a:moveTo>
                  <a:pt x="803216" y="244008"/>
                </a:moveTo>
                <a:lnTo>
                  <a:pt x="831316" y="278511"/>
                </a:lnTo>
                <a:lnTo>
                  <a:pt x="846778" y="279586"/>
                </a:lnTo>
                <a:lnTo>
                  <a:pt x="860907" y="274827"/>
                </a:lnTo>
                <a:lnTo>
                  <a:pt x="872178" y="265116"/>
                </a:lnTo>
                <a:lnTo>
                  <a:pt x="879068" y="251333"/>
                </a:lnTo>
                <a:lnTo>
                  <a:pt x="879165" y="249936"/>
                </a:lnTo>
                <a:lnTo>
                  <a:pt x="824839" y="249936"/>
                </a:lnTo>
                <a:lnTo>
                  <a:pt x="803216" y="244008"/>
                </a:lnTo>
                <a:close/>
              </a:path>
              <a:path w="880744" h="280035">
                <a:moveTo>
                  <a:pt x="810027" y="218977"/>
                </a:moveTo>
                <a:lnTo>
                  <a:pt x="804138" y="230759"/>
                </a:lnTo>
                <a:lnTo>
                  <a:pt x="803216" y="244008"/>
                </a:lnTo>
                <a:lnTo>
                  <a:pt x="824839" y="249936"/>
                </a:lnTo>
                <a:lnTo>
                  <a:pt x="831697" y="224917"/>
                </a:lnTo>
                <a:lnTo>
                  <a:pt x="810027" y="218977"/>
                </a:lnTo>
                <a:close/>
              </a:path>
              <a:path w="880744" h="280035">
                <a:moveTo>
                  <a:pt x="836428" y="202505"/>
                </a:moveTo>
                <a:lnTo>
                  <a:pt x="822299" y="207264"/>
                </a:lnTo>
                <a:lnTo>
                  <a:pt x="811028" y="216975"/>
                </a:lnTo>
                <a:lnTo>
                  <a:pt x="810027" y="218977"/>
                </a:lnTo>
                <a:lnTo>
                  <a:pt x="831697" y="224917"/>
                </a:lnTo>
                <a:lnTo>
                  <a:pt x="824839" y="249936"/>
                </a:lnTo>
                <a:lnTo>
                  <a:pt x="879165" y="249936"/>
                </a:lnTo>
                <a:lnTo>
                  <a:pt x="880144" y="235870"/>
                </a:lnTo>
                <a:lnTo>
                  <a:pt x="875385" y="221742"/>
                </a:lnTo>
                <a:lnTo>
                  <a:pt x="865674" y="210470"/>
                </a:lnTo>
                <a:lnTo>
                  <a:pt x="851890" y="203581"/>
                </a:lnTo>
                <a:lnTo>
                  <a:pt x="836428" y="202505"/>
                </a:lnTo>
                <a:close/>
              </a:path>
              <a:path w="880744" h="280035">
                <a:moveTo>
                  <a:pt x="806678" y="218059"/>
                </a:moveTo>
                <a:lnTo>
                  <a:pt x="799820" y="243078"/>
                </a:lnTo>
                <a:lnTo>
                  <a:pt x="803216" y="244008"/>
                </a:lnTo>
                <a:lnTo>
                  <a:pt x="804138" y="230759"/>
                </a:lnTo>
                <a:lnTo>
                  <a:pt x="810027" y="218977"/>
                </a:lnTo>
                <a:lnTo>
                  <a:pt x="806678" y="218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60575" y="1830958"/>
            <a:ext cx="78105" cy="496570"/>
          </a:xfrm>
          <a:custGeom>
            <a:avLst/>
            <a:gdLst/>
            <a:ahLst/>
            <a:cxnLst/>
            <a:rect l="l" t="t" r="r" b="b"/>
            <a:pathLst>
              <a:path w="78105" h="496569">
                <a:moveTo>
                  <a:pt x="29083" y="0"/>
                </a:moveTo>
                <a:lnTo>
                  <a:pt x="28956" y="25907"/>
                </a:lnTo>
                <a:lnTo>
                  <a:pt x="54864" y="26162"/>
                </a:lnTo>
                <a:lnTo>
                  <a:pt x="54990" y="253"/>
                </a:lnTo>
                <a:lnTo>
                  <a:pt x="29083" y="0"/>
                </a:lnTo>
                <a:close/>
              </a:path>
              <a:path w="78105" h="496569">
                <a:moveTo>
                  <a:pt x="28702" y="51815"/>
                </a:moveTo>
                <a:lnTo>
                  <a:pt x="28575" y="77724"/>
                </a:lnTo>
                <a:lnTo>
                  <a:pt x="54483" y="77977"/>
                </a:lnTo>
                <a:lnTo>
                  <a:pt x="54610" y="52069"/>
                </a:lnTo>
                <a:lnTo>
                  <a:pt x="28702" y="51815"/>
                </a:lnTo>
                <a:close/>
              </a:path>
              <a:path w="78105" h="496569">
                <a:moveTo>
                  <a:pt x="28321" y="103631"/>
                </a:moveTo>
                <a:lnTo>
                  <a:pt x="28193" y="129539"/>
                </a:lnTo>
                <a:lnTo>
                  <a:pt x="54102" y="129793"/>
                </a:lnTo>
                <a:lnTo>
                  <a:pt x="54229" y="103886"/>
                </a:lnTo>
                <a:lnTo>
                  <a:pt x="28321" y="103631"/>
                </a:lnTo>
                <a:close/>
              </a:path>
              <a:path w="78105" h="496569">
                <a:moveTo>
                  <a:pt x="28067" y="155448"/>
                </a:moveTo>
                <a:lnTo>
                  <a:pt x="27812" y="181355"/>
                </a:lnTo>
                <a:lnTo>
                  <a:pt x="53721" y="181610"/>
                </a:lnTo>
                <a:lnTo>
                  <a:pt x="53975" y="155701"/>
                </a:lnTo>
                <a:lnTo>
                  <a:pt x="28067" y="155448"/>
                </a:lnTo>
                <a:close/>
              </a:path>
              <a:path w="78105" h="496569">
                <a:moveTo>
                  <a:pt x="27686" y="207263"/>
                </a:moveTo>
                <a:lnTo>
                  <a:pt x="27432" y="233171"/>
                </a:lnTo>
                <a:lnTo>
                  <a:pt x="53340" y="233425"/>
                </a:lnTo>
                <a:lnTo>
                  <a:pt x="53593" y="207517"/>
                </a:lnTo>
                <a:lnTo>
                  <a:pt x="27686" y="207263"/>
                </a:lnTo>
                <a:close/>
              </a:path>
              <a:path w="78105" h="496569">
                <a:moveTo>
                  <a:pt x="27305" y="259079"/>
                </a:moveTo>
                <a:lnTo>
                  <a:pt x="27051" y="284988"/>
                </a:lnTo>
                <a:lnTo>
                  <a:pt x="52959" y="285241"/>
                </a:lnTo>
                <a:lnTo>
                  <a:pt x="53212" y="259333"/>
                </a:lnTo>
                <a:lnTo>
                  <a:pt x="27305" y="259079"/>
                </a:lnTo>
                <a:close/>
              </a:path>
              <a:path w="78105" h="496569">
                <a:moveTo>
                  <a:pt x="26924" y="310895"/>
                </a:moveTo>
                <a:lnTo>
                  <a:pt x="26796" y="336803"/>
                </a:lnTo>
                <a:lnTo>
                  <a:pt x="52705" y="337057"/>
                </a:lnTo>
                <a:lnTo>
                  <a:pt x="52832" y="311150"/>
                </a:lnTo>
                <a:lnTo>
                  <a:pt x="26924" y="310895"/>
                </a:lnTo>
                <a:close/>
              </a:path>
              <a:path w="78105" h="496569">
                <a:moveTo>
                  <a:pt x="26543" y="362712"/>
                </a:moveTo>
                <a:lnTo>
                  <a:pt x="26415" y="388619"/>
                </a:lnTo>
                <a:lnTo>
                  <a:pt x="52324" y="388874"/>
                </a:lnTo>
                <a:lnTo>
                  <a:pt x="52451" y="362965"/>
                </a:lnTo>
                <a:lnTo>
                  <a:pt x="26543" y="362712"/>
                </a:lnTo>
                <a:close/>
              </a:path>
              <a:path w="78105" h="496569">
                <a:moveTo>
                  <a:pt x="26130" y="421002"/>
                </a:moveTo>
                <a:lnTo>
                  <a:pt x="23967" y="421425"/>
                </a:lnTo>
                <a:lnTo>
                  <a:pt x="11557" y="429672"/>
                </a:lnTo>
                <a:lnTo>
                  <a:pt x="3147" y="441967"/>
                </a:lnTo>
                <a:lnTo>
                  <a:pt x="0" y="457073"/>
                </a:lnTo>
                <a:lnTo>
                  <a:pt x="2960" y="472221"/>
                </a:lnTo>
                <a:lnTo>
                  <a:pt x="11207" y="484631"/>
                </a:lnTo>
                <a:lnTo>
                  <a:pt x="23502" y="493041"/>
                </a:lnTo>
                <a:lnTo>
                  <a:pt x="38608" y="496188"/>
                </a:lnTo>
                <a:lnTo>
                  <a:pt x="53756" y="493228"/>
                </a:lnTo>
                <a:lnTo>
                  <a:pt x="66167" y="484981"/>
                </a:lnTo>
                <a:lnTo>
                  <a:pt x="74576" y="472686"/>
                </a:lnTo>
                <a:lnTo>
                  <a:pt x="77724" y="457580"/>
                </a:lnTo>
                <a:lnTo>
                  <a:pt x="74763" y="442432"/>
                </a:lnTo>
                <a:lnTo>
                  <a:pt x="73605" y="440689"/>
                </a:lnTo>
                <a:lnTo>
                  <a:pt x="51943" y="440689"/>
                </a:lnTo>
                <a:lnTo>
                  <a:pt x="26035" y="440436"/>
                </a:lnTo>
                <a:lnTo>
                  <a:pt x="26130" y="421002"/>
                </a:lnTo>
                <a:close/>
              </a:path>
              <a:path w="78105" h="496569">
                <a:moveTo>
                  <a:pt x="39115" y="418464"/>
                </a:moveTo>
                <a:lnTo>
                  <a:pt x="26130" y="421002"/>
                </a:lnTo>
                <a:lnTo>
                  <a:pt x="26035" y="440436"/>
                </a:lnTo>
                <a:lnTo>
                  <a:pt x="51943" y="440689"/>
                </a:lnTo>
                <a:lnTo>
                  <a:pt x="52038" y="421157"/>
                </a:lnTo>
                <a:lnTo>
                  <a:pt x="39115" y="418464"/>
                </a:lnTo>
                <a:close/>
              </a:path>
              <a:path w="78105" h="496569">
                <a:moveTo>
                  <a:pt x="52038" y="421157"/>
                </a:moveTo>
                <a:lnTo>
                  <a:pt x="51943" y="440689"/>
                </a:lnTo>
                <a:lnTo>
                  <a:pt x="73605" y="440689"/>
                </a:lnTo>
                <a:lnTo>
                  <a:pt x="66516" y="430022"/>
                </a:lnTo>
                <a:lnTo>
                  <a:pt x="54221" y="421612"/>
                </a:lnTo>
                <a:lnTo>
                  <a:pt x="52038" y="421157"/>
                </a:lnTo>
                <a:close/>
              </a:path>
              <a:path w="78105" h="496569">
                <a:moveTo>
                  <a:pt x="52051" y="418464"/>
                </a:moveTo>
                <a:lnTo>
                  <a:pt x="39115" y="418464"/>
                </a:lnTo>
                <a:lnTo>
                  <a:pt x="52038" y="421157"/>
                </a:lnTo>
                <a:lnTo>
                  <a:pt x="52051" y="418464"/>
                </a:lnTo>
                <a:close/>
              </a:path>
              <a:path w="78105" h="496569">
                <a:moveTo>
                  <a:pt x="26162" y="414527"/>
                </a:moveTo>
                <a:lnTo>
                  <a:pt x="26130" y="421002"/>
                </a:lnTo>
                <a:lnTo>
                  <a:pt x="39115" y="418464"/>
                </a:lnTo>
                <a:lnTo>
                  <a:pt x="52051" y="418464"/>
                </a:lnTo>
                <a:lnTo>
                  <a:pt x="52070" y="414781"/>
                </a:lnTo>
                <a:lnTo>
                  <a:pt x="26162" y="414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5882" y="2274823"/>
            <a:ext cx="577850" cy="280035"/>
          </a:xfrm>
          <a:custGeom>
            <a:avLst/>
            <a:gdLst/>
            <a:ahLst/>
            <a:cxnLst/>
            <a:rect l="l" t="t" r="r" b="b"/>
            <a:pathLst>
              <a:path w="577850" h="280035">
                <a:moveTo>
                  <a:pt x="10159" y="0"/>
                </a:moveTo>
                <a:lnTo>
                  <a:pt x="0" y="23875"/>
                </a:lnTo>
                <a:lnTo>
                  <a:pt x="23749" y="34036"/>
                </a:lnTo>
                <a:lnTo>
                  <a:pt x="34036" y="10287"/>
                </a:lnTo>
                <a:lnTo>
                  <a:pt x="10159" y="0"/>
                </a:lnTo>
                <a:close/>
              </a:path>
              <a:path w="577850" h="280035">
                <a:moveTo>
                  <a:pt x="57785" y="20447"/>
                </a:moveTo>
                <a:lnTo>
                  <a:pt x="47625" y="44196"/>
                </a:lnTo>
                <a:lnTo>
                  <a:pt x="71374" y="54483"/>
                </a:lnTo>
                <a:lnTo>
                  <a:pt x="81661" y="30606"/>
                </a:lnTo>
                <a:lnTo>
                  <a:pt x="57785" y="20447"/>
                </a:lnTo>
                <a:close/>
              </a:path>
              <a:path w="577850" h="280035">
                <a:moveTo>
                  <a:pt x="105410" y="40893"/>
                </a:moveTo>
                <a:lnTo>
                  <a:pt x="95250" y="64642"/>
                </a:lnTo>
                <a:lnTo>
                  <a:pt x="118999" y="74929"/>
                </a:lnTo>
                <a:lnTo>
                  <a:pt x="129286" y="51053"/>
                </a:lnTo>
                <a:lnTo>
                  <a:pt x="105410" y="40893"/>
                </a:lnTo>
                <a:close/>
              </a:path>
              <a:path w="577850" h="280035">
                <a:moveTo>
                  <a:pt x="153035" y="61213"/>
                </a:moveTo>
                <a:lnTo>
                  <a:pt x="142875" y="85089"/>
                </a:lnTo>
                <a:lnTo>
                  <a:pt x="166624" y="95250"/>
                </a:lnTo>
                <a:lnTo>
                  <a:pt x="176911" y="71500"/>
                </a:lnTo>
                <a:lnTo>
                  <a:pt x="153035" y="61213"/>
                </a:lnTo>
                <a:close/>
              </a:path>
              <a:path w="577850" h="280035">
                <a:moveTo>
                  <a:pt x="200660" y="81661"/>
                </a:moveTo>
                <a:lnTo>
                  <a:pt x="190500" y="105537"/>
                </a:lnTo>
                <a:lnTo>
                  <a:pt x="214249" y="115697"/>
                </a:lnTo>
                <a:lnTo>
                  <a:pt x="224536" y="91821"/>
                </a:lnTo>
                <a:lnTo>
                  <a:pt x="200660" y="81661"/>
                </a:lnTo>
                <a:close/>
              </a:path>
              <a:path w="577850" h="280035">
                <a:moveTo>
                  <a:pt x="248285" y="102108"/>
                </a:moveTo>
                <a:lnTo>
                  <a:pt x="238125" y="125856"/>
                </a:lnTo>
                <a:lnTo>
                  <a:pt x="261874" y="136143"/>
                </a:lnTo>
                <a:lnTo>
                  <a:pt x="272161" y="112267"/>
                </a:lnTo>
                <a:lnTo>
                  <a:pt x="248285" y="102108"/>
                </a:lnTo>
                <a:close/>
              </a:path>
              <a:path w="577850" h="280035">
                <a:moveTo>
                  <a:pt x="295910" y="122554"/>
                </a:moveTo>
                <a:lnTo>
                  <a:pt x="285750" y="146303"/>
                </a:lnTo>
                <a:lnTo>
                  <a:pt x="309499" y="156463"/>
                </a:lnTo>
                <a:lnTo>
                  <a:pt x="319786" y="132714"/>
                </a:lnTo>
                <a:lnTo>
                  <a:pt x="295910" y="122554"/>
                </a:lnTo>
                <a:close/>
              </a:path>
              <a:path w="577850" h="280035">
                <a:moveTo>
                  <a:pt x="343535" y="142875"/>
                </a:moveTo>
                <a:lnTo>
                  <a:pt x="333375" y="166750"/>
                </a:lnTo>
                <a:lnTo>
                  <a:pt x="357124" y="176911"/>
                </a:lnTo>
                <a:lnTo>
                  <a:pt x="367411" y="153162"/>
                </a:lnTo>
                <a:lnTo>
                  <a:pt x="343535" y="142875"/>
                </a:lnTo>
                <a:close/>
              </a:path>
              <a:path w="577850" h="280035">
                <a:moveTo>
                  <a:pt x="391160" y="163322"/>
                </a:moveTo>
                <a:lnTo>
                  <a:pt x="381000" y="187071"/>
                </a:lnTo>
                <a:lnTo>
                  <a:pt x="404749" y="197358"/>
                </a:lnTo>
                <a:lnTo>
                  <a:pt x="415036" y="173481"/>
                </a:lnTo>
                <a:lnTo>
                  <a:pt x="391160" y="163322"/>
                </a:lnTo>
                <a:close/>
              </a:path>
              <a:path w="577850" h="280035">
                <a:moveTo>
                  <a:pt x="438785" y="183768"/>
                </a:moveTo>
                <a:lnTo>
                  <a:pt x="428625" y="207517"/>
                </a:lnTo>
                <a:lnTo>
                  <a:pt x="452374" y="217804"/>
                </a:lnTo>
                <a:lnTo>
                  <a:pt x="462661" y="193928"/>
                </a:lnTo>
                <a:lnTo>
                  <a:pt x="438785" y="183768"/>
                </a:lnTo>
                <a:close/>
              </a:path>
              <a:path w="577850" h="280035">
                <a:moveTo>
                  <a:pt x="538690" y="201668"/>
                </a:moveTo>
                <a:lnTo>
                  <a:pt x="524033" y="204438"/>
                </a:lnTo>
                <a:lnTo>
                  <a:pt x="511520" y="212494"/>
                </a:lnTo>
                <a:lnTo>
                  <a:pt x="510239" y="214355"/>
                </a:lnTo>
                <a:lnTo>
                  <a:pt x="500141" y="237795"/>
                </a:lnTo>
                <a:lnTo>
                  <a:pt x="523113" y="276225"/>
                </a:lnTo>
                <a:lnTo>
                  <a:pt x="538269" y="279407"/>
                </a:lnTo>
                <a:lnTo>
                  <a:pt x="552926" y="276637"/>
                </a:lnTo>
                <a:lnTo>
                  <a:pt x="565439" y="268581"/>
                </a:lnTo>
                <a:lnTo>
                  <a:pt x="574167" y="255904"/>
                </a:lnTo>
                <a:lnTo>
                  <a:pt x="574887" y="252475"/>
                </a:lnTo>
                <a:lnTo>
                  <a:pt x="533400" y="252475"/>
                </a:lnTo>
                <a:lnTo>
                  <a:pt x="523875" y="248412"/>
                </a:lnTo>
                <a:lnTo>
                  <a:pt x="534035" y="224536"/>
                </a:lnTo>
                <a:lnTo>
                  <a:pt x="573578" y="224536"/>
                </a:lnTo>
                <a:lnTo>
                  <a:pt x="566523" y="213578"/>
                </a:lnTo>
                <a:lnTo>
                  <a:pt x="553847" y="204850"/>
                </a:lnTo>
                <a:lnTo>
                  <a:pt x="538690" y="201668"/>
                </a:lnTo>
                <a:close/>
              </a:path>
              <a:path w="577850" h="280035">
                <a:moveTo>
                  <a:pt x="534035" y="224536"/>
                </a:moveTo>
                <a:lnTo>
                  <a:pt x="523875" y="248412"/>
                </a:lnTo>
                <a:lnTo>
                  <a:pt x="533400" y="252475"/>
                </a:lnTo>
                <a:lnTo>
                  <a:pt x="543560" y="228600"/>
                </a:lnTo>
                <a:lnTo>
                  <a:pt x="534035" y="224536"/>
                </a:lnTo>
                <a:close/>
              </a:path>
              <a:path w="577850" h="280035">
                <a:moveTo>
                  <a:pt x="573578" y="224536"/>
                </a:moveTo>
                <a:lnTo>
                  <a:pt x="534035" y="224536"/>
                </a:lnTo>
                <a:lnTo>
                  <a:pt x="543560" y="228600"/>
                </a:lnTo>
                <a:lnTo>
                  <a:pt x="533400" y="252475"/>
                </a:lnTo>
                <a:lnTo>
                  <a:pt x="574887" y="252475"/>
                </a:lnTo>
                <a:lnTo>
                  <a:pt x="577349" y="240748"/>
                </a:lnTo>
                <a:lnTo>
                  <a:pt x="574579" y="226091"/>
                </a:lnTo>
                <a:lnTo>
                  <a:pt x="573578" y="224536"/>
                </a:lnTo>
                <a:close/>
              </a:path>
              <a:path w="577850" h="280035">
                <a:moveTo>
                  <a:pt x="486410" y="204088"/>
                </a:moveTo>
                <a:lnTo>
                  <a:pt x="476250" y="227964"/>
                </a:lnTo>
                <a:lnTo>
                  <a:pt x="499999" y="238125"/>
                </a:lnTo>
                <a:lnTo>
                  <a:pt x="500141" y="237795"/>
                </a:lnTo>
                <a:lnTo>
                  <a:pt x="502793" y="225171"/>
                </a:lnTo>
                <a:lnTo>
                  <a:pt x="510239" y="214355"/>
                </a:lnTo>
                <a:lnTo>
                  <a:pt x="486410" y="204088"/>
                </a:lnTo>
                <a:close/>
              </a:path>
              <a:path w="577850" h="280035">
                <a:moveTo>
                  <a:pt x="510239" y="214355"/>
                </a:moveTo>
                <a:lnTo>
                  <a:pt x="502793" y="225171"/>
                </a:lnTo>
                <a:lnTo>
                  <a:pt x="500141" y="237795"/>
                </a:lnTo>
                <a:lnTo>
                  <a:pt x="510286" y="214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27885" y="2171916"/>
            <a:ext cx="579120" cy="354965"/>
          </a:xfrm>
          <a:custGeom>
            <a:avLst/>
            <a:gdLst/>
            <a:ahLst/>
            <a:cxnLst/>
            <a:rect l="l" t="t" r="r" b="b"/>
            <a:pathLst>
              <a:path w="579119" h="354964">
                <a:moveTo>
                  <a:pt x="22606" y="319315"/>
                </a:moveTo>
                <a:lnTo>
                  <a:pt x="0" y="332142"/>
                </a:lnTo>
                <a:lnTo>
                  <a:pt x="12953" y="354748"/>
                </a:lnTo>
                <a:lnTo>
                  <a:pt x="35432" y="341794"/>
                </a:lnTo>
                <a:lnTo>
                  <a:pt x="22606" y="319315"/>
                </a:lnTo>
                <a:close/>
              </a:path>
              <a:path w="579119" h="354964">
                <a:moveTo>
                  <a:pt x="67563" y="293661"/>
                </a:moveTo>
                <a:lnTo>
                  <a:pt x="45084" y="306488"/>
                </a:lnTo>
                <a:lnTo>
                  <a:pt x="57912" y="328967"/>
                </a:lnTo>
                <a:lnTo>
                  <a:pt x="80390" y="316140"/>
                </a:lnTo>
                <a:lnTo>
                  <a:pt x="67563" y="293661"/>
                </a:lnTo>
                <a:close/>
              </a:path>
              <a:path w="579119" h="354964">
                <a:moveTo>
                  <a:pt x="112521" y="267880"/>
                </a:moveTo>
                <a:lnTo>
                  <a:pt x="90042" y="280834"/>
                </a:lnTo>
                <a:lnTo>
                  <a:pt x="102869" y="303313"/>
                </a:lnTo>
                <a:lnTo>
                  <a:pt x="125348" y="290486"/>
                </a:lnTo>
                <a:lnTo>
                  <a:pt x="112521" y="267880"/>
                </a:lnTo>
                <a:close/>
              </a:path>
              <a:path w="579119" h="354964">
                <a:moveTo>
                  <a:pt x="157479" y="242226"/>
                </a:moveTo>
                <a:lnTo>
                  <a:pt x="135000" y="255053"/>
                </a:lnTo>
                <a:lnTo>
                  <a:pt x="147827" y="277532"/>
                </a:lnTo>
                <a:lnTo>
                  <a:pt x="170306" y="264705"/>
                </a:lnTo>
                <a:lnTo>
                  <a:pt x="157479" y="242226"/>
                </a:lnTo>
                <a:close/>
              </a:path>
              <a:path w="579119" h="354964">
                <a:moveTo>
                  <a:pt x="202437" y="216572"/>
                </a:moveTo>
                <a:lnTo>
                  <a:pt x="179958" y="229399"/>
                </a:lnTo>
                <a:lnTo>
                  <a:pt x="192912" y="251878"/>
                </a:lnTo>
                <a:lnTo>
                  <a:pt x="215391" y="239051"/>
                </a:lnTo>
                <a:lnTo>
                  <a:pt x="202437" y="216572"/>
                </a:lnTo>
                <a:close/>
              </a:path>
              <a:path w="579119" h="354964">
                <a:moveTo>
                  <a:pt x="247522" y="190791"/>
                </a:moveTo>
                <a:lnTo>
                  <a:pt x="225044" y="203618"/>
                </a:lnTo>
                <a:lnTo>
                  <a:pt x="237870" y="226097"/>
                </a:lnTo>
                <a:lnTo>
                  <a:pt x="260350" y="213270"/>
                </a:lnTo>
                <a:lnTo>
                  <a:pt x="247522" y="190791"/>
                </a:lnTo>
                <a:close/>
              </a:path>
              <a:path w="579119" h="354964">
                <a:moveTo>
                  <a:pt x="292481" y="165137"/>
                </a:moveTo>
                <a:lnTo>
                  <a:pt x="270001" y="177964"/>
                </a:lnTo>
                <a:lnTo>
                  <a:pt x="282828" y="200443"/>
                </a:lnTo>
                <a:lnTo>
                  <a:pt x="305307" y="187616"/>
                </a:lnTo>
                <a:lnTo>
                  <a:pt x="292481" y="165137"/>
                </a:lnTo>
                <a:close/>
              </a:path>
              <a:path w="579119" h="354964">
                <a:moveTo>
                  <a:pt x="337438" y="139356"/>
                </a:moveTo>
                <a:lnTo>
                  <a:pt x="314959" y="152183"/>
                </a:lnTo>
                <a:lnTo>
                  <a:pt x="327787" y="174789"/>
                </a:lnTo>
                <a:lnTo>
                  <a:pt x="350265" y="161835"/>
                </a:lnTo>
                <a:lnTo>
                  <a:pt x="337438" y="139356"/>
                </a:lnTo>
                <a:close/>
              </a:path>
              <a:path w="579119" h="354964">
                <a:moveTo>
                  <a:pt x="382396" y="113702"/>
                </a:moveTo>
                <a:lnTo>
                  <a:pt x="359917" y="126529"/>
                </a:lnTo>
                <a:lnTo>
                  <a:pt x="372871" y="149008"/>
                </a:lnTo>
                <a:lnTo>
                  <a:pt x="395350" y="136181"/>
                </a:lnTo>
                <a:lnTo>
                  <a:pt x="382396" y="113702"/>
                </a:lnTo>
                <a:close/>
              </a:path>
              <a:path w="579119" h="354964">
                <a:moveTo>
                  <a:pt x="427481" y="87921"/>
                </a:moveTo>
                <a:lnTo>
                  <a:pt x="405002" y="100875"/>
                </a:lnTo>
                <a:lnTo>
                  <a:pt x="417829" y="123354"/>
                </a:lnTo>
                <a:lnTo>
                  <a:pt x="440308" y="110527"/>
                </a:lnTo>
                <a:lnTo>
                  <a:pt x="427481" y="87921"/>
                </a:lnTo>
                <a:close/>
              </a:path>
              <a:path w="579119" h="354964">
                <a:moveTo>
                  <a:pt x="472439" y="62267"/>
                </a:moveTo>
                <a:lnTo>
                  <a:pt x="449960" y="75094"/>
                </a:lnTo>
                <a:lnTo>
                  <a:pt x="462788" y="97573"/>
                </a:lnTo>
                <a:lnTo>
                  <a:pt x="485266" y="84746"/>
                </a:lnTo>
                <a:lnTo>
                  <a:pt x="472439" y="62267"/>
                </a:lnTo>
                <a:close/>
              </a:path>
              <a:path w="579119" h="354964">
                <a:moveTo>
                  <a:pt x="578330" y="36613"/>
                </a:moveTo>
                <a:lnTo>
                  <a:pt x="517397" y="36613"/>
                </a:lnTo>
                <a:lnTo>
                  <a:pt x="530225" y="59092"/>
                </a:lnTo>
                <a:lnTo>
                  <a:pt x="514790" y="67900"/>
                </a:lnTo>
                <a:lnTo>
                  <a:pt x="516264" y="69588"/>
                </a:lnTo>
                <a:lnTo>
                  <a:pt x="529637" y="76190"/>
                </a:lnTo>
                <a:lnTo>
                  <a:pt x="544510" y="77291"/>
                </a:lnTo>
                <a:lnTo>
                  <a:pt x="559181" y="72427"/>
                </a:lnTo>
                <a:lnTo>
                  <a:pt x="570819" y="62257"/>
                </a:lnTo>
                <a:lnTo>
                  <a:pt x="577421" y="48885"/>
                </a:lnTo>
                <a:lnTo>
                  <a:pt x="578330" y="36613"/>
                </a:lnTo>
                <a:close/>
              </a:path>
              <a:path w="579119" h="354964">
                <a:moveTo>
                  <a:pt x="501944" y="45431"/>
                </a:moveTo>
                <a:lnTo>
                  <a:pt x="494919" y="49440"/>
                </a:lnTo>
                <a:lnTo>
                  <a:pt x="507745" y="71919"/>
                </a:lnTo>
                <a:lnTo>
                  <a:pt x="514790" y="67900"/>
                </a:lnTo>
                <a:lnTo>
                  <a:pt x="506094" y="57949"/>
                </a:lnTo>
                <a:lnTo>
                  <a:pt x="501944" y="45431"/>
                </a:lnTo>
                <a:close/>
              </a:path>
              <a:path w="579119" h="354964">
                <a:moveTo>
                  <a:pt x="517397" y="36613"/>
                </a:moveTo>
                <a:lnTo>
                  <a:pt x="501944" y="45431"/>
                </a:lnTo>
                <a:lnTo>
                  <a:pt x="506094" y="57949"/>
                </a:lnTo>
                <a:lnTo>
                  <a:pt x="514790" y="67900"/>
                </a:lnTo>
                <a:lnTo>
                  <a:pt x="530225" y="59092"/>
                </a:lnTo>
                <a:lnTo>
                  <a:pt x="517397" y="36613"/>
                </a:lnTo>
                <a:close/>
              </a:path>
              <a:path w="579119" h="354964">
                <a:moveTo>
                  <a:pt x="535243" y="0"/>
                </a:moveTo>
                <a:lnTo>
                  <a:pt x="520572" y="4863"/>
                </a:lnTo>
                <a:lnTo>
                  <a:pt x="508934" y="15033"/>
                </a:lnTo>
                <a:lnTo>
                  <a:pt x="502332" y="28406"/>
                </a:lnTo>
                <a:lnTo>
                  <a:pt x="501231" y="43279"/>
                </a:lnTo>
                <a:lnTo>
                  <a:pt x="501944" y="45431"/>
                </a:lnTo>
                <a:lnTo>
                  <a:pt x="517397" y="36613"/>
                </a:lnTo>
                <a:lnTo>
                  <a:pt x="578330" y="36613"/>
                </a:lnTo>
                <a:lnTo>
                  <a:pt x="578522" y="34012"/>
                </a:lnTo>
                <a:lnTo>
                  <a:pt x="573658" y="19341"/>
                </a:lnTo>
                <a:lnTo>
                  <a:pt x="563489" y="7703"/>
                </a:lnTo>
                <a:lnTo>
                  <a:pt x="550116" y="1101"/>
                </a:lnTo>
                <a:lnTo>
                  <a:pt x="535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27376" y="2211958"/>
            <a:ext cx="78105" cy="648970"/>
          </a:xfrm>
          <a:custGeom>
            <a:avLst/>
            <a:gdLst/>
            <a:ahLst/>
            <a:cxnLst/>
            <a:rect l="l" t="t" r="r" b="b"/>
            <a:pathLst>
              <a:path w="78105" h="648969">
                <a:moveTo>
                  <a:pt x="29082" y="0"/>
                </a:moveTo>
                <a:lnTo>
                  <a:pt x="28956" y="25907"/>
                </a:lnTo>
                <a:lnTo>
                  <a:pt x="54863" y="26162"/>
                </a:lnTo>
                <a:lnTo>
                  <a:pt x="54991" y="253"/>
                </a:lnTo>
                <a:lnTo>
                  <a:pt x="29082" y="0"/>
                </a:lnTo>
                <a:close/>
              </a:path>
              <a:path w="78105" h="648969">
                <a:moveTo>
                  <a:pt x="28829" y="51815"/>
                </a:moveTo>
                <a:lnTo>
                  <a:pt x="28701" y="77724"/>
                </a:lnTo>
                <a:lnTo>
                  <a:pt x="54610" y="77977"/>
                </a:lnTo>
                <a:lnTo>
                  <a:pt x="54737" y="52069"/>
                </a:lnTo>
                <a:lnTo>
                  <a:pt x="28829" y="51815"/>
                </a:lnTo>
                <a:close/>
              </a:path>
              <a:path w="78105" h="648969">
                <a:moveTo>
                  <a:pt x="28575" y="103631"/>
                </a:moveTo>
                <a:lnTo>
                  <a:pt x="28448" y="129539"/>
                </a:lnTo>
                <a:lnTo>
                  <a:pt x="54356" y="129793"/>
                </a:lnTo>
                <a:lnTo>
                  <a:pt x="54482" y="103886"/>
                </a:lnTo>
                <a:lnTo>
                  <a:pt x="28575" y="103631"/>
                </a:lnTo>
                <a:close/>
              </a:path>
              <a:path w="78105" h="648969">
                <a:moveTo>
                  <a:pt x="28321" y="155448"/>
                </a:moveTo>
                <a:lnTo>
                  <a:pt x="28193" y="181355"/>
                </a:lnTo>
                <a:lnTo>
                  <a:pt x="54101" y="181482"/>
                </a:lnTo>
                <a:lnTo>
                  <a:pt x="54229" y="155701"/>
                </a:lnTo>
                <a:lnTo>
                  <a:pt x="28321" y="155448"/>
                </a:lnTo>
                <a:close/>
              </a:path>
              <a:path w="78105" h="648969">
                <a:moveTo>
                  <a:pt x="28067" y="207263"/>
                </a:moveTo>
                <a:lnTo>
                  <a:pt x="27812" y="233171"/>
                </a:lnTo>
                <a:lnTo>
                  <a:pt x="53721" y="233299"/>
                </a:lnTo>
                <a:lnTo>
                  <a:pt x="53975" y="207390"/>
                </a:lnTo>
                <a:lnTo>
                  <a:pt x="28067" y="207263"/>
                </a:lnTo>
                <a:close/>
              </a:path>
              <a:path w="78105" h="648969">
                <a:moveTo>
                  <a:pt x="27686" y="259079"/>
                </a:moveTo>
                <a:lnTo>
                  <a:pt x="27559" y="284988"/>
                </a:lnTo>
                <a:lnTo>
                  <a:pt x="53467" y="285114"/>
                </a:lnTo>
                <a:lnTo>
                  <a:pt x="53593" y="259206"/>
                </a:lnTo>
                <a:lnTo>
                  <a:pt x="27686" y="259079"/>
                </a:lnTo>
                <a:close/>
              </a:path>
              <a:path w="78105" h="648969">
                <a:moveTo>
                  <a:pt x="27431" y="310895"/>
                </a:moveTo>
                <a:lnTo>
                  <a:pt x="27305" y="336803"/>
                </a:lnTo>
                <a:lnTo>
                  <a:pt x="53212" y="336930"/>
                </a:lnTo>
                <a:lnTo>
                  <a:pt x="53340" y="311023"/>
                </a:lnTo>
                <a:lnTo>
                  <a:pt x="27431" y="310895"/>
                </a:lnTo>
                <a:close/>
              </a:path>
              <a:path w="78105" h="648969">
                <a:moveTo>
                  <a:pt x="27178" y="362712"/>
                </a:moveTo>
                <a:lnTo>
                  <a:pt x="27050" y="388619"/>
                </a:lnTo>
                <a:lnTo>
                  <a:pt x="52959" y="388746"/>
                </a:lnTo>
                <a:lnTo>
                  <a:pt x="53086" y="362838"/>
                </a:lnTo>
                <a:lnTo>
                  <a:pt x="27178" y="362712"/>
                </a:lnTo>
                <a:close/>
              </a:path>
              <a:path w="78105" h="648969">
                <a:moveTo>
                  <a:pt x="26924" y="414527"/>
                </a:moveTo>
                <a:lnTo>
                  <a:pt x="26797" y="440436"/>
                </a:lnTo>
                <a:lnTo>
                  <a:pt x="52705" y="440563"/>
                </a:lnTo>
                <a:lnTo>
                  <a:pt x="52831" y="414654"/>
                </a:lnTo>
                <a:lnTo>
                  <a:pt x="26924" y="414527"/>
                </a:lnTo>
                <a:close/>
              </a:path>
              <a:path w="78105" h="648969">
                <a:moveTo>
                  <a:pt x="26669" y="466343"/>
                </a:moveTo>
                <a:lnTo>
                  <a:pt x="26543" y="492251"/>
                </a:lnTo>
                <a:lnTo>
                  <a:pt x="52450" y="492378"/>
                </a:lnTo>
                <a:lnTo>
                  <a:pt x="52578" y="466470"/>
                </a:lnTo>
                <a:lnTo>
                  <a:pt x="26669" y="466343"/>
                </a:lnTo>
                <a:close/>
              </a:path>
              <a:path w="78105" h="648969">
                <a:moveTo>
                  <a:pt x="26416" y="518160"/>
                </a:moveTo>
                <a:lnTo>
                  <a:pt x="26288" y="544067"/>
                </a:lnTo>
                <a:lnTo>
                  <a:pt x="52197" y="544194"/>
                </a:lnTo>
                <a:lnTo>
                  <a:pt x="52324" y="518287"/>
                </a:lnTo>
                <a:lnTo>
                  <a:pt x="26416" y="518160"/>
                </a:lnTo>
                <a:close/>
              </a:path>
              <a:path w="78105" h="648969">
                <a:moveTo>
                  <a:pt x="26145" y="573400"/>
                </a:moveTo>
                <a:lnTo>
                  <a:pt x="23967" y="573825"/>
                </a:lnTo>
                <a:lnTo>
                  <a:pt x="11557" y="582072"/>
                </a:lnTo>
                <a:lnTo>
                  <a:pt x="3147" y="594367"/>
                </a:lnTo>
                <a:lnTo>
                  <a:pt x="0" y="609473"/>
                </a:lnTo>
                <a:lnTo>
                  <a:pt x="2960" y="624621"/>
                </a:lnTo>
                <a:lnTo>
                  <a:pt x="11207" y="637031"/>
                </a:lnTo>
                <a:lnTo>
                  <a:pt x="23502" y="645441"/>
                </a:lnTo>
                <a:lnTo>
                  <a:pt x="38607" y="648588"/>
                </a:lnTo>
                <a:lnTo>
                  <a:pt x="53756" y="645628"/>
                </a:lnTo>
                <a:lnTo>
                  <a:pt x="66167" y="637381"/>
                </a:lnTo>
                <a:lnTo>
                  <a:pt x="74576" y="625086"/>
                </a:lnTo>
                <a:lnTo>
                  <a:pt x="77724" y="609980"/>
                </a:lnTo>
                <a:lnTo>
                  <a:pt x="74993" y="596011"/>
                </a:lnTo>
                <a:lnTo>
                  <a:pt x="51943" y="596011"/>
                </a:lnTo>
                <a:lnTo>
                  <a:pt x="26035" y="595883"/>
                </a:lnTo>
                <a:lnTo>
                  <a:pt x="26145" y="573400"/>
                </a:lnTo>
                <a:close/>
              </a:path>
              <a:path w="78105" h="648969">
                <a:moveTo>
                  <a:pt x="39116" y="570864"/>
                </a:moveTo>
                <a:lnTo>
                  <a:pt x="26145" y="573400"/>
                </a:lnTo>
                <a:lnTo>
                  <a:pt x="26035" y="595883"/>
                </a:lnTo>
                <a:lnTo>
                  <a:pt x="51943" y="596011"/>
                </a:lnTo>
                <a:lnTo>
                  <a:pt x="52053" y="573560"/>
                </a:lnTo>
                <a:lnTo>
                  <a:pt x="39116" y="570864"/>
                </a:lnTo>
                <a:close/>
              </a:path>
              <a:path w="78105" h="648969">
                <a:moveTo>
                  <a:pt x="52053" y="573560"/>
                </a:moveTo>
                <a:lnTo>
                  <a:pt x="51943" y="596011"/>
                </a:lnTo>
                <a:lnTo>
                  <a:pt x="74993" y="596011"/>
                </a:lnTo>
                <a:lnTo>
                  <a:pt x="74763" y="594832"/>
                </a:lnTo>
                <a:lnTo>
                  <a:pt x="66516" y="582422"/>
                </a:lnTo>
                <a:lnTo>
                  <a:pt x="54221" y="574012"/>
                </a:lnTo>
                <a:lnTo>
                  <a:pt x="52053" y="573560"/>
                </a:lnTo>
                <a:close/>
              </a:path>
              <a:path w="78105" h="648969">
                <a:moveTo>
                  <a:pt x="52066" y="570864"/>
                </a:moveTo>
                <a:lnTo>
                  <a:pt x="39116" y="570864"/>
                </a:lnTo>
                <a:lnTo>
                  <a:pt x="52053" y="573560"/>
                </a:lnTo>
                <a:lnTo>
                  <a:pt x="52066" y="570864"/>
                </a:lnTo>
                <a:close/>
              </a:path>
              <a:path w="78105" h="648969">
                <a:moveTo>
                  <a:pt x="26162" y="569976"/>
                </a:moveTo>
                <a:lnTo>
                  <a:pt x="26145" y="573400"/>
                </a:lnTo>
                <a:lnTo>
                  <a:pt x="39116" y="570864"/>
                </a:lnTo>
                <a:lnTo>
                  <a:pt x="52066" y="570864"/>
                </a:lnTo>
                <a:lnTo>
                  <a:pt x="52069" y="570102"/>
                </a:lnTo>
                <a:lnTo>
                  <a:pt x="26162" y="569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67761" y="2782823"/>
            <a:ext cx="1639570" cy="78105"/>
          </a:xfrm>
          <a:custGeom>
            <a:avLst/>
            <a:gdLst/>
            <a:ahLst/>
            <a:cxnLst/>
            <a:rect l="l" t="t" r="r" b="b"/>
            <a:pathLst>
              <a:path w="1639570" h="78105">
                <a:moveTo>
                  <a:pt x="25907" y="24384"/>
                </a:moveTo>
                <a:lnTo>
                  <a:pt x="0" y="24384"/>
                </a:lnTo>
                <a:lnTo>
                  <a:pt x="0" y="50291"/>
                </a:lnTo>
                <a:lnTo>
                  <a:pt x="25907" y="50291"/>
                </a:lnTo>
                <a:lnTo>
                  <a:pt x="25907" y="24384"/>
                </a:lnTo>
                <a:close/>
              </a:path>
              <a:path w="1639570" h="78105">
                <a:moveTo>
                  <a:pt x="51815" y="24384"/>
                </a:moveTo>
                <a:lnTo>
                  <a:pt x="51815" y="50291"/>
                </a:lnTo>
                <a:lnTo>
                  <a:pt x="77724" y="50418"/>
                </a:lnTo>
                <a:lnTo>
                  <a:pt x="77724" y="24511"/>
                </a:lnTo>
                <a:lnTo>
                  <a:pt x="51815" y="24384"/>
                </a:lnTo>
                <a:close/>
              </a:path>
              <a:path w="1639570" h="78105">
                <a:moveTo>
                  <a:pt x="129539" y="24511"/>
                </a:moveTo>
                <a:lnTo>
                  <a:pt x="103631" y="24511"/>
                </a:lnTo>
                <a:lnTo>
                  <a:pt x="103631" y="50418"/>
                </a:lnTo>
                <a:lnTo>
                  <a:pt x="129539" y="50418"/>
                </a:lnTo>
                <a:lnTo>
                  <a:pt x="129539" y="24511"/>
                </a:lnTo>
                <a:close/>
              </a:path>
              <a:path w="1639570" h="78105">
                <a:moveTo>
                  <a:pt x="181356" y="24511"/>
                </a:moveTo>
                <a:lnTo>
                  <a:pt x="155448" y="24511"/>
                </a:lnTo>
                <a:lnTo>
                  <a:pt x="155448" y="50418"/>
                </a:lnTo>
                <a:lnTo>
                  <a:pt x="181356" y="50418"/>
                </a:lnTo>
                <a:lnTo>
                  <a:pt x="181356" y="24511"/>
                </a:lnTo>
                <a:close/>
              </a:path>
              <a:path w="1639570" h="78105">
                <a:moveTo>
                  <a:pt x="233171" y="24637"/>
                </a:moveTo>
                <a:lnTo>
                  <a:pt x="207263" y="24637"/>
                </a:lnTo>
                <a:lnTo>
                  <a:pt x="207263" y="50546"/>
                </a:lnTo>
                <a:lnTo>
                  <a:pt x="233171" y="50546"/>
                </a:lnTo>
                <a:lnTo>
                  <a:pt x="233171" y="24637"/>
                </a:lnTo>
                <a:close/>
              </a:path>
              <a:path w="1639570" h="78105">
                <a:moveTo>
                  <a:pt x="284988" y="24637"/>
                </a:moveTo>
                <a:lnTo>
                  <a:pt x="259080" y="24637"/>
                </a:lnTo>
                <a:lnTo>
                  <a:pt x="259080" y="50546"/>
                </a:lnTo>
                <a:lnTo>
                  <a:pt x="284988" y="50546"/>
                </a:lnTo>
                <a:lnTo>
                  <a:pt x="284988" y="24637"/>
                </a:lnTo>
                <a:close/>
              </a:path>
              <a:path w="1639570" h="78105">
                <a:moveTo>
                  <a:pt x="310895" y="24637"/>
                </a:moveTo>
                <a:lnTo>
                  <a:pt x="310895" y="50546"/>
                </a:lnTo>
                <a:lnTo>
                  <a:pt x="336804" y="50673"/>
                </a:lnTo>
                <a:lnTo>
                  <a:pt x="336804" y="24764"/>
                </a:lnTo>
                <a:lnTo>
                  <a:pt x="310895" y="24637"/>
                </a:lnTo>
                <a:close/>
              </a:path>
              <a:path w="1639570" h="78105">
                <a:moveTo>
                  <a:pt x="388619" y="24764"/>
                </a:moveTo>
                <a:lnTo>
                  <a:pt x="362712" y="24764"/>
                </a:lnTo>
                <a:lnTo>
                  <a:pt x="362712" y="50673"/>
                </a:lnTo>
                <a:lnTo>
                  <a:pt x="388619" y="50673"/>
                </a:lnTo>
                <a:lnTo>
                  <a:pt x="388619" y="24764"/>
                </a:lnTo>
                <a:close/>
              </a:path>
              <a:path w="1639570" h="78105">
                <a:moveTo>
                  <a:pt x="440436" y="24764"/>
                </a:moveTo>
                <a:lnTo>
                  <a:pt x="414527" y="24764"/>
                </a:lnTo>
                <a:lnTo>
                  <a:pt x="414527" y="50673"/>
                </a:lnTo>
                <a:lnTo>
                  <a:pt x="440436" y="50673"/>
                </a:lnTo>
                <a:lnTo>
                  <a:pt x="440436" y="24764"/>
                </a:lnTo>
                <a:close/>
              </a:path>
              <a:path w="1639570" h="78105">
                <a:moveTo>
                  <a:pt x="492251" y="24891"/>
                </a:moveTo>
                <a:lnTo>
                  <a:pt x="466344" y="24891"/>
                </a:lnTo>
                <a:lnTo>
                  <a:pt x="466344" y="50800"/>
                </a:lnTo>
                <a:lnTo>
                  <a:pt x="492251" y="50800"/>
                </a:lnTo>
                <a:lnTo>
                  <a:pt x="492251" y="24891"/>
                </a:lnTo>
                <a:close/>
              </a:path>
              <a:path w="1639570" h="78105">
                <a:moveTo>
                  <a:pt x="544068" y="24891"/>
                </a:moveTo>
                <a:lnTo>
                  <a:pt x="518160" y="24891"/>
                </a:lnTo>
                <a:lnTo>
                  <a:pt x="518160" y="50800"/>
                </a:lnTo>
                <a:lnTo>
                  <a:pt x="544068" y="50800"/>
                </a:lnTo>
                <a:lnTo>
                  <a:pt x="544068" y="24891"/>
                </a:lnTo>
                <a:close/>
              </a:path>
              <a:path w="1639570" h="78105">
                <a:moveTo>
                  <a:pt x="569976" y="24891"/>
                </a:moveTo>
                <a:lnTo>
                  <a:pt x="569976" y="50800"/>
                </a:lnTo>
                <a:lnTo>
                  <a:pt x="595884" y="50926"/>
                </a:lnTo>
                <a:lnTo>
                  <a:pt x="595884" y="25018"/>
                </a:lnTo>
                <a:lnTo>
                  <a:pt x="569976" y="24891"/>
                </a:lnTo>
                <a:close/>
              </a:path>
              <a:path w="1639570" h="78105">
                <a:moveTo>
                  <a:pt x="647700" y="25018"/>
                </a:moveTo>
                <a:lnTo>
                  <a:pt x="621791" y="25018"/>
                </a:lnTo>
                <a:lnTo>
                  <a:pt x="621791" y="50926"/>
                </a:lnTo>
                <a:lnTo>
                  <a:pt x="647700" y="50926"/>
                </a:lnTo>
                <a:lnTo>
                  <a:pt x="647700" y="25018"/>
                </a:lnTo>
                <a:close/>
              </a:path>
              <a:path w="1639570" h="78105">
                <a:moveTo>
                  <a:pt x="699515" y="25018"/>
                </a:moveTo>
                <a:lnTo>
                  <a:pt x="673608" y="25018"/>
                </a:lnTo>
                <a:lnTo>
                  <a:pt x="673608" y="50926"/>
                </a:lnTo>
                <a:lnTo>
                  <a:pt x="699515" y="50926"/>
                </a:lnTo>
                <a:lnTo>
                  <a:pt x="699515" y="25018"/>
                </a:lnTo>
                <a:close/>
              </a:path>
              <a:path w="1639570" h="78105">
                <a:moveTo>
                  <a:pt x="751332" y="25146"/>
                </a:moveTo>
                <a:lnTo>
                  <a:pt x="725424" y="25146"/>
                </a:lnTo>
                <a:lnTo>
                  <a:pt x="725424" y="51053"/>
                </a:lnTo>
                <a:lnTo>
                  <a:pt x="751332" y="51053"/>
                </a:lnTo>
                <a:lnTo>
                  <a:pt x="751332" y="25146"/>
                </a:lnTo>
                <a:close/>
              </a:path>
              <a:path w="1639570" h="78105">
                <a:moveTo>
                  <a:pt x="803148" y="25146"/>
                </a:moveTo>
                <a:lnTo>
                  <a:pt x="777239" y="25146"/>
                </a:lnTo>
                <a:lnTo>
                  <a:pt x="777239" y="51053"/>
                </a:lnTo>
                <a:lnTo>
                  <a:pt x="803148" y="51053"/>
                </a:lnTo>
                <a:lnTo>
                  <a:pt x="803148" y="25146"/>
                </a:lnTo>
                <a:close/>
              </a:path>
              <a:path w="1639570" h="78105">
                <a:moveTo>
                  <a:pt x="829055" y="25146"/>
                </a:moveTo>
                <a:lnTo>
                  <a:pt x="829055" y="51053"/>
                </a:lnTo>
                <a:lnTo>
                  <a:pt x="854963" y="51180"/>
                </a:lnTo>
                <a:lnTo>
                  <a:pt x="854963" y="25273"/>
                </a:lnTo>
                <a:lnTo>
                  <a:pt x="829055" y="25146"/>
                </a:lnTo>
                <a:close/>
              </a:path>
              <a:path w="1639570" h="78105">
                <a:moveTo>
                  <a:pt x="906779" y="25273"/>
                </a:moveTo>
                <a:lnTo>
                  <a:pt x="880872" y="25273"/>
                </a:lnTo>
                <a:lnTo>
                  <a:pt x="880872" y="51180"/>
                </a:lnTo>
                <a:lnTo>
                  <a:pt x="906779" y="51180"/>
                </a:lnTo>
                <a:lnTo>
                  <a:pt x="906779" y="25273"/>
                </a:lnTo>
                <a:close/>
              </a:path>
              <a:path w="1639570" h="78105">
                <a:moveTo>
                  <a:pt x="958596" y="25273"/>
                </a:moveTo>
                <a:lnTo>
                  <a:pt x="932688" y="25273"/>
                </a:lnTo>
                <a:lnTo>
                  <a:pt x="932688" y="51180"/>
                </a:lnTo>
                <a:lnTo>
                  <a:pt x="958596" y="51180"/>
                </a:lnTo>
                <a:lnTo>
                  <a:pt x="958596" y="25273"/>
                </a:lnTo>
                <a:close/>
              </a:path>
              <a:path w="1639570" h="78105">
                <a:moveTo>
                  <a:pt x="1010412" y="25400"/>
                </a:moveTo>
                <a:lnTo>
                  <a:pt x="984503" y="25400"/>
                </a:lnTo>
                <a:lnTo>
                  <a:pt x="984503" y="51308"/>
                </a:lnTo>
                <a:lnTo>
                  <a:pt x="1010412" y="51308"/>
                </a:lnTo>
                <a:lnTo>
                  <a:pt x="1010412" y="25400"/>
                </a:lnTo>
                <a:close/>
              </a:path>
              <a:path w="1639570" h="78105">
                <a:moveTo>
                  <a:pt x="1062227" y="25400"/>
                </a:moveTo>
                <a:lnTo>
                  <a:pt x="1036320" y="25400"/>
                </a:lnTo>
                <a:lnTo>
                  <a:pt x="1036320" y="51308"/>
                </a:lnTo>
                <a:lnTo>
                  <a:pt x="1062227" y="51308"/>
                </a:lnTo>
                <a:lnTo>
                  <a:pt x="1062227" y="25400"/>
                </a:lnTo>
                <a:close/>
              </a:path>
              <a:path w="1639570" h="78105">
                <a:moveTo>
                  <a:pt x="1088136" y="25400"/>
                </a:moveTo>
                <a:lnTo>
                  <a:pt x="1088136" y="51308"/>
                </a:lnTo>
                <a:lnTo>
                  <a:pt x="1114043" y="51435"/>
                </a:lnTo>
                <a:lnTo>
                  <a:pt x="1114043" y="25526"/>
                </a:lnTo>
                <a:lnTo>
                  <a:pt x="1088136" y="25400"/>
                </a:lnTo>
                <a:close/>
              </a:path>
              <a:path w="1639570" h="78105">
                <a:moveTo>
                  <a:pt x="1165860" y="25526"/>
                </a:moveTo>
                <a:lnTo>
                  <a:pt x="1139952" y="25526"/>
                </a:lnTo>
                <a:lnTo>
                  <a:pt x="1139952" y="51435"/>
                </a:lnTo>
                <a:lnTo>
                  <a:pt x="1165860" y="51435"/>
                </a:lnTo>
                <a:lnTo>
                  <a:pt x="1165860" y="25526"/>
                </a:lnTo>
                <a:close/>
              </a:path>
              <a:path w="1639570" h="78105">
                <a:moveTo>
                  <a:pt x="1191767" y="25526"/>
                </a:moveTo>
                <a:lnTo>
                  <a:pt x="1191767" y="51435"/>
                </a:lnTo>
                <a:lnTo>
                  <a:pt x="1217676" y="51562"/>
                </a:lnTo>
                <a:lnTo>
                  <a:pt x="1217676" y="25653"/>
                </a:lnTo>
                <a:lnTo>
                  <a:pt x="1191767" y="25526"/>
                </a:lnTo>
                <a:close/>
              </a:path>
              <a:path w="1639570" h="78105">
                <a:moveTo>
                  <a:pt x="1269491" y="25653"/>
                </a:moveTo>
                <a:lnTo>
                  <a:pt x="1243584" y="25653"/>
                </a:lnTo>
                <a:lnTo>
                  <a:pt x="1243584" y="51562"/>
                </a:lnTo>
                <a:lnTo>
                  <a:pt x="1269491" y="51562"/>
                </a:lnTo>
                <a:lnTo>
                  <a:pt x="1269491" y="25653"/>
                </a:lnTo>
                <a:close/>
              </a:path>
              <a:path w="1639570" h="78105">
                <a:moveTo>
                  <a:pt x="1321308" y="25653"/>
                </a:moveTo>
                <a:lnTo>
                  <a:pt x="1295400" y="25653"/>
                </a:lnTo>
                <a:lnTo>
                  <a:pt x="1295400" y="51562"/>
                </a:lnTo>
                <a:lnTo>
                  <a:pt x="1321308" y="51562"/>
                </a:lnTo>
                <a:lnTo>
                  <a:pt x="1321308" y="25653"/>
                </a:lnTo>
                <a:close/>
              </a:path>
              <a:path w="1639570" h="78105">
                <a:moveTo>
                  <a:pt x="1373124" y="25780"/>
                </a:moveTo>
                <a:lnTo>
                  <a:pt x="1347215" y="25780"/>
                </a:lnTo>
                <a:lnTo>
                  <a:pt x="1347215" y="51688"/>
                </a:lnTo>
                <a:lnTo>
                  <a:pt x="1373124" y="51688"/>
                </a:lnTo>
                <a:lnTo>
                  <a:pt x="1373124" y="25780"/>
                </a:lnTo>
                <a:close/>
              </a:path>
              <a:path w="1639570" h="78105">
                <a:moveTo>
                  <a:pt x="1424939" y="25780"/>
                </a:moveTo>
                <a:lnTo>
                  <a:pt x="1399032" y="25780"/>
                </a:lnTo>
                <a:lnTo>
                  <a:pt x="1399032" y="51688"/>
                </a:lnTo>
                <a:lnTo>
                  <a:pt x="1424939" y="51688"/>
                </a:lnTo>
                <a:lnTo>
                  <a:pt x="1424939" y="25780"/>
                </a:lnTo>
                <a:close/>
              </a:path>
              <a:path w="1639570" h="78105">
                <a:moveTo>
                  <a:pt x="1450848" y="25780"/>
                </a:moveTo>
                <a:lnTo>
                  <a:pt x="1450848" y="51688"/>
                </a:lnTo>
                <a:lnTo>
                  <a:pt x="1476755" y="51815"/>
                </a:lnTo>
                <a:lnTo>
                  <a:pt x="1476755" y="25908"/>
                </a:lnTo>
                <a:lnTo>
                  <a:pt x="1450848" y="25780"/>
                </a:lnTo>
                <a:close/>
              </a:path>
              <a:path w="1639570" h="78105">
                <a:moveTo>
                  <a:pt x="1528572" y="25908"/>
                </a:moveTo>
                <a:lnTo>
                  <a:pt x="1502664" y="25908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8"/>
                </a:lnTo>
                <a:close/>
              </a:path>
              <a:path w="1639570" h="78105">
                <a:moveTo>
                  <a:pt x="1600200" y="0"/>
                </a:moveTo>
                <a:lnTo>
                  <a:pt x="1585073" y="3053"/>
                </a:lnTo>
                <a:lnTo>
                  <a:pt x="1572720" y="11382"/>
                </a:lnTo>
                <a:lnTo>
                  <a:pt x="1564391" y="23735"/>
                </a:lnTo>
                <a:lnTo>
                  <a:pt x="1561338" y="38862"/>
                </a:lnTo>
                <a:lnTo>
                  <a:pt x="1564391" y="53988"/>
                </a:lnTo>
                <a:lnTo>
                  <a:pt x="1572720" y="66341"/>
                </a:lnTo>
                <a:lnTo>
                  <a:pt x="1585073" y="74670"/>
                </a:lnTo>
                <a:lnTo>
                  <a:pt x="1600200" y="77724"/>
                </a:lnTo>
                <a:lnTo>
                  <a:pt x="1615326" y="74743"/>
                </a:lnTo>
                <a:lnTo>
                  <a:pt x="1627679" y="66452"/>
                </a:lnTo>
                <a:lnTo>
                  <a:pt x="1636008" y="54113"/>
                </a:lnTo>
                <a:lnTo>
                  <a:pt x="1636472" y="51815"/>
                </a:lnTo>
                <a:lnTo>
                  <a:pt x="1580388" y="51815"/>
                </a:lnTo>
                <a:lnTo>
                  <a:pt x="1580388" y="25908"/>
                </a:lnTo>
                <a:lnTo>
                  <a:pt x="1636421" y="25908"/>
                </a:lnTo>
                <a:lnTo>
                  <a:pt x="1636008" y="23860"/>
                </a:lnTo>
                <a:lnTo>
                  <a:pt x="1627679" y="11493"/>
                </a:lnTo>
                <a:lnTo>
                  <a:pt x="1615326" y="3127"/>
                </a:lnTo>
                <a:lnTo>
                  <a:pt x="1600200" y="0"/>
                </a:lnTo>
                <a:close/>
              </a:path>
              <a:path w="1639570" h="78105">
                <a:moveTo>
                  <a:pt x="1563953" y="25908"/>
                </a:moveTo>
                <a:lnTo>
                  <a:pt x="1554479" y="25908"/>
                </a:lnTo>
                <a:lnTo>
                  <a:pt x="1554479" y="51815"/>
                </a:lnTo>
                <a:lnTo>
                  <a:pt x="1563953" y="51815"/>
                </a:lnTo>
                <a:lnTo>
                  <a:pt x="1561338" y="38862"/>
                </a:lnTo>
                <a:lnTo>
                  <a:pt x="1563953" y="25908"/>
                </a:lnTo>
                <a:close/>
              </a:path>
              <a:path w="1639570" h="78105">
                <a:moveTo>
                  <a:pt x="1636421" y="25908"/>
                </a:moveTo>
                <a:lnTo>
                  <a:pt x="1580388" y="25908"/>
                </a:lnTo>
                <a:lnTo>
                  <a:pt x="1580388" y="51815"/>
                </a:lnTo>
                <a:lnTo>
                  <a:pt x="1636472" y="51815"/>
                </a:lnTo>
                <a:lnTo>
                  <a:pt x="1639062" y="38988"/>
                </a:lnTo>
                <a:lnTo>
                  <a:pt x="1636421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0476" y="1979676"/>
            <a:ext cx="3662172" cy="45003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48961" y="2058161"/>
            <a:ext cx="3505200" cy="4343400"/>
          </a:xfrm>
          <a:custGeom>
            <a:avLst/>
            <a:gdLst/>
            <a:ahLst/>
            <a:cxnLst/>
            <a:rect l="l" t="t" r="r" b="b"/>
            <a:pathLst>
              <a:path w="3505200" h="4343400">
                <a:moveTo>
                  <a:pt x="0" y="4343400"/>
                </a:moveTo>
                <a:lnTo>
                  <a:pt x="3505199" y="4343400"/>
                </a:lnTo>
                <a:lnTo>
                  <a:pt x="3505199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25908">
            <a:solidFill>
              <a:srgbClr val="5085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64379" y="1517903"/>
            <a:ext cx="3666744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15255" y="1548383"/>
            <a:ext cx="3390900" cy="647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727828" y="1432771"/>
            <a:ext cx="2769235" cy="370999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574040" algn="ctr">
              <a:lnSpc>
                <a:spcPct val="100000"/>
              </a:lnSpc>
              <a:spcBef>
                <a:spcPts val="141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Ví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dụ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140"/>
              </a:lnSpc>
              <a:spcBef>
                <a:spcPts val="980"/>
              </a:spcBef>
            </a:pPr>
            <a:r>
              <a:rPr spc="-5" dirty="0">
                <a:latin typeface="Tahoma"/>
                <a:cs typeface="Tahoma"/>
              </a:rPr>
              <a:t>Tính S(n) = </a:t>
            </a:r>
            <a:r>
              <a:rPr dirty="0">
                <a:latin typeface="Tahoma"/>
                <a:cs typeface="Tahoma"/>
              </a:rPr>
              <a:t>1 </a:t>
            </a:r>
            <a:r>
              <a:rPr spc="-5" dirty="0">
                <a:latin typeface="Tahoma"/>
                <a:cs typeface="Tahoma"/>
              </a:rPr>
              <a:t>+ </a:t>
            </a:r>
            <a:r>
              <a:rPr dirty="0">
                <a:latin typeface="Tahoma"/>
                <a:cs typeface="Tahoma"/>
              </a:rPr>
              <a:t>2 </a:t>
            </a:r>
            <a:r>
              <a:rPr spc="-5" dirty="0">
                <a:latin typeface="Tahoma"/>
                <a:cs typeface="Tahoma"/>
              </a:rPr>
              <a:t>+ </a:t>
            </a:r>
            <a:r>
              <a:rPr dirty="0">
                <a:latin typeface="Tahoma"/>
                <a:cs typeface="Tahoma"/>
              </a:rPr>
              <a:t>… </a:t>
            </a:r>
            <a:r>
              <a:rPr spc="-5" dirty="0">
                <a:latin typeface="Tahoma"/>
                <a:cs typeface="Tahoma"/>
              </a:rPr>
              <a:t>+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</a:t>
            </a:r>
            <a:endParaRPr dirty="0">
              <a:latin typeface="Tahoma"/>
              <a:cs typeface="Tahoma"/>
            </a:endParaRPr>
          </a:p>
          <a:p>
            <a:pPr marL="12700">
              <a:lnSpc>
                <a:spcPts val="2140"/>
              </a:lnSpc>
            </a:pPr>
            <a:r>
              <a:rPr dirty="0">
                <a:latin typeface="Wingdings"/>
                <a:cs typeface="Wingdings"/>
              </a:rPr>
              <a:t>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ahoma"/>
                <a:cs typeface="Tahoma"/>
              </a:rPr>
              <a:t>S(n) = S(n </a:t>
            </a:r>
            <a:r>
              <a:rPr dirty="0">
                <a:latin typeface="Tahoma"/>
                <a:cs typeface="Tahoma"/>
              </a:rPr>
              <a:t>– 1) </a:t>
            </a:r>
            <a:r>
              <a:rPr spc="-5" dirty="0">
                <a:latin typeface="Tahoma"/>
                <a:cs typeface="Tahoma"/>
              </a:rPr>
              <a:t>+</a:t>
            </a:r>
            <a:r>
              <a:rPr spc="7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</a:t>
            </a:r>
            <a:endParaRPr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5" dirty="0">
                <a:latin typeface="Tahoma"/>
                <a:cs typeface="Tahoma"/>
              </a:rPr>
              <a:t>ĐK </a:t>
            </a:r>
            <a:r>
              <a:rPr spc="-145" dirty="0">
                <a:latin typeface="Tahoma"/>
                <a:cs typeface="Tahoma"/>
              </a:rPr>
              <a:t>dừng: </a:t>
            </a:r>
            <a:r>
              <a:rPr dirty="0">
                <a:latin typeface="Tahoma"/>
                <a:cs typeface="Tahoma"/>
              </a:rPr>
              <a:t>S(0) </a:t>
            </a:r>
            <a:r>
              <a:rPr spc="-5" dirty="0">
                <a:latin typeface="Tahoma"/>
                <a:cs typeface="Tahoma"/>
              </a:rPr>
              <a:t>=</a:t>
            </a:r>
            <a:r>
              <a:rPr spc="-3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0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Times New Roman"/>
              <a:cs typeface="Times New Roman"/>
            </a:endParaRPr>
          </a:p>
          <a:p>
            <a:pPr marL="578485" algn="ctr">
              <a:lnSpc>
                <a:spcPct val="100000"/>
              </a:lnSpc>
            </a:pPr>
            <a:r>
              <a:rPr spc="-5" dirty="0">
                <a:latin typeface="Tahoma"/>
                <a:cs typeface="Tahoma"/>
              </a:rPr>
              <a:t>.: </a:t>
            </a:r>
            <a:r>
              <a:rPr spc="-254" dirty="0">
                <a:latin typeface="Tahoma"/>
                <a:cs typeface="Tahoma"/>
              </a:rPr>
              <a:t>Chương </a:t>
            </a:r>
            <a:r>
              <a:rPr spc="-5" dirty="0">
                <a:latin typeface="Tahoma"/>
                <a:cs typeface="Tahoma"/>
              </a:rPr>
              <a:t>trình</a:t>
            </a:r>
            <a:r>
              <a:rPr spc="-9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:.</a:t>
            </a:r>
            <a:endParaRPr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Tahoma"/>
                <a:cs typeface="Tahoma"/>
              </a:rPr>
              <a:t>long </a:t>
            </a:r>
            <a:r>
              <a:rPr spc="-25" dirty="0">
                <a:latin typeface="Tahoma"/>
                <a:cs typeface="Tahoma"/>
              </a:rPr>
              <a:t>Tong(int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n)</a:t>
            </a:r>
            <a:endParaRPr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>
                <a:latin typeface="Tahoma"/>
                <a:cs typeface="Tahoma"/>
              </a:rPr>
              <a:t>{</a:t>
            </a:r>
          </a:p>
          <a:p>
            <a:pPr marL="440690" marR="1428115" indent="-213360">
              <a:lnSpc>
                <a:spcPct val="100000"/>
              </a:lnSpc>
            </a:pPr>
            <a:r>
              <a:rPr dirty="0">
                <a:latin typeface="Tahoma"/>
                <a:cs typeface="Tahoma"/>
              </a:rPr>
              <a:t>if </a:t>
            </a:r>
            <a:r>
              <a:rPr spc="-10" dirty="0">
                <a:latin typeface="Tahoma"/>
                <a:cs typeface="Tahoma"/>
              </a:rPr>
              <a:t>(n </a:t>
            </a:r>
            <a:r>
              <a:rPr spc="-5" dirty="0">
                <a:latin typeface="Tahoma"/>
                <a:cs typeface="Tahoma"/>
              </a:rPr>
              <a:t>==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0)  </a:t>
            </a:r>
            <a:r>
              <a:rPr spc="-10" dirty="0">
                <a:latin typeface="Tahoma"/>
                <a:cs typeface="Tahoma"/>
              </a:rPr>
              <a:t>return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0;</a:t>
            </a:r>
            <a:endParaRPr dirty="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</a:pPr>
            <a:r>
              <a:rPr spc="-10" dirty="0">
                <a:latin typeface="Tahoma"/>
                <a:cs typeface="Tahoma"/>
              </a:rPr>
              <a:t>return </a:t>
            </a:r>
            <a:r>
              <a:rPr spc="-25" dirty="0">
                <a:latin typeface="Tahoma"/>
                <a:cs typeface="Tahoma"/>
              </a:rPr>
              <a:t>Tong(n–1) </a:t>
            </a:r>
            <a:r>
              <a:rPr spc="-5" dirty="0">
                <a:latin typeface="Tahoma"/>
                <a:cs typeface="Tahoma"/>
              </a:rPr>
              <a:t>+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n;</a:t>
            </a:r>
            <a:endParaRPr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Tahoma"/>
                <a:cs typeface="Tahoma"/>
              </a:rPr>
              <a:t>}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399906" y="6402504"/>
            <a:ext cx="2705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fld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Kỹ </a:t>
            </a:r>
            <a:r>
              <a:rPr spc="-5" dirty="0"/>
              <a:t>thuật lập trình đệ</a:t>
            </a:r>
            <a:r>
              <a:rPr spc="15" dirty="0"/>
              <a:t> </a:t>
            </a:r>
            <a:r>
              <a:rPr spc="-5" dirty="0"/>
              <a:t>quy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36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2144</Words>
  <Application>Microsoft Office PowerPoint</Application>
  <PresentationFormat>On-screen Show (4:3)</PresentationFormat>
  <Paragraphs>501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KỸ THUẬT LẬP TRÌNH ĐỆ QUY</vt:lpstr>
      <vt:lpstr>Nội dung</vt:lpstr>
      <vt:lpstr>Bài toán</vt:lpstr>
      <vt:lpstr>2 bước giải bài toán</vt:lpstr>
      <vt:lpstr>Khái niệm đệ quy</vt:lpstr>
      <vt:lpstr>Hàm đệ quy trong NNLT C</vt:lpstr>
      <vt:lpstr>Cấu trúc hàm đệ quy</vt:lpstr>
      <vt:lpstr>Phân loại</vt:lpstr>
      <vt:lpstr>Đệ quy tuyến tính</vt:lpstr>
      <vt:lpstr>Đệ quy nhị phân</vt:lpstr>
      <vt:lpstr>Đệ quy hỗ tương</vt:lpstr>
      <vt:lpstr>Đệ quy phi tuyến</vt:lpstr>
      <vt:lpstr>Các bước xây dựng hàm đệ quy</vt:lpstr>
      <vt:lpstr>Cơ chế gọi hàm và STACK</vt:lpstr>
      <vt:lpstr>Nhận xét</vt:lpstr>
      <vt:lpstr>Ví dụ gọi hàm đệ quy</vt:lpstr>
      <vt:lpstr>Một số lỗi thường gặp</vt:lpstr>
      <vt:lpstr>Một số bài toán kinh điển</vt:lpstr>
      <vt:lpstr>Tháp Hà Nội</vt:lpstr>
      <vt:lpstr>Tháp Hà Nội</vt:lpstr>
      <vt:lpstr>Tám hậu</vt:lpstr>
      <vt:lpstr>Tám hậu – Các dòng</vt:lpstr>
      <vt:lpstr>Tám hậu – Các cột</vt:lpstr>
      <vt:lpstr>Tám hậu – Các đường chéo xuôi</vt:lpstr>
      <vt:lpstr>Tám hậu – Các đường chéo ngượ</vt:lpstr>
      <vt:lpstr>Tám hậu – Các dòng</vt:lpstr>
      <vt:lpstr>Mã đi tuần</vt:lpstr>
      <vt:lpstr>Phân tích giải thuật đệ quy</vt:lpstr>
      <vt:lpstr>Nhận xét</vt:lpstr>
      <vt:lpstr>Ví dụ cây đệ quy Fibonacy</vt:lpstr>
      <vt:lpstr>Bài tập</vt:lpstr>
      <vt:lpstr>Bài tập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DANG BINH PHUONG</dc:creator>
  <cp:lastModifiedBy>phuonghao</cp:lastModifiedBy>
  <cp:revision>15</cp:revision>
  <dcterms:created xsi:type="dcterms:W3CDTF">2018-11-03T16:25:01Z</dcterms:created>
  <dcterms:modified xsi:type="dcterms:W3CDTF">2018-11-23T16:25:28Z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2018-11-03T00:00:00Z</vt:filetime>
  </property>
</Properties>
</file>