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2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B8A0-59D9-48B7-93A1-93809B173D7A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AC59-D421-47A8-973A-1B242257B9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B8A0-59D9-48B7-93A1-93809B173D7A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AC59-D421-47A8-973A-1B242257B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B8A0-59D9-48B7-93A1-93809B173D7A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AC59-D421-47A8-973A-1B242257B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B8A0-59D9-48B7-93A1-93809B173D7A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AC59-D421-47A8-973A-1B242257B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B8A0-59D9-48B7-93A1-93809B173D7A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AC59-D421-47A8-973A-1B242257B9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B8A0-59D9-48B7-93A1-93809B173D7A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AC59-D421-47A8-973A-1B242257B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B8A0-59D9-48B7-93A1-93809B173D7A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AC59-D421-47A8-973A-1B242257B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B8A0-59D9-48B7-93A1-93809B173D7A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FBAC59-D421-47A8-973A-1B242257B9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B8A0-59D9-48B7-93A1-93809B173D7A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AC59-D421-47A8-973A-1B242257B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B8A0-59D9-48B7-93A1-93809B173D7A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4FBAC59-D421-47A8-973A-1B242257B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42BB8A0-59D9-48B7-93A1-93809B173D7A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AC59-D421-47A8-973A-1B242257B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42BB8A0-59D9-48B7-93A1-93809B173D7A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4FBAC59-D421-47A8-973A-1B242257B91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8229600" cy="1828800"/>
          </a:xfrm>
        </p:spPr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2438400"/>
            <a:ext cx="4398498" cy="9352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MERGE SORT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8445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Ý </a:t>
            </a:r>
            <a:r>
              <a:rPr lang="en-US" dirty="0" err="1" smtClean="0"/>
              <a:t>tưởng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chia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(Divide and Conquer).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pPr lvl="0"/>
            <a:r>
              <a:rPr lang="en-US" dirty="0"/>
              <a:t>Chia: Ta chia </a:t>
            </a:r>
            <a:r>
              <a:rPr lang="en-US" dirty="0" err="1"/>
              <a:t>mảng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con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chia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chia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con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chia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(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).</a:t>
            </a:r>
          </a:p>
          <a:p>
            <a:pPr lvl="0"/>
            <a:r>
              <a:rPr lang="en-US" dirty="0" err="1"/>
              <a:t>Trị</a:t>
            </a:r>
            <a:r>
              <a:rPr lang="en-US" dirty="0"/>
              <a:t>:  Sau </a:t>
            </a:r>
            <a:r>
              <a:rPr lang="en-US" dirty="0" err="1"/>
              <a:t>khi</a:t>
            </a:r>
            <a:r>
              <a:rPr lang="en-US" dirty="0"/>
              <a:t> chia </a:t>
            </a:r>
            <a:r>
              <a:rPr lang="en-US" dirty="0" err="1"/>
              <a:t>xong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2 </a:t>
            </a:r>
            <a:r>
              <a:rPr lang="en-US" dirty="0" err="1"/>
              <a:t>mảng</a:t>
            </a:r>
            <a:r>
              <a:rPr lang="en-US" dirty="0"/>
              <a:t> con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(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chia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2 </a:t>
            </a:r>
            <a:r>
              <a:rPr lang="en-US" dirty="0" err="1"/>
              <a:t>mảng</a:t>
            </a:r>
            <a:r>
              <a:rPr lang="en-US" dirty="0"/>
              <a:t> con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</a:t>
            </a:r>
            <a:r>
              <a:rPr lang="en-US" dirty="0" err="1"/>
              <a:t>mảng</a:t>
            </a:r>
            <a:r>
              <a:rPr lang="en-US" dirty="0"/>
              <a:t> con </a:t>
            </a:r>
            <a:r>
              <a:rPr lang="en-US" dirty="0" err="1"/>
              <a:t>đó</a:t>
            </a:r>
            <a:r>
              <a:rPr lang="en-US" dirty="0"/>
              <a:t>) </a:t>
            </a:r>
            <a:r>
              <a:rPr lang="en-US" dirty="0" err="1"/>
              <a:t>khi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2 </a:t>
            </a:r>
            <a:r>
              <a:rPr lang="en-US" dirty="0" err="1"/>
              <a:t>mảng</a:t>
            </a:r>
            <a:r>
              <a:rPr lang="en-US" dirty="0"/>
              <a:t> con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con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: O(nlog2n)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2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err="1"/>
              <a:t>Bước</a:t>
            </a:r>
            <a:r>
              <a:rPr lang="en-US" dirty="0"/>
              <a:t>  1: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k=1 // </a:t>
            </a:r>
            <a:r>
              <a:rPr lang="en-US" dirty="0" err="1"/>
              <a:t>Với</a:t>
            </a:r>
            <a:r>
              <a:rPr lang="en-US" dirty="0"/>
              <a:t> k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con</a:t>
            </a:r>
          </a:p>
          <a:p>
            <a:pPr lvl="0"/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a=a1, a2,..,an </a:t>
            </a:r>
            <a:r>
              <a:rPr lang="en-US" dirty="0" err="1"/>
              <a:t>vào</a:t>
            </a:r>
            <a:r>
              <a:rPr lang="en-US" dirty="0"/>
              <a:t> 2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b,c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luân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con.</a:t>
            </a:r>
          </a:p>
          <a:p>
            <a:r>
              <a:rPr lang="en-US" dirty="0"/>
              <a:t>b=a1,…, </a:t>
            </a:r>
            <a:r>
              <a:rPr lang="en-US" dirty="0" err="1"/>
              <a:t>ak</a:t>
            </a:r>
            <a:r>
              <a:rPr lang="en-US" dirty="0"/>
              <a:t>, a2k+1,… a3k,..</a:t>
            </a:r>
          </a:p>
          <a:p>
            <a:r>
              <a:rPr lang="en-US" dirty="0"/>
              <a:t>c= ak+1,…, a2k, a3k+1,…a4k</a:t>
            </a:r>
          </a:p>
          <a:p>
            <a:pPr lvl="0"/>
            <a:r>
              <a:rPr lang="en-US" dirty="0" err="1"/>
              <a:t>Bước</a:t>
            </a:r>
            <a:r>
              <a:rPr lang="en-US" dirty="0"/>
              <a:t> 3: </a:t>
            </a:r>
            <a:r>
              <a:rPr lang="en-US" dirty="0" err="1"/>
              <a:t>Từ</a:t>
            </a:r>
            <a:r>
              <a:rPr lang="en-US" dirty="0"/>
              <a:t> 2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b,c</a:t>
            </a:r>
            <a:r>
              <a:rPr lang="en-US" dirty="0"/>
              <a:t>, ta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con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a.</a:t>
            </a:r>
          </a:p>
          <a:p>
            <a:pPr lvl="0"/>
            <a:r>
              <a:rPr lang="en-US" dirty="0" err="1"/>
              <a:t>Bước</a:t>
            </a:r>
            <a:r>
              <a:rPr lang="en-US" dirty="0"/>
              <a:t> 4: k=k*2</a:t>
            </a:r>
          </a:p>
          <a:p>
            <a:r>
              <a:rPr lang="en-US" dirty="0" err="1"/>
              <a:t>Nếu</a:t>
            </a:r>
            <a:r>
              <a:rPr lang="en-US" dirty="0"/>
              <a:t> (k&lt;n) </a:t>
            </a:r>
            <a:r>
              <a:rPr lang="en-US" dirty="0" err="1"/>
              <a:t>thì</a:t>
            </a:r>
            <a:r>
              <a:rPr lang="en-US" dirty="0"/>
              <a:t> 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2.</a:t>
            </a:r>
          </a:p>
          <a:p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0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• VÍ DỤ: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8229600" cy="5181600"/>
          </a:xfrm>
        </p:spPr>
      </p:pic>
    </p:spTree>
    <p:extLst>
      <p:ext uri="{BB962C8B-B14F-4D97-AF65-F5344CB8AC3E}">
        <p14:creationId xmlns:p14="http://schemas.microsoft.com/office/powerpoint/2010/main" val="185637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153400" cy="2133599"/>
          </a:xfrm>
        </p:spPr>
        <p:txBody>
          <a:bodyPr>
            <a:normAutofit/>
          </a:bodyPr>
          <a:lstStyle/>
          <a:p>
            <a:pPr marL="36576" indent="0" algn="ctr">
              <a:buNone/>
            </a:pPr>
            <a:r>
              <a:rPr lang="en-US" sz="4400" dirty="0" smtClean="0"/>
              <a:t>(Visual Studio)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2783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•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A = {3 , 22 , 12 ,98, 100, 34, 65, 10}.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r>
              <a:rPr lang="en-US" dirty="0" err="1"/>
              <a:t>Có</a:t>
            </a:r>
            <a:r>
              <a:rPr lang="en-US" dirty="0"/>
              <a:t> 8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: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8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ta chia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con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2 </a:t>
            </a:r>
            <a:r>
              <a:rPr lang="en-US" dirty="0" err="1"/>
              <a:t>dãy</a:t>
            </a:r>
            <a:r>
              <a:rPr lang="en-US" dirty="0"/>
              <a:t> con </a:t>
            </a:r>
            <a:r>
              <a:rPr lang="en-US" dirty="0" err="1"/>
              <a:t>lại</a:t>
            </a:r>
            <a:r>
              <a:rPr lang="en-US" dirty="0"/>
              <a:t>. Ta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0"/>
            <a:r>
              <a:rPr lang="en-US" dirty="0"/>
              <a:t>Chia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con </a:t>
            </a:r>
            <a:r>
              <a:rPr lang="en-US" dirty="0" err="1"/>
              <a:t>là</a:t>
            </a:r>
            <a:r>
              <a:rPr lang="en-US" dirty="0"/>
              <a:t> {3,22,12,98}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B </a:t>
            </a:r>
            <a:r>
              <a:rPr lang="en-US" dirty="0" err="1"/>
              <a:t>và</a:t>
            </a:r>
            <a:r>
              <a:rPr lang="en-US" dirty="0"/>
              <a:t> {100,34,65,10}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C.</a:t>
            </a:r>
          </a:p>
          <a:p>
            <a:pPr lvl="0"/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ta </a:t>
            </a:r>
            <a:r>
              <a:rPr lang="en-US" dirty="0" err="1"/>
              <a:t>sắp</a:t>
            </a:r>
            <a:r>
              <a:rPr lang="en-US" dirty="0"/>
              <a:t> 2 </a:t>
            </a:r>
            <a:r>
              <a:rPr lang="en-US" dirty="0" err="1"/>
              <a:t>dãy</a:t>
            </a:r>
            <a:r>
              <a:rPr lang="en-US" dirty="0"/>
              <a:t> con B </a:t>
            </a:r>
            <a:r>
              <a:rPr lang="en-US" dirty="0" err="1"/>
              <a:t>và</a:t>
            </a:r>
            <a:r>
              <a:rPr lang="en-US" dirty="0"/>
              <a:t> C.</a:t>
            </a:r>
          </a:p>
          <a:p>
            <a:r>
              <a:rPr lang="en-US" dirty="0"/>
              <a:t>+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B ta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: chia </a:t>
            </a:r>
            <a:r>
              <a:rPr lang="en-US" dirty="0" err="1"/>
              <a:t>đôi</a:t>
            </a:r>
            <a:r>
              <a:rPr lang="en-US" dirty="0"/>
              <a:t> B, </a:t>
            </a:r>
            <a:r>
              <a:rPr lang="en-US" dirty="0" err="1"/>
              <a:t>được</a:t>
            </a:r>
            <a:r>
              <a:rPr lang="en-US" dirty="0"/>
              <a:t> 2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B11={3,22}; </a:t>
            </a:r>
            <a:r>
              <a:rPr lang="en-US" dirty="0" err="1"/>
              <a:t>dãy</a:t>
            </a:r>
            <a:r>
              <a:rPr lang="en-US" dirty="0"/>
              <a:t> B12={12,98}. Chia </a:t>
            </a:r>
            <a:r>
              <a:rPr lang="en-US" dirty="0" err="1"/>
              <a:t>đôi</a:t>
            </a:r>
            <a:r>
              <a:rPr lang="en-US" dirty="0"/>
              <a:t> C </a:t>
            </a:r>
            <a:r>
              <a:rPr lang="en-US" dirty="0" err="1"/>
              <a:t>được</a:t>
            </a:r>
            <a:r>
              <a:rPr lang="en-US" dirty="0"/>
              <a:t> 2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C11={100,34}; </a:t>
            </a:r>
            <a:r>
              <a:rPr lang="en-US" dirty="0" err="1"/>
              <a:t>dãy</a:t>
            </a:r>
            <a:r>
              <a:rPr lang="en-US" dirty="0"/>
              <a:t> C12={65,10}.</a:t>
            </a:r>
          </a:p>
          <a:p>
            <a:r>
              <a:rPr lang="en-US" dirty="0"/>
              <a:t>+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B11, B12,C11,C12.</a:t>
            </a:r>
          </a:p>
          <a:p>
            <a:r>
              <a:rPr lang="en-US" dirty="0"/>
              <a:t>•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B11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cũng</a:t>
            </a:r>
            <a:r>
              <a:rPr lang="en-US" dirty="0"/>
              <a:t> chia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2 </a:t>
            </a:r>
            <a:r>
              <a:rPr lang="en-US" dirty="0" err="1"/>
              <a:t>dãy</a:t>
            </a:r>
            <a:r>
              <a:rPr lang="en-US" dirty="0"/>
              <a:t> con </a:t>
            </a:r>
            <a:r>
              <a:rPr lang="en-US" dirty="0" err="1"/>
              <a:t>là</a:t>
            </a:r>
            <a:r>
              <a:rPr lang="en-US" dirty="0"/>
              <a:t> B21={3}; B22={22}.</a:t>
            </a:r>
          </a:p>
          <a:p>
            <a:r>
              <a:rPr lang="en-US" dirty="0" err="1"/>
              <a:t>Sắp</a:t>
            </a:r>
            <a:r>
              <a:rPr lang="en-US" dirty="0"/>
              <a:t> 2 </a:t>
            </a:r>
            <a:r>
              <a:rPr lang="en-US" dirty="0" err="1"/>
              <a:t>dãy</a:t>
            </a:r>
            <a:r>
              <a:rPr lang="en-US" dirty="0"/>
              <a:t> con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(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k </a:t>
            </a:r>
            <a:r>
              <a:rPr lang="en-US" dirty="0" err="1"/>
              <a:t>thể</a:t>
            </a:r>
            <a:r>
              <a:rPr lang="en-US" dirty="0"/>
              <a:t> chia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) B21={3}; B22={22}.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ta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B11={3,22}.</a:t>
            </a:r>
          </a:p>
          <a:p>
            <a:r>
              <a:rPr lang="en-US" dirty="0"/>
              <a:t>•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B12, C11,C12  ta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B12={12,98}; C11={34,100}; C12={10,65}.</a:t>
            </a:r>
          </a:p>
          <a:p>
            <a:r>
              <a:rPr lang="en-US" dirty="0"/>
              <a:t>•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B11,B12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B={3,12,22,98}. </a:t>
            </a:r>
            <a:r>
              <a:rPr lang="en-US" dirty="0" err="1"/>
              <a:t>Trộn</a:t>
            </a:r>
            <a:r>
              <a:rPr lang="en-US" dirty="0"/>
              <a:t> C11,C12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C={10,34,65,100}.</a:t>
            </a:r>
          </a:p>
          <a:p>
            <a:r>
              <a:rPr lang="en-US" dirty="0"/>
              <a:t>+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B,C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: A= {3,10,12,22,34,65,98,100}.</a:t>
            </a:r>
          </a:p>
          <a:p>
            <a:pPr marL="36576" lvl="0" indent="0">
              <a:buNone/>
            </a:pPr>
            <a:r>
              <a:rPr lang="en-US" dirty="0" smtClean="0"/>
              <a:t>=&gt;&gt;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: A</a:t>
            </a:r>
            <a:r>
              <a:rPr lang="en-US" dirty="0" smtClean="0"/>
              <a:t>={</a:t>
            </a:r>
            <a:r>
              <a:rPr lang="en-US" dirty="0"/>
              <a:t>3,10,12,22,34,65,98,100}.</a:t>
            </a:r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2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57</TotalTime>
  <Words>524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Thuật Toán Sắp Xếp</vt:lpstr>
      <vt:lpstr>I. Ý tưởng</vt:lpstr>
      <vt:lpstr>II. Các bước giải thuật:</vt:lpstr>
      <vt:lpstr>• VÍ DỤ:</vt:lpstr>
      <vt:lpstr>III. Cài đặt giải thuật </vt:lpstr>
      <vt:lpstr>• Ví dụ: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Thuật Toán Sắp Xếp</dc:title>
  <dc:creator>DUYEN-PC</dc:creator>
  <cp:lastModifiedBy>DUYEN-PC</cp:lastModifiedBy>
  <cp:revision>5</cp:revision>
  <dcterms:created xsi:type="dcterms:W3CDTF">2018-05-15T15:46:18Z</dcterms:created>
  <dcterms:modified xsi:type="dcterms:W3CDTF">2018-05-15T16:43:38Z</dcterms:modified>
</cp:coreProperties>
</file>