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2"/>
  </p:notesMasterIdLst>
  <p:sldIdLst>
    <p:sldId id="256" r:id="rId2"/>
    <p:sldId id="257" r:id="rId3"/>
    <p:sldId id="259" r:id="rId4"/>
    <p:sldId id="262" r:id="rId5"/>
    <p:sldId id="266" r:id="rId6"/>
    <p:sldId id="263" r:id="rId7"/>
    <p:sldId id="265" r:id="rId8"/>
    <p:sldId id="267" r:id="rId9"/>
    <p:sldId id="268" r:id="rId10"/>
    <p:sldId id="269" r:id="rId11"/>
    <p:sldId id="272" r:id="rId12"/>
    <p:sldId id="270" r:id="rId13"/>
    <p:sldId id="271" r:id="rId14"/>
    <p:sldId id="273" r:id="rId15"/>
    <p:sldId id="274" r:id="rId16"/>
    <p:sldId id="275" r:id="rId17"/>
    <p:sldId id="264" r:id="rId18"/>
    <p:sldId id="277" r:id="rId19"/>
    <p:sldId id="258"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2403"/>
    <a:srgbClr val="00008A"/>
    <a:srgbClr val="1E008A"/>
    <a:srgbClr val="77AC00"/>
    <a:srgbClr val="006C12"/>
    <a:srgbClr val="2597FF"/>
    <a:srgbClr val="003402"/>
    <a:srgbClr val="DBFF01"/>
    <a:srgbClr val="FF6201"/>
    <a:srgbClr val="FE86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1" d="100"/>
          <a:sy n="81" d="100"/>
        </p:scale>
        <p:origin x="-1056" y="-72"/>
      </p:cViewPr>
      <p:guideLst>
        <p:guide orient="horz" pos="216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88BFF6-159E-49D3-BB0F-96FF92EBB9CF}"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13395A88-AED0-4690-A8A3-5C2EC5D68216}">
      <dgm:prSet phldrT="[Text]" custT="1"/>
      <dgm:spPr/>
      <dgm:t>
        <a:bodyPr/>
        <a:lstStyle/>
        <a:p>
          <a:r>
            <a:rPr lang="en-US" sz="2400" b="1" dirty="0" err="1" smtClean="0">
              <a:solidFill>
                <a:srgbClr val="4D2403"/>
              </a:solidFill>
              <a:latin typeface="Times New Roman" pitchFamily="18" charset="0"/>
              <a:cs typeface="Times New Roman" pitchFamily="18" charset="0"/>
            </a:rPr>
            <a:t>Các</a:t>
          </a:r>
          <a:r>
            <a:rPr lang="en-US" sz="2400" b="1" dirty="0" smtClean="0">
              <a:solidFill>
                <a:srgbClr val="4D2403"/>
              </a:solidFill>
              <a:latin typeface="Times New Roman" pitchFamily="18" charset="0"/>
              <a:cs typeface="Times New Roman" pitchFamily="18" charset="0"/>
            </a:rPr>
            <a:t> </a:t>
          </a:r>
          <a:r>
            <a:rPr lang="en-US" sz="2400" b="1" dirty="0" err="1" smtClean="0">
              <a:solidFill>
                <a:srgbClr val="4D2403"/>
              </a:solidFill>
              <a:latin typeface="Times New Roman" pitchFamily="18" charset="0"/>
              <a:cs typeface="Times New Roman" pitchFamily="18" charset="0"/>
            </a:rPr>
            <a:t>bước</a:t>
          </a:r>
          <a:r>
            <a:rPr lang="en-US" sz="2400" b="1" dirty="0" smtClean="0">
              <a:solidFill>
                <a:srgbClr val="4D2403"/>
              </a:solidFill>
              <a:latin typeface="Times New Roman" pitchFamily="18" charset="0"/>
              <a:cs typeface="Times New Roman" pitchFamily="18" charset="0"/>
            </a:rPr>
            <a:t> </a:t>
          </a:r>
          <a:endParaRPr lang="en-US" sz="2400" b="1" dirty="0">
            <a:solidFill>
              <a:srgbClr val="4D2403"/>
            </a:solidFill>
            <a:latin typeface="Times New Roman" pitchFamily="18" charset="0"/>
            <a:cs typeface="Times New Roman" pitchFamily="18" charset="0"/>
          </a:endParaRPr>
        </a:p>
      </dgm:t>
    </dgm:pt>
    <dgm:pt modelId="{AA3E5777-3285-4258-82C7-DF553AA57B17}" type="parTrans" cxnId="{64A58CE6-5A28-4B65-AAB7-0803D11FF387}">
      <dgm:prSet/>
      <dgm:spPr/>
      <dgm:t>
        <a:bodyPr/>
        <a:lstStyle/>
        <a:p>
          <a:endParaRPr lang="en-US"/>
        </a:p>
      </dgm:t>
    </dgm:pt>
    <dgm:pt modelId="{19E525D8-CD0D-48F3-9F1B-390C826CB402}" type="sibTrans" cxnId="{64A58CE6-5A28-4B65-AAB7-0803D11FF387}">
      <dgm:prSet/>
      <dgm:spPr/>
      <dgm:t>
        <a:bodyPr/>
        <a:lstStyle/>
        <a:p>
          <a:endParaRPr lang="en-US"/>
        </a:p>
      </dgm:t>
    </dgm:pt>
    <dgm:pt modelId="{52C25495-3A77-433A-B8A7-5454349BF779}">
      <dgm:prSet phldrT="[Text]"/>
      <dgm:spPr/>
      <dgm:t>
        <a:bodyPr/>
        <a:lstStyle/>
        <a:p>
          <a:r>
            <a:rPr lang="en-US" dirty="0" smtClean="0">
              <a:solidFill>
                <a:schemeClr val="accent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1. </a:t>
          </a:r>
          <a:r>
            <a:rPr lang="en-US" dirty="0" err="1" smtClean="0">
              <a:solidFill>
                <a:schemeClr val="accent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Chọn</a:t>
          </a:r>
          <a:r>
            <a:rPr lang="en-US" dirty="0" smtClean="0">
              <a:solidFill>
                <a:schemeClr val="accent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chemeClr val="accent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một</a:t>
          </a:r>
          <a:r>
            <a:rPr lang="en-US" dirty="0" smtClean="0">
              <a:solidFill>
                <a:schemeClr val="accent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chemeClr val="accent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phần</a:t>
          </a:r>
          <a:r>
            <a:rPr lang="en-US" dirty="0" smtClean="0">
              <a:solidFill>
                <a:schemeClr val="accent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chemeClr val="accent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tử</a:t>
          </a:r>
          <a:r>
            <a:rPr lang="en-US" dirty="0" smtClean="0">
              <a:solidFill>
                <a:schemeClr val="accent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chemeClr val="accent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để</a:t>
          </a:r>
          <a:r>
            <a:rPr lang="en-US" dirty="0" smtClean="0">
              <a:solidFill>
                <a:schemeClr val="accent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 so </a:t>
          </a:r>
          <a:r>
            <a:rPr lang="en-US" dirty="0" err="1" smtClean="0">
              <a:solidFill>
                <a:schemeClr val="accent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sánh</a:t>
          </a:r>
          <a:r>
            <a:rPr lang="en-US" dirty="0" smtClean="0">
              <a:solidFill>
                <a:schemeClr val="accent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smtClean="0">
              <a:solidFill>
                <a:schemeClr val="accent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(Pivot</a:t>
          </a:r>
          <a:r>
            <a:rPr lang="en-US" dirty="0" smtClean="0">
              <a:solidFill>
                <a:schemeClr val="accent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chemeClr val="accent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từ</a:t>
          </a:r>
          <a:r>
            <a:rPr lang="en-US" dirty="0" smtClean="0">
              <a:solidFill>
                <a:schemeClr val="accent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chemeClr val="accent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mảng</a:t>
          </a:r>
          <a:r>
            <a:rPr lang="en-US" dirty="0" smtClean="0">
              <a:solidFill>
                <a:schemeClr val="accent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 ban </a:t>
          </a:r>
          <a:r>
            <a:rPr lang="en-US" dirty="0" err="1" smtClean="0">
              <a:solidFill>
                <a:schemeClr val="accent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đầu</a:t>
          </a:r>
          <a:r>
            <a:rPr lang="en-US" dirty="0" smtClean="0">
              <a:solidFill>
                <a:schemeClr val="accent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chemeClr val="accent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cách</a:t>
          </a:r>
          <a:r>
            <a:rPr lang="en-US" dirty="0" smtClean="0">
              <a:solidFill>
                <a:schemeClr val="accent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chemeClr val="accent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chọn</a:t>
          </a:r>
          <a:r>
            <a:rPr lang="en-US" dirty="0" smtClean="0">
              <a:solidFill>
                <a:schemeClr val="accent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chemeClr val="accent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tùy</a:t>
          </a:r>
          <a:r>
            <a:rPr lang="en-US" dirty="0" smtClean="0">
              <a:solidFill>
                <a:schemeClr val="accent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chemeClr val="accent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vào</a:t>
          </a:r>
          <a:r>
            <a:rPr lang="en-US" dirty="0" smtClean="0">
              <a:solidFill>
                <a:schemeClr val="accent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chemeClr val="accent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mỗi</a:t>
          </a:r>
          <a:r>
            <a:rPr lang="en-US" dirty="0" smtClean="0">
              <a:solidFill>
                <a:schemeClr val="accent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chemeClr val="accent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người</a:t>
          </a:r>
          <a:endParaRPr lang="en-US" dirty="0">
            <a:solidFill>
              <a:schemeClr val="accent2">
                <a:lumMod val="50000"/>
              </a:schemeClr>
            </a:solidFill>
            <a:effectLst>
              <a:outerShdw blurRad="38100" dist="38100" dir="2700000" algn="tl">
                <a:srgbClr val="000000">
                  <a:alpha val="43137"/>
                </a:srgbClr>
              </a:outerShdw>
            </a:effectLst>
            <a:latin typeface="Times New Roman" pitchFamily="18" charset="0"/>
            <a:cs typeface="Times New Roman" pitchFamily="18" charset="0"/>
          </a:endParaRPr>
        </a:p>
      </dgm:t>
    </dgm:pt>
    <dgm:pt modelId="{E17F4144-53EF-4584-914F-A3F3D9B44EAD}" type="parTrans" cxnId="{6E4625FE-DC61-4620-8A53-C4F0712E7D02}">
      <dgm:prSet/>
      <dgm:spPr/>
      <dgm:t>
        <a:bodyPr/>
        <a:lstStyle/>
        <a:p>
          <a:endParaRPr lang="en-US"/>
        </a:p>
      </dgm:t>
    </dgm:pt>
    <dgm:pt modelId="{66EA03CE-7999-40B7-9187-D24D55DEC6DC}" type="sibTrans" cxnId="{6E4625FE-DC61-4620-8A53-C4F0712E7D02}">
      <dgm:prSet/>
      <dgm:spPr/>
      <dgm:t>
        <a:bodyPr/>
        <a:lstStyle/>
        <a:p>
          <a:endParaRPr lang="en-US"/>
        </a:p>
      </dgm:t>
    </dgm:pt>
    <dgm:pt modelId="{B1840731-C817-4B5A-BE59-3A47C1696E4F}">
      <dgm:prSet phldrT="[Text]"/>
      <dgm:spPr/>
      <dgm:t>
        <a:bodyPr/>
        <a:lstStyle/>
        <a:p>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2. </a:t>
          </a:r>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Phân</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vùng</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sao</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cho</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các</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phần</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tử</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nhỏ</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hơn</a:t>
          </a:r>
          <a:r>
            <a:rPr lang="en-US"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pivot </a:t>
          </a:r>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nằm</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trước</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bên</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trái</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pivot, </a:t>
          </a:r>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các</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phần</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tử</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lớn</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hơn</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pivot </a:t>
          </a:r>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nằm</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sau</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bên</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phải</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pivot</a:t>
          </a:r>
          <a:endParaRPr lang="en-US" dirty="0">
            <a:solidFill>
              <a:srgbClr val="4D2403"/>
            </a:solidFill>
            <a:effectLst>
              <a:outerShdw blurRad="38100" dist="38100" dir="2700000" algn="tl">
                <a:srgbClr val="000000">
                  <a:alpha val="43137"/>
                </a:srgbClr>
              </a:outerShdw>
            </a:effectLst>
            <a:latin typeface="Times New Roman" pitchFamily="18" charset="0"/>
            <a:cs typeface="Times New Roman" pitchFamily="18" charset="0"/>
          </a:endParaRPr>
        </a:p>
      </dgm:t>
    </dgm:pt>
    <dgm:pt modelId="{6D1FCDE6-BC46-4CA7-939A-B53A67B6E2E2}" type="parTrans" cxnId="{EB10C820-DB0A-4995-9EE9-5DDE1F0FED3A}">
      <dgm:prSet/>
      <dgm:spPr/>
      <dgm:t>
        <a:bodyPr/>
        <a:lstStyle/>
        <a:p>
          <a:endParaRPr lang="en-US"/>
        </a:p>
      </dgm:t>
    </dgm:pt>
    <dgm:pt modelId="{50C45028-7656-4677-96C5-0680A9740BCB}" type="sibTrans" cxnId="{EB10C820-DB0A-4995-9EE9-5DDE1F0FED3A}">
      <dgm:prSet/>
      <dgm:spPr/>
      <dgm:t>
        <a:bodyPr/>
        <a:lstStyle/>
        <a:p>
          <a:endParaRPr lang="en-US"/>
        </a:p>
      </dgm:t>
    </dgm:pt>
    <dgm:pt modelId="{42DD064A-A84C-49CD-84A2-5F12FA67B680}">
      <dgm:prSet phldrT="[Text]"/>
      <dgm:spPr/>
      <dgm:t>
        <a:bodyPr/>
        <a:lstStyle/>
        <a:p>
          <a:r>
            <a:rPr lang="en-US"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3. </a:t>
          </a:r>
          <a:r>
            <a:rPr lang="en-US"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Đệ</a:t>
          </a:r>
          <a:r>
            <a:rPr lang="en-US"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quy</a:t>
          </a:r>
          <a:r>
            <a:rPr lang="en-US"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sử</a:t>
          </a:r>
          <a:r>
            <a:rPr lang="en-US"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dụng</a:t>
          </a:r>
          <a:r>
            <a:rPr lang="en-US"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các</a:t>
          </a:r>
          <a:r>
            <a:rPr lang="en-US"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bước</a:t>
          </a:r>
          <a:r>
            <a:rPr lang="en-US"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trên</a:t>
          </a:r>
          <a:r>
            <a:rPr lang="en-US"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cho</a:t>
          </a:r>
          <a:r>
            <a:rPr lang="en-US"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các</a:t>
          </a:r>
          <a:r>
            <a:rPr lang="en-US"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mảng</a:t>
          </a:r>
          <a:r>
            <a:rPr lang="en-US"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con </a:t>
          </a:r>
          <a:r>
            <a:rPr lang="en-US"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sau</a:t>
          </a:r>
          <a:r>
            <a:rPr lang="en-US"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khi</a:t>
          </a:r>
          <a:r>
            <a:rPr lang="en-US"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phân</a:t>
          </a:r>
          <a:r>
            <a:rPr lang="en-US"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vùng</a:t>
          </a:r>
          <a:endParaRPr lang="en-US"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dgm:t>
    </dgm:pt>
    <dgm:pt modelId="{5086B57C-3BBE-4881-91EF-72FEBC97063C}" type="parTrans" cxnId="{2A83287E-A90E-4DFE-B3AE-D0E78ABE2B5B}">
      <dgm:prSet/>
      <dgm:spPr/>
      <dgm:t>
        <a:bodyPr/>
        <a:lstStyle/>
        <a:p>
          <a:endParaRPr lang="en-US"/>
        </a:p>
      </dgm:t>
    </dgm:pt>
    <dgm:pt modelId="{80926688-281F-45BC-B295-910A7D334FB6}" type="sibTrans" cxnId="{2A83287E-A90E-4DFE-B3AE-D0E78ABE2B5B}">
      <dgm:prSet/>
      <dgm:spPr/>
      <dgm:t>
        <a:bodyPr/>
        <a:lstStyle/>
        <a:p>
          <a:endParaRPr lang="en-US"/>
        </a:p>
      </dgm:t>
    </dgm:pt>
    <dgm:pt modelId="{6EA9DF23-D90B-47EE-B791-62B180BBBF35}" type="pres">
      <dgm:prSet presAssocID="{2388BFF6-159E-49D3-BB0F-96FF92EBB9CF}" presName="vert0" presStyleCnt="0">
        <dgm:presLayoutVars>
          <dgm:dir/>
          <dgm:animOne val="branch"/>
          <dgm:animLvl val="lvl"/>
        </dgm:presLayoutVars>
      </dgm:prSet>
      <dgm:spPr/>
      <dgm:t>
        <a:bodyPr/>
        <a:lstStyle/>
        <a:p>
          <a:endParaRPr lang="en-US"/>
        </a:p>
      </dgm:t>
    </dgm:pt>
    <dgm:pt modelId="{B6243EE9-A07E-4377-BB00-0F37A2EA0AD3}" type="pres">
      <dgm:prSet presAssocID="{13395A88-AED0-4690-A8A3-5C2EC5D68216}" presName="thickLine" presStyleLbl="alignNode1" presStyleIdx="0" presStyleCnt="1"/>
      <dgm:spPr/>
    </dgm:pt>
    <dgm:pt modelId="{FE384F5C-F16F-4BD0-B7C1-61A6F467B62A}" type="pres">
      <dgm:prSet presAssocID="{13395A88-AED0-4690-A8A3-5C2EC5D68216}" presName="horz1" presStyleCnt="0"/>
      <dgm:spPr/>
    </dgm:pt>
    <dgm:pt modelId="{20F6311E-21A2-4DAA-A73D-7F8D30E91762}" type="pres">
      <dgm:prSet presAssocID="{13395A88-AED0-4690-A8A3-5C2EC5D68216}" presName="tx1" presStyleLbl="revTx" presStyleIdx="0" presStyleCnt="4" custScaleX="115402" custScaleY="28554" custLinFactNeighborX="0" custLinFactNeighborY="0"/>
      <dgm:spPr/>
      <dgm:t>
        <a:bodyPr/>
        <a:lstStyle/>
        <a:p>
          <a:endParaRPr lang="en-US"/>
        </a:p>
      </dgm:t>
    </dgm:pt>
    <dgm:pt modelId="{4CA8346D-9587-4A62-9944-71BC458E0EF2}" type="pres">
      <dgm:prSet presAssocID="{13395A88-AED0-4690-A8A3-5C2EC5D68216}" presName="vert1" presStyleCnt="0"/>
      <dgm:spPr/>
    </dgm:pt>
    <dgm:pt modelId="{9D670D12-E27D-4889-BC1A-4BBA970713DC}" type="pres">
      <dgm:prSet presAssocID="{52C25495-3A77-433A-B8A7-5454349BF779}" presName="vertSpace2a" presStyleCnt="0"/>
      <dgm:spPr/>
    </dgm:pt>
    <dgm:pt modelId="{4D32A032-4DF3-4225-A8D7-E6C98ED1A7D2}" type="pres">
      <dgm:prSet presAssocID="{52C25495-3A77-433A-B8A7-5454349BF779}" presName="horz2" presStyleCnt="0"/>
      <dgm:spPr/>
    </dgm:pt>
    <dgm:pt modelId="{2A772917-3478-4546-8050-287EA640E348}" type="pres">
      <dgm:prSet presAssocID="{52C25495-3A77-433A-B8A7-5454349BF779}" presName="horzSpace2" presStyleCnt="0"/>
      <dgm:spPr/>
    </dgm:pt>
    <dgm:pt modelId="{046EC293-5E2E-4698-AD98-0F9467EB3B2A}" type="pres">
      <dgm:prSet presAssocID="{52C25495-3A77-433A-B8A7-5454349BF779}" presName="tx2" presStyleLbl="revTx" presStyleIdx="1" presStyleCnt="4" custScaleX="110540"/>
      <dgm:spPr/>
      <dgm:t>
        <a:bodyPr/>
        <a:lstStyle/>
        <a:p>
          <a:endParaRPr lang="en-US"/>
        </a:p>
      </dgm:t>
    </dgm:pt>
    <dgm:pt modelId="{8981AD00-FD30-40E4-ACF3-FE3ADC88DF5A}" type="pres">
      <dgm:prSet presAssocID="{52C25495-3A77-433A-B8A7-5454349BF779}" presName="vert2" presStyleCnt="0"/>
      <dgm:spPr/>
    </dgm:pt>
    <dgm:pt modelId="{44B619B7-DEEC-4FBB-B58E-65EFD4B95DBB}" type="pres">
      <dgm:prSet presAssocID="{52C25495-3A77-433A-B8A7-5454349BF779}" presName="thinLine2b" presStyleLbl="callout" presStyleIdx="0" presStyleCnt="3"/>
      <dgm:spPr/>
    </dgm:pt>
    <dgm:pt modelId="{7CC4E734-400A-4D46-B78C-4552CB380261}" type="pres">
      <dgm:prSet presAssocID="{52C25495-3A77-433A-B8A7-5454349BF779}" presName="vertSpace2b" presStyleCnt="0"/>
      <dgm:spPr/>
    </dgm:pt>
    <dgm:pt modelId="{75E5BEFA-E1A5-43EB-A185-81011F0FE581}" type="pres">
      <dgm:prSet presAssocID="{B1840731-C817-4B5A-BE59-3A47C1696E4F}" presName="horz2" presStyleCnt="0"/>
      <dgm:spPr/>
    </dgm:pt>
    <dgm:pt modelId="{2AFEA54C-7525-4985-9E57-8AB78682A3EA}" type="pres">
      <dgm:prSet presAssocID="{B1840731-C817-4B5A-BE59-3A47C1696E4F}" presName="horzSpace2" presStyleCnt="0"/>
      <dgm:spPr/>
    </dgm:pt>
    <dgm:pt modelId="{1064B161-C0BB-4736-BA8E-15EE3C838B85}" type="pres">
      <dgm:prSet presAssocID="{B1840731-C817-4B5A-BE59-3A47C1696E4F}" presName="tx2" presStyleLbl="revTx" presStyleIdx="2" presStyleCnt="4" custScaleX="112075"/>
      <dgm:spPr/>
      <dgm:t>
        <a:bodyPr/>
        <a:lstStyle/>
        <a:p>
          <a:endParaRPr lang="en-US"/>
        </a:p>
      </dgm:t>
    </dgm:pt>
    <dgm:pt modelId="{F2BF975D-1C36-4429-86E7-9B827CCC1185}" type="pres">
      <dgm:prSet presAssocID="{B1840731-C817-4B5A-BE59-3A47C1696E4F}" presName="vert2" presStyleCnt="0"/>
      <dgm:spPr/>
    </dgm:pt>
    <dgm:pt modelId="{17E06C27-9197-4C85-96DF-09ED2167A303}" type="pres">
      <dgm:prSet presAssocID="{B1840731-C817-4B5A-BE59-3A47C1696E4F}" presName="thinLine2b" presStyleLbl="callout" presStyleIdx="1" presStyleCnt="3"/>
      <dgm:spPr/>
    </dgm:pt>
    <dgm:pt modelId="{B079098F-B77B-4E17-A3F7-6210D0DFEFFF}" type="pres">
      <dgm:prSet presAssocID="{B1840731-C817-4B5A-BE59-3A47C1696E4F}" presName="vertSpace2b" presStyleCnt="0"/>
      <dgm:spPr/>
    </dgm:pt>
    <dgm:pt modelId="{FD4E027F-1F4C-4454-B1C2-7F7F64D91B1B}" type="pres">
      <dgm:prSet presAssocID="{42DD064A-A84C-49CD-84A2-5F12FA67B680}" presName="horz2" presStyleCnt="0"/>
      <dgm:spPr/>
    </dgm:pt>
    <dgm:pt modelId="{179B01C6-B968-4C35-AB5E-27ED54B3BE16}" type="pres">
      <dgm:prSet presAssocID="{42DD064A-A84C-49CD-84A2-5F12FA67B680}" presName="horzSpace2" presStyleCnt="0"/>
      <dgm:spPr/>
    </dgm:pt>
    <dgm:pt modelId="{ED4C1CFB-B9B1-43E8-9584-E8BAE5836DC4}" type="pres">
      <dgm:prSet presAssocID="{42DD064A-A84C-49CD-84A2-5F12FA67B680}" presName="tx2" presStyleLbl="revTx" presStyleIdx="3" presStyleCnt="4" custScaleX="112753"/>
      <dgm:spPr/>
      <dgm:t>
        <a:bodyPr/>
        <a:lstStyle/>
        <a:p>
          <a:endParaRPr lang="en-US"/>
        </a:p>
      </dgm:t>
    </dgm:pt>
    <dgm:pt modelId="{D4805C87-D1DA-42B5-B879-9B165FA1B65C}" type="pres">
      <dgm:prSet presAssocID="{42DD064A-A84C-49CD-84A2-5F12FA67B680}" presName="vert2" presStyleCnt="0"/>
      <dgm:spPr/>
    </dgm:pt>
    <dgm:pt modelId="{DEC762C1-A2D6-4246-B267-D3647D1C1A7D}" type="pres">
      <dgm:prSet presAssocID="{42DD064A-A84C-49CD-84A2-5F12FA67B680}" presName="thinLine2b" presStyleLbl="callout" presStyleIdx="2" presStyleCnt="3"/>
      <dgm:spPr/>
    </dgm:pt>
    <dgm:pt modelId="{5E7975F1-9034-42C8-BAF8-6C9D76A10DFA}" type="pres">
      <dgm:prSet presAssocID="{42DD064A-A84C-49CD-84A2-5F12FA67B680}" presName="vertSpace2b" presStyleCnt="0"/>
      <dgm:spPr/>
    </dgm:pt>
  </dgm:ptLst>
  <dgm:cxnLst>
    <dgm:cxn modelId="{2A83287E-A90E-4DFE-B3AE-D0E78ABE2B5B}" srcId="{13395A88-AED0-4690-A8A3-5C2EC5D68216}" destId="{42DD064A-A84C-49CD-84A2-5F12FA67B680}" srcOrd="2" destOrd="0" parTransId="{5086B57C-3BBE-4881-91EF-72FEBC97063C}" sibTransId="{80926688-281F-45BC-B295-910A7D334FB6}"/>
    <dgm:cxn modelId="{64A58CE6-5A28-4B65-AAB7-0803D11FF387}" srcId="{2388BFF6-159E-49D3-BB0F-96FF92EBB9CF}" destId="{13395A88-AED0-4690-A8A3-5C2EC5D68216}" srcOrd="0" destOrd="0" parTransId="{AA3E5777-3285-4258-82C7-DF553AA57B17}" sibTransId="{19E525D8-CD0D-48F3-9F1B-390C826CB402}"/>
    <dgm:cxn modelId="{24C7944F-8732-42A5-BE5A-03911A48E3A7}" type="presOf" srcId="{42DD064A-A84C-49CD-84A2-5F12FA67B680}" destId="{ED4C1CFB-B9B1-43E8-9584-E8BAE5836DC4}" srcOrd="0" destOrd="0" presId="urn:microsoft.com/office/officeart/2008/layout/LinedList"/>
    <dgm:cxn modelId="{986AA9FE-146A-4123-8CAF-96E67D96B2CF}" type="presOf" srcId="{2388BFF6-159E-49D3-BB0F-96FF92EBB9CF}" destId="{6EA9DF23-D90B-47EE-B791-62B180BBBF35}" srcOrd="0" destOrd="0" presId="urn:microsoft.com/office/officeart/2008/layout/LinedList"/>
    <dgm:cxn modelId="{049FDC93-E6BE-4B79-8712-C59A97B7FAD4}" type="presOf" srcId="{52C25495-3A77-433A-B8A7-5454349BF779}" destId="{046EC293-5E2E-4698-AD98-0F9467EB3B2A}" srcOrd="0" destOrd="0" presId="urn:microsoft.com/office/officeart/2008/layout/LinedList"/>
    <dgm:cxn modelId="{6E4625FE-DC61-4620-8A53-C4F0712E7D02}" srcId="{13395A88-AED0-4690-A8A3-5C2EC5D68216}" destId="{52C25495-3A77-433A-B8A7-5454349BF779}" srcOrd="0" destOrd="0" parTransId="{E17F4144-53EF-4584-914F-A3F3D9B44EAD}" sibTransId="{66EA03CE-7999-40B7-9187-D24D55DEC6DC}"/>
    <dgm:cxn modelId="{EB10C820-DB0A-4995-9EE9-5DDE1F0FED3A}" srcId="{13395A88-AED0-4690-A8A3-5C2EC5D68216}" destId="{B1840731-C817-4B5A-BE59-3A47C1696E4F}" srcOrd="1" destOrd="0" parTransId="{6D1FCDE6-BC46-4CA7-939A-B53A67B6E2E2}" sibTransId="{50C45028-7656-4677-96C5-0680A9740BCB}"/>
    <dgm:cxn modelId="{2FACD697-19C4-4DE4-A1C9-08000ECAC815}" type="presOf" srcId="{13395A88-AED0-4690-A8A3-5C2EC5D68216}" destId="{20F6311E-21A2-4DAA-A73D-7F8D30E91762}" srcOrd="0" destOrd="0" presId="urn:microsoft.com/office/officeart/2008/layout/LinedList"/>
    <dgm:cxn modelId="{D937086A-4711-4046-A69A-988C3D6266EA}" type="presOf" srcId="{B1840731-C817-4B5A-BE59-3A47C1696E4F}" destId="{1064B161-C0BB-4736-BA8E-15EE3C838B85}" srcOrd="0" destOrd="0" presId="urn:microsoft.com/office/officeart/2008/layout/LinedList"/>
    <dgm:cxn modelId="{8B470CE8-DABE-4856-9F22-6BDABA1AA924}" type="presParOf" srcId="{6EA9DF23-D90B-47EE-B791-62B180BBBF35}" destId="{B6243EE9-A07E-4377-BB00-0F37A2EA0AD3}" srcOrd="0" destOrd="0" presId="urn:microsoft.com/office/officeart/2008/layout/LinedList"/>
    <dgm:cxn modelId="{B26D3DB0-DA4B-4DC8-A737-050FD9F90C4C}" type="presParOf" srcId="{6EA9DF23-D90B-47EE-B791-62B180BBBF35}" destId="{FE384F5C-F16F-4BD0-B7C1-61A6F467B62A}" srcOrd="1" destOrd="0" presId="urn:microsoft.com/office/officeart/2008/layout/LinedList"/>
    <dgm:cxn modelId="{383847CD-30BF-4EC2-8354-1139B2889E9C}" type="presParOf" srcId="{FE384F5C-F16F-4BD0-B7C1-61A6F467B62A}" destId="{20F6311E-21A2-4DAA-A73D-7F8D30E91762}" srcOrd="0" destOrd="0" presId="urn:microsoft.com/office/officeart/2008/layout/LinedList"/>
    <dgm:cxn modelId="{002B6CCE-FF59-4FE6-B7A1-F8C037F9F970}" type="presParOf" srcId="{FE384F5C-F16F-4BD0-B7C1-61A6F467B62A}" destId="{4CA8346D-9587-4A62-9944-71BC458E0EF2}" srcOrd="1" destOrd="0" presId="urn:microsoft.com/office/officeart/2008/layout/LinedList"/>
    <dgm:cxn modelId="{08F32252-4047-4D01-AC62-BC3AFA987829}" type="presParOf" srcId="{4CA8346D-9587-4A62-9944-71BC458E0EF2}" destId="{9D670D12-E27D-4889-BC1A-4BBA970713DC}" srcOrd="0" destOrd="0" presId="urn:microsoft.com/office/officeart/2008/layout/LinedList"/>
    <dgm:cxn modelId="{88A5EB1B-0E60-42AB-8241-3051040A210B}" type="presParOf" srcId="{4CA8346D-9587-4A62-9944-71BC458E0EF2}" destId="{4D32A032-4DF3-4225-A8D7-E6C98ED1A7D2}" srcOrd="1" destOrd="0" presId="urn:microsoft.com/office/officeart/2008/layout/LinedList"/>
    <dgm:cxn modelId="{E6326735-38CE-48AF-8221-5B187D519E32}" type="presParOf" srcId="{4D32A032-4DF3-4225-A8D7-E6C98ED1A7D2}" destId="{2A772917-3478-4546-8050-287EA640E348}" srcOrd="0" destOrd="0" presId="urn:microsoft.com/office/officeart/2008/layout/LinedList"/>
    <dgm:cxn modelId="{1B886174-56C4-4B80-A38D-DB7FBD97CF29}" type="presParOf" srcId="{4D32A032-4DF3-4225-A8D7-E6C98ED1A7D2}" destId="{046EC293-5E2E-4698-AD98-0F9467EB3B2A}" srcOrd="1" destOrd="0" presId="urn:microsoft.com/office/officeart/2008/layout/LinedList"/>
    <dgm:cxn modelId="{9DF8F275-6305-43EB-9973-95B5833BB80E}" type="presParOf" srcId="{4D32A032-4DF3-4225-A8D7-E6C98ED1A7D2}" destId="{8981AD00-FD30-40E4-ACF3-FE3ADC88DF5A}" srcOrd="2" destOrd="0" presId="urn:microsoft.com/office/officeart/2008/layout/LinedList"/>
    <dgm:cxn modelId="{4EFD3637-D35C-4F4F-9AF3-847139ECC113}" type="presParOf" srcId="{4CA8346D-9587-4A62-9944-71BC458E0EF2}" destId="{44B619B7-DEEC-4FBB-B58E-65EFD4B95DBB}" srcOrd="2" destOrd="0" presId="urn:microsoft.com/office/officeart/2008/layout/LinedList"/>
    <dgm:cxn modelId="{62B09194-CBC6-4DC3-A65B-2E49E8AF6A55}" type="presParOf" srcId="{4CA8346D-9587-4A62-9944-71BC458E0EF2}" destId="{7CC4E734-400A-4D46-B78C-4552CB380261}" srcOrd="3" destOrd="0" presId="urn:microsoft.com/office/officeart/2008/layout/LinedList"/>
    <dgm:cxn modelId="{43312721-567B-4A5B-A6A0-6CDE542AACF4}" type="presParOf" srcId="{4CA8346D-9587-4A62-9944-71BC458E0EF2}" destId="{75E5BEFA-E1A5-43EB-A185-81011F0FE581}" srcOrd="4" destOrd="0" presId="urn:microsoft.com/office/officeart/2008/layout/LinedList"/>
    <dgm:cxn modelId="{6918173C-1AB9-482C-BCE7-201AC3FDBB54}" type="presParOf" srcId="{75E5BEFA-E1A5-43EB-A185-81011F0FE581}" destId="{2AFEA54C-7525-4985-9E57-8AB78682A3EA}" srcOrd="0" destOrd="0" presId="urn:microsoft.com/office/officeart/2008/layout/LinedList"/>
    <dgm:cxn modelId="{2E097FC9-A25B-4771-BA65-3549FE3E0214}" type="presParOf" srcId="{75E5BEFA-E1A5-43EB-A185-81011F0FE581}" destId="{1064B161-C0BB-4736-BA8E-15EE3C838B85}" srcOrd="1" destOrd="0" presId="urn:microsoft.com/office/officeart/2008/layout/LinedList"/>
    <dgm:cxn modelId="{855AFA70-D7D7-4E42-8C58-15718C57DDA5}" type="presParOf" srcId="{75E5BEFA-E1A5-43EB-A185-81011F0FE581}" destId="{F2BF975D-1C36-4429-86E7-9B827CCC1185}" srcOrd="2" destOrd="0" presId="urn:microsoft.com/office/officeart/2008/layout/LinedList"/>
    <dgm:cxn modelId="{9AB8AAE9-6166-4C5A-9F87-C1E385B01F5E}" type="presParOf" srcId="{4CA8346D-9587-4A62-9944-71BC458E0EF2}" destId="{17E06C27-9197-4C85-96DF-09ED2167A303}" srcOrd="5" destOrd="0" presId="urn:microsoft.com/office/officeart/2008/layout/LinedList"/>
    <dgm:cxn modelId="{DCEF4E00-B4A1-4A59-BE89-33140139D490}" type="presParOf" srcId="{4CA8346D-9587-4A62-9944-71BC458E0EF2}" destId="{B079098F-B77B-4E17-A3F7-6210D0DFEFFF}" srcOrd="6" destOrd="0" presId="urn:microsoft.com/office/officeart/2008/layout/LinedList"/>
    <dgm:cxn modelId="{6F0B6E13-39DF-48C1-B55A-6261B3E155F8}" type="presParOf" srcId="{4CA8346D-9587-4A62-9944-71BC458E0EF2}" destId="{FD4E027F-1F4C-4454-B1C2-7F7F64D91B1B}" srcOrd="7" destOrd="0" presId="urn:microsoft.com/office/officeart/2008/layout/LinedList"/>
    <dgm:cxn modelId="{D62C7CA5-2596-41F4-81B9-69768F4B416E}" type="presParOf" srcId="{FD4E027F-1F4C-4454-B1C2-7F7F64D91B1B}" destId="{179B01C6-B968-4C35-AB5E-27ED54B3BE16}" srcOrd="0" destOrd="0" presId="urn:microsoft.com/office/officeart/2008/layout/LinedList"/>
    <dgm:cxn modelId="{A2149E4C-7DBC-4365-A3F3-490C9ED4BFDA}" type="presParOf" srcId="{FD4E027F-1F4C-4454-B1C2-7F7F64D91B1B}" destId="{ED4C1CFB-B9B1-43E8-9584-E8BAE5836DC4}" srcOrd="1" destOrd="0" presId="urn:microsoft.com/office/officeart/2008/layout/LinedList"/>
    <dgm:cxn modelId="{62518866-216B-4C8A-A23E-351F3C9E8228}" type="presParOf" srcId="{FD4E027F-1F4C-4454-B1C2-7F7F64D91B1B}" destId="{D4805C87-D1DA-42B5-B879-9B165FA1B65C}" srcOrd="2" destOrd="0" presId="urn:microsoft.com/office/officeart/2008/layout/LinedList"/>
    <dgm:cxn modelId="{BDA52E10-2BDA-45DA-9231-A9B2A09F28E2}" type="presParOf" srcId="{4CA8346D-9587-4A62-9944-71BC458E0EF2}" destId="{DEC762C1-A2D6-4246-B267-D3647D1C1A7D}" srcOrd="8" destOrd="0" presId="urn:microsoft.com/office/officeart/2008/layout/LinedList"/>
    <dgm:cxn modelId="{98629FC4-E88D-49E9-B270-177B0AC0E158}" type="presParOf" srcId="{4CA8346D-9587-4A62-9944-71BC458E0EF2}" destId="{5E7975F1-9034-42C8-BAF8-6C9D76A10DFA}"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243EE9-A07E-4377-BB00-0F37A2EA0AD3}">
      <dsp:nvSpPr>
        <dsp:cNvPr id="0" name=""/>
        <dsp:cNvSpPr/>
      </dsp:nvSpPr>
      <dsp:spPr>
        <a:xfrm>
          <a:off x="0" y="0"/>
          <a:ext cx="712762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F6311E-21A2-4DAA-A73D-7F8D30E91762}">
      <dsp:nvSpPr>
        <dsp:cNvPr id="0" name=""/>
        <dsp:cNvSpPr/>
      </dsp:nvSpPr>
      <dsp:spPr>
        <a:xfrm>
          <a:off x="0" y="0"/>
          <a:ext cx="1453907" cy="915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b="1" kern="1200" dirty="0" err="1" smtClean="0">
              <a:solidFill>
                <a:srgbClr val="4D2403"/>
              </a:solidFill>
              <a:latin typeface="Times New Roman" pitchFamily="18" charset="0"/>
              <a:cs typeface="Times New Roman" pitchFamily="18" charset="0"/>
            </a:rPr>
            <a:t>Các</a:t>
          </a:r>
          <a:r>
            <a:rPr lang="en-US" sz="2400" b="1" kern="1200" dirty="0" smtClean="0">
              <a:solidFill>
                <a:srgbClr val="4D2403"/>
              </a:solidFill>
              <a:latin typeface="Times New Roman" pitchFamily="18" charset="0"/>
              <a:cs typeface="Times New Roman" pitchFamily="18" charset="0"/>
            </a:rPr>
            <a:t> </a:t>
          </a:r>
          <a:r>
            <a:rPr lang="en-US" sz="2400" b="1" kern="1200" dirty="0" err="1" smtClean="0">
              <a:solidFill>
                <a:srgbClr val="4D2403"/>
              </a:solidFill>
              <a:latin typeface="Times New Roman" pitchFamily="18" charset="0"/>
              <a:cs typeface="Times New Roman" pitchFamily="18" charset="0"/>
            </a:rPr>
            <a:t>bước</a:t>
          </a:r>
          <a:r>
            <a:rPr lang="en-US" sz="2400" b="1" kern="1200" dirty="0" smtClean="0">
              <a:solidFill>
                <a:srgbClr val="4D2403"/>
              </a:solidFill>
              <a:latin typeface="Times New Roman" pitchFamily="18" charset="0"/>
              <a:cs typeface="Times New Roman" pitchFamily="18" charset="0"/>
            </a:rPr>
            <a:t> </a:t>
          </a:r>
          <a:endParaRPr lang="en-US" sz="2400" b="1" kern="1200" dirty="0">
            <a:solidFill>
              <a:srgbClr val="4D2403"/>
            </a:solidFill>
            <a:latin typeface="Times New Roman" pitchFamily="18" charset="0"/>
            <a:cs typeface="Times New Roman" pitchFamily="18" charset="0"/>
          </a:endParaRPr>
        </a:p>
      </dsp:txBody>
      <dsp:txXfrm>
        <a:off x="0" y="0"/>
        <a:ext cx="1453907" cy="915671"/>
      </dsp:txXfrm>
    </dsp:sp>
    <dsp:sp modelId="{046EC293-5E2E-4698-AD98-0F9467EB3B2A}">
      <dsp:nvSpPr>
        <dsp:cNvPr id="0" name=""/>
        <dsp:cNvSpPr/>
      </dsp:nvSpPr>
      <dsp:spPr>
        <a:xfrm>
          <a:off x="1548397" y="50106"/>
          <a:ext cx="5466163" cy="1002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US" sz="2100" kern="1200" dirty="0" smtClean="0">
              <a:solidFill>
                <a:schemeClr val="accent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1. </a:t>
          </a:r>
          <a:r>
            <a:rPr lang="en-US" sz="2100" kern="1200" dirty="0" err="1" smtClean="0">
              <a:solidFill>
                <a:schemeClr val="accent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Chọn</a:t>
          </a:r>
          <a:r>
            <a:rPr lang="en-US" sz="2100" kern="1200" dirty="0" smtClean="0">
              <a:solidFill>
                <a:schemeClr val="accent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100" kern="1200" dirty="0" err="1" smtClean="0">
              <a:solidFill>
                <a:schemeClr val="accent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một</a:t>
          </a:r>
          <a:r>
            <a:rPr lang="en-US" sz="2100" kern="1200" dirty="0" smtClean="0">
              <a:solidFill>
                <a:schemeClr val="accent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100" kern="1200" dirty="0" err="1" smtClean="0">
              <a:solidFill>
                <a:schemeClr val="accent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phần</a:t>
          </a:r>
          <a:r>
            <a:rPr lang="en-US" sz="2100" kern="1200" dirty="0" smtClean="0">
              <a:solidFill>
                <a:schemeClr val="accent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100" kern="1200" dirty="0" err="1" smtClean="0">
              <a:solidFill>
                <a:schemeClr val="accent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tử</a:t>
          </a:r>
          <a:r>
            <a:rPr lang="en-US" sz="2100" kern="1200" dirty="0" smtClean="0">
              <a:solidFill>
                <a:schemeClr val="accent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100" kern="1200" dirty="0" err="1" smtClean="0">
              <a:solidFill>
                <a:schemeClr val="accent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để</a:t>
          </a:r>
          <a:r>
            <a:rPr lang="en-US" sz="2100" kern="1200" dirty="0" smtClean="0">
              <a:solidFill>
                <a:schemeClr val="accent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 so </a:t>
          </a:r>
          <a:r>
            <a:rPr lang="en-US" sz="2100" kern="1200" dirty="0" err="1" smtClean="0">
              <a:solidFill>
                <a:schemeClr val="accent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sánh</a:t>
          </a:r>
          <a:r>
            <a:rPr lang="en-US" sz="2100" kern="1200" dirty="0" smtClean="0">
              <a:solidFill>
                <a:schemeClr val="accent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100" kern="1200" dirty="0" smtClean="0">
              <a:solidFill>
                <a:schemeClr val="accent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(Pivot</a:t>
          </a:r>
          <a:r>
            <a:rPr lang="en-US" sz="2100" kern="1200" dirty="0" smtClean="0">
              <a:solidFill>
                <a:schemeClr val="accent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100" kern="1200" dirty="0" err="1" smtClean="0">
              <a:solidFill>
                <a:schemeClr val="accent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từ</a:t>
          </a:r>
          <a:r>
            <a:rPr lang="en-US" sz="2100" kern="1200" dirty="0" smtClean="0">
              <a:solidFill>
                <a:schemeClr val="accent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100" kern="1200" dirty="0" err="1" smtClean="0">
              <a:solidFill>
                <a:schemeClr val="accent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mảng</a:t>
          </a:r>
          <a:r>
            <a:rPr lang="en-US" sz="2100" kern="1200" dirty="0" smtClean="0">
              <a:solidFill>
                <a:schemeClr val="accent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 ban </a:t>
          </a:r>
          <a:r>
            <a:rPr lang="en-US" sz="2100" kern="1200" dirty="0" err="1" smtClean="0">
              <a:solidFill>
                <a:schemeClr val="accent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đầu</a:t>
          </a:r>
          <a:r>
            <a:rPr lang="en-US" sz="2100" kern="1200" dirty="0" smtClean="0">
              <a:solidFill>
                <a:schemeClr val="accent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100" kern="1200" dirty="0" err="1" smtClean="0">
              <a:solidFill>
                <a:schemeClr val="accent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cách</a:t>
          </a:r>
          <a:r>
            <a:rPr lang="en-US" sz="2100" kern="1200" dirty="0" smtClean="0">
              <a:solidFill>
                <a:schemeClr val="accent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100" kern="1200" dirty="0" err="1" smtClean="0">
              <a:solidFill>
                <a:schemeClr val="accent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chọn</a:t>
          </a:r>
          <a:r>
            <a:rPr lang="en-US" sz="2100" kern="1200" dirty="0" smtClean="0">
              <a:solidFill>
                <a:schemeClr val="accent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100" kern="1200" dirty="0" err="1" smtClean="0">
              <a:solidFill>
                <a:schemeClr val="accent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tùy</a:t>
          </a:r>
          <a:r>
            <a:rPr lang="en-US" sz="2100" kern="1200" dirty="0" smtClean="0">
              <a:solidFill>
                <a:schemeClr val="accent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100" kern="1200" dirty="0" err="1" smtClean="0">
              <a:solidFill>
                <a:schemeClr val="accent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vào</a:t>
          </a:r>
          <a:r>
            <a:rPr lang="en-US" sz="2100" kern="1200" dirty="0" smtClean="0">
              <a:solidFill>
                <a:schemeClr val="accent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100" kern="1200" dirty="0" err="1" smtClean="0">
              <a:solidFill>
                <a:schemeClr val="accent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mỗi</a:t>
          </a:r>
          <a:r>
            <a:rPr lang="en-US" sz="2100" kern="1200" dirty="0" smtClean="0">
              <a:solidFill>
                <a:schemeClr val="accent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100" kern="1200" dirty="0" err="1" smtClean="0">
              <a:solidFill>
                <a:schemeClr val="accent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người</a:t>
          </a:r>
          <a:endParaRPr lang="en-US" sz="2100" kern="1200" dirty="0">
            <a:solidFill>
              <a:schemeClr val="accent2">
                <a:lumMod val="50000"/>
              </a:schemeClr>
            </a:solidFill>
            <a:effectLst>
              <a:outerShdw blurRad="38100" dist="38100" dir="2700000" algn="tl">
                <a:srgbClr val="000000">
                  <a:alpha val="43137"/>
                </a:srgbClr>
              </a:outerShdw>
            </a:effectLst>
            <a:latin typeface="Times New Roman" pitchFamily="18" charset="0"/>
            <a:cs typeface="Times New Roman" pitchFamily="18" charset="0"/>
          </a:endParaRPr>
        </a:p>
      </dsp:txBody>
      <dsp:txXfrm>
        <a:off x="1548397" y="50106"/>
        <a:ext cx="5466163" cy="1002126"/>
      </dsp:txXfrm>
    </dsp:sp>
    <dsp:sp modelId="{44B619B7-DEEC-4FBB-B58E-65EFD4B95DBB}">
      <dsp:nvSpPr>
        <dsp:cNvPr id="0" name=""/>
        <dsp:cNvSpPr/>
      </dsp:nvSpPr>
      <dsp:spPr>
        <a:xfrm>
          <a:off x="1453907" y="1052233"/>
          <a:ext cx="5039453"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064B161-C0BB-4736-BA8E-15EE3C838B85}">
      <dsp:nvSpPr>
        <dsp:cNvPr id="0" name=""/>
        <dsp:cNvSpPr/>
      </dsp:nvSpPr>
      <dsp:spPr>
        <a:xfrm>
          <a:off x="1548397" y="1102339"/>
          <a:ext cx="5542068" cy="1002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US" sz="2100" kern="1200"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2. </a:t>
          </a:r>
          <a:r>
            <a:rPr lang="en-US" sz="2100" kern="1200"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Phân</a:t>
          </a:r>
          <a:r>
            <a:rPr lang="en-US" sz="2100" kern="1200"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100" kern="1200"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vùng</a:t>
          </a:r>
          <a:r>
            <a:rPr lang="en-US" sz="2100" kern="1200"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100" kern="1200"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sao</a:t>
          </a:r>
          <a:r>
            <a:rPr lang="en-US" sz="2100" kern="1200"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100" kern="1200"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cho</a:t>
          </a:r>
          <a:r>
            <a:rPr lang="en-US" sz="2100" kern="1200"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100" kern="1200"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các</a:t>
          </a:r>
          <a:r>
            <a:rPr lang="en-US" sz="2100" kern="1200"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100" kern="1200"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phần</a:t>
          </a:r>
          <a:r>
            <a:rPr lang="en-US" sz="2100" kern="1200"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100" kern="1200"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tử</a:t>
          </a:r>
          <a:r>
            <a:rPr lang="en-US" sz="2100" kern="1200"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100" kern="1200"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nhỏ</a:t>
          </a:r>
          <a:r>
            <a:rPr lang="en-US" sz="2100" kern="1200"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100" kern="1200"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hơn</a:t>
          </a:r>
          <a:r>
            <a:rPr lang="en-US" sz="2100" kern="120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100" kern="120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pivot </a:t>
          </a:r>
          <a:r>
            <a:rPr lang="en-US" sz="2100" kern="1200"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nằm</a:t>
          </a:r>
          <a:r>
            <a:rPr lang="en-US" sz="2100" kern="1200"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100" kern="1200"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trước</a:t>
          </a:r>
          <a:r>
            <a:rPr lang="en-US" sz="2100" kern="1200"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100" kern="1200"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bên</a:t>
          </a:r>
          <a:r>
            <a:rPr lang="en-US" sz="2100" kern="1200"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100" kern="1200"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trái</a:t>
          </a:r>
          <a:r>
            <a:rPr lang="en-US" sz="2100" kern="1200"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100" kern="1200"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pivot, </a:t>
          </a:r>
          <a:r>
            <a:rPr lang="en-US" sz="2100" kern="1200"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các</a:t>
          </a:r>
          <a:r>
            <a:rPr lang="en-US" sz="2100" kern="1200"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100" kern="1200"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phần</a:t>
          </a:r>
          <a:r>
            <a:rPr lang="en-US" sz="2100" kern="1200"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100" kern="1200"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tử</a:t>
          </a:r>
          <a:r>
            <a:rPr lang="en-US" sz="2100" kern="1200"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100" kern="1200"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lớn</a:t>
          </a:r>
          <a:r>
            <a:rPr lang="en-US" sz="2100" kern="1200"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100" kern="1200"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hơn</a:t>
          </a:r>
          <a:r>
            <a:rPr lang="en-US" sz="2100" kern="1200"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100" kern="1200"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pivot </a:t>
          </a:r>
          <a:r>
            <a:rPr lang="en-US" sz="2100" kern="1200"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nằm</a:t>
          </a:r>
          <a:r>
            <a:rPr lang="en-US" sz="2100" kern="1200"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100" kern="1200"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sau</a:t>
          </a:r>
          <a:r>
            <a:rPr lang="en-US" sz="2100" kern="1200"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100" kern="1200"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bên</a:t>
          </a:r>
          <a:r>
            <a:rPr lang="en-US" sz="2100" kern="1200"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100" kern="1200"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phải</a:t>
          </a:r>
          <a:r>
            <a:rPr lang="en-US" sz="2100" kern="1200"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pivot</a:t>
          </a:r>
          <a:endParaRPr lang="en-US" sz="2100" kern="1200" dirty="0">
            <a:solidFill>
              <a:srgbClr val="4D2403"/>
            </a:solidFill>
            <a:effectLst>
              <a:outerShdw blurRad="38100" dist="38100" dir="2700000" algn="tl">
                <a:srgbClr val="000000">
                  <a:alpha val="43137"/>
                </a:srgbClr>
              </a:outerShdw>
            </a:effectLst>
            <a:latin typeface="Times New Roman" pitchFamily="18" charset="0"/>
            <a:cs typeface="Times New Roman" pitchFamily="18" charset="0"/>
          </a:endParaRPr>
        </a:p>
      </dsp:txBody>
      <dsp:txXfrm>
        <a:off x="1548397" y="1102339"/>
        <a:ext cx="5542068" cy="1002126"/>
      </dsp:txXfrm>
    </dsp:sp>
    <dsp:sp modelId="{17E06C27-9197-4C85-96DF-09ED2167A303}">
      <dsp:nvSpPr>
        <dsp:cNvPr id="0" name=""/>
        <dsp:cNvSpPr/>
      </dsp:nvSpPr>
      <dsp:spPr>
        <a:xfrm>
          <a:off x="1453907" y="2104466"/>
          <a:ext cx="5039453"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D4C1CFB-B9B1-43E8-9584-E8BAE5836DC4}">
      <dsp:nvSpPr>
        <dsp:cNvPr id="0" name=""/>
        <dsp:cNvSpPr/>
      </dsp:nvSpPr>
      <dsp:spPr>
        <a:xfrm>
          <a:off x="1548397" y="2154572"/>
          <a:ext cx="5575595" cy="1002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US" sz="2100" kern="12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3. </a:t>
          </a:r>
          <a:r>
            <a:rPr lang="en-US" sz="2100" kern="1200"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Đệ</a:t>
          </a:r>
          <a:r>
            <a:rPr lang="en-US" sz="2100" kern="12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100" kern="1200"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quy</a:t>
          </a:r>
          <a:r>
            <a:rPr lang="en-US" sz="2100" kern="12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100" kern="1200"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sử</a:t>
          </a:r>
          <a:r>
            <a:rPr lang="en-US" sz="2100" kern="12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100" kern="1200"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dụng</a:t>
          </a:r>
          <a:r>
            <a:rPr lang="en-US" sz="2100" kern="12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100" kern="1200"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các</a:t>
          </a:r>
          <a:r>
            <a:rPr lang="en-US" sz="2100" kern="12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100" kern="1200"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bước</a:t>
          </a:r>
          <a:r>
            <a:rPr lang="en-US" sz="2100" kern="12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100" kern="1200"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trên</a:t>
          </a:r>
          <a:r>
            <a:rPr lang="en-US" sz="2100" kern="12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100" kern="1200"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cho</a:t>
          </a:r>
          <a:r>
            <a:rPr lang="en-US" sz="2100" kern="12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100" kern="1200"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các</a:t>
          </a:r>
          <a:r>
            <a:rPr lang="en-US" sz="2100" kern="12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100" kern="1200"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mảng</a:t>
          </a:r>
          <a:r>
            <a:rPr lang="en-US" sz="2100" kern="12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con </a:t>
          </a:r>
          <a:r>
            <a:rPr lang="en-US" sz="2100" kern="1200"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sau</a:t>
          </a:r>
          <a:r>
            <a:rPr lang="en-US" sz="2100" kern="12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100" kern="1200"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khi</a:t>
          </a:r>
          <a:r>
            <a:rPr lang="en-US" sz="2100" kern="12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100" kern="1200"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phân</a:t>
          </a:r>
          <a:r>
            <a:rPr lang="en-US" sz="2100" kern="12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100" kern="1200"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vùng</a:t>
          </a:r>
          <a:endParaRPr lang="en-US" sz="2100" kern="12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dsp:txBody>
      <dsp:txXfrm>
        <a:off x="1548397" y="2154572"/>
        <a:ext cx="5575595" cy="1002126"/>
      </dsp:txXfrm>
    </dsp:sp>
    <dsp:sp modelId="{DEC762C1-A2D6-4246-B267-D3647D1C1A7D}">
      <dsp:nvSpPr>
        <dsp:cNvPr id="0" name=""/>
        <dsp:cNvSpPr/>
      </dsp:nvSpPr>
      <dsp:spPr>
        <a:xfrm>
          <a:off x="1453907" y="3156699"/>
          <a:ext cx="5039453"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FAF89C-71AC-4C40-9A54-C37D954CD359}" type="datetimeFigureOut">
              <a:rPr lang="en-US" smtClean="0"/>
              <a:t>5/16/2018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D7157D-CA50-4CD5-8106-5A06E6990FBA}" type="slidenum">
              <a:rPr lang="en-US" smtClean="0"/>
              <a:t>‹#›</a:t>
            </a:fld>
            <a:endParaRPr lang="en-US"/>
          </a:p>
        </p:txBody>
      </p:sp>
    </p:spTree>
    <p:extLst>
      <p:ext uri="{BB962C8B-B14F-4D97-AF65-F5344CB8AC3E}">
        <p14:creationId xmlns:p14="http://schemas.microsoft.com/office/powerpoint/2010/main" val="10010352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1670" y="3581705"/>
            <a:ext cx="7787955" cy="1334849"/>
          </a:xfrm>
          <a:effectLst/>
        </p:spPr>
        <p:txBody>
          <a:bodyPr>
            <a:normAutofit/>
          </a:bodyPr>
          <a:lstStyle>
            <a:lvl1pPr algn="r">
              <a:defRPr sz="3600">
                <a:solidFill>
                  <a:srgbClr val="4D2403"/>
                </a:solidFill>
                <a:effectLst/>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601670" y="5108755"/>
            <a:ext cx="7787954" cy="1221640"/>
          </a:xfrm>
        </p:spPr>
        <p:txBody>
          <a:bodyPr>
            <a:normAutofit/>
          </a:bodyPr>
          <a:lstStyle>
            <a:lvl1pPr marL="0" indent="0" algn="r">
              <a:buNone/>
              <a:defRPr sz="2800">
                <a:solidFill>
                  <a:schemeClr val="bg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a:t>
            </a:r>
          </a:p>
          <a:p>
            <a:r>
              <a:rPr lang="en-US" dirty="0" smtClean="0"/>
              <a:t>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5/16/2018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5/16/2018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5/16/2018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1138425"/>
            <a:ext cx="8246069" cy="763525"/>
          </a:xfrm>
        </p:spPr>
        <p:txBody>
          <a:bodyPr>
            <a:normAutofit/>
          </a:bodyPr>
          <a:lstStyle>
            <a:lvl1pPr algn="r">
              <a:defRPr sz="3600">
                <a:solidFill>
                  <a:schemeClr val="bg1"/>
                </a:solidFill>
                <a:effectLst>
                  <a:outerShdw blurRad="50800" dist="38100" dir="2700000" algn="tl" rotWithShape="0">
                    <a:prstClr val="black">
                      <a:alpha val="70000"/>
                    </a:prst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48965" y="2054654"/>
            <a:ext cx="8246071" cy="4123035"/>
          </a:xfrm>
        </p:spPr>
        <p:txBody>
          <a:bodyPr/>
          <a:lstStyle>
            <a:lvl1pPr algn="l">
              <a:defRPr sz="2800">
                <a:solidFill>
                  <a:srgbClr val="4D2403"/>
                </a:solidFill>
              </a:defRPr>
            </a:lvl1pPr>
            <a:lvl2pPr algn="l">
              <a:defRPr>
                <a:solidFill>
                  <a:srgbClr val="4D2403"/>
                </a:solidFill>
              </a:defRPr>
            </a:lvl2pPr>
            <a:lvl3pPr algn="l">
              <a:defRPr>
                <a:solidFill>
                  <a:srgbClr val="4D2403"/>
                </a:solidFill>
              </a:defRPr>
            </a:lvl3pPr>
            <a:lvl4pPr algn="l">
              <a:defRPr>
                <a:solidFill>
                  <a:srgbClr val="4D2403"/>
                </a:solidFill>
              </a:defRPr>
            </a:lvl4pPr>
            <a:lvl5pPr algn="l">
              <a:defRPr>
                <a:solidFill>
                  <a:srgbClr val="4D2403"/>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5/16/2018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70605" y="424247"/>
            <a:ext cx="6751105" cy="763525"/>
          </a:xfrm>
        </p:spPr>
        <p:txBody>
          <a:bodyPr>
            <a:normAutofit/>
          </a:bodyPr>
          <a:lstStyle>
            <a:lvl1pPr algn="l">
              <a:defRPr sz="3600">
                <a:solidFill>
                  <a:schemeClr val="bg1"/>
                </a:solidFill>
                <a:effectLst>
                  <a:outerShdw blurRad="50800" dist="38100" dir="2700000" algn="tl" rotWithShape="0">
                    <a:prstClr val="black">
                      <a:alpha val="70000"/>
                    </a:prst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1670605" y="1291130"/>
            <a:ext cx="6751105" cy="4733855"/>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5/16/2018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5/16/2018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33014"/>
            <a:ext cx="8229600" cy="584623"/>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5/16/2018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6" y="1138424"/>
            <a:ext cx="8246070" cy="763525"/>
          </a:xfrm>
        </p:spPr>
        <p:txBody>
          <a:bodyPr>
            <a:normAutofit/>
          </a:bodyPr>
          <a:lstStyle>
            <a:lvl1pPr algn="r">
              <a:defRPr sz="3600">
                <a:solidFill>
                  <a:schemeClr val="bg1"/>
                </a:solidFill>
                <a:effectLst>
                  <a:outerShdw blurRad="50800" dist="38100" dir="2700000" algn="tl" rotWithShape="0">
                    <a:prstClr val="black">
                      <a:alpha val="70000"/>
                    </a:prstClr>
                  </a:outerShdw>
                </a:effectLst>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48964" y="1901949"/>
            <a:ext cx="4123035" cy="571629"/>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48964" y="2512769"/>
            <a:ext cx="4123035" cy="3359511"/>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572000" y="1901950"/>
            <a:ext cx="4106566" cy="571630"/>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571999" y="2512770"/>
            <a:ext cx="4106566" cy="3359511"/>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5/16/2018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5/16/2018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5/16/2018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5/16/2018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3.xml"/><Relationship Id="rId4" Type="http://schemas.openxmlformats.org/officeDocument/2006/relationships/image" Target="../media/image6.gif"/></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3.xml"/><Relationship Id="rId4" Type="http://schemas.openxmlformats.org/officeDocument/2006/relationships/image" Target="../media/image8.gif"/></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3.xml"/><Relationship Id="rId4" Type="http://schemas.openxmlformats.org/officeDocument/2006/relationships/image" Target="../media/image5.gif"/></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1.xml"/><Relationship Id="rId7" Type="http://schemas.openxmlformats.org/officeDocument/2006/relationships/hyperlink" Target="http://ppttemplate.net/?utm_source=ppt&amp;utm_medium=logo&amp;utm_term=thanksgiving&amp;utm_content=0056&amp;utm_campaign=ppt" TargetMode="Externa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7808" y="3581705"/>
            <a:ext cx="7931510" cy="1221640"/>
          </a:xfrm>
        </p:spPr>
        <p:txBody>
          <a:bodyPr>
            <a:noAutofit/>
          </a:bodyPr>
          <a:lstStyle/>
          <a:p>
            <a:r>
              <a:rPr lang="en-US" sz="4000" b="1" dirty="0" err="1" smtClean="0">
                <a:latin typeface="Times New Roman" pitchFamily="18" charset="0"/>
                <a:cs typeface="Times New Roman" pitchFamily="18" charset="0"/>
              </a:rPr>
              <a:t>Các</a:t>
            </a:r>
            <a:r>
              <a:rPr lang="en-US" sz="4000" b="1" dirty="0" smtClean="0">
                <a:latin typeface="Times New Roman" pitchFamily="18" charset="0"/>
                <a:cs typeface="Times New Roman" pitchFamily="18" charset="0"/>
              </a:rPr>
              <a:t> </a:t>
            </a:r>
            <a:r>
              <a:rPr lang="en-US" sz="4000" b="1" dirty="0" err="1" smtClean="0">
                <a:latin typeface="Times New Roman" pitchFamily="18" charset="0"/>
                <a:cs typeface="Times New Roman" pitchFamily="18" charset="0"/>
              </a:rPr>
              <a:t>thuật</a:t>
            </a:r>
            <a:r>
              <a:rPr lang="en-US" sz="4000" b="1" dirty="0" smtClean="0">
                <a:latin typeface="Times New Roman" pitchFamily="18" charset="0"/>
                <a:cs typeface="Times New Roman" pitchFamily="18" charset="0"/>
              </a:rPr>
              <a:t> </a:t>
            </a:r>
            <a:r>
              <a:rPr lang="en-US" sz="4000" b="1" dirty="0" err="1" smtClean="0">
                <a:latin typeface="Times New Roman" pitchFamily="18" charset="0"/>
                <a:cs typeface="Times New Roman" pitchFamily="18" charset="0"/>
              </a:rPr>
              <a:t>toán</a:t>
            </a:r>
            <a:r>
              <a:rPr lang="en-US" sz="4000" b="1" dirty="0" smtClean="0">
                <a:latin typeface="Times New Roman" pitchFamily="18" charset="0"/>
                <a:cs typeface="Times New Roman" pitchFamily="18" charset="0"/>
              </a:rPr>
              <a:t> </a:t>
            </a:r>
            <a:r>
              <a:rPr lang="en-US" sz="4000" b="1" dirty="0" err="1" smtClean="0">
                <a:latin typeface="Times New Roman" pitchFamily="18" charset="0"/>
                <a:cs typeface="Times New Roman" pitchFamily="18" charset="0"/>
              </a:rPr>
              <a:t>sắp</a:t>
            </a:r>
            <a:r>
              <a:rPr lang="en-US" sz="4000" b="1" dirty="0" smtClean="0">
                <a:latin typeface="Times New Roman" pitchFamily="18" charset="0"/>
                <a:cs typeface="Times New Roman" pitchFamily="18" charset="0"/>
              </a:rPr>
              <a:t> </a:t>
            </a:r>
            <a:r>
              <a:rPr lang="en-US" sz="4000" b="1" dirty="0" err="1" smtClean="0">
                <a:latin typeface="Times New Roman" pitchFamily="18" charset="0"/>
                <a:cs typeface="Times New Roman" pitchFamily="18" charset="0"/>
              </a:rPr>
              <a:t>xếp</a:t>
            </a:r>
            <a:endParaRPr lang="en-US" sz="4000" b="1" dirty="0">
              <a:latin typeface="Times New Roman" pitchFamily="18" charset="0"/>
              <a:cs typeface="Times New Roman" pitchFamily="18" charset="0"/>
            </a:endParaRPr>
          </a:p>
        </p:txBody>
      </p:sp>
      <p:sp>
        <p:nvSpPr>
          <p:cNvPr id="3" name="Subtitle 2"/>
          <p:cNvSpPr>
            <a:spLocks noGrp="1"/>
          </p:cNvSpPr>
          <p:nvPr>
            <p:ph type="subTitle" idx="1"/>
          </p:nvPr>
        </p:nvSpPr>
        <p:spPr>
          <a:xfrm>
            <a:off x="4233825" y="4497935"/>
            <a:ext cx="4275740" cy="1068935"/>
          </a:xfrm>
        </p:spPr>
        <p:txBody>
          <a:bodyPr>
            <a:noAutofit/>
          </a:bodyPr>
          <a:lstStyle/>
          <a:p>
            <a:r>
              <a:rPr lang="en-US" sz="6000" b="1" i="1" dirty="0" smtClean="0">
                <a:latin typeface="Times New Roman" pitchFamily="18" charset="0"/>
                <a:cs typeface="Times New Roman" pitchFamily="18" charset="0"/>
              </a:rPr>
              <a:t>Quick Sort</a:t>
            </a:r>
            <a:endParaRPr lang="en-US" sz="6000" b="1" i="1" dirty="0">
              <a:latin typeface="Times New Roman" pitchFamily="18" charset="0"/>
              <a:cs typeface="Times New Roman" pitchFamily="18" charset="0"/>
            </a:endParaRPr>
          </a:p>
        </p:txBody>
      </p:sp>
      <p:pic>
        <p:nvPicPr>
          <p:cNvPr id="4"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54376" y="527605"/>
            <a:ext cx="7891924" cy="763525"/>
          </a:xfrm>
        </p:spPr>
        <p:txBody>
          <a:bodyPr/>
          <a:lstStyle/>
          <a:p>
            <a:r>
              <a:rPr lang="en-US" dirty="0" err="1" smtClean="0">
                <a:latin typeface="Times New Roman" pitchFamily="18" charset="0"/>
                <a:cs typeface="Times New Roman" pitchFamily="18" charset="0"/>
              </a:rPr>
              <a:t>Cài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đặt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thuật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toán</a:t>
            </a:r>
            <a:endParaRPr lang="en-US" dirty="0">
              <a:latin typeface="Times New Roman" pitchFamily="18" charset="0"/>
              <a:cs typeface="Times New Roman" pitchFamily="18" charset="0"/>
            </a:endParaRPr>
          </a:p>
        </p:txBody>
      </p:sp>
      <p:sp>
        <p:nvSpPr>
          <p:cNvPr id="5" name="Content Placeholder 4"/>
          <p:cNvSpPr>
            <a:spLocks noGrp="1"/>
          </p:cNvSpPr>
          <p:nvPr>
            <p:ph idx="1"/>
          </p:nvPr>
        </p:nvSpPr>
        <p:spPr>
          <a:xfrm>
            <a:off x="1365195" y="1291130"/>
            <a:ext cx="6871725" cy="610820"/>
          </a:xfrm>
        </p:spPr>
        <p:txBody>
          <a:bodyPr>
            <a:normAutofit/>
          </a:bodyPr>
          <a:lstStyle/>
          <a:p>
            <a:pPr>
              <a:buFont typeface="Wingdings" pitchFamily="2" charset="2"/>
              <a:buChar char="Ø"/>
            </a:pPr>
            <a:r>
              <a:rPr lang="en-US" dirty="0" err="1"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Mã</a:t>
            </a:r>
            <a:r>
              <a:rPr lang="en-US" dirty="0"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giả</a:t>
            </a:r>
            <a:r>
              <a:rPr lang="en-US" dirty="0"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hàm</a:t>
            </a:r>
            <a:r>
              <a:rPr lang="en-US" dirty="0"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chọn</a:t>
            </a:r>
            <a:r>
              <a:rPr lang="en-US" dirty="0"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phần</a:t>
            </a:r>
            <a:r>
              <a:rPr lang="en-US" dirty="0"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tử</a:t>
            </a:r>
            <a:r>
              <a:rPr lang="en-US" dirty="0"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chốt</a:t>
            </a:r>
            <a:r>
              <a:rPr lang="en-US" dirty="0"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 </a:t>
            </a:r>
          </a:p>
        </p:txBody>
      </p:sp>
      <p:pic>
        <p:nvPicPr>
          <p:cNvPr id="6"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128720" y="1703552"/>
            <a:ext cx="7015280" cy="5078313"/>
          </a:xfrm>
          <a:prstGeom prst="rect">
            <a:avLst/>
          </a:prstGeom>
          <a:noFill/>
        </p:spPr>
        <p:txBody>
          <a:bodyPr wrap="square" rtlCol="0">
            <a:spAutoFit/>
          </a:bodyPr>
          <a:lstStyle/>
          <a:p>
            <a:r>
              <a:rPr lang="vi-VN" dirty="0">
                <a:solidFill>
                  <a:schemeClr val="tx1">
                    <a:lumMod val="65000"/>
                    <a:lumOff val="35000"/>
                  </a:schemeClr>
                </a:solidFill>
                <a:latin typeface="Times New Roman" pitchFamily="18" charset="0"/>
                <a:cs typeface="Times New Roman" pitchFamily="18" charset="0"/>
              </a:rPr>
              <a:t>Bắt đầu hàm </a:t>
            </a:r>
            <a:r>
              <a:rPr lang="vi-VN" dirty="0">
                <a:latin typeface="Times New Roman" pitchFamily="18" charset="0"/>
                <a:cs typeface="Times New Roman" pitchFamily="18" charset="0"/>
              </a:rPr>
              <a:t>partitionFunc(left, right, pivot)</a:t>
            </a:r>
            <a:endParaRPr lang="en-US" dirty="0">
              <a:latin typeface="Times New Roman" pitchFamily="18" charset="0"/>
              <a:cs typeface="Times New Roman" pitchFamily="18" charset="0"/>
            </a:endParaRPr>
          </a:p>
          <a:p>
            <a:pPr lvl="1"/>
            <a:r>
              <a:rPr lang="vi-VN" dirty="0">
                <a:latin typeface="Times New Roman" pitchFamily="18" charset="0"/>
                <a:cs typeface="Times New Roman" pitchFamily="18" charset="0"/>
              </a:rPr>
              <a:t>leftPointer = left -1 </a:t>
            </a:r>
            <a:endParaRPr lang="en-US" dirty="0">
              <a:latin typeface="Times New Roman" pitchFamily="18" charset="0"/>
              <a:cs typeface="Times New Roman" pitchFamily="18" charset="0"/>
            </a:endParaRPr>
          </a:p>
          <a:p>
            <a:pPr lvl="1"/>
            <a:r>
              <a:rPr lang="vi-VN" dirty="0">
                <a:latin typeface="Times New Roman" pitchFamily="18" charset="0"/>
                <a:cs typeface="Times New Roman" pitchFamily="18" charset="0"/>
              </a:rPr>
              <a:t>rightPointer = right </a:t>
            </a:r>
            <a:endParaRPr lang="en-US" dirty="0">
              <a:latin typeface="Times New Roman" pitchFamily="18" charset="0"/>
              <a:cs typeface="Times New Roman" pitchFamily="18" charset="0"/>
            </a:endParaRPr>
          </a:p>
          <a:p>
            <a:pPr lvl="1"/>
            <a:r>
              <a:rPr lang="vi-VN" dirty="0">
                <a:solidFill>
                  <a:schemeClr val="tx1">
                    <a:lumMod val="65000"/>
                    <a:lumOff val="35000"/>
                  </a:schemeClr>
                </a:solidFill>
                <a:latin typeface="Times New Roman" pitchFamily="18" charset="0"/>
                <a:cs typeface="Times New Roman" pitchFamily="18" charset="0"/>
              </a:rPr>
              <a:t>while </a:t>
            </a:r>
            <a:r>
              <a:rPr lang="vi-VN" dirty="0">
                <a:latin typeface="Times New Roman" pitchFamily="18" charset="0"/>
                <a:cs typeface="Times New Roman" pitchFamily="18" charset="0"/>
              </a:rPr>
              <a:t>True thực hiện </a:t>
            </a:r>
            <a:endParaRPr lang="en-US" dirty="0">
              <a:latin typeface="Times New Roman" pitchFamily="18" charset="0"/>
              <a:cs typeface="Times New Roman" pitchFamily="18" charset="0"/>
            </a:endParaRPr>
          </a:p>
          <a:p>
            <a:pPr lvl="1"/>
            <a:r>
              <a:rPr lang="en-US" dirty="0">
                <a:latin typeface="Times New Roman" pitchFamily="18" charset="0"/>
                <a:cs typeface="Times New Roman" pitchFamily="18" charset="0"/>
              </a:rPr>
              <a:t>	</a:t>
            </a:r>
            <a:r>
              <a:rPr lang="vi-VN" dirty="0">
                <a:solidFill>
                  <a:schemeClr val="tx1">
                    <a:lumMod val="65000"/>
                    <a:lumOff val="35000"/>
                  </a:schemeClr>
                </a:solidFill>
                <a:latin typeface="Times New Roman" pitchFamily="18" charset="0"/>
                <a:cs typeface="Times New Roman" pitchFamily="18" charset="0"/>
              </a:rPr>
              <a:t>while</a:t>
            </a:r>
            <a:r>
              <a:rPr lang="vi-VN" dirty="0">
                <a:latin typeface="Times New Roman" pitchFamily="18" charset="0"/>
                <a:cs typeface="Times New Roman" pitchFamily="18" charset="0"/>
              </a:rPr>
              <a:t> A[++leftPointer] &lt; pivot </a:t>
            </a:r>
            <a:r>
              <a:rPr lang="vi-VN" dirty="0" smtClean="0">
                <a:solidFill>
                  <a:schemeClr val="tx1">
                    <a:lumMod val="65000"/>
                    <a:lumOff val="35000"/>
                  </a:schemeClr>
                </a:solidFill>
                <a:latin typeface="Times New Roman" pitchFamily="18" charset="0"/>
                <a:cs typeface="Times New Roman" pitchFamily="18" charset="0"/>
              </a:rPr>
              <a:t>//</a:t>
            </a:r>
            <a:r>
              <a:rPr lang="vi-VN" dirty="0">
                <a:solidFill>
                  <a:schemeClr val="tx1">
                    <a:lumMod val="65000"/>
                    <a:lumOff val="35000"/>
                  </a:schemeClr>
                </a:solidFill>
                <a:latin typeface="Times New Roman" pitchFamily="18" charset="0"/>
                <a:cs typeface="Times New Roman" pitchFamily="18" charset="0"/>
              </a:rPr>
              <a:t>không làm </a:t>
            </a:r>
            <a:r>
              <a:rPr lang="en-US" dirty="0" err="1">
                <a:solidFill>
                  <a:schemeClr val="tx1">
                    <a:lumMod val="65000"/>
                    <a:lumOff val="35000"/>
                  </a:schemeClr>
                </a:solidFill>
                <a:latin typeface="Times New Roman" pitchFamily="18" charset="0"/>
                <a:cs typeface="Times New Roman" pitchFamily="18" charset="0"/>
              </a:rPr>
              <a:t>gì</a:t>
            </a:r>
            <a:r>
              <a:rPr lang="en-US" dirty="0">
                <a:solidFill>
                  <a:schemeClr val="tx1">
                    <a:lumMod val="65000"/>
                    <a:lumOff val="35000"/>
                  </a:schemeClr>
                </a:solidFill>
                <a:latin typeface="Times New Roman" pitchFamily="18" charset="0"/>
                <a:cs typeface="Times New Roman" pitchFamily="18" charset="0"/>
              </a:rPr>
              <a:t> </a:t>
            </a:r>
            <a:r>
              <a:rPr lang="en-US" dirty="0" err="1">
                <a:solidFill>
                  <a:schemeClr val="tx1">
                    <a:lumMod val="65000"/>
                    <a:lumOff val="35000"/>
                  </a:schemeClr>
                </a:solidFill>
                <a:latin typeface="Times New Roman" pitchFamily="18" charset="0"/>
                <a:cs typeface="Times New Roman" pitchFamily="18" charset="0"/>
              </a:rPr>
              <a:t>cả</a:t>
            </a:r>
            <a:endParaRPr lang="en-US" dirty="0">
              <a:solidFill>
                <a:schemeClr val="tx1">
                  <a:lumMod val="65000"/>
                  <a:lumOff val="35000"/>
                </a:schemeClr>
              </a:solidFill>
              <a:latin typeface="Times New Roman" pitchFamily="18" charset="0"/>
              <a:cs typeface="Times New Roman" pitchFamily="18" charset="0"/>
            </a:endParaRPr>
          </a:p>
          <a:p>
            <a:pPr lvl="1"/>
            <a:r>
              <a:rPr lang="en-US" dirty="0">
                <a:latin typeface="Times New Roman" pitchFamily="18" charset="0"/>
                <a:cs typeface="Times New Roman" pitchFamily="18" charset="0"/>
              </a:rPr>
              <a:t>	</a:t>
            </a:r>
            <a:r>
              <a:rPr lang="vi-VN" dirty="0">
                <a:latin typeface="Times New Roman" pitchFamily="18" charset="0"/>
                <a:cs typeface="Times New Roman" pitchFamily="18" charset="0"/>
              </a:rPr>
              <a:t>kết thúc while </a:t>
            </a:r>
            <a:endParaRPr lang="en-US" dirty="0">
              <a:latin typeface="Times New Roman" pitchFamily="18" charset="0"/>
              <a:cs typeface="Times New Roman" pitchFamily="18" charset="0"/>
            </a:endParaRPr>
          </a:p>
          <a:p>
            <a:pPr lvl="1"/>
            <a:endParaRPr lang="en-US" dirty="0">
              <a:latin typeface="Times New Roman" pitchFamily="18" charset="0"/>
              <a:cs typeface="Times New Roman" pitchFamily="18" charset="0"/>
            </a:endParaRPr>
          </a:p>
          <a:p>
            <a:pPr lvl="1"/>
            <a:r>
              <a:rPr lang="en-US" dirty="0">
                <a:latin typeface="Times New Roman" pitchFamily="18" charset="0"/>
                <a:cs typeface="Times New Roman" pitchFamily="18" charset="0"/>
              </a:rPr>
              <a:t>	</a:t>
            </a:r>
            <a:r>
              <a:rPr lang="vi-VN" dirty="0">
                <a:latin typeface="Times New Roman" pitchFamily="18" charset="0"/>
                <a:cs typeface="Times New Roman" pitchFamily="18" charset="0"/>
              </a:rPr>
              <a:t>while </a:t>
            </a:r>
            <a:r>
              <a:rPr lang="vi-VN" dirty="0" smtClean="0">
                <a:latin typeface="Times New Roman" pitchFamily="18" charset="0"/>
                <a:cs typeface="Times New Roman" pitchFamily="18" charset="0"/>
              </a:rPr>
              <a:t>rightPointer&gt;0 </a:t>
            </a:r>
            <a:r>
              <a:rPr lang="vi-VN" dirty="0">
                <a:latin typeface="Times New Roman" pitchFamily="18" charset="0"/>
                <a:cs typeface="Times New Roman" pitchFamily="18" charset="0"/>
              </a:rPr>
              <a:t>&amp;&amp; A[--rightPointer</a:t>
            </a:r>
            <a:r>
              <a:rPr lang="vi-VN" dirty="0" smtClean="0">
                <a:latin typeface="Times New Roman" pitchFamily="18" charset="0"/>
                <a:cs typeface="Times New Roman" pitchFamily="18" charset="0"/>
              </a:rPr>
              <a:t>]&gt;pivot</a:t>
            </a:r>
            <a:r>
              <a:rPr lang="en-US" dirty="0" smtClean="0">
                <a:latin typeface="Times New Roman" pitchFamily="18" charset="0"/>
                <a:cs typeface="Times New Roman" pitchFamily="18" charset="0"/>
              </a:rPr>
              <a:t> </a:t>
            </a:r>
            <a:r>
              <a:rPr lang="vi-VN" dirty="0" smtClean="0">
                <a:solidFill>
                  <a:schemeClr val="tx1">
                    <a:lumMod val="65000"/>
                    <a:lumOff val="35000"/>
                  </a:schemeClr>
                </a:solidFill>
                <a:latin typeface="Times New Roman" pitchFamily="18" charset="0"/>
                <a:cs typeface="Times New Roman" pitchFamily="18" charset="0"/>
              </a:rPr>
              <a:t>//k</a:t>
            </a:r>
            <a:r>
              <a:rPr lang="en-US" dirty="0" smtClean="0">
                <a:solidFill>
                  <a:schemeClr val="tx1">
                    <a:lumMod val="65000"/>
                    <a:lumOff val="35000"/>
                  </a:schemeClr>
                </a:solidFill>
                <a:latin typeface="Times New Roman" pitchFamily="18" charset="0"/>
                <a:cs typeface="Times New Roman" pitchFamily="18" charset="0"/>
              </a:rPr>
              <a:t>o</a:t>
            </a:r>
            <a:r>
              <a:rPr lang="vi-VN" dirty="0" smtClean="0">
                <a:solidFill>
                  <a:schemeClr val="tx1">
                    <a:lumMod val="65000"/>
                    <a:lumOff val="35000"/>
                  </a:schemeClr>
                </a:solidFill>
                <a:latin typeface="Times New Roman" pitchFamily="18" charset="0"/>
                <a:cs typeface="Times New Roman" pitchFamily="18" charset="0"/>
              </a:rPr>
              <a:t> </a:t>
            </a:r>
            <a:r>
              <a:rPr lang="vi-VN" dirty="0">
                <a:solidFill>
                  <a:schemeClr val="tx1">
                    <a:lumMod val="65000"/>
                    <a:lumOff val="35000"/>
                  </a:schemeClr>
                </a:solidFill>
                <a:latin typeface="Times New Roman" pitchFamily="18" charset="0"/>
                <a:cs typeface="Times New Roman" pitchFamily="18" charset="0"/>
              </a:rPr>
              <a:t>làm gì</a:t>
            </a:r>
            <a:r>
              <a:rPr lang="en-US" dirty="0">
                <a:solidFill>
                  <a:schemeClr val="tx1">
                    <a:lumMod val="65000"/>
                    <a:lumOff val="35000"/>
                  </a:schemeClr>
                </a:solidFill>
                <a:latin typeface="Times New Roman" pitchFamily="18" charset="0"/>
                <a:cs typeface="Times New Roman" pitchFamily="18" charset="0"/>
              </a:rPr>
              <a:t> </a:t>
            </a:r>
            <a:r>
              <a:rPr lang="en-US" dirty="0" err="1">
                <a:solidFill>
                  <a:schemeClr val="tx1">
                    <a:lumMod val="65000"/>
                    <a:lumOff val="35000"/>
                  </a:schemeClr>
                </a:solidFill>
                <a:latin typeface="Times New Roman" pitchFamily="18" charset="0"/>
                <a:cs typeface="Times New Roman" pitchFamily="18" charset="0"/>
              </a:rPr>
              <a:t>cả</a:t>
            </a:r>
            <a:r>
              <a:rPr lang="vi-VN" dirty="0">
                <a:latin typeface="Times New Roman" pitchFamily="18" charset="0"/>
                <a:cs typeface="Times New Roman" pitchFamily="18" charset="0"/>
              </a:rPr>
              <a:t> </a:t>
            </a:r>
            <a:endParaRPr lang="en-US" dirty="0">
              <a:latin typeface="Times New Roman" pitchFamily="18" charset="0"/>
              <a:cs typeface="Times New Roman" pitchFamily="18" charset="0"/>
            </a:endParaRPr>
          </a:p>
          <a:p>
            <a:pPr lvl="1"/>
            <a:r>
              <a:rPr lang="en-US" dirty="0">
                <a:latin typeface="Times New Roman" pitchFamily="18" charset="0"/>
                <a:cs typeface="Times New Roman" pitchFamily="18" charset="0"/>
              </a:rPr>
              <a:t>	</a:t>
            </a:r>
            <a:r>
              <a:rPr lang="vi-VN" dirty="0">
                <a:latin typeface="Times New Roman" pitchFamily="18" charset="0"/>
                <a:cs typeface="Times New Roman" pitchFamily="18" charset="0"/>
              </a:rPr>
              <a:t>kết thúc while </a:t>
            </a:r>
            <a:endParaRPr lang="en-US" dirty="0">
              <a:latin typeface="Times New Roman" pitchFamily="18" charset="0"/>
              <a:cs typeface="Times New Roman" pitchFamily="18" charset="0"/>
            </a:endParaRPr>
          </a:p>
          <a:p>
            <a:pPr lvl="1"/>
            <a:endParaRPr lang="en-US" dirty="0">
              <a:latin typeface="Times New Roman" pitchFamily="18" charset="0"/>
              <a:cs typeface="Times New Roman" pitchFamily="18" charset="0"/>
            </a:endParaRPr>
          </a:p>
          <a:p>
            <a:pPr lvl="1"/>
            <a:r>
              <a:rPr lang="en-US" dirty="0">
                <a:latin typeface="Times New Roman" pitchFamily="18" charset="0"/>
                <a:cs typeface="Times New Roman" pitchFamily="18" charset="0"/>
              </a:rPr>
              <a:t>	</a:t>
            </a:r>
            <a:r>
              <a:rPr lang="vi-VN" dirty="0">
                <a:solidFill>
                  <a:schemeClr val="tx1">
                    <a:lumMod val="65000"/>
                    <a:lumOff val="35000"/>
                  </a:schemeClr>
                </a:solidFill>
                <a:latin typeface="Times New Roman" pitchFamily="18" charset="0"/>
                <a:cs typeface="Times New Roman" pitchFamily="18" charset="0"/>
              </a:rPr>
              <a:t>if </a:t>
            </a:r>
            <a:r>
              <a:rPr lang="vi-VN" dirty="0">
                <a:latin typeface="Times New Roman" pitchFamily="18" charset="0"/>
                <a:cs typeface="Times New Roman" pitchFamily="18" charset="0"/>
              </a:rPr>
              <a:t>leftPointer &gt;= rightPointer </a:t>
            </a:r>
            <a:endParaRPr lang="en-US" dirty="0">
              <a:latin typeface="Times New Roman" pitchFamily="18" charset="0"/>
              <a:cs typeface="Times New Roman" pitchFamily="18" charset="0"/>
            </a:endParaRPr>
          </a:p>
          <a:p>
            <a:pPr lvl="1"/>
            <a:r>
              <a:rPr lang="en-US" dirty="0">
                <a:latin typeface="Times New Roman" pitchFamily="18" charset="0"/>
                <a:cs typeface="Times New Roman" pitchFamily="18" charset="0"/>
              </a:rPr>
              <a:t>		</a:t>
            </a:r>
            <a:r>
              <a:rPr lang="vi-VN" dirty="0">
                <a:latin typeface="Times New Roman" pitchFamily="18" charset="0"/>
                <a:cs typeface="Times New Roman" pitchFamily="18" charset="0"/>
              </a:rPr>
              <a:t>break </a:t>
            </a:r>
            <a:endParaRPr lang="en-US" dirty="0">
              <a:latin typeface="Times New Roman" pitchFamily="18" charset="0"/>
              <a:cs typeface="Times New Roman" pitchFamily="18" charset="0"/>
            </a:endParaRPr>
          </a:p>
          <a:p>
            <a:pPr lvl="1"/>
            <a:r>
              <a:rPr lang="en-US" dirty="0">
                <a:latin typeface="Times New Roman" pitchFamily="18" charset="0"/>
                <a:cs typeface="Times New Roman" pitchFamily="18" charset="0"/>
              </a:rPr>
              <a:t>	</a:t>
            </a:r>
            <a:r>
              <a:rPr lang="vi-VN" dirty="0">
                <a:solidFill>
                  <a:schemeClr val="tx1">
                    <a:lumMod val="65000"/>
                    <a:lumOff val="35000"/>
                  </a:schemeClr>
                </a:solidFill>
                <a:latin typeface="Times New Roman" pitchFamily="18" charset="0"/>
                <a:cs typeface="Times New Roman" pitchFamily="18" charset="0"/>
              </a:rPr>
              <a:t>else </a:t>
            </a:r>
            <a:r>
              <a:rPr lang="vi-VN" dirty="0">
                <a:latin typeface="Times New Roman" pitchFamily="18" charset="0"/>
                <a:cs typeface="Times New Roman" pitchFamily="18" charset="0"/>
              </a:rPr>
              <a:t>Tráo đổi leftPointer,rightPointer </a:t>
            </a:r>
            <a:endParaRPr lang="en-US" dirty="0">
              <a:latin typeface="Times New Roman" pitchFamily="18" charset="0"/>
              <a:cs typeface="Times New Roman" pitchFamily="18" charset="0"/>
            </a:endParaRPr>
          </a:p>
          <a:p>
            <a:pPr lvl="1"/>
            <a:r>
              <a:rPr lang="en-US" dirty="0">
                <a:latin typeface="Times New Roman" pitchFamily="18" charset="0"/>
                <a:cs typeface="Times New Roman" pitchFamily="18" charset="0"/>
              </a:rPr>
              <a:t>	</a:t>
            </a:r>
            <a:r>
              <a:rPr lang="vi-VN" dirty="0">
                <a:solidFill>
                  <a:schemeClr val="tx1">
                    <a:lumMod val="65000"/>
                    <a:lumOff val="35000"/>
                  </a:schemeClr>
                </a:solidFill>
                <a:latin typeface="Times New Roman" pitchFamily="18" charset="0"/>
                <a:cs typeface="Times New Roman" pitchFamily="18" charset="0"/>
              </a:rPr>
              <a:t>kết thúc if </a:t>
            </a:r>
            <a:endParaRPr lang="en-US" dirty="0">
              <a:solidFill>
                <a:schemeClr val="tx1">
                  <a:lumMod val="65000"/>
                  <a:lumOff val="35000"/>
                </a:schemeClr>
              </a:solidFill>
              <a:latin typeface="Times New Roman" pitchFamily="18" charset="0"/>
              <a:cs typeface="Times New Roman" pitchFamily="18" charset="0"/>
            </a:endParaRPr>
          </a:p>
          <a:p>
            <a:pPr lvl="1"/>
            <a:r>
              <a:rPr lang="vi-VN" dirty="0">
                <a:solidFill>
                  <a:schemeClr val="tx1">
                    <a:lumMod val="65000"/>
                    <a:lumOff val="35000"/>
                  </a:schemeClr>
                </a:solidFill>
                <a:latin typeface="Times New Roman" pitchFamily="18" charset="0"/>
                <a:cs typeface="Times New Roman" pitchFamily="18" charset="0"/>
              </a:rPr>
              <a:t>kết thúc while </a:t>
            </a:r>
            <a:endParaRPr lang="en-US" dirty="0">
              <a:solidFill>
                <a:schemeClr val="tx1">
                  <a:lumMod val="65000"/>
                  <a:lumOff val="35000"/>
                </a:schemeClr>
              </a:solidFill>
              <a:latin typeface="Times New Roman" pitchFamily="18" charset="0"/>
              <a:cs typeface="Times New Roman" pitchFamily="18" charset="0"/>
            </a:endParaRPr>
          </a:p>
          <a:p>
            <a:pPr lvl="1"/>
            <a:r>
              <a:rPr lang="vi-VN" dirty="0">
                <a:solidFill>
                  <a:schemeClr val="tx1">
                    <a:lumMod val="65000"/>
                    <a:lumOff val="35000"/>
                  </a:schemeClr>
                </a:solidFill>
                <a:latin typeface="Times New Roman" pitchFamily="18" charset="0"/>
                <a:cs typeface="Times New Roman" pitchFamily="18" charset="0"/>
              </a:rPr>
              <a:t>Tráo đổi </a:t>
            </a:r>
            <a:r>
              <a:rPr lang="vi-VN" dirty="0">
                <a:latin typeface="Times New Roman" pitchFamily="18" charset="0"/>
                <a:cs typeface="Times New Roman" pitchFamily="18" charset="0"/>
              </a:rPr>
              <a:t>leftPointer,right </a:t>
            </a:r>
            <a:endParaRPr lang="en-US" dirty="0">
              <a:latin typeface="Times New Roman" pitchFamily="18" charset="0"/>
              <a:cs typeface="Times New Roman" pitchFamily="18" charset="0"/>
            </a:endParaRPr>
          </a:p>
          <a:p>
            <a:pPr lvl="1"/>
            <a:r>
              <a:rPr lang="vi-VN" dirty="0">
                <a:solidFill>
                  <a:schemeClr val="tx1">
                    <a:lumMod val="65000"/>
                    <a:lumOff val="35000"/>
                  </a:schemeClr>
                </a:solidFill>
                <a:latin typeface="Times New Roman" pitchFamily="18" charset="0"/>
                <a:cs typeface="Times New Roman" pitchFamily="18" charset="0"/>
              </a:rPr>
              <a:t>return</a:t>
            </a:r>
            <a:r>
              <a:rPr lang="vi-VN" dirty="0">
                <a:latin typeface="Times New Roman" pitchFamily="18" charset="0"/>
                <a:cs typeface="Times New Roman" pitchFamily="18" charset="0"/>
              </a:rPr>
              <a:t> leftPointer </a:t>
            </a:r>
            <a:endParaRPr lang="en-US" dirty="0" smtClean="0">
              <a:latin typeface="Times New Roman" pitchFamily="18" charset="0"/>
              <a:cs typeface="Times New Roman" pitchFamily="18" charset="0"/>
            </a:endParaRPr>
          </a:p>
          <a:p>
            <a:r>
              <a:rPr lang="en-US" dirty="0" err="1" smtClean="0">
                <a:solidFill>
                  <a:schemeClr val="tx1">
                    <a:lumMod val="65000"/>
                    <a:lumOff val="35000"/>
                  </a:schemeClr>
                </a:solidFill>
                <a:latin typeface="Times New Roman" pitchFamily="18" charset="0"/>
                <a:cs typeface="Times New Roman" pitchFamily="18" charset="0"/>
              </a:rPr>
              <a:t>Kết</a:t>
            </a:r>
            <a:r>
              <a:rPr lang="en-US" dirty="0" smtClean="0">
                <a:solidFill>
                  <a:schemeClr val="tx1">
                    <a:lumMod val="65000"/>
                    <a:lumOff val="35000"/>
                  </a:schemeClr>
                </a:solidFill>
                <a:latin typeface="Times New Roman" pitchFamily="18" charset="0"/>
                <a:cs typeface="Times New Roman" pitchFamily="18" charset="0"/>
              </a:rPr>
              <a:t> </a:t>
            </a:r>
            <a:r>
              <a:rPr lang="en-US" dirty="0" err="1" smtClean="0">
                <a:solidFill>
                  <a:schemeClr val="tx1">
                    <a:lumMod val="65000"/>
                    <a:lumOff val="35000"/>
                  </a:schemeClr>
                </a:solidFill>
                <a:latin typeface="Times New Roman" pitchFamily="18" charset="0"/>
                <a:cs typeface="Times New Roman" pitchFamily="18" charset="0"/>
              </a:rPr>
              <a:t>thúc</a:t>
            </a:r>
            <a:r>
              <a:rPr lang="en-US" dirty="0" smtClean="0">
                <a:solidFill>
                  <a:schemeClr val="tx1">
                    <a:lumMod val="65000"/>
                    <a:lumOff val="35000"/>
                  </a:schemeClr>
                </a:solidFill>
                <a:latin typeface="Times New Roman" pitchFamily="18" charset="0"/>
                <a:cs typeface="Times New Roman" pitchFamily="18" charset="0"/>
              </a:rPr>
              <a:t> </a:t>
            </a:r>
            <a:r>
              <a:rPr lang="en-US" dirty="0" err="1" smtClean="0">
                <a:solidFill>
                  <a:schemeClr val="tx1">
                    <a:lumMod val="65000"/>
                    <a:lumOff val="35000"/>
                  </a:schemeClr>
                </a:solidFill>
                <a:latin typeface="Times New Roman" pitchFamily="18" charset="0"/>
                <a:cs typeface="Times New Roman" pitchFamily="18" charset="0"/>
              </a:rPr>
              <a:t>hàm</a:t>
            </a:r>
            <a:endParaRPr lang="en-US" dirty="0">
              <a:solidFill>
                <a:schemeClr val="tx1">
                  <a:lumMod val="65000"/>
                  <a:lumOff val="3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6432386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54376" y="527605"/>
            <a:ext cx="7891924" cy="763525"/>
          </a:xfrm>
        </p:spPr>
        <p:txBody>
          <a:bodyPr/>
          <a:lstStyle/>
          <a:p>
            <a:r>
              <a:rPr lang="en-US" dirty="0" err="1" smtClean="0">
                <a:latin typeface="Times New Roman" pitchFamily="18" charset="0"/>
                <a:cs typeface="Times New Roman" pitchFamily="18" charset="0"/>
              </a:rPr>
              <a:t>Cài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đặt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thuật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toán</a:t>
            </a:r>
            <a:endParaRPr lang="en-US" dirty="0">
              <a:latin typeface="Times New Roman" pitchFamily="18" charset="0"/>
              <a:cs typeface="Times New Roman" pitchFamily="18" charset="0"/>
            </a:endParaRPr>
          </a:p>
        </p:txBody>
      </p:sp>
      <p:sp>
        <p:nvSpPr>
          <p:cNvPr id="5" name="Content Placeholder 4"/>
          <p:cNvSpPr>
            <a:spLocks noGrp="1"/>
          </p:cNvSpPr>
          <p:nvPr>
            <p:ph idx="1"/>
          </p:nvPr>
        </p:nvSpPr>
        <p:spPr>
          <a:xfrm>
            <a:off x="1365195" y="1291130"/>
            <a:ext cx="6871725" cy="610820"/>
          </a:xfrm>
        </p:spPr>
        <p:txBody>
          <a:bodyPr>
            <a:normAutofit/>
          </a:bodyPr>
          <a:lstStyle/>
          <a:p>
            <a:pPr>
              <a:buFont typeface="Wingdings" pitchFamily="2" charset="2"/>
              <a:buChar char="Ø"/>
            </a:pPr>
            <a:r>
              <a:rPr lang="en-US" dirty="0" err="1"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Ví</a:t>
            </a:r>
            <a:r>
              <a:rPr lang="en-US" dirty="0"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dụ</a:t>
            </a:r>
            <a:r>
              <a:rPr lang="en-US" dirty="0"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mô</a:t>
            </a:r>
            <a:r>
              <a:rPr lang="en-US" dirty="0"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tả</a:t>
            </a:r>
            <a:r>
              <a:rPr lang="en-US" dirty="0"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hàm</a:t>
            </a:r>
            <a:r>
              <a:rPr lang="en-US" dirty="0"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chọn</a:t>
            </a:r>
            <a:r>
              <a:rPr lang="en-US" dirty="0"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 pivot: </a:t>
            </a:r>
          </a:p>
        </p:txBody>
      </p:sp>
      <p:pic>
        <p:nvPicPr>
          <p:cNvPr id="6"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9662" y="2360065"/>
            <a:ext cx="5726438" cy="2290575"/>
          </a:xfrm>
          <a:prstGeom prst="rect">
            <a:avLst/>
          </a:prstGeom>
        </p:spPr>
      </p:pic>
    </p:spTree>
    <p:extLst>
      <p:ext uri="{BB962C8B-B14F-4D97-AF65-F5344CB8AC3E}">
        <p14:creationId xmlns:p14="http://schemas.microsoft.com/office/powerpoint/2010/main" val="2688083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54376" y="527605"/>
            <a:ext cx="7891924" cy="763525"/>
          </a:xfrm>
        </p:spPr>
        <p:txBody>
          <a:bodyPr/>
          <a:lstStyle/>
          <a:p>
            <a:r>
              <a:rPr lang="en-US" dirty="0" err="1" smtClean="0">
                <a:latin typeface="Times New Roman" pitchFamily="18" charset="0"/>
                <a:cs typeface="Times New Roman" pitchFamily="18" charset="0"/>
              </a:rPr>
              <a:t>Cài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đặt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thuật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toán</a:t>
            </a:r>
            <a:endParaRPr lang="en-US" dirty="0">
              <a:latin typeface="Times New Roman" pitchFamily="18" charset="0"/>
              <a:cs typeface="Times New Roman" pitchFamily="18" charset="0"/>
            </a:endParaRPr>
          </a:p>
        </p:txBody>
      </p:sp>
      <p:sp>
        <p:nvSpPr>
          <p:cNvPr id="5" name="Content Placeholder 4"/>
          <p:cNvSpPr>
            <a:spLocks noGrp="1"/>
          </p:cNvSpPr>
          <p:nvPr>
            <p:ph idx="1"/>
          </p:nvPr>
        </p:nvSpPr>
        <p:spPr>
          <a:xfrm>
            <a:off x="1212490" y="1596540"/>
            <a:ext cx="7787955" cy="4733855"/>
          </a:xfrm>
        </p:spPr>
        <p:txBody>
          <a:bodyPr>
            <a:normAutofit/>
          </a:bodyPr>
          <a:lstStyle/>
          <a:p>
            <a:r>
              <a:rPr lang="en-US" b="1" dirty="0" err="1" smtClean="0">
                <a:solidFill>
                  <a:schemeClr val="accent6">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rPr>
              <a:t>Sử</a:t>
            </a:r>
            <a:r>
              <a:rPr lang="en-US" b="1" dirty="0" smtClean="0">
                <a:solidFill>
                  <a:schemeClr val="accent6">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rPr>
              <a:t> </a:t>
            </a:r>
            <a:r>
              <a:rPr lang="en-US" b="1" dirty="0" err="1" smtClean="0">
                <a:solidFill>
                  <a:schemeClr val="accent6">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rPr>
              <a:t>dụng</a:t>
            </a:r>
            <a:r>
              <a:rPr lang="en-US" b="1" dirty="0" smtClean="0">
                <a:solidFill>
                  <a:schemeClr val="accent6">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rPr>
              <a:t> </a:t>
            </a:r>
            <a:r>
              <a:rPr lang="en-US" b="1" dirty="0" err="1" smtClean="0">
                <a:solidFill>
                  <a:schemeClr val="accent6">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rPr>
              <a:t>đệ</a:t>
            </a:r>
            <a:r>
              <a:rPr lang="en-US" b="1" dirty="0" smtClean="0">
                <a:solidFill>
                  <a:schemeClr val="accent6">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rPr>
              <a:t> </a:t>
            </a:r>
            <a:r>
              <a:rPr lang="en-US" b="1" dirty="0" err="1" smtClean="0">
                <a:solidFill>
                  <a:schemeClr val="accent6">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rPr>
              <a:t>quy</a:t>
            </a:r>
            <a:r>
              <a:rPr lang="en-US" b="1" dirty="0" smtClean="0">
                <a:solidFill>
                  <a:schemeClr val="accent6">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rPr>
              <a:t> </a:t>
            </a:r>
            <a:r>
              <a:rPr lang="en-US" b="1" dirty="0" err="1" smtClean="0">
                <a:solidFill>
                  <a:schemeClr val="accent6">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rPr>
              <a:t>cài</a:t>
            </a:r>
            <a:r>
              <a:rPr lang="en-US" b="1" dirty="0" smtClean="0">
                <a:solidFill>
                  <a:schemeClr val="accent6">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rPr>
              <a:t> </a:t>
            </a:r>
            <a:r>
              <a:rPr lang="en-US" b="1" dirty="0" err="1" smtClean="0">
                <a:solidFill>
                  <a:schemeClr val="accent6">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rPr>
              <a:t>đặt</a:t>
            </a:r>
            <a:r>
              <a:rPr lang="en-US" b="1" dirty="0" smtClean="0">
                <a:solidFill>
                  <a:schemeClr val="accent6">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rPr>
              <a:t> </a:t>
            </a:r>
            <a:r>
              <a:rPr lang="en-US" b="1" dirty="0" err="1" smtClean="0">
                <a:solidFill>
                  <a:schemeClr val="accent6">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rPr>
              <a:t>thuật</a:t>
            </a:r>
            <a:r>
              <a:rPr lang="en-US" b="1" dirty="0" smtClean="0">
                <a:solidFill>
                  <a:schemeClr val="accent6">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rPr>
              <a:t> </a:t>
            </a:r>
            <a:r>
              <a:rPr lang="en-US" b="1" dirty="0" err="1" smtClean="0">
                <a:solidFill>
                  <a:schemeClr val="accent6">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rPr>
              <a:t>toán</a:t>
            </a:r>
            <a:r>
              <a:rPr lang="en-US" b="1" dirty="0" smtClean="0">
                <a:solidFill>
                  <a:schemeClr val="accent6">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rPr>
              <a:t> </a:t>
            </a:r>
            <a:r>
              <a:rPr lang="en-US" b="1" dirty="0" err="1" smtClean="0">
                <a:solidFill>
                  <a:schemeClr val="accent6">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rPr>
              <a:t>QuickSort</a:t>
            </a:r>
            <a:r>
              <a:rPr lang="en-US" b="1" dirty="0" smtClean="0">
                <a:solidFill>
                  <a:schemeClr val="accent6">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rPr>
              <a:t>:</a:t>
            </a:r>
          </a:p>
          <a:p>
            <a:pPr lvl="1">
              <a:buFont typeface="Wingdings" pitchFamily="2" charset="2"/>
              <a:buChar char="Ø"/>
            </a:pPr>
            <a:r>
              <a:rPr lang="en-US" dirty="0" err="1"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Các</a:t>
            </a:r>
            <a:r>
              <a:rPr lang="en-US" dirty="0"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bước</a:t>
            </a:r>
            <a:r>
              <a:rPr lang="en-US" dirty="0"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 </a:t>
            </a:r>
          </a:p>
          <a:p>
            <a:pPr marL="1371600" lvl="2" indent="-514350">
              <a:buFont typeface="+mj-lt"/>
              <a:buAutoNum type="arabicPeriod"/>
            </a:pPr>
            <a:r>
              <a:rPr lang="en-US" dirty="0" err="1" smtClean="0">
                <a:latin typeface="Times New Roman" pitchFamily="18" charset="0"/>
                <a:cs typeface="Times New Roman" pitchFamily="18" charset="0"/>
              </a:rPr>
              <a:t>Chọn</a:t>
            </a:r>
            <a:r>
              <a:rPr lang="en-US" dirty="0" smtClean="0">
                <a:latin typeface="Times New Roman" pitchFamily="18" charset="0"/>
                <a:cs typeface="Times New Roman" pitchFamily="18" charset="0"/>
              </a:rPr>
              <a:t> pivot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phần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cuối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danh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sách</a:t>
            </a:r>
            <a:endParaRPr lang="en-US" dirty="0" smtClean="0">
              <a:latin typeface="Times New Roman" pitchFamily="18" charset="0"/>
              <a:cs typeface="Times New Roman" pitchFamily="18" charset="0"/>
            </a:endParaRPr>
          </a:p>
          <a:p>
            <a:pPr marL="1371600" lvl="2" indent="-514350">
              <a:buFont typeface="+mj-lt"/>
              <a:buAutoNum type="arabicPeriod"/>
            </a:pPr>
            <a:r>
              <a:rPr lang="en-US" dirty="0" smtClean="0">
                <a:latin typeface="Times New Roman" pitchFamily="18" charset="0"/>
                <a:cs typeface="Times New Roman" pitchFamily="18" charset="0"/>
              </a:rPr>
              <a:t>Chia </a:t>
            </a:r>
            <a:r>
              <a:rPr lang="en-US" dirty="0" err="1" smtClean="0">
                <a:latin typeface="Times New Roman" pitchFamily="18" charset="0"/>
                <a:cs typeface="Times New Roman" pitchFamily="18" charset="0"/>
              </a:rPr>
              <a:t>mảng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bằng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hàm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chọn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phần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chốt</a:t>
            </a:r>
            <a:r>
              <a:rPr lang="en-US" dirty="0" smtClean="0">
                <a:latin typeface="Times New Roman" pitchFamily="18" charset="0"/>
                <a:cs typeface="Times New Roman" pitchFamily="18" charset="0"/>
              </a:rPr>
              <a:t> (</a:t>
            </a:r>
            <a:r>
              <a:rPr lang="en-US" dirty="0" err="1" smtClean="0"/>
              <a:t>partitionFunc</a:t>
            </a:r>
            <a:r>
              <a:rPr lang="en-US" dirty="0" smtClean="0"/>
              <a:t>)</a:t>
            </a:r>
            <a:endParaRPr lang="en-US" dirty="0" smtClean="0">
              <a:latin typeface="Times New Roman" pitchFamily="18" charset="0"/>
              <a:cs typeface="Times New Roman" pitchFamily="18" charset="0"/>
            </a:endParaRPr>
          </a:p>
          <a:p>
            <a:pPr marL="1371600" lvl="2" indent="-514350">
              <a:buFont typeface="+mj-lt"/>
              <a:buAutoNum type="arabicPeriod"/>
            </a:pPr>
            <a:r>
              <a:rPr lang="en-US" dirty="0" err="1" smtClean="0">
                <a:latin typeface="Times New Roman" pitchFamily="18" charset="0"/>
                <a:cs typeface="Times New Roman" pitchFamily="18" charset="0"/>
              </a:rPr>
              <a:t>Gọi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hàm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QuickSort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với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mảng</a:t>
            </a:r>
            <a:r>
              <a:rPr lang="en-US" dirty="0" smtClean="0">
                <a:latin typeface="Times New Roman" pitchFamily="18" charset="0"/>
                <a:cs typeface="Times New Roman" pitchFamily="18" charset="0"/>
              </a:rPr>
              <a:t> con </a:t>
            </a:r>
            <a:r>
              <a:rPr lang="en-US" dirty="0" err="1" smtClean="0">
                <a:latin typeface="Times New Roman" pitchFamily="18" charset="0"/>
                <a:cs typeface="Times New Roman" pitchFamily="18" charset="0"/>
              </a:rPr>
              <a:t>bên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trái</a:t>
            </a:r>
            <a:endParaRPr lang="en-US" dirty="0">
              <a:latin typeface="Times New Roman" pitchFamily="18" charset="0"/>
              <a:cs typeface="Times New Roman" pitchFamily="18" charset="0"/>
            </a:endParaRPr>
          </a:p>
          <a:p>
            <a:pPr marL="1371600" lvl="2" indent="-514350">
              <a:buFont typeface="+mj-lt"/>
              <a:buAutoNum type="arabicPeriod"/>
            </a:pPr>
            <a:r>
              <a:rPr lang="en-US" dirty="0" err="1">
                <a:latin typeface="Times New Roman" pitchFamily="18" charset="0"/>
                <a:cs typeface="Times New Roman" pitchFamily="18" charset="0"/>
              </a:rPr>
              <a:t>Gọi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lại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hàm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QuickSort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với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mảng</a:t>
            </a:r>
            <a:r>
              <a:rPr lang="en-US" dirty="0">
                <a:latin typeface="Times New Roman" pitchFamily="18" charset="0"/>
                <a:cs typeface="Times New Roman" pitchFamily="18" charset="0"/>
              </a:rPr>
              <a:t> con </a:t>
            </a:r>
            <a:r>
              <a:rPr lang="en-US" dirty="0" err="1">
                <a:latin typeface="Times New Roman" pitchFamily="18" charset="0"/>
                <a:cs typeface="Times New Roman" pitchFamily="18" charset="0"/>
              </a:rPr>
              <a:t>bên</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phải</a:t>
            </a:r>
            <a:endParaRPr lang="en-US" dirty="0" smtClean="0">
              <a:latin typeface="Times New Roman" pitchFamily="18" charset="0"/>
              <a:cs typeface="Times New Roman" pitchFamily="18" charset="0"/>
            </a:endParaRPr>
          </a:p>
          <a:p>
            <a:pPr marL="1371600" lvl="2" indent="-514350">
              <a:buFont typeface="+mj-lt"/>
              <a:buAutoNum type="arabicPeriod"/>
            </a:pPr>
            <a:r>
              <a:rPr lang="en-US" dirty="0" err="1" smtClean="0">
                <a:latin typeface="Times New Roman" pitchFamily="18" charset="0"/>
                <a:cs typeface="Times New Roman" pitchFamily="18" charset="0"/>
              </a:rPr>
              <a:t>Điều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kiện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dừng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đệ</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quy</a:t>
            </a:r>
            <a:r>
              <a:rPr lang="en-US" dirty="0" smtClean="0">
                <a:latin typeface="Times New Roman" pitchFamily="18" charset="0"/>
                <a:cs typeface="Times New Roman" pitchFamily="18" charset="0"/>
              </a:rPr>
              <a:t>: right &lt;= left</a:t>
            </a:r>
            <a:endParaRPr lang="en-US" dirty="0">
              <a:latin typeface="Times New Roman" pitchFamily="18" charset="0"/>
              <a:cs typeface="Times New Roman" pitchFamily="18" charset="0"/>
            </a:endParaRPr>
          </a:p>
        </p:txBody>
      </p:sp>
      <p:pic>
        <p:nvPicPr>
          <p:cNvPr id="6"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48613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54376" y="527605"/>
            <a:ext cx="7891924" cy="763525"/>
          </a:xfrm>
        </p:spPr>
        <p:txBody>
          <a:bodyPr/>
          <a:lstStyle/>
          <a:p>
            <a:r>
              <a:rPr lang="en-US" dirty="0" err="1" smtClean="0">
                <a:latin typeface="Times New Roman" pitchFamily="18" charset="0"/>
                <a:cs typeface="Times New Roman" pitchFamily="18" charset="0"/>
              </a:rPr>
              <a:t>Cài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đặt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thuật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toán</a:t>
            </a:r>
            <a:endParaRPr lang="en-US" dirty="0">
              <a:latin typeface="Times New Roman" pitchFamily="18" charset="0"/>
              <a:cs typeface="Times New Roman" pitchFamily="18" charset="0"/>
            </a:endParaRPr>
          </a:p>
        </p:txBody>
      </p:sp>
      <p:sp>
        <p:nvSpPr>
          <p:cNvPr id="5" name="Content Placeholder 4"/>
          <p:cNvSpPr>
            <a:spLocks noGrp="1"/>
          </p:cNvSpPr>
          <p:nvPr>
            <p:ph idx="1"/>
          </p:nvPr>
        </p:nvSpPr>
        <p:spPr>
          <a:xfrm>
            <a:off x="1365195" y="1291130"/>
            <a:ext cx="6871725" cy="610820"/>
          </a:xfrm>
        </p:spPr>
        <p:txBody>
          <a:bodyPr>
            <a:normAutofit/>
          </a:bodyPr>
          <a:lstStyle/>
          <a:p>
            <a:pPr>
              <a:buFont typeface="Wingdings" pitchFamily="2" charset="2"/>
              <a:buChar char="Ø"/>
            </a:pPr>
            <a:r>
              <a:rPr lang="en-US" dirty="0" err="1"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Mã</a:t>
            </a:r>
            <a:r>
              <a:rPr lang="en-US" dirty="0"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giả</a:t>
            </a:r>
            <a:r>
              <a:rPr lang="en-US" dirty="0"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QuickSort</a:t>
            </a:r>
            <a:r>
              <a:rPr lang="en-US" dirty="0"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 </a:t>
            </a:r>
          </a:p>
        </p:txBody>
      </p:sp>
      <p:pic>
        <p:nvPicPr>
          <p:cNvPr id="6"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071813" y="2054655"/>
            <a:ext cx="8084215" cy="3170099"/>
          </a:xfrm>
          <a:prstGeom prst="rect">
            <a:avLst/>
          </a:prstGeom>
          <a:noFill/>
        </p:spPr>
        <p:txBody>
          <a:bodyPr wrap="square" rtlCol="0">
            <a:spAutoFit/>
          </a:bodyPr>
          <a:lstStyle/>
          <a:p>
            <a:pPr lvl="1"/>
            <a:r>
              <a:rPr lang="vi-VN" sz="2000" dirty="0">
                <a:solidFill>
                  <a:schemeClr val="tx1">
                    <a:lumMod val="65000"/>
                    <a:lumOff val="35000"/>
                  </a:schemeClr>
                </a:solidFill>
                <a:latin typeface="+mj-lt"/>
                <a:cs typeface="Times New Roman" pitchFamily="18" charset="0"/>
              </a:rPr>
              <a:t>Bắt đầu hàm </a:t>
            </a:r>
            <a:r>
              <a:rPr lang="en-US" sz="2000" dirty="0" err="1">
                <a:latin typeface="Times New Roman" pitchFamily="18" charset="0"/>
                <a:cs typeface="Times New Roman" pitchFamily="18" charset="0"/>
              </a:rPr>
              <a:t>quickSort</a:t>
            </a:r>
            <a:r>
              <a:rPr lang="en-US" sz="2000" dirty="0">
                <a:latin typeface="Times New Roman" pitchFamily="18" charset="0"/>
                <a:cs typeface="Times New Roman" pitchFamily="18" charset="0"/>
              </a:rPr>
              <a:t>(left, right</a:t>
            </a:r>
            <a:r>
              <a:rPr lang="en-US" sz="2000" dirty="0" smtClean="0">
                <a:latin typeface="Times New Roman" pitchFamily="18" charset="0"/>
                <a:cs typeface="Times New Roman" pitchFamily="18" charset="0"/>
              </a:rPr>
              <a:t>)</a:t>
            </a:r>
          </a:p>
          <a:p>
            <a:pPr lvl="1"/>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i</a:t>
            </a:r>
            <a:r>
              <a:rPr lang="en-US" sz="2000" dirty="0">
                <a:latin typeface="Times New Roman" pitchFamily="18" charset="0"/>
                <a:cs typeface="Times New Roman" pitchFamily="18" charset="0"/>
              </a:rPr>
              <a:t>f right-left &lt;= 0 </a:t>
            </a:r>
            <a:endParaRPr lang="en-US" sz="2000" dirty="0" smtClean="0">
              <a:latin typeface="Times New Roman" pitchFamily="18" charset="0"/>
              <a:cs typeface="Times New Roman" pitchFamily="18" charset="0"/>
            </a:endParaRPr>
          </a:p>
          <a:p>
            <a:pPr lvl="1"/>
            <a:r>
              <a:rPr lang="en-US" sz="2000" dirty="0" smtClean="0">
                <a:latin typeface="Times New Roman" pitchFamily="18" charset="0"/>
                <a:cs typeface="Times New Roman" pitchFamily="18" charset="0"/>
              </a:rPr>
              <a:t>		return </a:t>
            </a:r>
          </a:p>
          <a:p>
            <a:pPr lvl="1"/>
            <a:r>
              <a:rPr lang="en-US" sz="2000" dirty="0" smtClean="0">
                <a:latin typeface="Times New Roman" pitchFamily="18" charset="0"/>
                <a:cs typeface="Times New Roman" pitchFamily="18" charset="0"/>
              </a:rPr>
              <a:t>	else </a:t>
            </a:r>
          </a:p>
          <a:p>
            <a:pPr lvl="1"/>
            <a:r>
              <a:rPr lang="en-US" sz="2000" dirty="0" smtClean="0">
                <a:latin typeface="Times New Roman" pitchFamily="18" charset="0"/>
                <a:cs typeface="Times New Roman" pitchFamily="18" charset="0"/>
              </a:rPr>
              <a:t>		pivot </a:t>
            </a:r>
            <a:r>
              <a:rPr lang="en-US" sz="2000" dirty="0">
                <a:latin typeface="Times New Roman" pitchFamily="18" charset="0"/>
                <a:cs typeface="Times New Roman" pitchFamily="18" charset="0"/>
              </a:rPr>
              <a:t>= A[right] partition </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partitionFunc</a:t>
            </a:r>
            <a:r>
              <a:rPr lang="en-US" sz="2000" dirty="0" smtClean="0">
                <a:latin typeface="Times New Roman" pitchFamily="18" charset="0"/>
                <a:cs typeface="Times New Roman" pitchFamily="18" charset="0"/>
              </a:rPr>
              <a:t>(left</a:t>
            </a:r>
            <a:r>
              <a:rPr lang="en-US" sz="2000" dirty="0">
                <a:latin typeface="Times New Roman" pitchFamily="18" charset="0"/>
                <a:cs typeface="Times New Roman" pitchFamily="18" charset="0"/>
              </a:rPr>
              <a:t>, right, pivot) </a:t>
            </a:r>
            <a:endParaRPr lang="en-US" sz="2000" dirty="0" smtClean="0">
              <a:latin typeface="Times New Roman" pitchFamily="18" charset="0"/>
              <a:cs typeface="Times New Roman" pitchFamily="18" charset="0"/>
            </a:endParaRPr>
          </a:p>
          <a:p>
            <a:pPr lvl="1"/>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quickSort</a:t>
            </a:r>
            <a:r>
              <a:rPr lang="en-US" sz="2000" dirty="0" smtClean="0">
                <a:latin typeface="Times New Roman" pitchFamily="18" charset="0"/>
                <a:cs typeface="Times New Roman" pitchFamily="18" charset="0"/>
              </a:rPr>
              <a:t>(left,partition-1</a:t>
            </a: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lvl="1"/>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quickSort</a:t>
            </a:r>
            <a:r>
              <a:rPr lang="en-US" sz="2000" dirty="0" smtClean="0">
                <a:latin typeface="Times New Roman" pitchFamily="18" charset="0"/>
                <a:cs typeface="Times New Roman" pitchFamily="18" charset="0"/>
              </a:rPr>
              <a:t>(partition+1,right</a:t>
            </a: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lvl="1"/>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kết</a:t>
            </a:r>
            <a:r>
              <a:rPr lang="en-US" sz="2000" dirty="0" smtClean="0">
                <a:latin typeface="Times New Roman" pitchFamily="18" charset="0"/>
                <a:cs typeface="Times New Roman" pitchFamily="18" charset="0"/>
              </a:rPr>
              <a:t> </a:t>
            </a:r>
            <a:r>
              <a:rPr lang="en-US" sz="2000" dirty="0" err="1">
                <a:latin typeface="Times New Roman" pitchFamily="18" charset="0"/>
                <a:cs typeface="Times New Roman" pitchFamily="18" charset="0"/>
              </a:rPr>
              <a:t>thúc</a:t>
            </a:r>
            <a:r>
              <a:rPr lang="en-US" sz="2000" dirty="0">
                <a:latin typeface="Times New Roman" pitchFamily="18" charset="0"/>
                <a:cs typeface="Times New Roman" pitchFamily="18" charset="0"/>
              </a:rPr>
              <a:t> if</a:t>
            </a:r>
            <a:r>
              <a:rPr lang="vi-VN" sz="2000" dirty="0" smtClean="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lvl="1"/>
            <a:endParaRPr lang="en-US" sz="2000" dirty="0" smtClean="0">
              <a:latin typeface="Times New Roman" pitchFamily="18" charset="0"/>
              <a:cs typeface="Times New Roman" pitchFamily="18" charset="0"/>
            </a:endParaRPr>
          </a:p>
          <a:p>
            <a:pPr lvl="1"/>
            <a:r>
              <a:rPr lang="en-US" sz="2000" dirty="0" err="1" smtClean="0">
                <a:solidFill>
                  <a:schemeClr val="tx1">
                    <a:lumMod val="65000"/>
                    <a:lumOff val="35000"/>
                  </a:schemeClr>
                </a:solidFill>
                <a:latin typeface="Times New Roman" pitchFamily="18" charset="0"/>
                <a:cs typeface="Times New Roman" pitchFamily="18" charset="0"/>
              </a:rPr>
              <a:t>Kết</a:t>
            </a:r>
            <a:r>
              <a:rPr lang="en-US" sz="2000" dirty="0" smtClean="0">
                <a:solidFill>
                  <a:schemeClr val="tx1">
                    <a:lumMod val="65000"/>
                    <a:lumOff val="35000"/>
                  </a:schemeClr>
                </a:solidFill>
                <a:latin typeface="Times New Roman" pitchFamily="18" charset="0"/>
                <a:cs typeface="Times New Roman" pitchFamily="18" charset="0"/>
              </a:rPr>
              <a:t> </a:t>
            </a:r>
            <a:r>
              <a:rPr lang="en-US" sz="2000" dirty="0" err="1" smtClean="0">
                <a:solidFill>
                  <a:schemeClr val="tx1">
                    <a:lumMod val="65000"/>
                    <a:lumOff val="35000"/>
                  </a:schemeClr>
                </a:solidFill>
                <a:latin typeface="Times New Roman" pitchFamily="18" charset="0"/>
                <a:cs typeface="Times New Roman" pitchFamily="18" charset="0"/>
              </a:rPr>
              <a:t>thúc</a:t>
            </a:r>
            <a:r>
              <a:rPr lang="en-US" sz="2000" dirty="0" smtClean="0">
                <a:solidFill>
                  <a:schemeClr val="tx1">
                    <a:lumMod val="65000"/>
                    <a:lumOff val="35000"/>
                  </a:schemeClr>
                </a:solidFill>
                <a:latin typeface="Times New Roman" pitchFamily="18" charset="0"/>
                <a:cs typeface="Times New Roman" pitchFamily="18" charset="0"/>
              </a:rPr>
              <a:t> </a:t>
            </a:r>
            <a:r>
              <a:rPr lang="en-US" sz="2000" dirty="0" err="1" smtClean="0">
                <a:solidFill>
                  <a:schemeClr val="tx1">
                    <a:lumMod val="65000"/>
                    <a:lumOff val="35000"/>
                  </a:schemeClr>
                </a:solidFill>
                <a:latin typeface="Times New Roman" pitchFamily="18" charset="0"/>
                <a:cs typeface="Times New Roman" pitchFamily="18" charset="0"/>
              </a:rPr>
              <a:t>hàm</a:t>
            </a:r>
            <a:endParaRPr lang="en-US" sz="2000" dirty="0">
              <a:solidFill>
                <a:schemeClr val="tx1">
                  <a:lumMod val="65000"/>
                  <a:lumOff val="3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6632584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54376" y="527605"/>
            <a:ext cx="7891924" cy="763525"/>
          </a:xfrm>
        </p:spPr>
        <p:txBody>
          <a:bodyPr/>
          <a:lstStyle/>
          <a:p>
            <a:r>
              <a:rPr lang="en-US" dirty="0" err="1" smtClean="0">
                <a:latin typeface="Times New Roman" pitchFamily="18" charset="0"/>
                <a:cs typeface="Times New Roman" pitchFamily="18" charset="0"/>
              </a:rPr>
              <a:t>Bài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tập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a:t>
            </a:r>
            <a:endParaRPr lang="en-US" dirty="0">
              <a:latin typeface="Times New Roman" pitchFamily="18" charset="0"/>
              <a:cs typeface="Times New Roman" pitchFamily="18" charset="0"/>
            </a:endParaRPr>
          </a:p>
        </p:txBody>
      </p:sp>
      <p:sp>
        <p:nvSpPr>
          <p:cNvPr id="5" name="Content Placeholder 4"/>
          <p:cNvSpPr>
            <a:spLocks noGrp="1"/>
          </p:cNvSpPr>
          <p:nvPr>
            <p:ph idx="1"/>
          </p:nvPr>
        </p:nvSpPr>
        <p:spPr>
          <a:xfrm>
            <a:off x="1212490" y="1596540"/>
            <a:ext cx="7787955" cy="4733855"/>
          </a:xfrm>
        </p:spPr>
        <p:txBody>
          <a:bodyPr>
            <a:normAutofit/>
          </a:bodyPr>
          <a:lstStyle/>
          <a:p>
            <a:pPr marL="0" indent="0">
              <a:buNone/>
            </a:pPr>
            <a:endParaRPr lang="en-US" sz="2000" dirty="0" smtClean="0">
              <a:solidFill>
                <a:srgbClr val="4D2403"/>
              </a:solidFill>
              <a:latin typeface="Times New Roman" pitchFamily="18" charset="0"/>
              <a:cs typeface="Times New Roman" pitchFamily="18" charset="0"/>
            </a:endParaRPr>
          </a:p>
        </p:txBody>
      </p:sp>
      <p:pic>
        <p:nvPicPr>
          <p:cNvPr id="6"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69073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8965" y="3887115"/>
            <a:ext cx="7931510" cy="1221640"/>
          </a:xfrm>
        </p:spPr>
        <p:txBody>
          <a:bodyPr>
            <a:noAutofit/>
          </a:bodyPr>
          <a:lstStyle/>
          <a:p>
            <a:r>
              <a:rPr lang="en-US" sz="4000" b="1" dirty="0" err="1" smtClean="0">
                <a:latin typeface="Times New Roman" pitchFamily="18" charset="0"/>
                <a:cs typeface="Times New Roman" pitchFamily="18" charset="0"/>
              </a:rPr>
              <a:t>Các</a:t>
            </a:r>
            <a:r>
              <a:rPr lang="en-US" sz="4000" b="1" dirty="0" smtClean="0">
                <a:latin typeface="Times New Roman" pitchFamily="18" charset="0"/>
                <a:cs typeface="Times New Roman" pitchFamily="18" charset="0"/>
              </a:rPr>
              <a:t> </a:t>
            </a:r>
            <a:r>
              <a:rPr lang="en-US" sz="4000" b="1" dirty="0" err="1" smtClean="0">
                <a:latin typeface="Times New Roman" pitchFamily="18" charset="0"/>
                <a:cs typeface="Times New Roman" pitchFamily="18" charset="0"/>
              </a:rPr>
              <a:t>thuật</a:t>
            </a:r>
            <a:r>
              <a:rPr lang="en-US" sz="4000" b="1" dirty="0" smtClean="0">
                <a:latin typeface="Times New Roman" pitchFamily="18" charset="0"/>
                <a:cs typeface="Times New Roman" pitchFamily="18" charset="0"/>
              </a:rPr>
              <a:t> </a:t>
            </a:r>
            <a:r>
              <a:rPr lang="en-US" sz="4000" b="1" dirty="0" err="1" smtClean="0">
                <a:latin typeface="Times New Roman" pitchFamily="18" charset="0"/>
                <a:cs typeface="Times New Roman" pitchFamily="18" charset="0"/>
              </a:rPr>
              <a:t>toán</a:t>
            </a:r>
            <a:r>
              <a:rPr lang="en-US" sz="4000" b="1" dirty="0" smtClean="0">
                <a:latin typeface="Times New Roman" pitchFamily="18" charset="0"/>
                <a:cs typeface="Times New Roman" pitchFamily="18" charset="0"/>
              </a:rPr>
              <a:t> </a:t>
            </a:r>
            <a:r>
              <a:rPr lang="en-US" sz="4000" b="1" dirty="0" err="1" smtClean="0">
                <a:latin typeface="Times New Roman" pitchFamily="18" charset="0"/>
                <a:cs typeface="Times New Roman" pitchFamily="18" charset="0"/>
              </a:rPr>
              <a:t>sắp</a:t>
            </a:r>
            <a:r>
              <a:rPr lang="en-US" sz="4000" b="1" dirty="0" smtClean="0">
                <a:latin typeface="Times New Roman" pitchFamily="18" charset="0"/>
                <a:cs typeface="Times New Roman" pitchFamily="18" charset="0"/>
              </a:rPr>
              <a:t> </a:t>
            </a:r>
            <a:r>
              <a:rPr lang="en-US" sz="4000" b="1" dirty="0" err="1" smtClean="0">
                <a:latin typeface="Times New Roman" pitchFamily="18" charset="0"/>
                <a:cs typeface="Times New Roman" pitchFamily="18" charset="0"/>
              </a:rPr>
              <a:t>xếp</a:t>
            </a:r>
            <a:endParaRPr lang="en-US" sz="4000" b="1" dirty="0">
              <a:latin typeface="Times New Roman" pitchFamily="18" charset="0"/>
              <a:cs typeface="Times New Roman" pitchFamily="18" charset="0"/>
            </a:endParaRPr>
          </a:p>
        </p:txBody>
      </p:sp>
      <p:sp>
        <p:nvSpPr>
          <p:cNvPr id="3" name="Subtitle 2"/>
          <p:cNvSpPr>
            <a:spLocks noGrp="1"/>
          </p:cNvSpPr>
          <p:nvPr>
            <p:ph type="subTitle" idx="1"/>
          </p:nvPr>
        </p:nvSpPr>
        <p:spPr>
          <a:xfrm>
            <a:off x="856833" y="4956050"/>
            <a:ext cx="7602485" cy="1068935"/>
          </a:xfrm>
        </p:spPr>
        <p:txBody>
          <a:bodyPr>
            <a:noAutofit/>
          </a:bodyPr>
          <a:lstStyle/>
          <a:p>
            <a:r>
              <a:rPr lang="en-US" b="1" i="1" dirty="0" err="1" smtClean="0">
                <a:latin typeface="Times New Roman" pitchFamily="18" charset="0"/>
                <a:cs typeface="Times New Roman" pitchFamily="18" charset="0"/>
              </a:rPr>
              <a:t>Đánh</a:t>
            </a: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giá</a:t>
            </a: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tổng</a:t>
            </a: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quát</a:t>
            </a:r>
            <a:r>
              <a:rPr lang="en-US" b="1" i="1" dirty="0">
                <a:latin typeface="Times New Roman" pitchFamily="18" charset="0"/>
                <a:cs typeface="Times New Roman" pitchFamily="18" charset="0"/>
              </a:rPr>
              <a:t> </a:t>
            </a:r>
            <a:r>
              <a:rPr lang="en-US" b="1" i="1" dirty="0" err="1" smtClean="0">
                <a:latin typeface="Times New Roman" pitchFamily="18" charset="0"/>
                <a:cs typeface="Times New Roman" pitchFamily="18" charset="0"/>
              </a:rPr>
              <a:t>độ</a:t>
            </a: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phức</a:t>
            </a: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tạp</a:t>
            </a: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của</a:t>
            </a: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các</a:t>
            </a: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hàm</a:t>
            </a:r>
            <a:r>
              <a:rPr lang="en-US" b="1" i="1" dirty="0" smtClean="0">
                <a:latin typeface="Times New Roman" pitchFamily="18" charset="0"/>
                <a:cs typeface="Times New Roman" pitchFamily="18" charset="0"/>
              </a:rPr>
              <a:t> Sort</a:t>
            </a:r>
          </a:p>
          <a:p>
            <a:r>
              <a:rPr lang="en-US" b="1" i="1" dirty="0" err="1" smtClean="0">
                <a:latin typeface="Times New Roman" pitchFamily="18" charset="0"/>
                <a:cs typeface="Times New Roman" pitchFamily="18" charset="0"/>
              </a:rPr>
              <a:t>Cách</a:t>
            </a: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sử</a:t>
            </a: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dụng</a:t>
            </a: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hàm</a:t>
            </a:r>
            <a:r>
              <a:rPr lang="en-US" b="1" i="1" dirty="0" smtClean="0">
                <a:latin typeface="Times New Roman" pitchFamily="18" charset="0"/>
                <a:cs typeface="Times New Roman" pitchFamily="18" charset="0"/>
              </a:rPr>
              <a:t> Sort </a:t>
            </a:r>
            <a:r>
              <a:rPr lang="en-US" b="1" i="1" dirty="0" err="1" smtClean="0">
                <a:latin typeface="Times New Roman" pitchFamily="18" charset="0"/>
                <a:cs typeface="Times New Roman" pitchFamily="18" charset="0"/>
              </a:rPr>
              <a:t>trong</a:t>
            </a: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thư</a:t>
            </a:r>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viện</a:t>
            </a:r>
            <a:endParaRPr lang="en-US" b="1" i="1" dirty="0">
              <a:latin typeface="Times New Roman" pitchFamily="18" charset="0"/>
              <a:cs typeface="Times New Roman" pitchFamily="18" charset="0"/>
            </a:endParaRPr>
          </a:p>
        </p:txBody>
      </p:sp>
      <p:pic>
        <p:nvPicPr>
          <p:cNvPr id="4"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2124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712" y="1291129"/>
            <a:ext cx="8246069" cy="1374345"/>
          </a:xfrm>
        </p:spPr>
        <p:txBody>
          <a:bodyPr>
            <a:noAutofit/>
          </a:bodyPr>
          <a:lstStyle/>
          <a:p>
            <a:r>
              <a:rPr lang="en-US" sz="4000" b="1" i="1" dirty="0" err="1">
                <a:latin typeface="Times New Roman" pitchFamily="18" charset="0"/>
                <a:cs typeface="Times New Roman" pitchFamily="18" charset="0"/>
              </a:rPr>
              <a:t>Cách</a:t>
            </a:r>
            <a:r>
              <a:rPr lang="en-US" sz="4000" b="1" i="1" dirty="0">
                <a:latin typeface="Times New Roman" pitchFamily="18" charset="0"/>
                <a:cs typeface="Times New Roman" pitchFamily="18" charset="0"/>
              </a:rPr>
              <a:t> </a:t>
            </a:r>
            <a:r>
              <a:rPr lang="en-US" sz="4000" b="1" i="1" dirty="0" err="1">
                <a:latin typeface="Times New Roman" pitchFamily="18" charset="0"/>
                <a:cs typeface="Times New Roman" pitchFamily="18" charset="0"/>
              </a:rPr>
              <a:t>sử</a:t>
            </a:r>
            <a:r>
              <a:rPr lang="en-US" sz="4000" b="1" i="1" dirty="0">
                <a:latin typeface="Times New Roman" pitchFamily="18" charset="0"/>
                <a:cs typeface="Times New Roman" pitchFamily="18" charset="0"/>
              </a:rPr>
              <a:t> </a:t>
            </a:r>
            <a:r>
              <a:rPr lang="en-US" sz="4000" b="1" i="1" dirty="0" err="1" smtClean="0">
                <a:latin typeface="Times New Roman" pitchFamily="18" charset="0"/>
                <a:cs typeface="Times New Roman" pitchFamily="18" charset="0"/>
              </a:rPr>
              <a:t>dụng</a:t>
            </a:r>
            <a:r>
              <a:rPr lang="en-US" sz="4000" b="1" i="1" dirty="0" smtClean="0">
                <a:latin typeface="Times New Roman" pitchFamily="18" charset="0"/>
                <a:cs typeface="Times New Roman" pitchFamily="18" charset="0"/>
              </a:rPr>
              <a:t> </a:t>
            </a:r>
            <a:r>
              <a:rPr lang="en-US" sz="4000" b="1" i="1" dirty="0">
                <a:latin typeface="Times New Roman" pitchFamily="18" charset="0"/>
                <a:cs typeface="Times New Roman" pitchFamily="18" charset="0"/>
              </a:rPr>
              <a:t>Sort </a:t>
            </a:r>
            <a:r>
              <a:rPr lang="en-US" sz="4000" b="1" i="1" dirty="0" smtClean="0">
                <a:latin typeface="Times New Roman" pitchFamily="18" charset="0"/>
                <a:cs typeface="Times New Roman" pitchFamily="18" charset="0"/>
              </a:rPr>
              <a:t/>
            </a:r>
            <a:br>
              <a:rPr lang="en-US" sz="4000" b="1" i="1" dirty="0" smtClean="0">
                <a:latin typeface="Times New Roman" pitchFamily="18" charset="0"/>
                <a:cs typeface="Times New Roman" pitchFamily="18" charset="0"/>
              </a:rPr>
            </a:br>
            <a:r>
              <a:rPr lang="en-US" sz="4000" b="1" i="1" dirty="0" err="1" smtClean="0">
                <a:latin typeface="Times New Roman" pitchFamily="18" charset="0"/>
                <a:cs typeface="Times New Roman" pitchFamily="18" charset="0"/>
              </a:rPr>
              <a:t>trong</a:t>
            </a:r>
            <a:r>
              <a:rPr lang="en-US" sz="4000" b="1" i="1" dirty="0" smtClean="0">
                <a:latin typeface="Times New Roman" pitchFamily="18" charset="0"/>
                <a:cs typeface="Times New Roman" pitchFamily="18" charset="0"/>
              </a:rPr>
              <a:t> </a:t>
            </a:r>
            <a:r>
              <a:rPr lang="en-US" sz="4000" b="1" i="1" dirty="0" err="1">
                <a:latin typeface="Times New Roman" pitchFamily="18" charset="0"/>
                <a:cs typeface="Times New Roman" pitchFamily="18" charset="0"/>
              </a:rPr>
              <a:t>thư</a:t>
            </a:r>
            <a:r>
              <a:rPr lang="en-US" sz="4000" b="1" i="1" dirty="0">
                <a:latin typeface="Times New Roman" pitchFamily="18" charset="0"/>
                <a:cs typeface="Times New Roman" pitchFamily="18" charset="0"/>
              </a:rPr>
              <a:t> </a:t>
            </a:r>
            <a:r>
              <a:rPr lang="en-US" sz="4000" b="1" i="1" dirty="0" err="1">
                <a:latin typeface="Times New Roman" pitchFamily="18" charset="0"/>
                <a:cs typeface="Times New Roman" pitchFamily="18" charset="0"/>
              </a:rPr>
              <a:t>viện</a:t>
            </a:r>
            <a:endParaRPr lang="en-US" sz="4000" b="1" i="1" dirty="0">
              <a:latin typeface="Times New Roman" pitchFamily="18" charset="0"/>
              <a:cs typeface="Times New Roman" pitchFamily="18" charset="0"/>
            </a:endParaRPr>
          </a:p>
        </p:txBody>
      </p:sp>
      <p:sp>
        <p:nvSpPr>
          <p:cNvPr id="3" name="Content Placeholder 2"/>
          <p:cNvSpPr>
            <a:spLocks noGrp="1"/>
          </p:cNvSpPr>
          <p:nvPr>
            <p:ph idx="1"/>
          </p:nvPr>
        </p:nvSpPr>
        <p:spPr>
          <a:xfrm>
            <a:off x="741055" y="3276294"/>
            <a:ext cx="7718263" cy="2595985"/>
          </a:xfrm>
        </p:spPr>
        <p:txBody>
          <a:bodyPr>
            <a:normAutofit lnSpcReduction="10000"/>
          </a:bodyPr>
          <a:lstStyle/>
          <a:p>
            <a:r>
              <a:rPr lang="en-US" sz="4000"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Lựa</a:t>
            </a:r>
            <a:r>
              <a:rPr lang="en-US" sz="40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chọn</a:t>
            </a:r>
            <a:r>
              <a:rPr lang="en-US" sz="40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thuật</a:t>
            </a:r>
            <a:r>
              <a:rPr lang="en-US" sz="40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toán</a:t>
            </a:r>
            <a:r>
              <a:rPr lang="en-US" sz="40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sắp</a:t>
            </a:r>
            <a:r>
              <a:rPr lang="en-US" sz="40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xếp</a:t>
            </a:r>
            <a:r>
              <a:rPr lang="en-US" sz="40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hợp</a:t>
            </a:r>
            <a:r>
              <a:rPr lang="en-US" sz="40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lý</a:t>
            </a:r>
            <a:endParaRPr lang="en-US" sz="40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p>
            <a:pPr marL="0" indent="0">
              <a:buNone/>
            </a:pPr>
            <a:endParaRPr lang="en-US" sz="40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p>
            <a:r>
              <a:rPr lang="en-US" sz="4000"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Tìm</a:t>
            </a:r>
            <a:r>
              <a:rPr lang="en-US" sz="40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hiểu</a:t>
            </a:r>
            <a:r>
              <a:rPr lang="en-US" sz="40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về</a:t>
            </a:r>
            <a:r>
              <a:rPr lang="en-US" sz="40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hàm</a:t>
            </a:r>
            <a:r>
              <a:rPr lang="en-US" sz="40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sort </a:t>
            </a:r>
            <a:r>
              <a:rPr lang="en-US" sz="4000"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trong</a:t>
            </a:r>
            <a:r>
              <a:rPr lang="en-US" sz="40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thư</a:t>
            </a:r>
            <a:r>
              <a:rPr lang="en-US" sz="40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viện</a:t>
            </a:r>
            <a:r>
              <a:rPr lang="en-US" sz="40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của</a:t>
            </a:r>
            <a:r>
              <a:rPr lang="en-US" sz="40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C++</a:t>
            </a:r>
          </a:p>
        </p:txBody>
      </p:sp>
      <p:pic>
        <p:nvPicPr>
          <p:cNvPr id="4"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44794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54376" y="527605"/>
            <a:ext cx="7891924" cy="763525"/>
          </a:xfrm>
        </p:spPr>
        <p:txBody>
          <a:bodyPr/>
          <a:lstStyle/>
          <a:p>
            <a:r>
              <a:rPr lang="en-US" b="1" i="1" dirty="0" err="1">
                <a:latin typeface="Times New Roman" pitchFamily="18" charset="0"/>
                <a:cs typeface="Times New Roman" pitchFamily="18" charset="0"/>
              </a:rPr>
              <a:t>Lựa</a:t>
            </a:r>
            <a:r>
              <a:rPr lang="en-US" b="1" i="1" dirty="0">
                <a:latin typeface="Times New Roman" pitchFamily="18" charset="0"/>
                <a:cs typeface="Times New Roman" pitchFamily="18" charset="0"/>
              </a:rPr>
              <a:t> </a:t>
            </a:r>
            <a:r>
              <a:rPr lang="en-US" b="1" i="1" dirty="0" err="1">
                <a:latin typeface="Times New Roman" pitchFamily="18" charset="0"/>
                <a:cs typeface="Times New Roman" pitchFamily="18" charset="0"/>
              </a:rPr>
              <a:t>chọn</a:t>
            </a:r>
            <a:r>
              <a:rPr lang="en-US" b="1" i="1" dirty="0">
                <a:latin typeface="Times New Roman" pitchFamily="18" charset="0"/>
                <a:cs typeface="Times New Roman" pitchFamily="18" charset="0"/>
              </a:rPr>
              <a:t> </a:t>
            </a:r>
            <a:r>
              <a:rPr lang="en-US" b="1" i="1" dirty="0" err="1">
                <a:latin typeface="Times New Roman" pitchFamily="18" charset="0"/>
                <a:cs typeface="Times New Roman" pitchFamily="18" charset="0"/>
              </a:rPr>
              <a:t>thuật</a:t>
            </a:r>
            <a:r>
              <a:rPr lang="en-US" b="1" i="1" dirty="0">
                <a:latin typeface="Times New Roman" pitchFamily="18" charset="0"/>
                <a:cs typeface="Times New Roman" pitchFamily="18" charset="0"/>
              </a:rPr>
              <a:t> </a:t>
            </a:r>
            <a:r>
              <a:rPr lang="en-US" b="1" i="1" dirty="0" err="1">
                <a:latin typeface="Times New Roman" pitchFamily="18" charset="0"/>
                <a:cs typeface="Times New Roman" pitchFamily="18" charset="0"/>
              </a:rPr>
              <a:t>toán</a:t>
            </a:r>
            <a:r>
              <a:rPr lang="en-US" b="1" i="1" dirty="0">
                <a:latin typeface="Times New Roman" pitchFamily="18" charset="0"/>
                <a:cs typeface="Times New Roman" pitchFamily="18" charset="0"/>
              </a:rPr>
              <a:t> </a:t>
            </a:r>
            <a:r>
              <a:rPr lang="en-US" b="1" i="1" dirty="0" err="1">
                <a:latin typeface="Times New Roman" pitchFamily="18" charset="0"/>
                <a:cs typeface="Times New Roman" pitchFamily="18" charset="0"/>
              </a:rPr>
              <a:t>sắp</a:t>
            </a:r>
            <a:r>
              <a:rPr lang="en-US" b="1" i="1" dirty="0">
                <a:latin typeface="Times New Roman" pitchFamily="18" charset="0"/>
                <a:cs typeface="Times New Roman" pitchFamily="18" charset="0"/>
              </a:rPr>
              <a:t> </a:t>
            </a:r>
            <a:r>
              <a:rPr lang="en-US" b="1" i="1" dirty="0" err="1">
                <a:latin typeface="Times New Roman" pitchFamily="18" charset="0"/>
                <a:cs typeface="Times New Roman" pitchFamily="18" charset="0"/>
              </a:rPr>
              <a:t>xếp</a:t>
            </a:r>
            <a:r>
              <a:rPr lang="en-US" b="1" i="1" dirty="0">
                <a:latin typeface="Times New Roman" pitchFamily="18" charset="0"/>
                <a:cs typeface="Times New Roman" pitchFamily="18" charset="0"/>
              </a:rPr>
              <a:t> </a:t>
            </a:r>
            <a:r>
              <a:rPr lang="en-US" b="1" i="1" dirty="0" err="1">
                <a:latin typeface="Times New Roman" pitchFamily="18" charset="0"/>
                <a:cs typeface="Times New Roman" pitchFamily="18" charset="0"/>
              </a:rPr>
              <a:t>hợp</a:t>
            </a:r>
            <a:r>
              <a:rPr lang="en-US" b="1" i="1" dirty="0">
                <a:latin typeface="Times New Roman" pitchFamily="18" charset="0"/>
                <a:cs typeface="Times New Roman" pitchFamily="18" charset="0"/>
              </a:rPr>
              <a:t> </a:t>
            </a:r>
            <a:r>
              <a:rPr lang="en-US" b="1" i="1" dirty="0" err="1">
                <a:latin typeface="Times New Roman" pitchFamily="18" charset="0"/>
                <a:cs typeface="Times New Roman" pitchFamily="18" charset="0"/>
              </a:rPr>
              <a:t>lý</a:t>
            </a:r>
            <a:endParaRPr lang="en-US" b="1" i="1" dirty="0">
              <a:latin typeface="Times New Roman" pitchFamily="18" charset="0"/>
              <a:cs typeface="Times New Roman" pitchFamily="18" charset="0"/>
            </a:endParaRPr>
          </a:p>
        </p:txBody>
      </p:sp>
      <p:sp>
        <p:nvSpPr>
          <p:cNvPr id="5" name="Content Placeholder 4"/>
          <p:cNvSpPr>
            <a:spLocks noGrp="1"/>
          </p:cNvSpPr>
          <p:nvPr>
            <p:ph idx="1"/>
          </p:nvPr>
        </p:nvSpPr>
        <p:spPr>
          <a:xfrm>
            <a:off x="1365195" y="1291130"/>
            <a:ext cx="6670284" cy="610819"/>
          </a:xfrm>
        </p:spPr>
        <p:txBody>
          <a:bodyPr/>
          <a:lstStyle/>
          <a:p>
            <a:r>
              <a:rPr lang="en-US" dirty="0" smtClean="0">
                <a:effectLst>
                  <a:outerShdw blurRad="38100" dist="38100" dir="2700000" algn="tl">
                    <a:srgbClr val="000000">
                      <a:alpha val="43137"/>
                    </a:srgbClr>
                  </a:outerShdw>
                </a:effectLst>
                <a:latin typeface="Times New Roman" pitchFamily="18" charset="0"/>
                <a:cs typeface="Times New Roman" pitchFamily="18" charset="0"/>
              </a:rPr>
              <a:t>So </a:t>
            </a:r>
            <a:r>
              <a:rPr lang="en-US" dirty="0" err="1" smtClean="0">
                <a:effectLst>
                  <a:outerShdw blurRad="38100" dist="38100" dir="2700000" algn="tl">
                    <a:srgbClr val="000000">
                      <a:alpha val="43137"/>
                    </a:srgbClr>
                  </a:outerShdw>
                </a:effectLst>
                <a:latin typeface="Times New Roman" pitchFamily="18" charset="0"/>
                <a:cs typeface="Times New Roman" pitchFamily="18" charset="0"/>
              </a:rPr>
              <a:t>sánh</a:t>
            </a:r>
            <a:r>
              <a:rPr lang="en-US"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effectLst>
                  <a:outerShdw blurRad="38100" dist="38100" dir="2700000" algn="tl">
                    <a:srgbClr val="000000">
                      <a:alpha val="43137"/>
                    </a:srgbClr>
                  </a:outerShdw>
                </a:effectLst>
                <a:latin typeface="Times New Roman" pitchFamily="18" charset="0"/>
                <a:cs typeface="Times New Roman" pitchFamily="18" charset="0"/>
              </a:rPr>
              <a:t>mức</a:t>
            </a:r>
            <a:r>
              <a:rPr lang="en-US"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effectLst>
                  <a:outerShdw blurRad="38100" dist="38100" dir="2700000" algn="tl">
                    <a:srgbClr val="000000">
                      <a:alpha val="43137"/>
                    </a:srgbClr>
                  </a:outerShdw>
                </a:effectLst>
                <a:latin typeface="Times New Roman" pitchFamily="18" charset="0"/>
                <a:cs typeface="Times New Roman" pitchFamily="18" charset="0"/>
              </a:rPr>
              <a:t>độ</a:t>
            </a:r>
            <a:r>
              <a:rPr lang="en-US"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effectLst>
                  <a:outerShdw blurRad="38100" dist="38100" dir="2700000" algn="tl">
                    <a:srgbClr val="000000">
                      <a:alpha val="43137"/>
                    </a:srgbClr>
                  </a:outerShdw>
                </a:effectLst>
                <a:latin typeface="Times New Roman" pitchFamily="18" charset="0"/>
                <a:cs typeface="Times New Roman" pitchFamily="18" charset="0"/>
              </a:rPr>
              <a:t>tối</a:t>
            </a:r>
            <a:r>
              <a:rPr lang="en-US"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effectLst>
                  <a:outerShdw blurRad="38100" dist="38100" dir="2700000" algn="tl">
                    <a:srgbClr val="000000">
                      <a:alpha val="43137"/>
                    </a:srgbClr>
                  </a:outerShdw>
                </a:effectLst>
                <a:latin typeface="Times New Roman" pitchFamily="18" charset="0"/>
                <a:cs typeface="Times New Roman" pitchFamily="18" charset="0"/>
              </a:rPr>
              <a:t>ưu</a:t>
            </a:r>
            <a:r>
              <a:rPr lang="en-US"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effectLst>
                  <a:outerShdw blurRad="38100" dist="38100" dir="2700000" algn="tl">
                    <a:srgbClr val="000000">
                      <a:alpha val="43137"/>
                    </a:srgbClr>
                  </a:outerShdw>
                </a:effectLst>
                <a:latin typeface="Times New Roman" pitchFamily="18" charset="0"/>
                <a:cs typeface="Times New Roman" pitchFamily="18" charset="0"/>
              </a:rPr>
              <a:t>giữa</a:t>
            </a:r>
            <a:r>
              <a:rPr lang="en-US"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effectLst>
                  <a:outerShdw blurRad="38100" dist="38100" dir="2700000" algn="tl">
                    <a:srgbClr val="000000">
                      <a:alpha val="43137"/>
                    </a:srgbClr>
                  </a:outerShdw>
                </a:effectLst>
                <a:latin typeface="Times New Roman" pitchFamily="18" charset="0"/>
                <a:cs typeface="Times New Roman" pitchFamily="18" charset="0"/>
              </a:rPr>
              <a:t>các</a:t>
            </a:r>
            <a:r>
              <a:rPr lang="en-US"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effectLst>
                  <a:outerShdw blurRad="38100" dist="38100" dir="2700000" algn="tl">
                    <a:srgbClr val="000000">
                      <a:alpha val="43137"/>
                    </a:srgbClr>
                  </a:outerShdw>
                </a:effectLst>
                <a:latin typeface="Times New Roman" pitchFamily="18" charset="0"/>
                <a:cs typeface="Times New Roman" pitchFamily="18" charset="0"/>
              </a:rPr>
              <a:t>thuật</a:t>
            </a:r>
            <a:r>
              <a:rPr lang="en-US"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effectLst>
                  <a:outerShdw blurRad="38100" dist="38100" dir="2700000" algn="tl">
                    <a:srgbClr val="000000">
                      <a:alpha val="43137"/>
                    </a:srgbClr>
                  </a:outerShdw>
                </a:effectLst>
                <a:latin typeface="Times New Roman" pitchFamily="18" charset="0"/>
                <a:cs typeface="Times New Roman" pitchFamily="18" charset="0"/>
              </a:rPr>
              <a:t>toán</a:t>
            </a:r>
            <a:endParaRPr lang="en-US" dirty="0" smtClean="0">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6"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12160" y="1878456"/>
            <a:ext cx="5927730" cy="4299233"/>
          </a:xfrm>
          <a:prstGeom prst="rect">
            <a:avLst/>
          </a:prstGeom>
        </p:spPr>
      </p:pic>
    </p:spTree>
    <p:extLst>
      <p:ext uri="{BB962C8B-B14F-4D97-AF65-F5344CB8AC3E}">
        <p14:creationId xmlns:p14="http://schemas.microsoft.com/office/powerpoint/2010/main" val="35747180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54376" y="527605"/>
            <a:ext cx="7891924" cy="763525"/>
          </a:xfrm>
        </p:spPr>
        <p:txBody>
          <a:bodyPr/>
          <a:lstStyle/>
          <a:p>
            <a:r>
              <a:rPr lang="en-US" b="1" i="1" dirty="0" err="1">
                <a:latin typeface="Times New Roman" pitchFamily="18" charset="0"/>
                <a:cs typeface="Times New Roman" pitchFamily="18" charset="0"/>
              </a:rPr>
              <a:t>Lựa</a:t>
            </a:r>
            <a:r>
              <a:rPr lang="en-US" b="1" i="1" dirty="0">
                <a:latin typeface="Times New Roman" pitchFamily="18" charset="0"/>
                <a:cs typeface="Times New Roman" pitchFamily="18" charset="0"/>
              </a:rPr>
              <a:t> </a:t>
            </a:r>
            <a:r>
              <a:rPr lang="en-US" b="1" i="1" dirty="0" err="1">
                <a:latin typeface="Times New Roman" pitchFamily="18" charset="0"/>
                <a:cs typeface="Times New Roman" pitchFamily="18" charset="0"/>
              </a:rPr>
              <a:t>chọn</a:t>
            </a:r>
            <a:r>
              <a:rPr lang="en-US" b="1" i="1" dirty="0">
                <a:latin typeface="Times New Roman" pitchFamily="18" charset="0"/>
                <a:cs typeface="Times New Roman" pitchFamily="18" charset="0"/>
              </a:rPr>
              <a:t> </a:t>
            </a:r>
            <a:r>
              <a:rPr lang="en-US" b="1" i="1" dirty="0" err="1">
                <a:latin typeface="Times New Roman" pitchFamily="18" charset="0"/>
                <a:cs typeface="Times New Roman" pitchFamily="18" charset="0"/>
              </a:rPr>
              <a:t>thuật</a:t>
            </a:r>
            <a:r>
              <a:rPr lang="en-US" b="1" i="1" dirty="0">
                <a:latin typeface="Times New Roman" pitchFamily="18" charset="0"/>
                <a:cs typeface="Times New Roman" pitchFamily="18" charset="0"/>
              </a:rPr>
              <a:t> </a:t>
            </a:r>
            <a:r>
              <a:rPr lang="en-US" b="1" i="1" dirty="0" err="1">
                <a:latin typeface="Times New Roman" pitchFamily="18" charset="0"/>
                <a:cs typeface="Times New Roman" pitchFamily="18" charset="0"/>
              </a:rPr>
              <a:t>toán</a:t>
            </a:r>
            <a:r>
              <a:rPr lang="en-US" b="1" i="1" dirty="0">
                <a:latin typeface="Times New Roman" pitchFamily="18" charset="0"/>
                <a:cs typeface="Times New Roman" pitchFamily="18" charset="0"/>
              </a:rPr>
              <a:t> </a:t>
            </a:r>
            <a:r>
              <a:rPr lang="en-US" b="1" i="1" dirty="0" err="1">
                <a:latin typeface="Times New Roman" pitchFamily="18" charset="0"/>
                <a:cs typeface="Times New Roman" pitchFamily="18" charset="0"/>
              </a:rPr>
              <a:t>sắp</a:t>
            </a:r>
            <a:r>
              <a:rPr lang="en-US" b="1" i="1" dirty="0">
                <a:latin typeface="Times New Roman" pitchFamily="18" charset="0"/>
                <a:cs typeface="Times New Roman" pitchFamily="18" charset="0"/>
              </a:rPr>
              <a:t> </a:t>
            </a:r>
            <a:r>
              <a:rPr lang="en-US" b="1" i="1" dirty="0" err="1">
                <a:latin typeface="Times New Roman" pitchFamily="18" charset="0"/>
                <a:cs typeface="Times New Roman" pitchFamily="18" charset="0"/>
              </a:rPr>
              <a:t>xếp</a:t>
            </a:r>
            <a:r>
              <a:rPr lang="en-US" b="1" i="1" dirty="0">
                <a:latin typeface="Times New Roman" pitchFamily="18" charset="0"/>
                <a:cs typeface="Times New Roman" pitchFamily="18" charset="0"/>
              </a:rPr>
              <a:t> </a:t>
            </a:r>
            <a:r>
              <a:rPr lang="en-US" b="1" i="1" dirty="0" err="1">
                <a:latin typeface="Times New Roman" pitchFamily="18" charset="0"/>
                <a:cs typeface="Times New Roman" pitchFamily="18" charset="0"/>
              </a:rPr>
              <a:t>hợp</a:t>
            </a:r>
            <a:r>
              <a:rPr lang="en-US" b="1" i="1" dirty="0">
                <a:latin typeface="Times New Roman" pitchFamily="18" charset="0"/>
                <a:cs typeface="Times New Roman" pitchFamily="18" charset="0"/>
              </a:rPr>
              <a:t> </a:t>
            </a:r>
            <a:r>
              <a:rPr lang="en-US" b="1" i="1" dirty="0" err="1">
                <a:latin typeface="Times New Roman" pitchFamily="18" charset="0"/>
                <a:cs typeface="Times New Roman" pitchFamily="18" charset="0"/>
              </a:rPr>
              <a:t>lý</a:t>
            </a:r>
            <a:endParaRPr lang="en-US" b="1" i="1" dirty="0">
              <a:latin typeface="Times New Roman" pitchFamily="18" charset="0"/>
              <a:cs typeface="Times New Roman" pitchFamily="18" charset="0"/>
            </a:endParaRPr>
          </a:p>
        </p:txBody>
      </p:sp>
      <p:sp>
        <p:nvSpPr>
          <p:cNvPr id="5" name="Content Placeholder 4"/>
          <p:cNvSpPr>
            <a:spLocks noGrp="1"/>
          </p:cNvSpPr>
          <p:nvPr>
            <p:ph idx="1"/>
          </p:nvPr>
        </p:nvSpPr>
        <p:spPr>
          <a:xfrm>
            <a:off x="1365195" y="1291130"/>
            <a:ext cx="6670284" cy="610819"/>
          </a:xfrm>
        </p:spPr>
        <p:txBody>
          <a:bodyPr/>
          <a:lstStyle/>
          <a:p>
            <a:r>
              <a:rPr lang="en-US" dirty="0" smtClean="0">
                <a:effectLst>
                  <a:outerShdw blurRad="38100" dist="38100" dir="2700000" algn="tl">
                    <a:srgbClr val="000000">
                      <a:alpha val="43137"/>
                    </a:srgbClr>
                  </a:outerShdw>
                </a:effectLst>
                <a:latin typeface="Times New Roman" pitchFamily="18" charset="0"/>
                <a:cs typeface="Times New Roman" pitchFamily="18" charset="0"/>
              </a:rPr>
              <a:t>So </a:t>
            </a:r>
            <a:r>
              <a:rPr lang="en-US" dirty="0" err="1" smtClean="0">
                <a:effectLst>
                  <a:outerShdw blurRad="38100" dist="38100" dir="2700000" algn="tl">
                    <a:srgbClr val="000000">
                      <a:alpha val="43137"/>
                    </a:srgbClr>
                  </a:outerShdw>
                </a:effectLst>
                <a:latin typeface="Times New Roman" pitchFamily="18" charset="0"/>
                <a:cs typeface="Times New Roman" pitchFamily="18" charset="0"/>
              </a:rPr>
              <a:t>sánh</a:t>
            </a:r>
            <a:r>
              <a:rPr lang="en-US"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effectLst>
                  <a:outerShdw blurRad="38100" dist="38100" dir="2700000" algn="tl">
                    <a:srgbClr val="000000">
                      <a:alpha val="43137"/>
                    </a:srgbClr>
                  </a:outerShdw>
                </a:effectLst>
                <a:latin typeface="Times New Roman" pitchFamily="18" charset="0"/>
                <a:cs typeface="Times New Roman" pitchFamily="18" charset="0"/>
              </a:rPr>
              <a:t>mức</a:t>
            </a:r>
            <a:r>
              <a:rPr lang="en-US"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effectLst>
                  <a:outerShdw blurRad="38100" dist="38100" dir="2700000" algn="tl">
                    <a:srgbClr val="000000">
                      <a:alpha val="43137"/>
                    </a:srgbClr>
                  </a:outerShdw>
                </a:effectLst>
                <a:latin typeface="Times New Roman" pitchFamily="18" charset="0"/>
                <a:cs typeface="Times New Roman" pitchFamily="18" charset="0"/>
              </a:rPr>
              <a:t>độ</a:t>
            </a:r>
            <a:r>
              <a:rPr lang="en-US"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effectLst>
                  <a:outerShdw blurRad="38100" dist="38100" dir="2700000" algn="tl">
                    <a:srgbClr val="000000">
                      <a:alpha val="43137"/>
                    </a:srgbClr>
                  </a:outerShdw>
                </a:effectLst>
                <a:latin typeface="Times New Roman" pitchFamily="18" charset="0"/>
                <a:cs typeface="Times New Roman" pitchFamily="18" charset="0"/>
              </a:rPr>
              <a:t>tối</a:t>
            </a:r>
            <a:r>
              <a:rPr lang="en-US"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effectLst>
                  <a:outerShdw blurRad="38100" dist="38100" dir="2700000" algn="tl">
                    <a:srgbClr val="000000">
                      <a:alpha val="43137"/>
                    </a:srgbClr>
                  </a:outerShdw>
                </a:effectLst>
                <a:latin typeface="Times New Roman" pitchFamily="18" charset="0"/>
                <a:cs typeface="Times New Roman" pitchFamily="18" charset="0"/>
              </a:rPr>
              <a:t>ưu</a:t>
            </a:r>
            <a:r>
              <a:rPr lang="en-US"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effectLst>
                  <a:outerShdw blurRad="38100" dist="38100" dir="2700000" algn="tl">
                    <a:srgbClr val="000000">
                      <a:alpha val="43137"/>
                    </a:srgbClr>
                  </a:outerShdw>
                </a:effectLst>
                <a:latin typeface="Times New Roman" pitchFamily="18" charset="0"/>
                <a:cs typeface="Times New Roman" pitchFamily="18" charset="0"/>
              </a:rPr>
              <a:t>giữa</a:t>
            </a:r>
            <a:r>
              <a:rPr lang="en-US"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effectLst>
                  <a:outerShdw blurRad="38100" dist="38100" dir="2700000" algn="tl">
                    <a:srgbClr val="000000">
                      <a:alpha val="43137"/>
                    </a:srgbClr>
                  </a:outerShdw>
                </a:effectLst>
                <a:latin typeface="Times New Roman" pitchFamily="18" charset="0"/>
                <a:cs typeface="Times New Roman" pitchFamily="18" charset="0"/>
              </a:rPr>
              <a:t>các</a:t>
            </a:r>
            <a:r>
              <a:rPr lang="en-US"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effectLst>
                  <a:outerShdw blurRad="38100" dist="38100" dir="2700000" algn="tl">
                    <a:srgbClr val="000000">
                      <a:alpha val="43137"/>
                    </a:srgbClr>
                  </a:outerShdw>
                </a:effectLst>
                <a:latin typeface="Times New Roman" pitchFamily="18" charset="0"/>
                <a:cs typeface="Times New Roman" pitchFamily="18" charset="0"/>
              </a:rPr>
              <a:t>thuật</a:t>
            </a:r>
            <a:r>
              <a:rPr lang="en-US"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effectLst>
                  <a:outerShdw blurRad="38100" dist="38100" dir="2700000" algn="tl">
                    <a:srgbClr val="000000">
                      <a:alpha val="43137"/>
                    </a:srgbClr>
                  </a:outerShdw>
                </a:effectLst>
                <a:latin typeface="Times New Roman" pitchFamily="18" charset="0"/>
                <a:cs typeface="Times New Roman" pitchFamily="18" charset="0"/>
              </a:rPr>
              <a:t>toán</a:t>
            </a:r>
            <a:endParaRPr lang="en-US" dirty="0" smtClean="0">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6"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260" y="2054655"/>
            <a:ext cx="8562975" cy="4333875"/>
          </a:xfrm>
          <a:prstGeom prst="rect">
            <a:avLst/>
          </a:prstGeom>
        </p:spPr>
      </p:pic>
    </p:spTree>
    <p:extLst>
      <p:ext uri="{BB962C8B-B14F-4D97-AF65-F5344CB8AC3E}">
        <p14:creationId xmlns:p14="http://schemas.microsoft.com/office/powerpoint/2010/main" val="190451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2"/>
          </p:nvPr>
        </p:nvSpPr>
        <p:spPr>
          <a:xfrm>
            <a:off x="448965" y="2665474"/>
            <a:ext cx="8238049" cy="2901395"/>
          </a:xfrm>
        </p:spPr>
        <p:txBody>
          <a:bodyPr>
            <a:normAutofit fontScale="92500" lnSpcReduction="10000"/>
          </a:bodyPr>
          <a:lstStyle/>
          <a:p>
            <a:pPr algn="l"/>
            <a:r>
              <a:rPr lang="en-US" sz="3200" b="1"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Giới</a:t>
            </a:r>
            <a:r>
              <a:rPr lang="en-US" sz="3200" b="1"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sz="3200" b="1"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thiệu</a:t>
            </a:r>
            <a:endParaRPr lang="en-US" sz="3200" b="1"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endParaRPr>
          </a:p>
          <a:p>
            <a:pPr marL="0" indent="0" algn="l">
              <a:buNone/>
            </a:pP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Việc </a:t>
            </a:r>
            <a:r>
              <a:rPr lang="vi-VN" dirty="0">
                <a:latin typeface="Times New Roman" pitchFamily="18" charset="0"/>
                <a:cs typeface="Times New Roman" pitchFamily="18" charset="0"/>
              </a:rPr>
              <a:t>vận dụng những thư viện hỗ trợ trong C++ rất quan trọng (</a:t>
            </a:r>
            <a:r>
              <a:rPr lang="vi-VN" dirty="0" smtClean="0">
                <a:latin typeface="Times New Roman" pitchFamily="18" charset="0"/>
                <a:cs typeface="Times New Roman" pitchFamily="18" charset="0"/>
              </a:rPr>
              <a:t>STL</a:t>
            </a:r>
            <a:r>
              <a:rPr lang="en-US" dirty="0" smtClean="0">
                <a:latin typeface="Times New Roman" pitchFamily="18" charset="0"/>
                <a:cs typeface="Times New Roman" pitchFamily="18" charset="0"/>
              </a:rPr>
              <a:t> - Standard </a:t>
            </a:r>
            <a:r>
              <a:rPr lang="en-US" dirty="0">
                <a:latin typeface="Times New Roman" pitchFamily="18" charset="0"/>
                <a:cs typeface="Times New Roman" pitchFamily="18" charset="0"/>
              </a:rPr>
              <a:t>Template </a:t>
            </a:r>
            <a:r>
              <a:rPr lang="en-US" dirty="0" smtClean="0">
                <a:latin typeface="Times New Roman" pitchFamily="18" charset="0"/>
                <a:cs typeface="Times New Roman" pitchFamily="18" charset="0"/>
              </a:rPr>
              <a:t>Library</a:t>
            </a:r>
            <a:r>
              <a:rPr lang="vi-VN" dirty="0" smtClean="0">
                <a:latin typeface="Times New Roman" pitchFamily="18" charset="0"/>
                <a:cs typeface="Times New Roman" pitchFamily="18" charset="0"/>
              </a:rPr>
              <a:t>). </a:t>
            </a:r>
            <a:r>
              <a:rPr lang="vi-VN" dirty="0">
                <a:latin typeface="Times New Roman" pitchFamily="18" charset="0"/>
                <a:cs typeface="Times New Roman" pitchFamily="18" charset="0"/>
              </a:rPr>
              <a:t>Đặc biệt là sử dụng thư viện algorithm để hỗ trợ giải quyết những vấn đề một cách nhanh chóng thay vì phải viết lại</a:t>
            </a:r>
            <a:r>
              <a:rPr lang="vi-VN" dirty="0" smtClean="0">
                <a:latin typeface="Times New Roman" pitchFamily="18" charset="0"/>
                <a:cs typeface="Times New Roman" pitchFamily="18" charset="0"/>
              </a:rPr>
              <a:t>.</a:t>
            </a:r>
          </a:p>
          <a:p>
            <a:pPr algn="l"/>
            <a:r>
              <a:rPr lang="en-US" sz="3200" b="1"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Cách</a:t>
            </a:r>
            <a:r>
              <a:rPr lang="en-US" sz="3200" b="1"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sz="3200" b="1"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khai</a:t>
            </a:r>
            <a:r>
              <a:rPr lang="en-US" sz="3200" b="1"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sz="3200" b="1"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báo</a:t>
            </a:r>
            <a:r>
              <a:rPr lang="en-US" sz="3200" b="1"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p>
          <a:p>
            <a:pPr marL="0" indent="0" algn="l">
              <a:buNone/>
            </a:pPr>
            <a:r>
              <a:rPr lang="en-US" sz="3200" dirty="0" smtClean="0"/>
              <a:t>	#</a:t>
            </a:r>
            <a:r>
              <a:rPr lang="en-US" sz="3200" dirty="0"/>
              <a:t>include &lt;algorithm&gt;</a:t>
            </a:r>
          </a:p>
          <a:p>
            <a:pPr marL="0" indent="0" algn="l">
              <a:buNone/>
            </a:pPr>
            <a:endParaRPr lang="en-US" sz="3200" b="1"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9"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2434130" y="1138425"/>
            <a:ext cx="6423651" cy="1374345"/>
          </a:xfrm>
          <a:prstGeom prst="rect">
            <a:avLst/>
          </a:prstGeom>
        </p:spPr>
        <p:txBody>
          <a:bodyPr vert="horz" lIns="91440" tIns="45720" rIns="91440" bIns="45720" rtlCol="0" anchor="ctr">
            <a:noAutofit/>
          </a:bodyPr>
          <a:lstStyle>
            <a:lvl1pPr algn="r" defTabSz="914400" rtl="0" eaLnBrk="1" latinLnBrk="0" hangingPunct="1">
              <a:spcBef>
                <a:spcPct val="0"/>
              </a:spcBef>
              <a:buNone/>
              <a:defRPr sz="3600" kern="1200">
                <a:solidFill>
                  <a:schemeClr val="bg1"/>
                </a:solidFill>
                <a:effectLst>
                  <a:outerShdw blurRad="50800" dist="38100" dir="2700000" algn="tl" rotWithShape="0">
                    <a:prstClr val="black">
                      <a:alpha val="70000"/>
                    </a:prstClr>
                  </a:outerShdw>
                </a:effectLst>
                <a:latin typeface="+mj-lt"/>
                <a:ea typeface="+mj-ea"/>
                <a:cs typeface="+mj-cs"/>
              </a:defRPr>
            </a:lvl1pPr>
          </a:lstStyle>
          <a:p>
            <a:r>
              <a:rPr lang="en-US" sz="4000" b="1" i="1" dirty="0" err="1" smtClean="0">
                <a:latin typeface="Times New Roman" pitchFamily="18" charset="0"/>
                <a:cs typeface="Times New Roman" pitchFamily="18" charset="0"/>
              </a:rPr>
              <a:t>Tìm</a:t>
            </a:r>
            <a:r>
              <a:rPr lang="en-US" sz="4000" b="1" i="1" dirty="0" smtClean="0">
                <a:latin typeface="Times New Roman" pitchFamily="18" charset="0"/>
                <a:cs typeface="Times New Roman" pitchFamily="18" charset="0"/>
              </a:rPr>
              <a:t> </a:t>
            </a:r>
            <a:r>
              <a:rPr lang="en-US" sz="4000" b="1" i="1" dirty="0" err="1" smtClean="0">
                <a:latin typeface="Times New Roman" pitchFamily="18" charset="0"/>
                <a:cs typeface="Times New Roman" pitchFamily="18" charset="0"/>
              </a:rPr>
              <a:t>hiểu</a:t>
            </a:r>
            <a:r>
              <a:rPr lang="en-US" sz="4000" b="1" i="1" dirty="0" smtClean="0">
                <a:latin typeface="Times New Roman" pitchFamily="18" charset="0"/>
                <a:cs typeface="Times New Roman" pitchFamily="18" charset="0"/>
              </a:rPr>
              <a:t> </a:t>
            </a:r>
            <a:r>
              <a:rPr lang="en-US" sz="4000" b="1" i="1" dirty="0" err="1" smtClean="0">
                <a:latin typeface="Times New Roman" pitchFamily="18" charset="0"/>
                <a:cs typeface="Times New Roman" pitchFamily="18" charset="0"/>
              </a:rPr>
              <a:t>về</a:t>
            </a:r>
            <a:r>
              <a:rPr lang="en-US" sz="4000" b="1" i="1" dirty="0" smtClean="0">
                <a:latin typeface="Times New Roman" pitchFamily="18" charset="0"/>
                <a:cs typeface="Times New Roman" pitchFamily="18" charset="0"/>
              </a:rPr>
              <a:t> </a:t>
            </a:r>
            <a:r>
              <a:rPr lang="en-US" sz="4000" b="1" i="1" dirty="0" err="1" smtClean="0">
                <a:latin typeface="Times New Roman" pitchFamily="18" charset="0"/>
                <a:cs typeface="Times New Roman" pitchFamily="18" charset="0"/>
              </a:rPr>
              <a:t>hàm</a:t>
            </a:r>
            <a:r>
              <a:rPr lang="en-US" sz="4000" b="1" i="1" dirty="0" smtClean="0">
                <a:latin typeface="Times New Roman" pitchFamily="18" charset="0"/>
                <a:cs typeface="Times New Roman" pitchFamily="18" charset="0"/>
              </a:rPr>
              <a:t> sort </a:t>
            </a:r>
            <a:r>
              <a:rPr lang="en-US" sz="4000" b="1" i="1" dirty="0" err="1" smtClean="0">
                <a:latin typeface="Times New Roman" pitchFamily="18" charset="0"/>
                <a:cs typeface="Times New Roman" pitchFamily="18" charset="0"/>
              </a:rPr>
              <a:t>trong</a:t>
            </a:r>
            <a:r>
              <a:rPr lang="en-US" sz="4000" b="1" i="1" dirty="0" smtClean="0">
                <a:latin typeface="Times New Roman" pitchFamily="18" charset="0"/>
                <a:cs typeface="Times New Roman" pitchFamily="18" charset="0"/>
              </a:rPr>
              <a:t> </a:t>
            </a:r>
            <a:r>
              <a:rPr lang="en-US" sz="4000" b="1" i="1" dirty="0" err="1" smtClean="0">
                <a:latin typeface="Times New Roman" pitchFamily="18" charset="0"/>
                <a:cs typeface="Times New Roman" pitchFamily="18" charset="0"/>
              </a:rPr>
              <a:t>thư</a:t>
            </a:r>
            <a:r>
              <a:rPr lang="en-US" sz="4000" b="1" i="1" dirty="0" smtClean="0">
                <a:latin typeface="Times New Roman" pitchFamily="18" charset="0"/>
                <a:cs typeface="Times New Roman" pitchFamily="18" charset="0"/>
              </a:rPr>
              <a:t> </a:t>
            </a:r>
            <a:r>
              <a:rPr lang="en-US" sz="4000" b="1" i="1" dirty="0" err="1" smtClean="0">
                <a:latin typeface="Times New Roman" pitchFamily="18" charset="0"/>
                <a:cs typeface="Times New Roman" pitchFamily="18" charset="0"/>
              </a:rPr>
              <a:t>viện</a:t>
            </a:r>
            <a:r>
              <a:rPr lang="en-US" sz="4000" b="1" i="1" dirty="0" smtClean="0">
                <a:latin typeface="Times New Roman" pitchFamily="18" charset="0"/>
                <a:cs typeface="Times New Roman" pitchFamily="18" charset="0"/>
              </a:rPr>
              <a:t> </a:t>
            </a:r>
            <a:r>
              <a:rPr lang="en-US" sz="4000" b="1" i="1" dirty="0" err="1" smtClean="0">
                <a:latin typeface="Times New Roman" pitchFamily="18" charset="0"/>
                <a:cs typeface="Times New Roman" pitchFamily="18" charset="0"/>
              </a:rPr>
              <a:t>trong</a:t>
            </a:r>
            <a:r>
              <a:rPr lang="en-US" sz="4000" b="1" i="1" dirty="0" smtClean="0">
                <a:latin typeface="Times New Roman" pitchFamily="18" charset="0"/>
                <a:cs typeface="Times New Roman" pitchFamily="18" charset="0"/>
              </a:rPr>
              <a:t> C++</a:t>
            </a:r>
            <a:endParaRPr lang="en-US" sz="4000" b="1" i="1" dirty="0">
              <a:latin typeface="Times New Roman" pitchFamily="18" charset="0"/>
              <a:cs typeface="Times New Roman" pitchFamily="18" charset="0"/>
            </a:endParaRPr>
          </a:p>
        </p:txBody>
      </p:sp>
    </p:spTree>
    <p:extLst>
      <p:ext uri="{BB962C8B-B14F-4D97-AF65-F5344CB8AC3E}">
        <p14:creationId xmlns:p14="http://schemas.microsoft.com/office/powerpoint/2010/main" val="4170783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833015"/>
            <a:ext cx="8246069" cy="763525"/>
          </a:xfrm>
        </p:spPr>
        <p:txBody>
          <a:bodyPr>
            <a:noAutofit/>
          </a:bodyPr>
          <a:lstStyle/>
          <a:p>
            <a:r>
              <a:rPr lang="en-US" sz="5400" b="1" dirty="0" smtClean="0">
                <a:latin typeface="Times New Roman" pitchFamily="18" charset="0"/>
                <a:cs typeface="Times New Roman" pitchFamily="18" charset="0"/>
              </a:rPr>
              <a:t>Quick Sort</a:t>
            </a:r>
            <a:endParaRPr lang="en-US" sz="5400" b="1" dirty="0">
              <a:latin typeface="Times New Roman" pitchFamily="18" charset="0"/>
              <a:cs typeface="Times New Roman" pitchFamily="18" charset="0"/>
            </a:endParaRPr>
          </a:p>
        </p:txBody>
      </p:sp>
      <p:sp>
        <p:nvSpPr>
          <p:cNvPr id="3" name="Content Placeholder 2"/>
          <p:cNvSpPr>
            <a:spLocks noGrp="1"/>
          </p:cNvSpPr>
          <p:nvPr>
            <p:ph idx="1"/>
          </p:nvPr>
        </p:nvSpPr>
        <p:spPr>
          <a:xfrm>
            <a:off x="1059785" y="1901950"/>
            <a:ext cx="7482546" cy="4428444"/>
          </a:xfrm>
        </p:spPr>
        <p:txBody>
          <a:bodyPr>
            <a:normAutofit/>
          </a:bodyPr>
          <a:lstStyle/>
          <a:p>
            <a:r>
              <a:rPr lang="en-US" sz="4000"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Khái</a:t>
            </a:r>
            <a:r>
              <a:rPr lang="en-US" sz="40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niệm</a:t>
            </a:r>
            <a:endParaRPr lang="en-US" sz="40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p>
            <a:r>
              <a:rPr lang="en-US" sz="40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Ý </a:t>
            </a:r>
            <a:r>
              <a:rPr lang="en-US" sz="4000"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tưởng</a:t>
            </a:r>
            <a:endParaRPr lang="en-US" sz="40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p>
            <a:r>
              <a:rPr lang="en-US" sz="4000"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Đánh</a:t>
            </a:r>
            <a:r>
              <a:rPr lang="en-US" sz="40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giá</a:t>
            </a:r>
            <a:endParaRPr lang="en-US" sz="40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p>
            <a:r>
              <a:rPr lang="en-US" sz="4000"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Cài</a:t>
            </a:r>
            <a:r>
              <a:rPr lang="en-US" sz="40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đặt</a:t>
            </a:r>
            <a:r>
              <a:rPr lang="en-US" sz="40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thuật</a:t>
            </a:r>
            <a:r>
              <a:rPr lang="en-US" sz="40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toán</a:t>
            </a:r>
            <a:endParaRPr lang="en-US" sz="40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p>
            <a:r>
              <a:rPr lang="en-US" sz="4000"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Bài</a:t>
            </a:r>
            <a:r>
              <a:rPr lang="en-US" sz="40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tập</a:t>
            </a:r>
            <a:r>
              <a:rPr lang="en-US" sz="40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ví</a:t>
            </a:r>
            <a:r>
              <a:rPr lang="en-US" sz="40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4000" dirty="0" err="1"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dụ</a:t>
            </a:r>
            <a:endParaRPr lang="en-US" sz="4000"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4"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2"/>
          </p:nvPr>
        </p:nvSpPr>
        <p:spPr>
          <a:xfrm>
            <a:off x="448965" y="2665474"/>
            <a:ext cx="8238049" cy="2901395"/>
          </a:xfrm>
        </p:spPr>
        <p:txBody>
          <a:bodyPr>
            <a:normAutofit/>
          </a:bodyPr>
          <a:lstStyle/>
          <a:p>
            <a:pPr algn="l"/>
            <a:r>
              <a:rPr lang="en-US" sz="3200" b="1"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Hàm</a:t>
            </a:r>
            <a:r>
              <a:rPr lang="en-US" sz="3200" b="1"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Sort</a:t>
            </a:r>
          </a:p>
          <a:p>
            <a:pPr lvl="1" algn="l">
              <a:buFont typeface="Wingdings" pitchFamily="2" charset="2"/>
              <a:buChar char="Ø"/>
            </a:pPr>
            <a:r>
              <a:rPr lang="en-US" sz="2800" dirty="0" err="1" smtClean="0">
                <a:effectLst>
                  <a:outerShdw blurRad="38100" dist="38100" dir="2700000" algn="tl">
                    <a:srgbClr val="000000">
                      <a:alpha val="43137"/>
                    </a:srgbClr>
                  </a:outerShdw>
                </a:effectLst>
                <a:latin typeface="Times New Roman" pitchFamily="18" charset="0"/>
                <a:cs typeface="Times New Roman" pitchFamily="18" charset="0"/>
              </a:rPr>
              <a:t>Sắp</a:t>
            </a:r>
            <a:r>
              <a:rPr lang="en-US" sz="28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800" dirty="0" err="1" smtClean="0">
                <a:effectLst>
                  <a:outerShdw blurRad="38100" dist="38100" dir="2700000" algn="tl">
                    <a:srgbClr val="000000">
                      <a:alpha val="43137"/>
                    </a:srgbClr>
                  </a:outerShdw>
                </a:effectLst>
                <a:latin typeface="Times New Roman" pitchFamily="18" charset="0"/>
                <a:cs typeface="Times New Roman" pitchFamily="18" charset="0"/>
              </a:rPr>
              <a:t>xếp</a:t>
            </a:r>
            <a:r>
              <a:rPr lang="en-US" sz="28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800" dirty="0" err="1" smtClean="0">
                <a:effectLst>
                  <a:outerShdw blurRad="38100" dist="38100" dir="2700000" algn="tl">
                    <a:srgbClr val="000000">
                      <a:alpha val="43137"/>
                    </a:srgbClr>
                  </a:outerShdw>
                </a:effectLst>
                <a:latin typeface="Times New Roman" pitchFamily="18" charset="0"/>
                <a:cs typeface="Times New Roman" pitchFamily="18" charset="0"/>
              </a:rPr>
              <a:t>các</a:t>
            </a:r>
            <a:r>
              <a:rPr lang="en-US" sz="28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800" dirty="0" err="1" smtClean="0">
                <a:effectLst>
                  <a:outerShdw blurRad="38100" dist="38100" dir="2700000" algn="tl">
                    <a:srgbClr val="000000">
                      <a:alpha val="43137"/>
                    </a:srgbClr>
                  </a:outerShdw>
                </a:effectLst>
                <a:latin typeface="Times New Roman" pitchFamily="18" charset="0"/>
                <a:cs typeface="Times New Roman" pitchFamily="18" charset="0"/>
              </a:rPr>
              <a:t>phần</a:t>
            </a:r>
            <a:r>
              <a:rPr lang="en-US" sz="28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800" dirty="0" err="1" smtClean="0">
                <a:effectLst>
                  <a:outerShdw blurRad="38100" dist="38100" dir="2700000" algn="tl">
                    <a:srgbClr val="000000">
                      <a:alpha val="43137"/>
                    </a:srgbClr>
                  </a:outerShdw>
                </a:effectLst>
                <a:latin typeface="Times New Roman" pitchFamily="18" charset="0"/>
                <a:cs typeface="Times New Roman" pitchFamily="18" charset="0"/>
              </a:rPr>
              <a:t>tử</a:t>
            </a:r>
            <a:r>
              <a:rPr lang="en-US" sz="28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800" dirty="0" err="1" smtClean="0">
                <a:effectLst>
                  <a:outerShdw blurRad="38100" dist="38100" dir="2700000" algn="tl">
                    <a:srgbClr val="000000">
                      <a:alpha val="43137"/>
                    </a:srgbClr>
                  </a:outerShdw>
                </a:effectLst>
                <a:latin typeface="Times New Roman" pitchFamily="18" charset="0"/>
                <a:cs typeface="Times New Roman" pitchFamily="18" charset="0"/>
              </a:rPr>
              <a:t>trong</a:t>
            </a:r>
            <a:r>
              <a:rPr lang="en-US" sz="28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800" dirty="0" err="1" smtClean="0">
                <a:effectLst>
                  <a:outerShdw blurRad="38100" dist="38100" dir="2700000" algn="tl">
                    <a:srgbClr val="000000">
                      <a:alpha val="43137"/>
                    </a:srgbClr>
                  </a:outerShdw>
                </a:effectLst>
                <a:latin typeface="Times New Roman" pitchFamily="18" charset="0"/>
                <a:cs typeface="Times New Roman" pitchFamily="18" charset="0"/>
              </a:rPr>
              <a:t>khoảng</a:t>
            </a:r>
            <a:r>
              <a:rPr lang="en-US" sz="2800" dirty="0" smtClean="0">
                <a:effectLst>
                  <a:outerShdw blurRad="38100" dist="38100" dir="2700000" algn="tl">
                    <a:srgbClr val="000000">
                      <a:alpha val="43137"/>
                    </a:srgbClr>
                  </a:outerShdw>
                </a:effectLst>
                <a:latin typeface="Times New Roman" pitchFamily="18" charset="0"/>
                <a:cs typeface="Times New Roman" pitchFamily="18" charset="0"/>
              </a:rPr>
              <a:t> [first, last] </a:t>
            </a:r>
            <a:r>
              <a:rPr lang="en-US" sz="2800" dirty="0" err="1" smtClean="0">
                <a:effectLst>
                  <a:outerShdw blurRad="38100" dist="38100" dir="2700000" algn="tl">
                    <a:srgbClr val="000000">
                      <a:alpha val="43137"/>
                    </a:srgbClr>
                  </a:outerShdw>
                </a:effectLst>
                <a:latin typeface="Times New Roman" pitchFamily="18" charset="0"/>
                <a:cs typeface="Times New Roman" pitchFamily="18" charset="0"/>
              </a:rPr>
              <a:t>thành</a:t>
            </a:r>
            <a:r>
              <a:rPr lang="en-US" sz="28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800" dirty="0" err="1" smtClean="0">
                <a:effectLst>
                  <a:outerShdw blurRad="38100" dist="38100" dir="2700000" algn="tl">
                    <a:srgbClr val="000000">
                      <a:alpha val="43137"/>
                    </a:srgbClr>
                  </a:outerShdw>
                </a:effectLst>
                <a:latin typeface="Times New Roman" pitchFamily="18" charset="0"/>
                <a:cs typeface="Times New Roman" pitchFamily="18" charset="0"/>
              </a:rPr>
              <a:t>thứ</a:t>
            </a:r>
            <a:r>
              <a:rPr lang="en-US" sz="28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800" dirty="0" err="1" smtClean="0">
                <a:effectLst>
                  <a:outerShdw blurRad="38100" dist="38100" dir="2700000" algn="tl">
                    <a:srgbClr val="000000">
                      <a:alpha val="43137"/>
                    </a:srgbClr>
                  </a:outerShdw>
                </a:effectLst>
                <a:latin typeface="Times New Roman" pitchFamily="18" charset="0"/>
                <a:cs typeface="Times New Roman" pitchFamily="18" charset="0"/>
              </a:rPr>
              <a:t>tự</a:t>
            </a:r>
            <a:r>
              <a:rPr lang="en-US" sz="28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800" dirty="0" err="1" smtClean="0">
                <a:effectLst>
                  <a:outerShdw blurRad="38100" dist="38100" dir="2700000" algn="tl">
                    <a:srgbClr val="000000">
                      <a:alpha val="43137"/>
                    </a:srgbClr>
                  </a:outerShdw>
                </a:effectLst>
                <a:latin typeface="Times New Roman" pitchFamily="18" charset="0"/>
                <a:cs typeface="Times New Roman" pitchFamily="18" charset="0"/>
              </a:rPr>
              <a:t>tăng</a:t>
            </a:r>
            <a:r>
              <a:rPr lang="en-US" sz="28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800" dirty="0" err="1" smtClean="0">
                <a:effectLst>
                  <a:outerShdw blurRad="38100" dist="38100" dir="2700000" algn="tl">
                    <a:srgbClr val="000000">
                      <a:alpha val="43137"/>
                    </a:srgbClr>
                  </a:outerShdw>
                </a:effectLst>
                <a:latin typeface="Times New Roman" pitchFamily="18" charset="0"/>
                <a:cs typeface="Times New Roman" pitchFamily="18" charset="0"/>
              </a:rPr>
              <a:t>dần</a:t>
            </a:r>
            <a:endParaRPr lang="en-US" sz="2800" dirty="0" smtClean="0">
              <a:effectLst>
                <a:outerShdw blurRad="38100" dist="38100" dir="2700000" algn="tl">
                  <a:srgbClr val="000000">
                    <a:alpha val="43137"/>
                  </a:srgbClr>
                </a:outerShdw>
              </a:effectLst>
              <a:latin typeface="Times New Roman" pitchFamily="18" charset="0"/>
              <a:cs typeface="Times New Roman" pitchFamily="18" charset="0"/>
            </a:endParaRPr>
          </a:p>
          <a:p>
            <a:pPr lvl="1" algn="l">
              <a:buFont typeface="Wingdings" pitchFamily="2" charset="2"/>
              <a:buChar char="Ø"/>
            </a:pPr>
            <a:r>
              <a:rPr lang="en-US" sz="2800" dirty="0" err="1" smtClean="0">
                <a:effectLst>
                  <a:outerShdw blurRad="38100" dist="38100" dir="2700000" algn="tl">
                    <a:srgbClr val="000000">
                      <a:alpha val="43137"/>
                    </a:srgbClr>
                  </a:outerShdw>
                </a:effectLst>
                <a:latin typeface="Times New Roman" pitchFamily="18" charset="0"/>
                <a:cs typeface="Times New Roman" pitchFamily="18" charset="0"/>
              </a:rPr>
              <a:t>Tham</a:t>
            </a:r>
            <a:r>
              <a:rPr lang="en-US" sz="28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sz="2800" dirty="0" err="1" smtClean="0">
                <a:effectLst>
                  <a:outerShdw blurRad="38100" dist="38100" dir="2700000" algn="tl">
                    <a:srgbClr val="000000">
                      <a:alpha val="43137"/>
                    </a:srgbClr>
                  </a:outerShdw>
                </a:effectLst>
                <a:latin typeface="Times New Roman" pitchFamily="18" charset="0"/>
                <a:cs typeface="Times New Roman" pitchFamily="18" charset="0"/>
              </a:rPr>
              <a:t>khảo</a:t>
            </a:r>
            <a:r>
              <a:rPr lang="en-US" sz="2800" dirty="0" smtClean="0">
                <a:effectLst>
                  <a:outerShdw blurRad="38100" dist="38100" dir="2700000" algn="tl">
                    <a:srgbClr val="000000">
                      <a:alpha val="43137"/>
                    </a:srgbClr>
                  </a:outerShdw>
                </a:effectLst>
                <a:latin typeface="Times New Roman" pitchFamily="18" charset="0"/>
                <a:cs typeface="Times New Roman" pitchFamily="18" charset="0"/>
              </a:rPr>
              <a:t>: cplusplus.com</a:t>
            </a:r>
            <a:endParaRPr lang="en-US" sz="2800" dirty="0" smtClean="0">
              <a:latin typeface="Times New Roman" pitchFamily="18" charset="0"/>
              <a:cs typeface="Times New Roman" pitchFamily="18" charset="0"/>
            </a:endParaRPr>
          </a:p>
        </p:txBody>
      </p:sp>
      <p:pic>
        <p:nvPicPr>
          <p:cNvPr id="9"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2128720" y="1138425"/>
            <a:ext cx="6729061" cy="1374345"/>
          </a:xfrm>
          <a:prstGeom prst="rect">
            <a:avLst/>
          </a:prstGeom>
        </p:spPr>
        <p:txBody>
          <a:bodyPr vert="horz" lIns="91440" tIns="45720" rIns="91440" bIns="45720" rtlCol="0" anchor="ctr">
            <a:noAutofit/>
          </a:bodyPr>
          <a:lstStyle>
            <a:lvl1pPr algn="r" defTabSz="914400" rtl="0" eaLnBrk="1" latinLnBrk="0" hangingPunct="1">
              <a:spcBef>
                <a:spcPct val="0"/>
              </a:spcBef>
              <a:buNone/>
              <a:defRPr sz="3600" kern="1200">
                <a:solidFill>
                  <a:schemeClr val="bg1"/>
                </a:solidFill>
                <a:effectLst>
                  <a:outerShdw blurRad="50800" dist="38100" dir="2700000" algn="tl" rotWithShape="0">
                    <a:prstClr val="black">
                      <a:alpha val="70000"/>
                    </a:prstClr>
                  </a:outerShdw>
                </a:effectLst>
                <a:latin typeface="+mj-lt"/>
                <a:ea typeface="+mj-ea"/>
                <a:cs typeface="+mj-cs"/>
              </a:defRPr>
            </a:lvl1pPr>
          </a:lstStyle>
          <a:p>
            <a:r>
              <a:rPr lang="en-US" sz="4000" b="1" i="1" dirty="0" err="1" smtClean="0">
                <a:latin typeface="Times New Roman" pitchFamily="18" charset="0"/>
                <a:cs typeface="Times New Roman" pitchFamily="18" charset="0"/>
              </a:rPr>
              <a:t>Tìm</a:t>
            </a:r>
            <a:r>
              <a:rPr lang="en-US" sz="4000" b="1" i="1" dirty="0" smtClean="0">
                <a:latin typeface="Times New Roman" pitchFamily="18" charset="0"/>
                <a:cs typeface="Times New Roman" pitchFamily="18" charset="0"/>
              </a:rPr>
              <a:t> </a:t>
            </a:r>
            <a:r>
              <a:rPr lang="en-US" sz="4000" b="1" i="1" dirty="0" err="1" smtClean="0">
                <a:latin typeface="Times New Roman" pitchFamily="18" charset="0"/>
                <a:cs typeface="Times New Roman" pitchFamily="18" charset="0"/>
              </a:rPr>
              <a:t>hiểu</a:t>
            </a:r>
            <a:r>
              <a:rPr lang="en-US" sz="4000" b="1" i="1" dirty="0" smtClean="0">
                <a:latin typeface="Times New Roman" pitchFamily="18" charset="0"/>
                <a:cs typeface="Times New Roman" pitchFamily="18" charset="0"/>
              </a:rPr>
              <a:t> </a:t>
            </a:r>
            <a:r>
              <a:rPr lang="en-US" sz="4000" b="1" i="1" dirty="0" err="1" smtClean="0">
                <a:latin typeface="Times New Roman" pitchFamily="18" charset="0"/>
                <a:cs typeface="Times New Roman" pitchFamily="18" charset="0"/>
              </a:rPr>
              <a:t>về</a:t>
            </a:r>
            <a:r>
              <a:rPr lang="en-US" sz="4000" b="1" i="1" dirty="0" smtClean="0">
                <a:latin typeface="Times New Roman" pitchFamily="18" charset="0"/>
                <a:cs typeface="Times New Roman" pitchFamily="18" charset="0"/>
              </a:rPr>
              <a:t> </a:t>
            </a:r>
            <a:r>
              <a:rPr lang="en-US" sz="4000" b="1" i="1" dirty="0" err="1" smtClean="0">
                <a:latin typeface="Times New Roman" pitchFamily="18" charset="0"/>
                <a:cs typeface="Times New Roman" pitchFamily="18" charset="0"/>
              </a:rPr>
              <a:t>hàm</a:t>
            </a:r>
            <a:r>
              <a:rPr lang="en-US" sz="4000" b="1" i="1" dirty="0" smtClean="0">
                <a:latin typeface="Times New Roman" pitchFamily="18" charset="0"/>
                <a:cs typeface="Times New Roman" pitchFamily="18" charset="0"/>
              </a:rPr>
              <a:t> sort </a:t>
            </a:r>
            <a:r>
              <a:rPr lang="en-US" sz="4000" b="1" i="1" dirty="0" err="1" smtClean="0">
                <a:latin typeface="Times New Roman" pitchFamily="18" charset="0"/>
                <a:cs typeface="Times New Roman" pitchFamily="18" charset="0"/>
              </a:rPr>
              <a:t>trong</a:t>
            </a:r>
            <a:r>
              <a:rPr lang="en-US" sz="4000" b="1" i="1" dirty="0" smtClean="0">
                <a:latin typeface="Times New Roman" pitchFamily="18" charset="0"/>
                <a:cs typeface="Times New Roman" pitchFamily="18" charset="0"/>
              </a:rPr>
              <a:t> </a:t>
            </a:r>
            <a:r>
              <a:rPr lang="en-US" sz="4000" b="1" i="1" dirty="0" err="1" smtClean="0">
                <a:latin typeface="Times New Roman" pitchFamily="18" charset="0"/>
                <a:cs typeface="Times New Roman" pitchFamily="18" charset="0"/>
              </a:rPr>
              <a:t>thư</a:t>
            </a:r>
            <a:r>
              <a:rPr lang="en-US" sz="4000" b="1" i="1" dirty="0" smtClean="0">
                <a:latin typeface="Times New Roman" pitchFamily="18" charset="0"/>
                <a:cs typeface="Times New Roman" pitchFamily="18" charset="0"/>
              </a:rPr>
              <a:t> </a:t>
            </a:r>
            <a:r>
              <a:rPr lang="en-US" sz="4000" b="1" i="1" dirty="0" err="1" smtClean="0">
                <a:latin typeface="Times New Roman" pitchFamily="18" charset="0"/>
                <a:cs typeface="Times New Roman" pitchFamily="18" charset="0"/>
              </a:rPr>
              <a:t>viện</a:t>
            </a:r>
            <a:r>
              <a:rPr lang="en-US" sz="4000" b="1" i="1" dirty="0" smtClean="0">
                <a:latin typeface="Times New Roman" pitchFamily="18" charset="0"/>
                <a:cs typeface="Times New Roman" pitchFamily="18" charset="0"/>
              </a:rPr>
              <a:t> </a:t>
            </a:r>
            <a:r>
              <a:rPr lang="en-US" sz="4000" b="1" i="1" dirty="0" err="1" smtClean="0">
                <a:latin typeface="Times New Roman" pitchFamily="18" charset="0"/>
                <a:cs typeface="Times New Roman" pitchFamily="18" charset="0"/>
              </a:rPr>
              <a:t>trong</a:t>
            </a:r>
            <a:r>
              <a:rPr lang="en-US" sz="4000" b="1" i="1" dirty="0" smtClean="0">
                <a:latin typeface="Times New Roman" pitchFamily="18" charset="0"/>
                <a:cs typeface="Times New Roman" pitchFamily="18" charset="0"/>
              </a:rPr>
              <a:t> C++</a:t>
            </a:r>
            <a:endParaRPr lang="en-US" sz="4000" b="1" i="1" dirty="0">
              <a:latin typeface="Times New Roman" pitchFamily="18" charset="0"/>
              <a:cs typeface="Times New Roman" pitchFamily="18" charset="0"/>
            </a:endParaRPr>
          </a:p>
        </p:txBody>
      </p:sp>
    </p:spTree>
    <p:extLst>
      <p:ext uri="{BB962C8B-B14F-4D97-AF65-F5344CB8AC3E}">
        <p14:creationId xmlns:p14="http://schemas.microsoft.com/office/powerpoint/2010/main" val="573430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54376" y="527605"/>
            <a:ext cx="7891924" cy="763525"/>
          </a:xfrm>
        </p:spPr>
        <p:txBody>
          <a:bodyPr/>
          <a:lstStyle/>
          <a:p>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niệm</a:t>
            </a:r>
            <a:endParaRPr lang="en-US" dirty="0">
              <a:latin typeface="Times New Roman" pitchFamily="18" charset="0"/>
              <a:cs typeface="Times New Roman" pitchFamily="18" charset="0"/>
            </a:endParaRPr>
          </a:p>
        </p:txBody>
      </p:sp>
      <p:sp>
        <p:nvSpPr>
          <p:cNvPr id="5" name="Content Placeholder 4"/>
          <p:cNvSpPr>
            <a:spLocks noGrp="1"/>
          </p:cNvSpPr>
          <p:nvPr>
            <p:ph idx="1"/>
          </p:nvPr>
        </p:nvSpPr>
        <p:spPr>
          <a:xfrm>
            <a:off x="1976015" y="1596540"/>
            <a:ext cx="6670283" cy="4733855"/>
          </a:xfrm>
        </p:spPr>
        <p:txBody>
          <a:bodyPr>
            <a:normAutofit/>
          </a:bodyPr>
          <a:lstStyle/>
          <a:p>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Sắp</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xếp</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nhanh</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(Quick sort), </a:t>
            </a:r>
            <a:r>
              <a:rPr lang="vi-VN" dirty="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còn được gọi là sắp xếp kiểu phân chia (</a:t>
            </a:r>
            <a:r>
              <a:rPr lang="vi-VN" i="1" dirty="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part sort</a:t>
            </a:r>
            <a:r>
              <a:rPr lang="vi-VN" dirty="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là một thuật toán sắp xếp phát triển bởi C.A.R. </a:t>
            </a:r>
            <a:r>
              <a:rPr lang="vi-VN"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Hoare</a:t>
            </a:r>
            <a:endParaRPr lang="en-US" dirty="0">
              <a:solidFill>
                <a:srgbClr val="4D2403"/>
              </a:solidFill>
              <a:effectLst>
                <a:outerShdw blurRad="38100" dist="38100" dir="2700000" algn="tl">
                  <a:srgbClr val="000000">
                    <a:alpha val="43137"/>
                  </a:srgbClr>
                </a:outerShdw>
              </a:effectLst>
              <a:latin typeface="Times New Roman" pitchFamily="18" charset="0"/>
              <a:cs typeface="Times New Roman" pitchFamily="18" charset="0"/>
            </a:endParaRPr>
          </a:p>
          <a:p>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Phần</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tử</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chốt</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(Pivot / Key): </a:t>
            </a:r>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là</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phần</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tử</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được</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chọn</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làm</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mốc</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so </a:t>
            </a:r>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sánh</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chia 1 </a:t>
            </a:r>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mảng</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thành</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2 </a:t>
            </a:r>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mảng</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con</a:t>
            </a:r>
          </a:p>
          <a:p>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Đệ</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quy</a:t>
            </a:r>
            <a:r>
              <a:rPr lang="en-US" dirty="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(Recursion) </a:t>
            </a:r>
            <a:r>
              <a:rPr lang="vi-VN" dirty="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là phương pháp </a:t>
            </a:r>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xử</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lý</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cho</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phép</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vi-VN"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một </a:t>
            </a:r>
            <a:r>
              <a:rPr lang="vi-VN" dirty="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hàm tự </a:t>
            </a:r>
            <a:r>
              <a:rPr lang="vi-VN"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gọi</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lại</a:t>
            </a:r>
            <a:r>
              <a:rPr lang="vi-VN"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vi-VN" dirty="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chính </a:t>
            </a:r>
            <a:r>
              <a:rPr lang="vi-VN"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nó</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thay</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vì</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lặp</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lại</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thao</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tác</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nhiều</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lần</a:t>
            </a:r>
            <a:endPar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6"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16338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54376" y="527605"/>
            <a:ext cx="7891924" cy="763525"/>
          </a:xfrm>
        </p:spPr>
        <p:txBody>
          <a:bodyPr/>
          <a:lstStyle/>
          <a:p>
            <a:r>
              <a:rPr lang="en-US" dirty="0" smtClean="0">
                <a:latin typeface="Times New Roman" pitchFamily="18" charset="0"/>
                <a:cs typeface="Times New Roman" pitchFamily="18" charset="0"/>
              </a:rPr>
              <a:t>Ý </a:t>
            </a:r>
            <a:r>
              <a:rPr lang="en-US" dirty="0" err="1" smtClean="0">
                <a:latin typeface="Times New Roman" pitchFamily="18" charset="0"/>
                <a:cs typeface="Times New Roman" pitchFamily="18" charset="0"/>
              </a:rPr>
              <a:t>tưởng</a:t>
            </a:r>
            <a:endParaRPr lang="en-US" dirty="0">
              <a:latin typeface="Times New Roman" pitchFamily="18" charset="0"/>
              <a:cs typeface="Times New Roman" pitchFamily="18" charset="0"/>
            </a:endParaRPr>
          </a:p>
        </p:txBody>
      </p:sp>
      <p:sp>
        <p:nvSpPr>
          <p:cNvPr id="5" name="Content Placeholder 4"/>
          <p:cNvSpPr>
            <a:spLocks noGrp="1"/>
          </p:cNvSpPr>
          <p:nvPr>
            <p:ph idx="1"/>
          </p:nvPr>
        </p:nvSpPr>
        <p:spPr>
          <a:xfrm>
            <a:off x="1670605" y="1291129"/>
            <a:ext cx="6670283" cy="5039265"/>
          </a:xfrm>
        </p:spPr>
        <p:txBody>
          <a:bodyPr>
            <a:normAutofit/>
          </a:bodyPr>
          <a:lstStyle/>
          <a:p>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Ý </a:t>
            </a:r>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tưởng</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của</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thuật</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toán</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dựa</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trên</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phương</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pháp</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b="1"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chia </a:t>
            </a:r>
            <a:r>
              <a:rPr lang="en-US" b="1"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để</a:t>
            </a:r>
            <a:r>
              <a:rPr lang="en-US" b="1"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b="1"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trị</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chia </a:t>
            </a:r>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dãy</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cần</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sắp</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xếp</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thành</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hai</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mảng</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con </a:t>
            </a:r>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nhỏ</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hơn</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sau</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đó</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thực</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hiện</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sort </a:t>
            </a:r>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các</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mảng</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con </a:t>
            </a:r>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bằng</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phương</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pháp</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đệ</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quy</a:t>
            </a:r>
            <a:endPar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endParaRPr>
          </a:p>
          <a:p>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Mô</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phỏng</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thuật</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toán</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a:t>
            </a:r>
          </a:p>
          <a:p>
            <a:pPr marL="0" indent="0">
              <a:buNone/>
            </a:pPr>
            <a:endParaRPr lang="en-US" dirty="0" smtClean="0">
              <a:solidFill>
                <a:schemeClr val="tx1"/>
              </a:solidFill>
            </a:endParaRPr>
          </a:p>
        </p:txBody>
      </p:sp>
      <p:pic>
        <p:nvPicPr>
          <p:cNvPr id="6"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69381" y="4039820"/>
            <a:ext cx="3387783" cy="2589234"/>
          </a:xfrm>
          <a:prstGeom prst="rect">
            <a:avLst/>
          </a:prstGeom>
        </p:spPr>
      </p:pic>
    </p:spTree>
    <p:extLst>
      <p:ext uri="{BB962C8B-B14F-4D97-AF65-F5344CB8AC3E}">
        <p14:creationId xmlns:p14="http://schemas.microsoft.com/office/powerpoint/2010/main" val="41407703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54376" y="527605"/>
            <a:ext cx="7891924" cy="763525"/>
          </a:xfrm>
        </p:spPr>
        <p:txBody>
          <a:bodyPr/>
          <a:lstStyle/>
          <a:p>
            <a:r>
              <a:rPr lang="en-US" dirty="0" smtClean="0">
                <a:latin typeface="Times New Roman" pitchFamily="18" charset="0"/>
                <a:cs typeface="Times New Roman" pitchFamily="18" charset="0"/>
              </a:rPr>
              <a:t>Ý </a:t>
            </a:r>
            <a:r>
              <a:rPr lang="en-US" dirty="0" err="1" smtClean="0">
                <a:latin typeface="Times New Roman" pitchFamily="18" charset="0"/>
                <a:cs typeface="Times New Roman" pitchFamily="18" charset="0"/>
              </a:rPr>
              <a:t>tưởng</a:t>
            </a:r>
            <a:endParaRPr lang="en-US" dirty="0">
              <a:latin typeface="Times New Roman" pitchFamily="18" charset="0"/>
              <a:cs typeface="Times New Roman" pitchFamily="18" charset="0"/>
            </a:endParaRP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480458407"/>
              </p:ext>
            </p:extLst>
          </p:nvPr>
        </p:nvGraphicFramePr>
        <p:xfrm>
          <a:off x="1517900" y="1749244"/>
          <a:ext cx="7127625" cy="32068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2" descr="E:\cloud\drive\websites\ppttemplate\ppt\logo-ppttemplate.png">
            <a:hlinkClick r:id="rId7"/>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60278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54376" y="527605"/>
            <a:ext cx="7891924" cy="763525"/>
          </a:xfrm>
        </p:spPr>
        <p:txBody>
          <a:bodyPr/>
          <a:lstStyle/>
          <a:p>
            <a:r>
              <a:rPr lang="en-US" dirty="0" err="1" smtClean="0">
                <a:latin typeface="Times New Roman" pitchFamily="18" charset="0"/>
                <a:cs typeface="Times New Roman" pitchFamily="18" charset="0"/>
              </a:rPr>
              <a:t>Đánh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giá</a:t>
            </a:r>
            <a:endParaRPr lang="en-US" dirty="0">
              <a:latin typeface="Times New Roman" pitchFamily="18" charset="0"/>
              <a:cs typeface="Times New Roman" pitchFamily="18" charset="0"/>
            </a:endParaRPr>
          </a:p>
        </p:txBody>
      </p:sp>
      <p:sp>
        <p:nvSpPr>
          <p:cNvPr id="5" name="Content Placeholder 4"/>
          <p:cNvSpPr>
            <a:spLocks noGrp="1"/>
          </p:cNvSpPr>
          <p:nvPr>
            <p:ph idx="1"/>
          </p:nvPr>
        </p:nvSpPr>
        <p:spPr>
          <a:xfrm>
            <a:off x="1976015" y="2054655"/>
            <a:ext cx="6670284" cy="4275740"/>
          </a:xfrm>
        </p:spPr>
        <p:txBody>
          <a:bodyPr/>
          <a:lstStyle/>
          <a:p>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Độ</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phức</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tạp</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về</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thời</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gian</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a:t>
            </a:r>
          </a:p>
          <a:p>
            <a:pPr lvl="1">
              <a:buFont typeface="Wingdings" pitchFamily="2" charset="2"/>
              <a:buChar char="Ø"/>
            </a:pPr>
            <a:r>
              <a:rPr lang="en-US" dirty="0" err="1">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T</a:t>
            </a:r>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rung</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bình</a:t>
            </a:r>
            <a:r>
              <a:rPr lang="en-US" dirty="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O(n log n)</a:t>
            </a:r>
          </a:p>
          <a:p>
            <a:pPr lvl="1">
              <a:buFont typeface="Wingdings" pitchFamily="2" charset="2"/>
              <a:buChar char="Ø"/>
            </a:pPr>
            <a:r>
              <a:rPr lang="en-US" dirty="0" err="1">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Trường</a:t>
            </a:r>
            <a:r>
              <a:rPr lang="en-US" dirty="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hợp</a:t>
            </a:r>
            <a:r>
              <a:rPr lang="en-US" dirty="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xấu</a:t>
            </a:r>
            <a:r>
              <a:rPr lang="en-US" dirty="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nhất</a:t>
            </a:r>
            <a:r>
              <a:rPr lang="en-US" dirty="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O(n</a:t>
            </a:r>
            <a:r>
              <a:rPr lang="en-US" baseline="30000" dirty="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2</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a:t>
            </a:r>
          </a:p>
          <a:p>
            <a:pPr marL="457200" lvl="1" indent="0">
              <a:buNone/>
            </a:pPr>
            <a:endPar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endParaRPr>
          </a:p>
          <a:p>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Độ</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phức</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tạp</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về</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dữ</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liệu</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a:t>
            </a:r>
          </a:p>
          <a:p>
            <a:pPr lvl="1">
              <a:buFont typeface="Wingdings" pitchFamily="2" charset="2"/>
              <a:buChar char="Ø"/>
            </a:pPr>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Khác</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nhau</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tùy</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vào</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cách</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hiện</a:t>
            </a:r>
            <a:r>
              <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rPr>
              <a:t>thực</a:t>
            </a:r>
            <a:endParaRPr lang="en-US" dirty="0" smtClean="0">
              <a:solidFill>
                <a:srgbClr val="4D2403"/>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6"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07703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54376" y="527605"/>
            <a:ext cx="7891924" cy="763525"/>
          </a:xfrm>
        </p:spPr>
        <p:txBody>
          <a:bodyPr/>
          <a:lstStyle/>
          <a:p>
            <a:r>
              <a:rPr lang="en-US" dirty="0" err="1" smtClean="0">
                <a:latin typeface="Times New Roman" pitchFamily="18" charset="0"/>
                <a:cs typeface="Times New Roman" pitchFamily="18" charset="0"/>
              </a:rPr>
              <a:t>Đánh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giá</a:t>
            </a:r>
            <a:endParaRPr lang="en-US" dirty="0">
              <a:latin typeface="Times New Roman" pitchFamily="18" charset="0"/>
              <a:cs typeface="Times New Roman" pitchFamily="18" charset="0"/>
            </a:endParaRPr>
          </a:p>
        </p:txBody>
      </p:sp>
      <p:sp>
        <p:nvSpPr>
          <p:cNvPr id="5" name="Content Placeholder 4"/>
          <p:cNvSpPr>
            <a:spLocks noGrp="1"/>
          </p:cNvSpPr>
          <p:nvPr>
            <p:ph idx="1"/>
          </p:nvPr>
        </p:nvSpPr>
        <p:spPr>
          <a:xfrm>
            <a:off x="1670605" y="1901950"/>
            <a:ext cx="6670284" cy="4275740"/>
          </a:xfrm>
        </p:spPr>
        <p:txBody>
          <a:bodyPr/>
          <a:lstStyle/>
          <a:p>
            <a:r>
              <a:rPr lang="en-US" dirty="0" err="1" smtClean="0">
                <a:effectLst>
                  <a:outerShdw blurRad="38100" dist="38100" dir="2700000" algn="tl">
                    <a:srgbClr val="000000">
                      <a:alpha val="43137"/>
                    </a:srgbClr>
                  </a:outerShdw>
                </a:effectLst>
                <a:latin typeface="Times New Roman" pitchFamily="18" charset="0"/>
                <a:cs typeface="Times New Roman" pitchFamily="18" charset="0"/>
              </a:rPr>
              <a:t>Về</a:t>
            </a:r>
            <a:r>
              <a:rPr lang="en-US"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effectLst>
                  <a:outerShdw blurRad="38100" dist="38100" dir="2700000" algn="tl">
                    <a:srgbClr val="000000">
                      <a:alpha val="43137"/>
                    </a:srgbClr>
                  </a:outerShdw>
                </a:effectLst>
                <a:latin typeface="Times New Roman" pitchFamily="18" charset="0"/>
                <a:cs typeface="Times New Roman" pitchFamily="18" charset="0"/>
              </a:rPr>
              <a:t>lý</a:t>
            </a:r>
            <a:r>
              <a:rPr lang="en-US"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effectLst>
                  <a:outerShdw blurRad="38100" dist="38100" dir="2700000" algn="tl">
                    <a:srgbClr val="000000">
                      <a:alpha val="43137"/>
                    </a:srgbClr>
                  </a:outerShdw>
                </a:effectLst>
                <a:latin typeface="Times New Roman" pitchFamily="18" charset="0"/>
                <a:cs typeface="Times New Roman" pitchFamily="18" charset="0"/>
              </a:rPr>
              <a:t>thuyết</a:t>
            </a:r>
            <a:r>
              <a:rPr lang="en-US"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effectLst>
                  <a:outerShdw blurRad="38100" dist="38100" dir="2700000" algn="tl">
                    <a:srgbClr val="000000">
                      <a:alpha val="43137"/>
                    </a:srgbClr>
                  </a:outerShdw>
                </a:effectLst>
                <a:latin typeface="Times New Roman" pitchFamily="18" charset="0"/>
                <a:cs typeface="Times New Roman" pitchFamily="18" charset="0"/>
              </a:rPr>
              <a:t>thì</a:t>
            </a:r>
            <a:r>
              <a:rPr lang="en-US" dirty="0" smtClean="0">
                <a:effectLst>
                  <a:outerShdw blurRad="38100" dist="38100" dir="2700000" algn="tl">
                    <a:srgbClr val="000000">
                      <a:alpha val="43137"/>
                    </a:srgbClr>
                  </a:outerShdw>
                </a:effectLst>
                <a:latin typeface="Times New Roman" pitchFamily="18" charset="0"/>
                <a:cs typeface="Times New Roman" pitchFamily="18" charset="0"/>
              </a:rPr>
              <a:t> Quick sort </a:t>
            </a:r>
            <a:r>
              <a:rPr lang="en-US" dirty="0" err="1" smtClean="0">
                <a:effectLst>
                  <a:outerShdw blurRad="38100" dist="38100" dir="2700000" algn="tl">
                    <a:srgbClr val="000000">
                      <a:alpha val="43137"/>
                    </a:srgbClr>
                  </a:outerShdw>
                </a:effectLst>
                <a:latin typeface="Times New Roman" pitchFamily="18" charset="0"/>
                <a:cs typeface="Times New Roman" pitchFamily="18" charset="0"/>
              </a:rPr>
              <a:t>là</a:t>
            </a:r>
            <a:r>
              <a:rPr lang="en-US"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effectLst>
                  <a:outerShdw blurRad="38100" dist="38100" dir="2700000" algn="tl">
                    <a:srgbClr val="000000">
                      <a:alpha val="43137"/>
                    </a:srgbClr>
                  </a:outerShdw>
                </a:effectLst>
                <a:latin typeface="Times New Roman" pitchFamily="18" charset="0"/>
                <a:cs typeface="Times New Roman" pitchFamily="18" charset="0"/>
              </a:rPr>
              <a:t>thuật</a:t>
            </a:r>
            <a:r>
              <a:rPr lang="en-US"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effectLst>
                  <a:outerShdw blurRad="38100" dist="38100" dir="2700000" algn="tl">
                    <a:srgbClr val="000000">
                      <a:alpha val="43137"/>
                    </a:srgbClr>
                  </a:outerShdw>
                </a:effectLst>
                <a:latin typeface="Times New Roman" pitchFamily="18" charset="0"/>
                <a:cs typeface="Times New Roman" pitchFamily="18" charset="0"/>
              </a:rPr>
              <a:t>toán</a:t>
            </a:r>
            <a:r>
              <a:rPr lang="en-US"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effectLst>
                  <a:outerShdw blurRad="38100" dist="38100" dir="2700000" algn="tl">
                    <a:srgbClr val="000000">
                      <a:alpha val="43137"/>
                    </a:srgbClr>
                  </a:outerShdw>
                </a:effectLst>
                <a:latin typeface="Times New Roman" pitchFamily="18" charset="0"/>
                <a:cs typeface="Times New Roman" pitchFamily="18" charset="0"/>
              </a:rPr>
              <a:t>sắp</a:t>
            </a:r>
            <a:r>
              <a:rPr lang="en-US"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effectLst>
                  <a:outerShdw blurRad="38100" dist="38100" dir="2700000" algn="tl">
                    <a:srgbClr val="000000">
                      <a:alpha val="43137"/>
                    </a:srgbClr>
                  </a:outerShdw>
                </a:effectLst>
                <a:latin typeface="Times New Roman" pitchFamily="18" charset="0"/>
                <a:cs typeface="Times New Roman" pitchFamily="18" charset="0"/>
              </a:rPr>
              <a:t>xếp</a:t>
            </a:r>
            <a:r>
              <a:rPr lang="en-US"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effectLst>
                  <a:outerShdw blurRad="38100" dist="38100" dir="2700000" algn="tl">
                    <a:srgbClr val="000000">
                      <a:alpha val="43137"/>
                    </a:srgbClr>
                  </a:outerShdw>
                </a:effectLst>
                <a:latin typeface="Times New Roman" pitchFamily="18" charset="0"/>
                <a:cs typeface="Times New Roman" pitchFamily="18" charset="0"/>
              </a:rPr>
              <a:t>nhanh</a:t>
            </a:r>
            <a:r>
              <a:rPr lang="en-US"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effectLst>
                  <a:outerShdw blurRad="38100" dist="38100" dir="2700000" algn="tl">
                    <a:srgbClr val="000000">
                      <a:alpha val="43137"/>
                    </a:srgbClr>
                  </a:outerShdw>
                </a:effectLst>
                <a:latin typeface="Times New Roman" pitchFamily="18" charset="0"/>
                <a:cs typeface="Times New Roman" pitchFamily="18" charset="0"/>
              </a:rPr>
              <a:t>nhất</a:t>
            </a:r>
            <a:r>
              <a:rPr lang="en-US"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effectLst>
                  <a:outerShdw blurRad="38100" dist="38100" dir="2700000" algn="tl">
                    <a:srgbClr val="000000">
                      <a:alpha val="43137"/>
                    </a:srgbClr>
                  </a:outerShdw>
                </a:effectLst>
                <a:latin typeface="Times New Roman" pitchFamily="18" charset="0"/>
                <a:cs typeface="Times New Roman" pitchFamily="18" charset="0"/>
              </a:rPr>
              <a:t>trong</a:t>
            </a:r>
            <a:r>
              <a:rPr lang="en-US"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effectLst>
                  <a:outerShdw blurRad="38100" dist="38100" dir="2700000" algn="tl">
                    <a:srgbClr val="000000">
                      <a:alpha val="43137"/>
                    </a:srgbClr>
                  </a:outerShdw>
                </a:effectLst>
                <a:latin typeface="Times New Roman" pitchFamily="18" charset="0"/>
                <a:cs typeface="Times New Roman" pitchFamily="18" charset="0"/>
              </a:rPr>
              <a:t>phần</a:t>
            </a:r>
            <a:r>
              <a:rPr lang="en-US"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effectLst>
                  <a:outerShdw blurRad="38100" dist="38100" dir="2700000" algn="tl">
                    <a:srgbClr val="000000">
                      <a:alpha val="43137"/>
                    </a:srgbClr>
                  </a:outerShdw>
                </a:effectLst>
                <a:latin typeface="Times New Roman" pitchFamily="18" charset="0"/>
                <a:cs typeface="Times New Roman" pitchFamily="18" charset="0"/>
              </a:rPr>
              <a:t>lớn</a:t>
            </a:r>
            <a:r>
              <a:rPr lang="en-US"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effectLst>
                  <a:outerShdw blurRad="38100" dist="38100" dir="2700000" algn="tl">
                    <a:srgbClr val="000000">
                      <a:alpha val="43137"/>
                    </a:srgbClr>
                  </a:outerShdw>
                </a:effectLst>
                <a:latin typeface="Times New Roman" pitchFamily="18" charset="0"/>
                <a:cs typeface="Times New Roman" pitchFamily="18" charset="0"/>
              </a:rPr>
              <a:t>các</a:t>
            </a:r>
            <a:r>
              <a:rPr lang="en-US"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effectLst>
                  <a:outerShdw blurRad="38100" dist="38100" dir="2700000" algn="tl">
                    <a:srgbClr val="000000">
                      <a:alpha val="43137"/>
                    </a:srgbClr>
                  </a:outerShdw>
                </a:effectLst>
                <a:latin typeface="Times New Roman" pitchFamily="18" charset="0"/>
                <a:cs typeface="Times New Roman" pitchFamily="18" charset="0"/>
              </a:rPr>
              <a:t>trường</a:t>
            </a:r>
            <a:r>
              <a:rPr lang="en-US"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effectLst>
                  <a:outerShdw blurRad="38100" dist="38100" dir="2700000" algn="tl">
                    <a:srgbClr val="000000">
                      <a:alpha val="43137"/>
                    </a:srgbClr>
                  </a:outerShdw>
                </a:effectLst>
                <a:latin typeface="Times New Roman" pitchFamily="18" charset="0"/>
                <a:cs typeface="Times New Roman" pitchFamily="18" charset="0"/>
              </a:rPr>
              <a:t>hợp</a:t>
            </a:r>
            <a:r>
              <a:rPr lang="en-US"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effectLst>
                  <a:outerShdw blurRad="38100" dist="38100" dir="2700000" algn="tl">
                    <a:srgbClr val="000000">
                      <a:alpha val="43137"/>
                    </a:srgbClr>
                  </a:outerShdw>
                </a:effectLst>
                <a:latin typeface="Times New Roman" pitchFamily="18" charset="0"/>
                <a:cs typeface="Times New Roman" pitchFamily="18" charset="0"/>
              </a:rPr>
              <a:t>tuy</a:t>
            </a:r>
            <a:r>
              <a:rPr lang="en-US"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effectLst>
                  <a:outerShdw blurRad="38100" dist="38100" dir="2700000" algn="tl">
                    <a:srgbClr val="000000">
                      <a:alpha val="43137"/>
                    </a:srgbClr>
                  </a:outerShdw>
                </a:effectLst>
                <a:latin typeface="Times New Roman" pitchFamily="18" charset="0"/>
                <a:cs typeface="Times New Roman" pitchFamily="18" charset="0"/>
              </a:rPr>
              <a:t>nhiên</a:t>
            </a:r>
            <a:r>
              <a:rPr lang="en-US"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effectLst>
                  <a:outerShdw blurRad="38100" dist="38100" dir="2700000" algn="tl">
                    <a:srgbClr val="000000">
                      <a:alpha val="43137"/>
                    </a:srgbClr>
                  </a:outerShdw>
                </a:effectLst>
                <a:latin typeface="Times New Roman" pitchFamily="18" charset="0"/>
                <a:cs typeface="Times New Roman" pitchFamily="18" charset="0"/>
              </a:rPr>
              <a:t>trên</a:t>
            </a:r>
            <a:r>
              <a:rPr lang="en-US"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effectLst>
                  <a:outerShdw blurRad="38100" dist="38100" dir="2700000" algn="tl">
                    <a:srgbClr val="000000">
                      <a:alpha val="43137"/>
                    </a:srgbClr>
                  </a:outerShdw>
                </a:effectLst>
                <a:latin typeface="Times New Roman" pitchFamily="18" charset="0"/>
                <a:cs typeface="Times New Roman" pitchFamily="18" charset="0"/>
              </a:rPr>
              <a:t>thực</a:t>
            </a:r>
            <a:r>
              <a:rPr lang="en-US"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effectLst>
                  <a:outerShdw blurRad="38100" dist="38100" dir="2700000" algn="tl">
                    <a:srgbClr val="000000">
                      <a:alpha val="43137"/>
                    </a:srgbClr>
                  </a:outerShdw>
                </a:effectLst>
                <a:latin typeface="Times New Roman" pitchFamily="18" charset="0"/>
                <a:cs typeface="Times New Roman" pitchFamily="18" charset="0"/>
              </a:rPr>
              <a:t>tế</a:t>
            </a:r>
            <a:r>
              <a:rPr lang="en-US"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effectLst>
                  <a:outerShdw blurRad="38100" dist="38100" dir="2700000" algn="tl">
                    <a:srgbClr val="000000">
                      <a:alpha val="43137"/>
                    </a:srgbClr>
                  </a:outerShdw>
                </a:effectLst>
                <a:latin typeface="Times New Roman" pitchFamily="18" charset="0"/>
                <a:cs typeface="Times New Roman" pitchFamily="18" charset="0"/>
              </a:rPr>
              <a:t>còn</a:t>
            </a:r>
            <a:r>
              <a:rPr lang="en-US"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effectLst>
                  <a:outerShdw blurRad="38100" dist="38100" dir="2700000" algn="tl">
                    <a:srgbClr val="000000">
                      <a:alpha val="43137"/>
                    </a:srgbClr>
                  </a:outerShdw>
                </a:effectLst>
                <a:latin typeface="Times New Roman" pitchFamily="18" charset="0"/>
                <a:cs typeface="Times New Roman" pitchFamily="18" charset="0"/>
              </a:rPr>
              <a:t>phụ</a:t>
            </a:r>
            <a:r>
              <a:rPr lang="en-US"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effectLst>
                  <a:outerShdw blurRad="38100" dist="38100" dir="2700000" algn="tl">
                    <a:srgbClr val="000000">
                      <a:alpha val="43137"/>
                    </a:srgbClr>
                  </a:outerShdw>
                </a:effectLst>
                <a:latin typeface="Times New Roman" pitchFamily="18" charset="0"/>
                <a:cs typeface="Times New Roman" pitchFamily="18" charset="0"/>
              </a:rPr>
              <a:t>thuộc</a:t>
            </a:r>
            <a:r>
              <a:rPr lang="en-US"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effectLst>
                  <a:outerShdw blurRad="38100" dist="38100" dir="2700000" algn="tl">
                    <a:srgbClr val="000000">
                      <a:alpha val="43137"/>
                    </a:srgbClr>
                  </a:outerShdw>
                </a:effectLst>
                <a:latin typeface="Times New Roman" pitchFamily="18" charset="0"/>
                <a:cs typeface="Times New Roman" pitchFamily="18" charset="0"/>
              </a:rPr>
              <a:t>vào</a:t>
            </a:r>
            <a:r>
              <a:rPr lang="en-US"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effectLst>
                  <a:outerShdw blurRad="38100" dist="38100" dir="2700000" algn="tl">
                    <a:srgbClr val="000000">
                      <a:alpha val="43137"/>
                    </a:srgbClr>
                  </a:outerShdw>
                </a:effectLst>
                <a:latin typeface="Times New Roman" pitchFamily="18" charset="0"/>
                <a:cs typeface="Times New Roman" pitchFamily="18" charset="0"/>
              </a:rPr>
              <a:t>nhiều</a:t>
            </a:r>
            <a:r>
              <a:rPr lang="en-US"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effectLst>
                  <a:outerShdw blurRad="38100" dist="38100" dir="2700000" algn="tl">
                    <a:srgbClr val="000000">
                      <a:alpha val="43137"/>
                    </a:srgbClr>
                  </a:outerShdw>
                </a:effectLst>
                <a:latin typeface="Times New Roman" pitchFamily="18" charset="0"/>
                <a:cs typeface="Times New Roman" pitchFamily="18" charset="0"/>
              </a:rPr>
              <a:t>yếu</a:t>
            </a:r>
            <a:r>
              <a:rPr lang="en-US"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effectLst>
                  <a:outerShdw blurRad="38100" dist="38100" dir="2700000" algn="tl">
                    <a:srgbClr val="000000">
                      <a:alpha val="43137"/>
                    </a:srgbClr>
                  </a:outerShdw>
                </a:effectLst>
                <a:latin typeface="Times New Roman" pitchFamily="18" charset="0"/>
                <a:cs typeface="Times New Roman" pitchFamily="18" charset="0"/>
              </a:rPr>
              <a:t>tố</a:t>
            </a:r>
            <a:r>
              <a:rPr lang="en-US"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effectLst>
                  <a:outerShdw blurRad="38100" dist="38100" dir="2700000" algn="tl">
                    <a:srgbClr val="000000">
                      <a:alpha val="43137"/>
                    </a:srgbClr>
                  </a:outerShdw>
                </a:effectLst>
                <a:latin typeface="Times New Roman" pitchFamily="18" charset="0"/>
                <a:cs typeface="Times New Roman" pitchFamily="18" charset="0"/>
              </a:rPr>
              <a:t>như</a:t>
            </a:r>
            <a:r>
              <a:rPr lang="en-US"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effectLst>
                  <a:outerShdw blurRad="38100" dist="38100" dir="2700000" algn="tl">
                    <a:srgbClr val="000000">
                      <a:alpha val="43137"/>
                    </a:srgbClr>
                  </a:outerShdw>
                </a:effectLst>
                <a:latin typeface="Times New Roman" pitchFamily="18" charset="0"/>
                <a:cs typeface="Times New Roman" pitchFamily="18" charset="0"/>
              </a:rPr>
              <a:t>số</a:t>
            </a:r>
            <a:r>
              <a:rPr lang="en-US"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effectLst>
                  <a:outerShdw blurRad="38100" dist="38100" dir="2700000" algn="tl">
                    <a:srgbClr val="000000">
                      <a:alpha val="43137"/>
                    </a:srgbClr>
                  </a:outerShdw>
                </a:effectLst>
                <a:latin typeface="Times New Roman" pitchFamily="18" charset="0"/>
                <a:cs typeface="Times New Roman" pitchFamily="18" charset="0"/>
              </a:rPr>
              <a:t>lượng</a:t>
            </a:r>
            <a:r>
              <a:rPr lang="en-US"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effectLst>
                  <a:outerShdw blurRad="38100" dist="38100" dir="2700000" algn="tl">
                    <a:srgbClr val="000000">
                      <a:alpha val="43137"/>
                    </a:srgbClr>
                  </a:outerShdw>
                </a:effectLst>
                <a:latin typeface="Times New Roman" pitchFamily="18" charset="0"/>
                <a:cs typeface="Times New Roman" pitchFamily="18" charset="0"/>
              </a:rPr>
              <a:t>dự</a:t>
            </a:r>
            <a:r>
              <a:rPr lang="en-US"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effectLst>
                  <a:outerShdw blurRad="38100" dist="38100" dir="2700000" algn="tl">
                    <a:srgbClr val="000000">
                      <a:alpha val="43137"/>
                    </a:srgbClr>
                  </a:outerShdw>
                </a:effectLst>
                <a:latin typeface="Times New Roman" pitchFamily="18" charset="0"/>
                <a:cs typeface="Times New Roman" pitchFamily="18" charset="0"/>
              </a:rPr>
              <a:t>liệu</a:t>
            </a:r>
            <a:r>
              <a:rPr lang="en-US"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effectLst>
                  <a:outerShdw blurRad="38100" dist="38100" dir="2700000" algn="tl">
                    <a:srgbClr val="000000">
                      <a:alpha val="43137"/>
                    </a:srgbClr>
                  </a:outerShdw>
                </a:effectLst>
                <a:latin typeface="Times New Roman" pitchFamily="18" charset="0"/>
                <a:cs typeface="Times New Roman" pitchFamily="18" charset="0"/>
              </a:rPr>
              <a:t>đầu</a:t>
            </a:r>
            <a:r>
              <a:rPr lang="en-US"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effectLst>
                  <a:outerShdw blurRad="38100" dist="38100" dir="2700000" algn="tl">
                    <a:srgbClr val="000000">
                      <a:alpha val="43137"/>
                    </a:srgbClr>
                  </a:outerShdw>
                </a:effectLst>
                <a:latin typeface="Times New Roman" pitchFamily="18" charset="0"/>
                <a:cs typeface="Times New Roman" pitchFamily="18" charset="0"/>
              </a:rPr>
              <a:t>vào</a:t>
            </a:r>
            <a:r>
              <a:rPr lang="en-US" dirty="0" smtClean="0">
                <a:effectLst>
                  <a:outerShdw blurRad="38100" dist="38100" dir="2700000" algn="tl">
                    <a:srgbClr val="000000">
                      <a:alpha val="43137"/>
                    </a:srgbClr>
                  </a:outerShdw>
                </a:effectLst>
                <a:latin typeface="Times New Roman" pitchFamily="18" charset="0"/>
                <a:cs typeface="Times New Roman" pitchFamily="18" charset="0"/>
              </a:rPr>
              <a:t>, dung </a:t>
            </a:r>
            <a:r>
              <a:rPr lang="en-US" dirty="0" err="1" smtClean="0">
                <a:effectLst>
                  <a:outerShdw blurRad="38100" dist="38100" dir="2700000" algn="tl">
                    <a:srgbClr val="000000">
                      <a:alpha val="43137"/>
                    </a:srgbClr>
                  </a:outerShdw>
                </a:effectLst>
                <a:latin typeface="Times New Roman" pitchFamily="18" charset="0"/>
                <a:cs typeface="Times New Roman" pitchFamily="18" charset="0"/>
              </a:rPr>
              <a:t>lượng</a:t>
            </a:r>
            <a:r>
              <a:rPr lang="en-US"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effectLst>
                  <a:outerShdw blurRad="38100" dist="38100" dir="2700000" algn="tl">
                    <a:srgbClr val="000000">
                      <a:alpha val="43137"/>
                    </a:srgbClr>
                  </a:outerShdw>
                </a:effectLst>
                <a:latin typeface="Times New Roman" pitchFamily="18" charset="0"/>
                <a:cs typeface="Times New Roman" pitchFamily="18" charset="0"/>
              </a:rPr>
              <a:t>bộ</a:t>
            </a:r>
            <a:r>
              <a:rPr lang="en-US"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effectLst>
                  <a:outerShdw blurRad="38100" dist="38100" dir="2700000" algn="tl">
                    <a:srgbClr val="000000">
                      <a:alpha val="43137"/>
                    </a:srgbClr>
                  </a:outerShdw>
                </a:effectLst>
                <a:latin typeface="Times New Roman" pitchFamily="18" charset="0"/>
                <a:cs typeface="Times New Roman" pitchFamily="18" charset="0"/>
              </a:rPr>
              <a:t>nhớ</a:t>
            </a:r>
            <a:r>
              <a:rPr lang="en-US"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effectLst>
                  <a:outerShdw blurRad="38100" dist="38100" dir="2700000" algn="tl">
                    <a:srgbClr val="000000">
                      <a:alpha val="43137"/>
                    </a:srgbClr>
                  </a:outerShdw>
                </a:effectLst>
                <a:latin typeface="Times New Roman" pitchFamily="18" charset="0"/>
                <a:cs typeface="Times New Roman" pitchFamily="18" charset="0"/>
              </a:rPr>
              <a:t>tốc</a:t>
            </a:r>
            <a:r>
              <a:rPr lang="en-US"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effectLst>
                  <a:outerShdw blurRad="38100" dist="38100" dir="2700000" algn="tl">
                    <a:srgbClr val="000000">
                      <a:alpha val="43137"/>
                    </a:srgbClr>
                  </a:outerShdw>
                </a:effectLst>
                <a:latin typeface="Times New Roman" pitchFamily="18" charset="0"/>
                <a:cs typeface="Times New Roman" pitchFamily="18" charset="0"/>
              </a:rPr>
              <a:t>độ</a:t>
            </a:r>
            <a:r>
              <a:rPr lang="en-US"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effectLst>
                  <a:outerShdw blurRad="38100" dist="38100" dir="2700000" algn="tl">
                    <a:srgbClr val="000000">
                      <a:alpha val="43137"/>
                    </a:srgbClr>
                  </a:outerShdw>
                </a:effectLst>
                <a:latin typeface="Times New Roman" pitchFamily="18" charset="0"/>
                <a:cs typeface="Times New Roman" pitchFamily="18" charset="0"/>
              </a:rPr>
              <a:t>xử</a:t>
            </a:r>
            <a:r>
              <a:rPr lang="en-US"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effectLst>
                  <a:outerShdw blurRad="38100" dist="38100" dir="2700000" algn="tl">
                    <a:srgbClr val="000000">
                      <a:alpha val="43137"/>
                    </a:srgbClr>
                  </a:outerShdw>
                </a:effectLst>
                <a:latin typeface="Times New Roman" pitchFamily="18" charset="0"/>
                <a:cs typeface="Times New Roman" pitchFamily="18" charset="0"/>
              </a:rPr>
              <a:t>lý</a:t>
            </a:r>
            <a:r>
              <a:rPr lang="en-US" dirty="0" smtClean="0">
                <a:effectLst>
                  <a:outerShdw blurRad="38100" dist="38100" dir="2700000" algn="tl">
                    <a:srgbClr val="000000">
                      <a:alpha val="43137"/>
                    </a:srgbClr>
                  </a:outerShdw>
                </a:effectLst>
                <a:latin typeface="Times New Roman" pitchFamily="18" charset="0"/>
                <a:cs typeface="Times New Roman" pitchFamily="18" charset="0"/>
              </a:rPr>
              <a:t> CPU</a:t>
            </a:r>
          </a:p>
          <a:p>
            <a:pPr marL="457200" lvl="1" indent="0">
              <a:buNone/>
            </a:pPr>
            <a:endParaRPr lang="en-US" dirty="0" smtClean="0">
              <a:effectLst>
                <a:outerShdw blurRad="38100" dist="38100" dir="2700000" algn="tl">
                  <a:srgbClr val="000000">
                    <a:alpha val="43137"/>
                  </a:srgbClr>
                </a:outerShdw>
              </a:effectLst>
              <a:latin typeface="Times New Roman" pitchFamily="18" charset="0"/>
              <a:cs typeface="Times New Roman" pitchFamily="18" charset="0"/>
            </a:endParaRPr>
          </a:p>
          <a:p>
            <a:r>
              <a:rPr lang="en-US" dirty="0" err="1" smtClean="0">
                <a:effectLst>
                  <a:outerShdw blurRad="38100" dist="38100" dir="2700000" algn="tl">
                    <a:srgbClr val="000000">
                      <a:alpha val="43137"/>
                    </a:srgbClr>
                  </a:outerShdw>
                </a:effectLst>
                <a:latin typeface="Times New Roman" pitchFamily="18" charset="0"/>
                <a:cs typeface="Times New Roman" pitchFamily="18" charset="0"/>
              </a:rPr>
              <a:t>Nhược</a:t>
            </a:r>
            <a:r>
              <a:rPr lang="en-US"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effectLst>
                  <a:outerShdw blurRad="38100" dist="38100" dir="2700000" algn="tl">
                    <a:srgbClr val="000000">
                      <a:alpha val="43137"/>
                    </a:srgbClr>
                  </a:outerShdw>
                </a:effectLst>
                <a:latin typeface="Times New Roman" pitchFamily="18" charset="0"/>
                <a:cs typeface="Times New Roman" pitchFamily="18" charset="0"/>
              </a:rPr>
              <a:t>điểm</a:t>
            </a:r>
            <a:r>
              <a:rPr lang="en-US" dirty="0" smtClean="0">
                <a:effectLst>
                  <a:outerShdw blurRad="38100" dist="38100" dir="2700000" algn="tl">
                    <a:srgbClr val="000000">
                      <a:alpha val="43137"/>
                    </a:srgbClr>
                  </a:outerShdw>
                </a:effectLst>
                <a:latin typeface="Times New Roman" pitchFamily="18" charset="0"/>
                <a:cs typeface="Times New Roman" pitchFamily="18" charset="0"/>
              </a:rPr>
              <a:t>: Code </a:t>
            </a:r>
            <a:r>
              <a:rPr lang="en-US" dirty="0" err="1" smtClean="0">
                <a:effectLst>
                  <a:outerShdw blurRad="38100" dist="38100" dir="2700000" algn="tl">
                    <a:srgbClr val="000000">
                      <a:alpha val="43137"/>
                    </a:srgbClr>
                  </a:outerShdw>
                </a:effectLst>
                <a:latin typeface="Times New Roman" pitchFamily="18" charset="0"/>
                <a:cs typeface="Times New Roman" pitchFamily="18" charset="0"/>
              </a:rPr>
              <a:t>khá</a:t>
            </a:r>
            <a:r>
              <a:rPr lang="en-US"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effectLst>
                  <a:outerShdw blurRad="38100" dist="38100" dir="2700000" algn="tl">
                    <a:srgbClr val="000000">
                      <a:alpha val="43137"/>
                    </a:srgbClr>
                  </a:outerShdw>
                </a:effectLst>
                <a:latin typeface="Times New Roman" pitchFamily="18" charset="0"/>
                <a:cs typeface="Times New Roman" pitchFamily="18" charset="0"/>
              </a:rPr>
              <a:t>phức</a:t>
            </a:r>
            <a:r>
              <a:rPr lang="en-US"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effectLst>
                  <a:outerShdw blurRad="38100" dist="38100" dir="2700000" algn="tl">
                    <a:srgbClr val="000000">
                      <a:alpha val="43137"/>
                    </a:srgbClr>
                  </a:outerShdw>
                </a:effectLst>
                <a:latin typeface="Times New Roman" pitchFamily="18" charset="0"/>
                <a:cs typeface="Times New Roman" pitchFamily="18" charset="0"/>
              </a:rPr>
              <a:t>tạp</a:t>
            </a:r>
            <a:endParaRPr lang="en-US" dirty="0" smtClean="0">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6"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31862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54376" y="527605"/>
            <a:ext cx="7891924" cy="763525"/>
          </a:xfrm>
        </p:spPr>
        <p:txBody>
          <a:bodyPr/>
          <a:lstStyle/>
          <a:p>
            <a:r>
              <a:rPr lang="en-US" dirty="0" err="1" smtClean="0">
                <a:latin typeface="Times New Roman" pitchFamily="18" charset="0"/>
                <a:cs typeface="Times New Roman" pitchFamily="18" charset="0"/>
              </a:rPr>
              <a:t>Cài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đặt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thuật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toán</a:t>
            </a:r>
            <a:endParaRPr lang="en-US" dirty="0">
              <a:latin typeface="Times New Roman" pitchFamily="18" charset="0"/>
              <a:cs typeface="Times New Roman" pitchFamily="18" charset="0"/>
            </a:endParaRPr>
          </a:p>
        </p:txBody>
      </p:sp>
      <p:sp>
        <p:nvSpPr>
          <p:cNvPr id="5" name="Content Placeholder 4"/>
          <p:cNvSpPr>
            <a:spLocks noGrp="1"/>
          </p:cNvSpPr>
          <p:nvPr>
            <p:ph idx="1"/>
          </p:nvPr>
        </p:nvSpPr>
        <p:spPr>
          <a:xfrm>
            <a:off x="1670605" y="1596540"/>
            <a:ext cx="6871725" cy="4733855"/>
          </a:xfrm>
        </p:spPr>
        <p:txBody>
          <a:bodyPr>
            <a:normAutofit fontScale="70000" lnSpcReduction="20000"/>
          </a:bodyPr>
          <a:lstStyle/>
          <a:p>
            <a:r>
              <a:rPr lang="en-US" sz="3400" b="1" dirty="0" err="1">
                <a:solidFill>
                  <a:schemeClr val="accent6">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rPr>
              <a:t>Kỹ</a:t>
            </a:r>
            <a:r>
              <a:rPr lang="en-US" sz="3400" b="1" dirty="0">
                <a:solidFill>
                  <a:schemeClr val="accent6">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rPr>
              <a:t> </a:t>
            </a:r>
            <a:r>
              <a:rPr lang="en-US" sz="3400" b="1" dirty="0" err="1">
                <a:solidFill>
                  <a:schemeClr val="accent6">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rPr>
              <a:t>thuật</a:t>
            </a:r>
            <a:r>
              <a:rPr lang="en-US" sz="3400" b="1" dirty="0">
                <a:solidFill>
                  <a:schemeClr val="accent6">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rPr>
              <a:t> </a:t>
            </a:r>
            <a:r>
              <a:rPr lang="en-US" sz="3400" b="1" dirty="0" err="1">
                <a:solidFill>
                  <a:schemeClr val="accent6">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rPr>
              <a:t>chọn</a:t>
            </a:r>
            <a:r>
              <a:rPr lang="en-US" sz="3400" b="1" dirty="0">
                <a:solidFill>
                  <a:schemeClr val="accent6">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rPr>
              <a:t> </a:t>
            </a:r>
            <a:r>
              <a:rPr lang="en-US" sz="3400" b="1" dirty="0" err="1">
                <a:solidFill>
                  <a:schemeClr val="accent6">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rPr>
              <a:t>phần</a:t>
            </a:r>
            <a:r>
              <a:rPr lang="en-US" sz="3400" b="1" dirty="0">
                <a:solidFill>
                  <a:schemeClr val="accent6">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rPr>
              <a:t> </a:t>
            </a:r>
            <a:r>
              <a:rPr lang="en-US" sz="3400" b="1" dirty="0" err="1">
                <a:solidFill>
                  <a:schemeClr val="accent6">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rPr>
              <a:t>tử</a:t>
            </a:r>
            <a:r>
              <a:rPr lang="en-US" sz="3400" b="1" dirty="0">
                <a:solidFill>
                  <a:schemeClr val="accent6">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rPr>
              <a:t> </a:t>
            </a:r>
            <a:r>
              <a:rPr lang="en-US" sz="3400" b="1" dirty="0" err="1">
                <a:solidFill>
                  <a:schemeClr val="accent6">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rPr>
              <a:t>chốt</a:t>
            </a:r>
            <a:r>
              <a:rPr lang="en-US" sz="3400" b="1" dirty="0">
                <a:solidFill>
                  <a:schemeClr val="accent6">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rPr>
              <a:t> </a:t>
            </a:r>
            <a:r>
              <a:rPr lang="en-US" sz="3400" b="1" dirty="0" err="1">
                <a:solidFill>
                  <a:schemeClr val="accent6">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rPr>
              <a:t>trong</a:t>
            </a:r>
            <a:r>
              <a:rPr lang="en-US" sz="3400" b="1" dirty="0">
                <a:solidFill>
                  <a:schemeClr val="accent6">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rPr>
              <a:t> </a:t>
            </a:r>
            <a:r>
              <a:rPr lang="en-US" sz="3400" b="1" dirty="0" err="1">
                <a:solidFill>
                  <a:schemeClr val="accent6">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rPr>
              <a:t>giải</a:t>
            </a:r>
            <a:r>
              <a:rPr lang="en-US" sz="3400" b="1" dirty="0">
                <a:solidFill>
                  <a:schemeClr val="accent6">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rPr>
              <a:t> </a:t>
            </a:r>
            <a:r>
              <a:rPr lang="en-US" sz="3400" b="1" dirty="0" err="1" smtClean="0">
                <a:solidFill>
                  <a:schemeClr val="accent6">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rPr>
              <a:t>thuật</a:t>
            </a:r>
            <a:r>
              <a:rPr lang="en-US" sz="3400" b="1" dirty="0">
                <a:solidFill>
                  <a:schemeClr val="accent6">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rPr>
              <a:t> </a:t>
            </a:r>
            <a:r>
              <a:rPr lang="en-US" sz="3400" b="1" dirty="0" smtClean="0">
                <a:solidFill>
                  <a:schemeClr val="accent6">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rPr>
              <a:t>Quick sort</a:t>
            </a:r>
            <a:r>
              <a:rPr lang="en-US" b="1" dirty="0" smtClean="0">
                <a:solidFill>
                  <a:schemeClr val="accent6">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rPr>
              <a:t>:</a:t>
            </a:r>
          </a:p>
          <a:p>
            <a:pPr marL="0" indent="0">
              <a:buNone/>
            </a:pPr>
            <a:r>
              <a:rPr lang="vi-VN" dirty="0" smtClean="0">
                <a:latin typeface="Times New Roman" pitchFamily="18" charset="0"/>
                <a:cs typeface="Times New Roman" pitchFamily="18" charset="0"/>
              </a:rPr>
              <a:t>Kỹ </a:t>
            </a:r>
            <a:r>
              <a:rPr lang="vi-VN" dirty="0">
                <a:latin typeface="Times New Roman" pitchFamily="18" charset="0"/>
                <a:cs typeface="Times New Roman" pitchFamily="18" charset="0"/>
              </a:rPr>
              <a:t>thuật chọn phần tử chốt ảnh hưởng khá nhiều đến khả năng rơi vào các vòng lặp vô hạn đối với các trường hợp đặc biệt. Tốt nhất là chọn phần tử chốt (pivot) nằm ở trung vị của danh sách. Khi đó, sau log</a:t>
            </a:r>
            <a:r>
              <a:rPr lang="vi-VN" baseline="-25000" dirty="0">
                <a:latin typeface="Times New Roman" pitchFamily="18" charset="0"/>
                <a:cs typeface="Times New Roman" pitchFamily="18" charset="0"/>
              </a:rPr>
              <a:t>2</a:t>
            </a:r>
            <a:r>
              <a:rPr lang="vi-VN" dirty="0">
                <a:latin typeface="Times New Roman" pitchFamily="18" charset="0"/>
                <a:cs typeface="Times New Roman" pitchFamily="18" charset="0"/>
              </a:rPr>
              <a:t>(n) lần chia chúng ta sẽ đạt tới kích thước các mảng con bằng 1.</a:t>
            </a:r>
          </a:p>
          <a:p>
            <a:r>
              <a:rPr lang="vi-VN" sz="3400" b="1" dirty="0">
                <a:solidFill>
                  <a:schemeClr val="accent6">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rPr>
              <a:t>Dưới đây là các cách chọn phần tử chốt:</a:t>
            </a:r>
          </a:p>
          <a:p>
            <a:pPr lvl="1">
              <a:buFont typeface="Wingdings" pitchFamily="2" charset="2"/>
              <a:buChar char="Ø"/>
            </a:pPr>
            <a:r>
              <a:rPr lang="vi-VN" dirty="0">
                <a:latin typeface="Times New Roman" pitchFamily="18" charset="0"/>
                <a:cs typeface="Times New Roman" pitchFamily="18" charset="0"/>
              </a:rPr>
              <a:t>Chọn phần tử đứng đầu hoặc đứng cuối </a:t>
            </a:r>
            <a:r>
              <a:rPr lang="vi-VN" dirty="0" smtClean="0">
                <a:latin typeface="Times New Roman" pitchFamily="18" charset="0"/>
                <a:cs typeface="Times New Roman" pitchFamily="18" charset="0"/>
              </a:rPr>
              <a:t>làm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phần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tử</a:t>
            </a: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chốt.</a:t>
            </a:r>
            <a:endParaRPr lang="en-US" dirty="0" smtClean="0">
              <a:latin typeface="Times New Roman" pitchFamily="18" charset="0"/>
              <a:cs typeface="Times New Roman" pitchFamily="18" charset="0"/>
            </a:endParaRPr>
          </a:p>
          <a:p>
            <a:pPr lvl="1">
              <a:buFont typeface="Wingdings" pitchFamily="2" charset="2"/>
              <a:buChar char="Ø"/>
            </a:pPr>
            <a:r>
              <a:rPr lang="vi-VN" dirty="0" smtClean="0">
                <a:latin typeface="Times New Roman" pitchFamily="18" charset="0"/>
                <a:cs typeface="Times New Roman" pitchFamily="18" charset="0"/>
              </a:rPr>
              <a:t>Chọn </a:t>
            </a:r>
            <a:r>
              <a:rPr lang="vi-VN" dirty="0">
                <a:latin typeface="Times New Roman" pitchFamily="18" charset="0"/>
                <a:cs typeface="Times New Roman" pitchFamily="18" charset="0"/>
              </a:rPr>
              <a:t>phần tử đứng giữa danh sách làm phần tử </a:t>
            </a:r>
            <a:r>
              <a:rPr lang="vi-VN" dirty="0" smtClean="0">
                <a:latin typeface="Times New Roman" pitchFamily="18" charset="0"/>
                <a:cs typeface="Times New Roman" pitchFamily="18" charset="0"/>
              </a:rPr>
              <a:t>chốt.</a:t>
            </a:r>
            <a:endParaRPr lang="en-US" dirty="0" smtClean="0">
              <a:latin typeface="Times New Roman" pitchFamily="18" charset="0"/>
              <a:cs typeface="Times New Roman" pitchFamily="18" charset="0"/>
            </a:endParaRPr>
          </a:p>
          <a:p>
            <a:pPr lvl="1">
              <a:buFont typeface="Wingdings" pitchFamily="2" charset="2"/>
              <a:buChar char="Ø"/>
            </a:pPr>
            <a:r>
              <a:rPr lang="vi-VN" dirty="0" smtClean="0">
                <a:latin typeface="Times New Roman" pitchFamily="18" charset="0"/>
                <a:cs typeface="Times New Roman" pitchFamily="18" charset="0"/>
              </a:rPr>
              <a:t>Chọn </a:t>
            </a:r>
            <a:r>
              <a:rPr lang="vi-VN" dirty="0">
                <a:latin typeface="Times New Roman" pitchFamily="18" charset="0"/>
                <a:cs typeface="Times New Roman" pitchFamily="18" charset="0"/>
              </a:rPr>
              <a:t>phần tử trung vị trong ba phần tử đứng đầu, đứng giữa và đứng cuối làm phần tử </a:t>
            </a:r>
            <a:r>
              <a:rPr lang="vi-VN" dirty="0" smtClean="0">
                <a:latin typeface="Times New Roman" pitchFamily="18" charset="0"/>
                <a:cs typeface="Times New Roman" pitchFamily="18" charset="0"/>
              </a:rPr>
              <a:t>chốt.</a:t>
            </a:r>
            <a:endParaRPr lang="en-US" dirty="0" smtClean="0">
              <a:latin typeface="Times New Roman" pitchFamily="18" charset="0"/>
              <a:cs typeface="Times New Roman" pitchFamily="18" charset="0"/>
            </a:endParaRPr>
          </a:p>
          <a:p>
            <a:pPr lvl="1">
              <a:buFont typeface="Wingdings" pitchFamily="2" charset="2"/>
              <a:buChar char="Ø"/>
            </a:pPr>
            <a:r>
              <a:rPr lang="vi-VN" dirty="0" smtClean="0">
                <a:latin typeface="Times New Roman" pitchFamily="18" charset="0"/>
                <a:cs typeface="Times New Roman" pitchFamily="18" charset="0"/>
              </a:rPr>
              <a:t>Chọn </a:t>
            </a:r>
            <a:r>
              <a:rPr lang="vi-VN" dirty="0">
                <a:latin typeface="Times New Roman" pitchFamily="18" charset="0"/>
                <a:cs typeface="Times New Roman" pitchFamily="18" charset="0"/>
              </a:rPr>
              <a:t>phần tử ngẫu nhiên làm phần tử chốt. Tuy nhiên cách này rất dễ dẫn đến khả năng rơi vào các trường hợp đặc biệt.</a:t>
            </a:r>
          </a:p>
          <a:p>
            <a:pPr marL="0" indent="0">
              <a:buNone/>
            </a:pPr>
            <a:endParaRPr lang="en-US" dirty="0" smtClean="0">
              <a:solidFill>
                <a:schemeClr val="tx1"/>
              </a:solidFill>
            </a:endParaRPr>
          </a:p>
        </p:txBody>
      </p:sp>
      <p:pic>
        <p:nvPicPr>
          <p:cNvPr id="6"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93406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54376" y="527605"/>
            <a:ext cx="7891924" cy="763525"/>
          </a:xfrm>
        </p:spPr>
        <p:txBody>
          <a:bodyPr/>
          <a:lstStyle/>
          <a:p>
            <a:r>
              <a:rPr lang="en-US" dirty="0" err="1" smtClean="0">
                <a:latin typeface="Times New Roman" pitchFamily="18" charset="0"/>
                <a:cs typeface="Times New Roman" pitchFamily="18" charset="0"/>
              </a:rPr>
              <a:t>Cài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đặt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thuật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toán</a:t>
            </a:r>
            <a:endParaRPr lang="en-US" dirty="0">
              <a:latin typeface="Times New Roman" pitchFamily="18" charset="0"/>
              <a:cs typeface="Times New Roman" pitchFamily="18" charset="0"/>
            </a:endParaRPr>
          </a:p>
        </p:txBody>
      </p:sp>
      <p:sp>
        <p:nvSpPr>
          <p:cNvPr id="5" name="Content Placeholder 4"/>
          <p:cNvSpPr>
            <a:spLocks noGrp="1"/>
          </p:cNvSpPr>
          <p:nvPr>
            <p:ph idx="1"/>
          </p:nvPr>
        </p:nvSpPr>
        <p:spPr>
          <a:xfrm>
            <a:off x="1670605" y="1596540"/>
            <a:ext cx="6871725" cy="4733855"/>
          </a:xfrm>
        </p:spPr>
        <p:txBody>
          <a:bodyPr>
            <a:normAutofit fontScale="85000" lnSpcReduction="10000"/>
          </a:bodyPr>
          <a:lstStyle/>
          <a:p>
            <a:r>
              <a:rPr lang="en-US" b="1" dirty="0" err="1" smtClean="0">
                <a:solidFill>
                  <a:schemeClr val="accent6">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rPr>
              <a:t>Viết</a:t>
            </a:r>
            <a:r>
              <a:rPr lang="en-US" b="1" dirty="0" smtClean="0">
                <a:solidFill>
                  <a:schemeClr val="accent6">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rPr>
              <a:t> </a:t>
            </a:r>
            <a:r>
              <a:rPr lang="en-US" b="1" dirty="0" err="1" smtClean="0">
                <a:solidFill>
                  <a:schemeClr val="accent6">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rPr>
              <a:t>hàm</a:t>
            </a:r>
            <a:r>
              <a:rPr lang="en-US" b="1" dirty="0" smtClean="0">
                <a:solidFill>
                  <a:schemeClr val="accent6">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rPr>
              <a:t> </a:t>
            </a:r>
            <a:r>
              <a:rPr lang="en-US" b="1" dirty="0" err="1" smtClean="0">
                <a:solidFill>
                  <a:schemeClr val="accent6">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rPr>
              <a:t>chọn</a:t>
            </a:r>
            <a:r>
              <a:rPr lang="en-US" b="1" dirty="0" smtClean="0">
                <a:solidFill>
                  <a:schemeClr val="accent6">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rPr>
              <a:t> </a:t>
            </a:r>
            <a:r>
              <a:rPr lang="en-US" b="1" dirty="0" err="1" smtClean="0">
                <a:solidFill>
                  <a:schemeClr val="accent6">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rPr>
              <a:t>phần</a:t>
            </a:r>
            <a:r>
              <a:rPr lang="en-US" b="1" dirty="0" smtClean="0">
                <a:solidFill>
                  <a:schemeClr val="accent6">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rPr>
              <a:t> </a:t>
            </a:r>
            <a:r>
              <a:rPr lang="en-US" b="1" dirty="0" err="1" smtClean="0">
                <a:solidFill>
                  <a:schemeClr val="accent6">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rPr>
              <a:t>tử</a:t>
            </a:r>
            <a:r>
              <a:rPr lang="en-US" b="1" dirty="0" smtClean="0">
                <a:solidFill>
                  <a:schemeClr val="accent6">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rPr>
              <a:t> </a:t>
            </a:r>
            <a:r>
              <a:rPr lang="en-US" b="1" dirty="0" err="1" smtClean="0">
                <a:solidFill>
                  <a:schemeClr val="accent6">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rPr>
              <a:t>chốt</a:t>
            </a:r>
            <a:r>
              <a:rPr lang="en-US" b="1" dirty="0" smtClean="0">
                <a:solidFill>
                  <a:schemeClr val="accent6">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rPr>
              <a:t> </a:t>
            </a:r>
            <a:r>
              <a:rPr lang="en-US" b="1" dirty="0" err="1" smtClean="0">
                <a:solidFill>
                  <a:schemeClr val="accent6">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rPr>
              <a:t>và</a:t>
            </a:r>
            <a:r>
              <a:rPr lang="en-US" b="1" dirty="0" smtClean="0">
                <a:solidFill>
                  <a:schemeClr val="accent6">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rPr>
              <a:t> chia 2 </a:t>
            </a:r>
            <a:r>
              <a:rPr lang="en-US" b="1" dirty="0" err="1" smtClean="0">
                <a:solidFill>
                  <a:schemeClr val="accent6">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rPr>
              <a:t>mảng</a:t>
            </a:r>
            <a:r>
              <a:rPr lang="en-US" b="1" dirty="0" smtClean="0">
                <a:solidFill>
                  <a:schemeClr val="accent6">
                    <a:lumMod val="60000"/>
                    <a:lumOff val="40000"/>
                  </a:schemeClr>
                </a:solidFill>
                <a:effectLst>
                  <a:outerShdw blurRad="38100" dist="38100" dir="2700000" algn="tl">
                    <a:srgbClr val="000000">
                      <a:alpha val="43137"/>
                    </a:srgbClr>
                  </a:outerShdw>
                </a:effectLst>
                <a:latin typeface="Times New Roman" pitchFamily="18" charset="0"/>
                <a:cs typeface="Times New Roman" pitchFamily="18" charset="0"/>
              </a:rPr>
              <a:t>:</a:t>
            </a:r>
          </a:p>
          <a:p>
            <a:pPr lvl="1">
              <a:buFont typeface="Wingdings" pitchFamily="2" charset="2"/>
              <a:buChar char="Ø"/>
            </a:pPr>
            <a:r>
              <a:rPr lang="en-US" dirty="0" err="1"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Các</a:t>
            </a:r>
            <a:r>
              <a:rPr lang="en-US" dirty="0"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bước</a:t>
            </a:r>
            <a:r>
              <a:rPr lang="en-US" dirty="0"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chọn</a:t>
            </a:r>
            <a:r>
              <a:rPr lang="en-US" dirty="0"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phần</a:t>
            </a:r>
            <a:r>
              <a:rPr lang="en-US" dirty="0"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tử</a:t>
            </a:r>
            <a:r>
              <a:rPr lang="en-US" dirty="0"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 </a:t>
            </a:r>
            <a:r>
              <a:rPr lang="en-US" dirty="0" err="1"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chốt</a:t>
            </a:r>
            <a:r>
              <a:rPr lang="en-US" dirty="0" smtClean="0">
                <a:solidFill>
                  <a:schemeClr val="accent6">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 </a:t>
            </a:r>
          </a:p>
          <a:p>
            <a:pPr marL="1371600" lvl="2" indent="-514350">
              <a:buFont typeface="+mj-lt"/>
              <a:buAutoNum type="arabicPeriod"/>
            </a:pPr>
            <a:r>
              <a:rPr lang="en-US" dirty="0" err="1" smtClean="0">
                <a:latin typeface="Times New Roman" pitchFamily="18" charset="0"/>
                <a:cs typeface="Times New Roman" pitchFamily="18" charset="0"/>
              </a:rPr>
              <a:t>Chọn</a:t>
            </a:r>
            <a:r>
              <a:rPr lang="en-US" dirty="0" smtClean="0">
                <a:latin typeface="Times New Roman" pitchFamily="18" charset="0"/>
                <a:cs typeface="Times New Roman" pitchFamily="18" charset="0"/>
              </a:rPr>
              <a:t> pivot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phần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cuối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danh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sách</a:t>
            </a:r>
            <a:endParaRPr lang="en-US" dirty="0" smtClean="0">
              <a:latin typeface="Times New Roman" pitchFamily="18" charset="0"/>
              <a:cs typeface="Times New Roman" pitchFamily="18" charset="0"/>
            </a:endParaRPr>
          </a:p>
          <a:p>
            <a:pPr marL="1371600" lvl="2" indent="-514350">
              <a:buFont typeface="+mj-lt"/>
              <a:buAutoNum type="arabicPeriod"/>
            </a:pPr>
            <a:r>
              <a:rPr lang="en-US" dirty="0" err="1" smtClean="0">
                <a:latin typeface="Times New Roman" pitchFamily="18" charset="0"/>
                <a:cs typeface="Times New Roman" pitchFamily="18" charset="0"/>
              </a:rPr>
              <a:t>Khai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báo</a:t>
            </a:r>
            <a:r>
              <a:rPr lang="en-US" dirty="0" smtClean="0">
                <a:latin typeface="Times New Roman" pitchFamily="18" charset="0"/>
                <a:cs typeface="Times New Roman" pitchFamily="18" charset="0"/>
              </a:rPr>
              <a:t> 2 </a:t>
            </a:r>
            <a:r>
              <a:rPr lang="en-US" dirty="0" err="1" smtClean="0">
                <a:latin typeface="Times New Roman" pitchFamily="18" charset="0"/>
                <a:cs typeface="Times New Roman" pitchFamily="18" charset="0"/>
              </a:rPr>
              <a:t>biến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trỏ</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tới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phải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danh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sách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trừ</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phần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chốt</a:t>
            </a:r>
            <a:r>
              <a:rPr lang="en-US" dirty="0" smtClean="0">
                <a:latin typeface="Times New Roman" pitchFamily="18" charset="0"/>
                <a:cs typeface="Times New Roman" pitchFamily="18" charset="0"/>
              </a:rPr>
              <a:t>)</a:t>
            </a:r>
          </a:p>
          <a:p>
            <a:pPr marL="1371600" lvl="2" indent="-514350">
              <a:buFont typeface="+mj-lt"/>
              <a:buAutoNum type="arabicPeriod"/>
            </a:pPr>
            <a:r>
              <a:rPr lang="en-US" dirty="0" err="1" smtClean="0">
                <a:latin typeface="Times New Roman" pitchFamily="18" charset="0"/>
                <a:cs typeface="Times New Roman" pitchFamily="18" charset="0"/>
              </a:rPr>
              <a:t>Biến</a:t>
            </a:r>
            <a:r>
              <a:rPr lang="en-US" dirty="0" smtClean="0">
                <a:latin typeface="Times New Roman" pitchFamily="18" charset="0"/>
                <a:cs typeface="Times New Roman" pitchFamily="18" charset="0"/>
              </a:rPr>
              <a:t> left </a:t>
            </a:r>
            <a:r>
              <a:rPr lang="en-US" dirty="0" err="1" smtClean="0">
                <a:latin typeface="Times New Roman" pitchFamily="18" charset="0"/>
                <a:cs typeface="Times New Roman" pitchFamily="18" charset="0"/>
              </a:rPr>
              <a:t>trỏ</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tới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mảng</a:t>
            </a:r>
            <a:r>
              <a:rPr lang="en-US" dirty="0" smtClean="0">
                <a:latin typeface="Times New Roman" pitchFamily="18" charset="0"/>
                <a:cs typeface="Times New Roman" pitchFamily="18" charset="0"/>
              </a:rPr>
              <a:t> con </a:t>
            </a:r>
            <a:r>
              <a:rPr lang="en-US" dirty="0" err="1" smtClean="0">
                <a:latin typeface="Times New Roman" pitchFamily="18" charset="0"/>
                <a:cs typeface="Times New Roman" pitchFamily="18" charset="0"/>
              </a:rPr>
              <a:t>bên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trái</a:t>
            </a:r>
            <a:endParaRPr lang="en-US" dirty="0" smtClean="0">
              <a:latin typeface="Times New Roman" pitchFamily="18" charset="0"/>
              <a:cs typeface="Times New Roman" pitchFamily="18" charset="0"/>
            </a:endParaRPr>
          </a:p>
          <a:p>
            <a:pPr marL="1371600" lvl="2" indent="-514350">
              <a:buFont typeface="+mj-lt"/>
              <a:buAutoNum type="arabicPeriod"/>
            </a:pPr>
            <a:r>
              <a:rPr lang="en-US" dirty="0" err="1" smtClean="0">
                <a:latin typeface="Times New Roman" pitchFamily="18" charset="0"/>
                <a:cs typeface="Times New Roman" pitchFamily="18" charset="0"/>
              </a:rPr>
              <a:t>Biến</a:t>
            </a:r>
            <a:r>
              <a:rPr lang="en-US" dirty="0" smtClean="0">
                <a:latin typeface="Times New Roman" pitchFamily="18" charset="0"/>
                <a:cs typeface="Times New Roman" pitchFamily="18" charset="0"/>
              </a:rPr>
              <a:t> right </a:t>
            </a:r>
            <a:r>
              <a:rPr lang="en-US" dirty="0" err="1" smtClean="0">
                <a:latin typeface="Times New Roman" pitchFamily="18" charset="0"/>
                <a:cs typeface="Times New Roman" pitchFamily="18" charset="0"/>
              </a:rPr>
              <a:t>trỏ</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tới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mảng</a:t>
            </a:r>
            <a:r>
              <a:rPr lang="en-US" dirty="0" smtClean="0">
                <a:latin typeface="Times New Roman" pitchFamily="18" charset="0"/>
                <a:cs typeface="Times New Roman" pitchFamily="18" charset="0"/>
              </a:rPr>
              <a:t> con </a:t>
            </a:r>
            <a:r>
              <a:rPr lang="en-US" dirty="0" err="1" smtClean="0">
                <a:latin typeface="Times New Roman" pitchFamily="18" charset="0"/>
                <a:cs typeface="Times New Roman" pitchFamily="18" charset="0"/>
              </a:rPr>
              <a:t>bên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phải</a:t>
            </a:r>
            <a:endParaRPr lang="en-US" dirty="0" smtClean="0">
              <a:latin typeface="Times New Roman" pitchFamily="18" charset="0"/>
              <a:cs typeface="Times New Roman" pitchFamily="18" charset="0"/>
            </a:endParaRPr>
          </a:p>
          <a:p>
            <a:pPr marL="1371600" lvl="2" indent="-514350">
              <a:buFont typeface="+mj-lt"/>
              <a:buAutoNum type="arabicPeriod"/>
            </a:pPr>
            <a:r>
              <a:rPr lang="en-US" dirty="0" err="1" smtClean="0">
                <a:latin typeface="Times New Roman" pitchFamily="18" charset="0"/>
                <a:cs typeface="Times New Roman" pitchFamily="18" charset="0"/>
              </a:rPr>
              <a:t>Khi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trị</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biến</a:t>
            </a:r>
            <a:r>
              <a:rPr lang="en-US" dirty="0" smtClean="0">
                <a:latin typeface="Times New Roman" pitchFamily="18" charset="0"/>
                <a:cs typeface="Times New Roman" pitchFamily="18" charset="0"/>
              </a:rPr>
              <a:t> left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trị</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nhỏ</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hơn</a:t>
            </a:r>
            <a:r>
              <a:rPr lang="en-US" dirty="0" smtClean="0">
                <a:latin typeface="Times New Roman" pitchFamily="18" charset="0"/>
                <a:cs typeface="Times New Roman" pitchFamily="18" charset="0"/>
              </a:rPr>
              <a:t> pivot </a:t>
            </a:r>
            <a:r>
              <a:rPr lang="en-US" dirty="0" err="1" smtClean="0">
                <a:latin typeface="Times New Roman" pitchFamily="18" charset="0"/>
                <a:cs typeface="Times New Roman" pitchFamily="18" charset="0"/>
              </a:rPr>
              <a:t>thì</a:t>
            </a:r>
            <a:r>
              <a:rPr lang="en-US" dirty="0" smtClean="0">
                <a:latin typeface="Times New Roman" pitchFamily="18" charset="0"/>
                <a:cs typeface="Times New Roman" pitchFamily="18" charset="0"/>
              </a:rPr>
              <a:t> di </a:t>
            </a:r>
            <a:r>
              <a:rPr lang="en-US" dirty="0" err="1" smtClean="0">
                <a:latin typeface="Times New Roman" pitchFamily="18" charset="0"/>
                <a:cs typeface="Times New Roman" pitchFamily="18" charset="0"/>
              </a:rPr>
              <a:t>chuyển</a:t>
            </a:r>
            <a:r>
              <a:rPr lang="en-US" dirty="0" smtClean="0">
                <a:latin typeface="Times New Roman" pitchFamily="18" charset="0"/>
                <a:cs typeface="Times New Roman" pitchFamily="18" charset="0"/>
              </a:rPr>
              <a:t> sang </a:t>
            </a:r>
            <a:r>
              <a:rPr lang="en-US" dirty="0" err="1" smtClean="0">
                <a:latin typeface="Times New Roman" pitchFamily="18" charset="0"/>
                <a:cs typeface="Times New Roman" pitchFamily="18" charset="0"/>
              </a:rPr>
              <a:t>phải</a:t>
            </a:r>
            <a:endParaRPr lang="en-US" dirty="0" smtClean="0">
              <a:latin typeface="Times New Roman" pitchFamily="18" charset="0"/>
              <a:cs typeface="Times New Roman" pitchFamily="18" charset="0"/>
            </a:endParaRPr>
          </a:p>
          <a:p>
            <a:pPr marL="1371600" lvl="2" indent="-514350">
              <a:buFont typeface="+mj-lt"/>
              <a:buAutoNum type="arabicPeriod"/>
            </a:pPr>
            <a:r>
              <a:rPr lang="en-US" dirty="0" err="1">
                <a:latin typeface="Times New Roman" pitchFamily="18" charset="0"/>
                <a:cs typeface="Times New Roman" pitchFamily="18" charset="0"/>
              </a:rPr>
              <a:t>Khi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giá</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trị</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biến</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right </a:t>
            </a:r>
            <a:r>
              <a:rPr lang="en-US" dirty="0" err="1">
                <a:latin typeface="Times New Roman" pitchFamily="18" charset="0"/>
                <a:cs typeface="Times New Roman" pitchFamily="18" charset="0"/>
              </a:rPr>
              <a:t>có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giá</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trị</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lớn</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hơn</a:t>
            </a:r>
            <a:r>
              <a:rPr lang="en-US" dirty="0">
                <a:latin typeface="Times New Roman" pitchFamily="18" charset="0"/>
                <a:cs typeface="Times New Roman" pitchFamily="18" charset="0"/>
              </a:rPr>
              <a:t> pivot </a:t>
            </a:r>
            <a:r>
              <a:rPr lang="en-US" dirty="0" err="1">
                <a:latin typeface="Times New Roman" pitchFamily="18" charset="0"/>
                <a:cs typeface="Times New Roman" pitchFamily="18" charset="0"/>
              </a:rPr>
              <a:t>thì</a:t>
            </a:r>
            <a:r>
              <a:rPr lang="en-US" dirty="0">
                <a:latin typeface="Times New Roman" pitchFamily="18" charset="0"/>
                <a:cs typeface="Times New Roman" pitchFamily="18" charset="0"/>
              </a:rPr>
              <a:t> di </a:t>
            </a:r>
            <a:r>
              <a:rPr lang="en-US" dirty="0" err="1">
                <a:latin typeface="Times New Roman" pitchFamily="18" charset="0"/>
                <a:cs typeface="Times New Roman" pitchFamily="18" charset="0"/>
              </a:rPr>
              <a:t>chuyển</a:t>
            </a:r>
            <a:r>
              <a:rPr lang="en-US" dirty="0">
                <a:latin typeface="Times New Roman" pitchFamily="18" charset="0"/>
                <a:cs typeface="Times New Roman" pitchFamily="18" charset="0"/>
              </a:rPr>
              <a:t> sang </a:t>
            </a:r>
            <a:r>
              <a:rPr lang="en-US" dirty="0" err="1" smtClean="0">
                <a:latin typeface="Times New Roman" pitchFamily="18" charset="0"/>
                <a:cs typeface="Times New Roman" pitchFamily="18" charset="0"/>
              </a:rPr>
              <a:t>trái</a:t>
            </a:r>
            <a:endParaRPr lang="en-US" dirty="0" smtClean="0">
              <a:latin typeface="Times New Roman" pitchFamily="18" charset="0"/>
              <a:cs typeface="Times New Roman" pitchFamily="18" charset="0"/>
            </a:endParaRPr>
          </a:p>
          <a:p>
            <a:pPr marL="1371600" lvl="2" indent="-514350">
              <a:buFont typeface="+mj-lt"/>
              <a:buAutoNum type="arabicPeriod"/>
            </a:pPr>
            <a:r>
              <a:rPr lang="en-US" dirty="0" err="1" smtClean="0">
                <a:latin typeface="Times New Roman" pitchFamily="18" charset="0"/>
                <a:cs typeface="Times New Roman" pitchFamily="18" charset="0"/>
              </a:rPr>
              <a:t>Nếu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trong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trường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hợp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bước</a:t>
            </a:r>
            <a:r>
              <a:rPr lang="en-US" dirty="0" smtClean="0">
                <a:latin typeface="Times New Roman" pitchFamily="18" charset="0"/>
                <a:cs typeface="Times New Roman" pitchFamily="18" charset="0"/>
              </a:rPr>
              <a:t> 5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6 </a:t>
            </a:r>
            <a:r>
              <a:rPr lang="en-US" dirty="0" err="1" smtClean="0">
                <a:latin typeface="Times New Roman" pitchFamily="18" charset="0"/>
                <a:cs typeface="Times New Roman" pitchFamily="18" charset="0"/>
              </a:rPr>
              <a:t>thì</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tráo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đổi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trị</a:t>
            </a:r>
            <a:r>
              <a:rPr lang="en-US" dirty="0" smtClean="0">
                <a:latin typeface="Times New Roman" pitchFamily="18" charset="0"/>
                <a:cs typeface="Times New Roman" pitchFamily="18" charset="0"/>
              </a:rPr>
              <a:t> (swap) 2 </a:t>
            </a:r>
            <a:r>
              <a:rPr lang="en-US" dirty="0" err="1" smtClean="0">
                <a:latin typeface="Times New Roman" pitchFamily="18" charset="0"/>
                <a:cs typeface="Times New Roman" pitchFamily="18" charset="0"/>
              </a:rPr>
              <a:t>biến</a:t>
            </a:r>
            <a:r>
              <a:rPr lang="en-US" dirty="0" smtClean="0">
                <a:latin typeface="Times New Roman" pitchFamily="18" charset="0"/>
                <a:cs typeface="Times New Roman" pitchFamily="18" charset="0"/>
              </a:rPr>
              <a:t> left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right</a:t>
            </a:r>
          </a:p>
          <a:p>
            <a:pPr marL="1371600" lvl="2" indent="-514350">
              <a:buFont typeface="+mj-lt"/>
              <a:buAutoNum type="arabicPeriod"/>
            </a:pPr>
            <a:r>
              <a:rPr lang="en-US" dirty="0" err="1" smtClean="0">
                <a:latin typeface="Times New Roman" pitchFamily="18" charset="0"/>
                <a:cs typeface="Times New Roman" pitchFamily="18" charset="0"/>
              </a:rPr>
              <a:t>Nếu</a:t>
            </a:r>
            <a:r>
              <a:rPr lang="en-US" dirty="0" smtClean="0">
                <a:latin typeface="Times New Roman" pitchFamily="18" charset="0"/>
                <a:cs typeface="Times New Roman" pitchFamily="18" charset="0"/>
              </a:rPr>
              <a:t> left &gt;= right </a:t>
            </a:r>
            <a:r>
              <a:rPr lang="en-US" dirty="0" err="1" smtClean="0">
                <a:latin typeface="Times New Roman" pitchFamily="18" charset="0"/>
                <a:cs typeface="Times New Roman" pitchFamily="18" charset="0"/>
              </a:rPr>
              <a:t>thì</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đây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chính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trị</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chốt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mới</a:t>
            </a:r>
            <a:endParaRPr lang="en-US" dirty="0" smtClean="0">
              <a:latin typeface="Times New Roman" pitchFamily="18" charset="0"/>
              <a:cs typeface="Times New Roman" pitchFamily="18" charset="0"/>
            </a:endParaRPr>
          </a:p>
          <a:p>
            <a:pPr marL="1371600" lvl="2" indent="-514350">
              <a:buFont typeface="+mj-lt"/>
              <a:buAutoNum type="arabicPeriod"/>
            </a:pPr>
            <a:endParaRPr lang="en-US" dirty="0">
              <a:latin typeface="Times New Roman" pitchFamily="18" charset="0"/>
              <a:cs typeface="Times New Roman" pitchFamily="18" charset="0"/>
            </a:endParaRPr>
          </a:p>
          <a:p>
            <a:pPr marL="1371600" lvl="2" indent="-514350">
              <a:buFont typeface="+mj-lt"/>
              <a:buAutoNum type="arabicPeriod"/>
            </a:pPr>
            <a:endParaRPr lang="en-US" dirty="0" smtClean="0">
              <a:latin typeface="Times New Roman" pitchFamily="18" charset="0"/>
              <a:cs typeface="Times New Roman" pitchFamily="18" charset="0"/>
            </a:endParaRPr>
          </a:p>
        </p:txBody>
      </p:sp>
      <p:pic>
        <p:nvPicPr>
          <p:cNvPr id="6"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92384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822</Words>
  <Application>Microsoft Office PowerPoint</Application>
  <PresentationFormat>On-screen Show (4:3)</PresentationFormat>
  <Paragraphs>113</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Các thuật toán sắp xếp</vt:lpstr>
      <vt:lpstr>Quick Sort</vt:lpstr>
      <vt:lpstr>Các khái niệm</vt:lpstr>
      <vt:lpstr>Ý tưởng</vt:lpstr>
      <vt:lpstr>Ý tưởng</vt:lpstr>
      <vt:lpstr>Đánh giá</vt:lpstr>
      <vt:lpstr>Đánh giá</vt:lpstr>
      <vt:lpstr>Cài đặt thuật toán</vt:lpstr>
      <vt:lpstr>Cài đặt thuật toán</vt:lpstr>
      <vt:lpstr>Cài đặt thuật toán</vt:lpstr>
      <vt:lpstr>Cài đặt thuật toán</vt:lpstr>
      <vt:lpstr>Cài đặt thuật toán</vt:lpstr>
      <vt:lpstr>Cài đặt thuật toán</vt:lpstr>
      <vt:lpstr>Bài tập ví dụ</vt:lpstr>
      <vt:lpstr>Các thuật toán sắp xếp</vt:lpstr>
      <vt:lpstr>Cách sử dụng Sort  trong thư viện</vt:lpstr>
      <vt:lpstr>Lựa chọn thuật toán sắp xếp hợp lý</vt:lpstr>
      <vt:lpstr>Lựa chọn thuật toán sắp xếp hợp lý</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2014-11-29T20:16:26Z</dcterms:created>
  <dcterms:modified xsi:type="dcterms:W3CDTF">2018-05-16T12:24:00Z</dcterms:modified>
</cp:coreProperties>
</file>