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2" r:id="rId10"/>
    <p:sldId id="270" r:id="rId11"/>
    <p:sldId id="271" r:id="rId12"/>
    <p:sldId id="266" r:id="rId13"/>
    <p:sldId id="267" r:id="rId14"/>
    <p:sldId id="268" r:id="rId15"/>
    <p:sldId id="275" r:id="rId16"/>
    <p:sldId id="269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394C8-3137-B06B-5D7F-FEBCC7D70A75}" v="129" dt="2018-11-10T04:21:31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g Nguyen" userId="S::17520542@gm.uit.edu.vn::18d8fa82-d089-4ff4-9432-2822a5360464" providerId="AD" clId="Web-{EDD394C8-3137-B06B-5D7F-FEBCC7D70A75}"/>
    <pc:docChg chg="addSld delSld modSld sldOrd">
      <pc:chgData name="Hung Nguyen" userId="S::17520542@gm.uit.edu.vn::18d8fa82-d089-4ff4-9432-2822a5360464" providerId="AD" clId="Web-{EDD394C8-3137-B06B-5D7F-FEBCC7D70A75}" dt="2018-11-10T05:37:42.328" v="3883" actId="20577"/>
      <pc:docMkLst>
        <pc:docMk/>
      </pc:docMkLst>
      <pc:sldChg chg="addSp modSp">
        <pc:chgData name="Hung Nguyen" userId="S::17520542@gm.uit.edu.vn::18d8fa82-d089-4ff4-9432-2822a5360464" providerId="AD" clId="Web-{EDD394C8-3137-B06B-5D7F-FEBCC7D70A75}" dt="2018-11-10T01:45:30.796" v="505" actId="14100"/>
        <pc:sldMkLst>
          <pc:docMk/>
          <pc:sldMk cId="2000561503" sldId="257"/>
        </pc:sldMkLst>
        <pc:spChg chg="mod">
          <ac:chgData name="Hung Nguyen" userId="S::17520542@gm.uit.edu.vn::18d8fa82-d089-4ff4-9432-2822a5360464" providerId="AD" clId="Web-{EDD394C8-3137-B06B-5D7F-FEBCC7D70A75}" dt="2018-11-10T01:22:44.582" v="65" actId="20577"/>
          <ac:spMkLst>
            <pc:docMk/>
            <pc:sldMk cId="2000561503" sldId="257"/>
            <ac:spMk id="2" creationId="{9317D953-5BC2-457D-AA5F-31AB8F572954}"/>
          </ac:spMkLst>
        </pc:spChg>
        <pc:spChg chg="mod">
          <ac:chgData name="Hung Nguyen" userId="S::17520542@gm.uit.edu.vn::18d8fa82-d089-4ff4-9432-2822a5360464" providerId="AD" clId="Web-{EDD394C8-3137-B06B-5D7F-FEBCC7D70A75}" dt="2018-11-10T01:42:01.890" v="371" actId="20577"/>
          <ac:spMkLst>
            <pc:docMk/>
            <pc:sldMk cId="2000561503" sldId="257"/>
            <ac:spMk id="3" creationId="{310DD675-1A35-491F-A937-F6C52EF6C839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7" creationId="{FCFD64E8-BF3A-4DE2-929D-79B1301E45B0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8" creationId="{785E7F9E-5C98-4475-B310-61D77B8CD77E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9" creationId="{186732ED-3F32-4200-ACD4-730DB009DFA8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0" creationId="{50921079-44A7-4F47-A1F0-D8018F8118B4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1" creationId="{B41942F0-1D4C-42F5-BBA3-48F602B51D62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2" creationId="{22938008-6204-4324-AE2E-C68220F3BFBE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3" creationId="{9F74C051-867A-4813-8859-CD9C8F621FE6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4" creationId="{0C7F68A2-336A-4C2C-A833-FE0222663EB4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5" creationId="{BCD614E7-D92C-4DE7-B6E9-1C5D007EE2D3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6" creationId="{92C6C5CB-9E8E-4A4F-84ED-707537B96F99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7" creationId="{3DABF000-0C5C-45F5-B5C5-1E692DD3865B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8" creationId="{91736AB9-C2F9-4256-A013-89050B84B53D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9" creationId="{8B0EF3C1-8517-45AC-8C99-05D4311DB3DE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20" creationId="{D3029A73-866D-431C-BFDC-92291A55153C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21" creationId="{1E8E6A5D-19B8-4DA1-8CD2-83F050D3565D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22" creationId="{30231442-7E09-4B48-851D-496B15F48405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23" creationId="{B3FC7FDB-F259-4D0B-8299-3D2530E67182}"/>
          </ac:spMkLst>
        </pc:spChg>
        <pc:grpChg chg="add mod">
          <ac:chgData name="Hung Nguyen" userId="S::17520542@gm.uit.edu.vn::18d8fa82-d089-4ff4-9432-2822a5360464" providerId="AD" clId="Web-{EDD394C8-3137-B06B-5D7F-FEBCC7D70A75}" dt="2018-11-10T01:45:30.796" v="505" actId="14100"/>
          <ac:grpSpMkLst>
            <pc:docMk/>
            <pc:sldMk cId="2000561503" sldId="257"/>
            <ac:grpSpMk id="4" creationId="{17416C78-CF31-4029-AD49-C320BFB148B5}"/>
          </ac:grpSpMkLst>
        </pc:grpChg>
        <pc:grpChg chg="add">
          <ac:chgData name="Hung Nguyen" userId="S::17520542@gm.uit.edu.vn::18d8fa82-d089-4ff4-9432-2822a5360464" providerId="AD" clId="Web-{EDD394C8-3137-B06B-5D7F-FEBCC7D70A75}" dt="2018-11-10T01:31:40.283" v="149"/>
          <ac:grpSpMkLst>
            <pc:docMk/>
            <pc:sldMk cId="2000561503" sldId="257"/>
            <ac:grpSpMk id="5" creationId="{5794B1AB-7B5F-436E-9282-A300231C9A1D}"/>
          </ac:grpSpMkLst>
        </pc:grpChg>
        <pc:grpChg chg="add">
          <ac:chgData name="Hung Nguyen" userId="S::17520542@gm.uit.edu.vn::18d8fa82-d089-4ff4-9432-2822a5360464" providerId="AD" clId="Web-{EDD394C8-3137-B06B-5D7F-FEBCC7D70A75}" dt="2018-11-10T01:31:40.283" v="149"/>
          <ac:grpSpMkLst>
            <pc:docMk/>
            <pc:sldMk cId="2000561503" sldId="257"/>
            <ac:grpSpMk id="6" creationId="{FE75FBFA-3B4D-471F-90F7-B201B72DCABB}"/>
          </ac:grpSpMkLst>
        </pc:grpChg>
      </pc:sldChg>
      <pc:sldChg chg="addSp modSp new mod modClrScheme chgLayout">
        <pc:chgData name="Hung Nguyen" userId="S::17520542@gm.uit.edu.vn::18d8fa82-d089-4ff4-9432-2822a5360464" providerId="AD" clId="Web-{EDD394C8-3137-B06B-5D7F-FEBCC7D70A75}" dt="2018-11-10T01:45:13.342" v="502" actId="1076"/>
        <pc:sldMkLst>
          <pc:docMk/>
          <pc:sldMk cId="15407708" sldId="258"/>
        </pc:sldMkLst>
        <pc:spChg chg="mod ord">
          <ac:chgData name="Hung Nguyen" userId="S::17520542@gm.uit.edu.vn::18d8fa82-d089-4ff4-9432-2822a5360464" providerId="AD" clId="Web-{EDD394C8-3137-B06B-5D7F-FEBCC7D70A75}" dt="2018-11-10T01:42:38.610" v="389"/>
          <ac:spMkLst>
            <pc:docMk/>
            <pc:sldMk cId="15407708" sldId="258"/>
            <ac:spMk id="2" creationId="{B34609C8-5230-443E-AC2B-728C6CFE45A3}"/>
          </ac:spMkLst>
        </pc:spChg>
        <pc:spChg chg="mod ord">
          <ac:chgData name="Hung Nguyen" userId="S::17520542@gm.uit.edu.vn::18d8fa82-d089-4ff4-9432-2822a5360464" providerId="AD" clId="Web-{EDD394C8-3137-B06B-5D7F-FEBCC7D70A75}" dt="2018-11-10T01:43:29.649" v="440" actId="20577"/>
          <ac:spMkLst>
            <pc:docMk/>
            <pc:sldMk cId="15407708" sldId="258"/>
            <ac:spMk id="3" creationId="{938D3096-4AC3-4D4C-90A0-00C1209250A2}"/>
          </ac:spMkLst>
        </pc:spChg>
        <pc:spChg chg="add mod ord">
          <ac:chgData name="Hung Nguyen" userId="S::17520542@gm.uit.edu.vn::18d8fa82-d089-4ff4-9432-2822a5360464" providerId="AD" clId="Web-{EDD394C8-3137-B06B-5D7F-FEBCC7D70A75}" dt="2018-11-10T01:45:01.311" v="496" actId="20577"/>
          <ac:spMkLst>
            <pc:docMk/>
            <pc:sldMk cId="15407708" sldId="258"/>
            <ac:spMk id="4" creationId="{BCCEB325-C5DD-4C9E-B2AC-34881C39E613}"/>
          </ac:spMkLst>
        </pc:spChg>
        <pc:spChg chg="add">
          <ac:chgData name="Hung Nguyen" userId="S::17520542@gm.uit.edu.vn::18d8fa82-d089-4ff4-9432-2822a5360464" providerId="AD" clId="Web-{EDD394C8-3137-B06B-5D7F-FEBCC7D70A75}" dt="2018-11-10T01:43:29.775" v="442"/>
          <ac:spMkLst>
            <pc:docMk/>
            <pc:sldMk cId="15407708" sldId="258"/>
            <ac:spMk id="6" creationId="{F55EEB3E-C75C-4264-9E22-EF69B6805715}"/>
          </ac:spMkLst>
        </pc:spChg>
        <pc:spChg chg="add">
          <ac:chgData name="Hung Nguyen" userId="S::17520542@gm.uit.edu.vn::18d8fa82-d089-4ff4-9432-2822a5360464" providerId="AD" clId="Web-{EDD394C8-3137-B06B-5D7F-FEBCC7D70A75}" dt="2018-11-10T01:43:29.775" v="442"/>
          <ac:spMkLst>
            <pc:docMk/>
            <pc:sldMk cId="15407708" sldId="258"/>
            <ac:spMk id="7" creationId="{136920B8-A226-4203-81FA-E748CAB13316}"/>
          </ac:spMkLst>
        </pc:spChg>
        <pc:spChg chg="add">
          <ac:chgData name="Hung Nguyen" userId="S::17520542@gm.uit.edu.vn::18d8fa82-d089-4ff4-9432-2822a5360464" providerId="AD" clId="Web-{EDD394C8-3137-B06B-5D7F-FEBCC7D70A75}" dt="2018-11-10T01:43:29.775" v="442"/>
          <ac:spMkLst>
            <pc:docMk/>
            <pc:sldMk cId="15407708" sldId="258"/>
            <ac:spMk id="8" creationId="{9C33075D-F687-4F2F-B379-F84D7E4F8F6E}"/>
          </ac:spMkLst>
        </pc:spChg>
        <pc:spChg chg="add">
          <ac:chgData name="Hung Nguyen" userId="S::17520542@gm.uit.edu.vn::18d8fa82-d089-4ff4-9432-2822a5360464" providerId="AD" clId="Web-{EDD394C8-3137-B06B-5D7F-FEBCC7D70A75}" dt="2018-11-10T01:43:29.775" v="442"/>
          <ac:spMkLst>
            <pc:docMk/>
            <pc:sldMk cId="15407708" sldId="258"/>
            <ac:spMk id="9" creationId="{F5CB7F6A-79A7-4F08-9BF1-70FE94F3CC3C}"/>
          </ac:spMkLst>
        </pc:spChg>
        <pc:spChg chg="add">
          <ac:chgData name="Hung Nguyen" userId="S::17520542@gm.uit.edu.vn::18d8fa82-d089-4ff4-9432-2822a5360464" providerId="AD" clId="Web-{EDD394C8-3137-B06B-5D7F-FEBCC7D70A75}" dt="2018-11-10T01:45:01.451" v="498"/>
          <ac:spMkLst>
            <pc:docMk/>
            <pc:sldMk cId="15407708" sldId="258"/>
            <ac:spMk id="11" creationId="{91E07907-A38D-499C-B4F0-51FAEF6A7D95}"/>
          </ac:spMkLst>
        </pc:spChg>
        <pc:spChg chg="add">
          <ac:chgData name="Hung Nguyen" userId="S::17520542@gm.uit.edu.vn::18d8fa82-d089-4ff4-9432-2822a5360464" providerId="AD" clId="Web-{EDD394C8-3137-B06B-5D7F-FEBCC7D70A75}" dt="2018-11-10T01:45:01.451" v="498"/>
          <ac:spMkLst>
            <pc:docMk/>
            <pc:sldMk cId="15407708" sldId="258"/>
            <ac:spMk id="12" creationId="{18FE30A0-92D7-4A15-BD92-497A643EC1E1}"/>
          </ac:spMkLst>
        </pc:spChg>
        <pc:spChg chg="add">
          <ac:chgData name="Hung Nguyen" userId="S::17520542@gm.uit.edu.vn::18d8fa82-d089-4ff4-9432-2822a5360464" providerId="AD" clId="Web-{EDD394C8-3137-B06B-5D7F-FEBCC7D70A75}" dt="2018-11-10T01:45:01.451" v="498"/>
          <ac:spMkLst>
            <pc:docMk/>
            <pc:sldMk cId="15407708" sldId="258"/>
            <ac:spMk id="13" creationId="{BB0F1AC2-7600-4A4F-8311-24422BA03F47}"/>
          </ac:spMkLst>
        </pc:spChg>
        <pc:spChg chg="add">
          <ac:chgData name="Hung Nguyen" userId="S::17520542@gm.uit.edu.vn::18d8fa82-d089-4ff4-9432-2822a5360464" providerId="AD" clId="Web-{EDD394C8-3137-B06B-5D7F-FEBCC7D70A75}" dt="2018-11-10T01:45:01.451" v="498"/>
          <ac:spMkLst>
            <pc:docMk/>
            <pc:sldMk cId="15407708" sldId="258"/>
            <ac:spMk id="14" creationId="{5B66F11A-BF25-46A0-A2C6-2A7F6F16085B}"/>
          </ac:spMkLst>
        </pc:spChg>
        <pc:spChg chg="add">
          <ac:chgData name="Hung Nguyen" userId="S::17520542@gm.uit.edu.vn::18d8fa82-d089-4ff4-9432-2822a5360464" providerId="AD" clId="Web-{EDD394C8-3137-B06B-5D7F-FEBCC7D70A75}" dt="2018-11-10T01:45:01.451" v="498"/>
          <ac:spMkLst>
            <pc:docMk/>
            <pc:sldMk cId="15407708" sldId="258"/>
            <ac:spMk id="15" creationId="{327CB512-53E7-4473-AFA8-950DB0A796F5}"/>
          </ac:spMkLst>
        </pc:spChg>
        <pc:spChg chg="add">
          <ac:chgData name="Hung Nguyen" userId="S::17520542@gm.uit.edu.vn::18d8fa82-d089-4ff4-9432-2822a5360464" providerId="AD" clId="Web-{EDD394C8-3137-B06B-5D7F-FEBCC7D70A75}" dt="2018-11-10T01:45:01.451" v="498"/>
          <ac:spMkLst>
            <pc:docMk/>
            <pc:sldMk cId="15407708" sldId="258"/>
            <ac:spMk id="16" creationId="{660CDD8B-6958-45D8-BA78-D3433BFDDF7C}"/>
          </ac:spMkLst>
        </pc:spChg>
        <pc:grpChg chg="add mod">
          <ac:chgData name="Hung Nguyen" userId="S::17520542@gm.uit.edu.vn::18d8fa82-d089-4ff4-9432-2822a5360464" providerId="AD" clId="Web-{EDD394C8-3137-B06B-5D7F-FEBCC7D70A75}" dt="2018-11-10T01:45:08.842" v="500" actId="14100"/>
          <ac:grpSpMkLst>
            <pc:docMk/>
            <pc:sldMk cId="15407708" sldId="258"/>
            <ac:grpSpMk id="5" creationId="{06AA82E4-0460-4267-A40E-C5FD14C04C7D}"/>
          </ac:grpSpMkLst>
        </pc:grpChg>
        <pc:grpChg chg="add mod">
          <ac:chgData name="Hung Nguyen" userId="S::17520542@gm.uit.edu.vn::18d8fa82-d089-4ff4-9432-2822a5360464" providerId="AD" clId="Web-{EDD394C8-3137-B06B-5D7F-FEBCC7D70A75}" dt="2018-11-10T01:45:13.342" v="502" actId="1076"/>
          <ac:grpSpMkLst>
            <pc:docMk/>
            <pc:sldMk cId="15407708" sldId="258"/>
            <ac:grpSpMk id="10" creationId="{24DC7D2C-C694-4B6F-BE8B-B90DBE02428D}"/>
          </ac:grpSpMkLst>
        </pc:grpChg>
      </pc:sldChg>
      <pc:sldChg chg="new del">
        <pc:chgData name="Hung Nguyen" userId="S::17520542@gm.uit.edu.vn::18d8fa82-d089-4ff4-9432-2822a5360464" providerId="AD" clId="Web-{EDD394C8-3137-B06B-5D7F-FEBCC7D70A75}" dt="2018-11-10T01:35:08.495" v="182"/>
        <pc:sldMkLst>
          <pc:docMk/>
          <pc:sldMk cId="601288080" sldId="259"/>
        </pc:sldMkLst>
      </pc:sldChg>
      <pc:sldChg chg="addSp modSp new">
        <pc:chgData name="Hung Nguyen" userId="S::17520542@gm.uit.edu.vn::18d8fa82-d089-4ff4-9432-2822a5360464" providerId="AD" clId="Web-{EDD394C8-3137-B06B-5D7F-FEBCC7D70A75}" dt="2018-11-10T01:41:11.466" v="362" actId="1076"/>
        <pc:sldMkLst>
          <pc:docMk/>
          <pc:sldMk cId="3031919927" sldId="259"/>
        </pc:sldMkLst>
        <pc:spChg chg="mod">
          <ac:chgData name="Hung Nguyen" userId="S::17520542@gm.uit.edu.vn::18d8fa82-d089-4ff4-9432-2822a5360464" providerId="AD" clId="Web-{EDD394C8-3137-B06B-5D7F-FEBCC7D70A75}" dt="2018-11-10T01:39:26.040" v="346" actId="20577"/>
          <ac:spMkLst>
            <pc:docMk/>
            <pc:sldMk cId="3031919927" sldId="259"/>
            <ac:spMk id="3" creationId="{531D91A2-8F9F-43F5-96F9-89DACAC60CC7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7" creationId="{92FE79E8-AF1C-40CA-A1FD-7754689946CB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8" creationId="{AD73CA4C-0740-4FE8-A3F4-E9FFBB1D34CC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9" creationId="{381504B9-CA3A-4968-86AD-C7ECE8E912F6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10" creationId="{0B4B3FDB-B994-417D-8D79-487CF0B49221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11" creationId="{44EC58D3-E31D-4B7D-92D2-47E442FF1C0C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12" creationId="{6C569D77-40D6-412B-9A9E-2DE161DE8254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13" creationId="{9AE1861A-695C-4B34-BAFD-33361D36C8A1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14" creationId="{50787AA9-7BD2-47DD-BA33-77FE10E6D8EC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15" creationId="{09395A70-5522-4B05-99F7-3F2149C784C4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16" creationId="{35CAF444-C9C4-49E2-B4BE-D54904BA676A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17" creationId="{D5F36E35-F9F5-42BC-94E3-4412B0FE2040}"/>
          </ac:spMkLst>
        </pc:spChg>
        <pc:spChg chg="add">
          <ac:chgData name="Hung Nguyen" userId="S::17520542@gm.uit.edu.vn::18d8fa82-d089-4ff4-9432-2822a5360464" providerId="AD" clId="Web-{EDD394C8-3137-B06B-5D7F-FEBCC7D70A75}" dt="2018-11-10T01:38:56.335" v="339"/>
          <ac:spMkLst>
            <pc:docMk/>
            <pc:sldMk cId="3031919927" sldId="259"/>
            <ac:spMk id="20" creationId="{C84CDF46-79D9-4AD6-8ED8-EA1384152E5B}"/>
          </ac:spMkLst>
        </pc:spChg>
        <pc:spChg chg="add">
          <ac:chgData name="Hung Nguyen" userId="S::17520542@gm.uit.edu.vn::18d8fa82-d089-4ff4-9432-2822a5360464" providerId="AD" clId="Web-{EDD394C8-3137-B06B-5D7F-FEBCC7D70A75}" dt="2018-11-10T01:38:56.335" v="339"/>
          <ac:spMkLst>
            <pc:docMk/>
            <pc:sldMk cId="3031919927" sldId="259"/>
            <ac:spMk id="21" creationId="{25656D11-93D1-4D21-9454-C7F535EC95B8}"/>
          </ac:spMkLst>
        </pc:spChg>
        <pc:spChg chg="add">
          <ac:chgData name="Hung Nguyen" userId="S::17520542@gm.uit.edu.vn::18d8fa82-d089-4ff4-9432-2822a5360464" providerId="AD" clId="Web-{EDD394C8-3137-B06B-5D7F-FEBCC7D70A75}" dt="2018-11-10T01:38:56.335" v="339"/>
          <ac:spMkLst>
            <pc:docMk/>
            <pc:sldMk cId="3031919927" sldId="259"/>
            <ac:spMk id="22" creationId="{AAC825F8-10B5-4FB7-8801-630FEC00B5E6}"/>
          </ac:spMkLst>
        </pc:spChg>
        <pc:spChg chg="add">
          <ac:chgData name="Hung Nguyen" userId="S::17520542@gm.uit.edu.vn::18d8fa82-d089-4ff4-9432-2822a5360464" providerId="AD" clId="Web-{EDD394C8-3137-B06B-5D7F-FEBCC7D70A75}" dt="2018-11-10T01:38:56.335" v="339"/>
          <ac:spMkLst>
            <pc:docMk/>
            <pc:sldMk cId="3031919927" sldId="259"/>
            <ac:spMk id="23" creationId="{6C80A553-7704-40D0-B464-EAA77F0596EE}"/>
          </ac:spMkLst>
        </pc:spChg>
        <pc:spChg chg="add">
          <ac:chgData name="Hung Nguyen" userId="S::17520542@gm.uit.edu.vn::18d8fa82-d089-4ff4-9432-2822a5360464" providerId="AD" clId="Web-{EDD394C8-3137-B06B-5D7F-FEBCC7D70A75}" dt="2018-11-10T01:38:56.335" v="339"/>
          <ac:spMkLst>
            <pc:docMk/>
            <pc:sldMk cId="3031919927" sldId="259"/>
            <ac:spMk id="24" creationId="{7F976EF7-0AD8-4369-BEE8-C292928246E9}"/>
          </ac:spMkLst>
        </pc:spChg>
        <pc:spChg chg="add">
          <ac:chgData name="Hung Nguyen" userId="S::17520542@gm.uit.edu.vn::18d8fa82-d089-4ff4-9432-2822a5360464" providerId="AD" clId="Web-{EDD394C8-3137-B06B-5D7F-FEBCC7D70A75}" dt="2018-11-10T01:39:06.320" v="341"/>
          <ac:spMkLst>
            <pc:docMk/>
            <pc:sldMk cId="3031919927" sldId="259"/>
            <ac:spMk id="26" creationId="{1935A620-61C3-4E8F-B562-D947026896F7}"/>
          </ac:spMkLst>
        </pc:spChg>
        <pc:spChg chg="add">
          <ac:chgData name="Hung Nguyen" userId="S::17520542@gm.uit.edu.vn::18d8fa82-d089-4ff4-9432-2822a5360464" providerId="AD" clId="Web-{EDD394C8-3137-B06B-5D7F-FEBCC7D70A75}" dt="2018-11-10T01:39:06.320" v="341"/>
          <ac:spMkLst>
            <pc:docMk/>
            <pc:sldMk cId="3031919927" sldId="259"/>
            <ac:spMk id="27" creationId="{D9D6A5BA-1B51-4E2B-8C3C-4CF871C789CC}"/>
          </ac:spMkLst>
        </pc:spChg>
        <pc:spChg chg="add">
          <ac:chgData name="Hung Nguyen" userId="S::17520542@gm.uit.edu.vn::18d8fa82-d089-4ff4-9432-2822a5360464" providerId="AD" clId="Web-{EDD394C8-3137-B06B-5D7F-FEBCC7D70A75}" dt="2018-11-10T01:39:06.320" v="341"/>
          <ac:spMkLst>
            <pc:docMk/>
            <pc:sldMk cId="3031919927" sldId="259"/>
            <ac:spMk id="28" creationId="{EA1D3C7A-21BE-4C31-8C92-B0C949795C84}"/>
          </ac:spMkLst>
        </pc:spChg>
        <pc:spChg chg="add">
          <ac:chgData name="Hung Nguyen" userId="S::17520542@gm.uit.edu.vn::18d8fa82-d089-4ff4-9432-2822a5360464" providerId="AD" clId="Web-{EDD394C8-3137-B06B-5D7F-FEBCC7D70A75}" dt="2018-11-10T01:39:06.320" v="341"/>
          <ac:spMkLst>
            <pc:docMk/>
            <pc:sldMk cId="3031919927" sldId="259"/>
            <ac:spMk id="29" creationId="{EF36391E-ACCD-4A40-A6A1-FB97B834A7EB}"/>
          </ac:spMkLst>
        </pc:spChg>
        <pc:spChg chg="add">
          <ac:chgData name="Hung Nguyen" userId="S::17520542@gm.uit.edu.vn::18d8fa82-d089-4ff4-9432-2822a5360464" providerId="AD" clId="Web-{EDD394C8-3137-B06B-5D7F-FEBCC7D70A75}" dt="2018-11-10T01:39:06.320" v="341"/>
          <ac:spMkLst>
            <pc:docMk/>
            <pc:sldMk cId="3031919927" sldId="259"/>
            <ac:spMk id="30" creationId="{B42A676D-B9F9-47EE-B40C-1FB2E0249242}"/>
          </ac:spMkLst>
        </pc:spChg>
        <pc:spChg chg="add">
          <ac:chgData name="Hung Nguyen" userId="S::17520542@gm.uit.edu.vn::18d8fa82-d089-4ff4-9432-2822a5360464" providerId="AD" clId="Web-{EDD394C8-3137-B06B-5D7F-FEBCC7D70A75}" dt="2018-11-10T01:39:06.320" v="341"/>
          <ac:spMkLst>
            <pc:docMk/>
            <pc:sldMk cId="3031919927" sldId="259"/>
            <ac:spMk id="31" creationId="{0AA40C12-31CC-481B-A4F7-C5B810250252}"/>
          </ac:spMkLst>
        </pc:spChg>
        <pc:spChg chg="add mod">
          <ac:chgData name="Hung Nguyen" userId="S::17520542@gm.uit.edu.vn::18d8fa82-d089-4ff4-9432-2822a5360464" providerId="AD" clId="Web-{EDD394C8-3137-B06B-5D7F-FEBCC7D70A75}" dt="2018-11-10T01:40:25.511" v="359" actId="1076"/>
          <ac:spMkLst>
            <pc:docMk/>
            <pc:sldMk cId="3031919927" sldId="259"/>
            <ac:spMk id="32" creationId="{97D1C02B-1395-489C-9C82-2AF640FA100F}"/>
          </ac:spMkLst>
        </pc:spChg>
        <pc:spChg chg="add">
          <ac:chgData name="Hung Nguyen" userId="S::17520542@gm.uit.edu.vn::18d8fa82-d089-4ff4-9432-2822a5360464" providerId="AD" clId="Web-{EDD394C8-3137-B06B-5D7F-FEBCC7D70A75}" dt="2018-11-10T01:39:23.477" v="345"/>
          <ac:spMkLst>
            <pc:docMk/>
            <pc:sldMk cId="3031919927" sldId="259"/>
            <ac:spMk id="35" creationId="{40D86195-9D59-4E7B-94E9-1B5005AF86C8}"/>
          </ac:spMkLst>
        </pc:spChg>
        <pc:spChg chg="add">
          <ac:chgData name="Hung Nguyen" userId="S::17520542@gm.uit.edu.vn::18d8fa82-d089-4ff4-9432-2822a5360464" providerId="AD" clId="Web-{EDD394C8-3137-B06B-5D7F-FEBCC7D70A75}" dt="2018-11-10T01:39:23.477" v="345"/>
          <ac:spMkLst>
            <pc:docMk/>
            <pc:sldMk cId="3031919927" sldId="259"/>
            <ac:spMk id="36" creationId="{1FADEAF3-5B6D-49E4-B444-DAD080D0C7CB}"/>
          </ac:spMkLst>
        </pc:spChg>
        <pc:spChg chg="add">
          <ac:chgData name="Hung Nguyen" userId="S::17520542@gm.uit.edu.vn::18d8fa82-d089-4ff4-9432-2822a5360464" providerId="AD" clId="Web-{EDD394C8-3137-B06B-5D7F-FEBCC7D70A75}" dt="2018-11-10T01:39:23.477" v="345"/>
          <ac:spMkLst>
            <pc:docMk/>
            <pc:sldMk cId="3031919927" sldId="259"/>
            <ac:spMk id="37" creationId="{6422EC0A-1F05-42CA-84FB-4CCAD2319DF8}"/>
          </ac:spMkLst>
        </pc:spChg>
        <pc:spChg chg="add">
          <ac:chgData name="Hung Nguyen" userId="S::17520542@gm.uit.edu.vn::18d8fa82-d089-4ff4-9432-2822a5360464" providerId="AD" clId="Web-{EDD394C8-3137-B06B-5D7F-FEBCC7D70A75}" dt="2018-11-10T01:39:23.477" v="345"/>
          <ac:spMkLst>
            <pc:docMk/>
            <pc:sldMk cId="3031919927" sldId="259"/>
            <ac:spMk id="38" creationId="{72F34E0C-6D44-4C2A-89F1-667BF078DB6B}"/>
          </ac:spMkLst>
        </pc:spChg>
        <pc:spChg chg="add">
          <ac:chgData name="Hung Nguyen" userId="S::17520542@gm.uit.edu.vn::18d8fa82-d089-4ff4-9432-2822a5360464" providerId="AD" clId="Web-{EDD394C8-3137-B06B-5D7F-FEBCC7D70A75}" dt="2018-11-10T01:39:23.477" v="345"/>
          <ac:spMkLst>
            <pc:docMk/>
            <pc:sldMk cId="3031919927" sldId="259"/>
            <ac:spMk id="39" creationId="{3DAF7B44-E84C-4F2A-9D80-4A163DC33B98}"/>
          </ac:spMkLst>
        </pc:spChg>
        <pc:spChg chg="add">
          <ac:chgData name="Hung Nguyen" userId="S::17520542@gm.uit.edu.vn::18d8fa82-d089-4ff4-9432-2822a5360464" providerId="AD" clId="Web-{EDD394C8-3137-B06B-5D7F-FEBCC7D70A75}" dt="2018-11-10T01:39:23.477" v="345"/>
          <ac:spMkLst>
            <pc:docMk/>
            <pc:sldMk cId="3031919927" sldId="259"/>
            <ac:spMk id="40" creationId="{4AA1423A-1439-4ACA-813D-B1BCED708A5E}"/>
          </ac:spMkLst>
        </pc:spChg>
        <pc:spChg chg="add">
          <ac:chgData name="Hung Nguyen" userId="S::17520542@gm.uit.edu.vn::18d8fa82-d089-4ff4-9432-2822a5360464" providerId="AD" clId="Web-{EDD394C8-3137-B06B-5D7F-FEBCC7D70A75}" dt="2018-11-10T01:39:23.477" v="345"/>
          <ac:spMkLst>
            <pc:docMk/>
            <pc:sldMk cId="3031919927" sldId="259"/>
            <ac:spMk id="41" creationId="{37458C0D-05B8-4CBE-A058-74384222D68B}"/>
          </ac:spMkLst>
        </pc:spChg>
        <pc:grpChg chg="add mod">
          <ac:chgData name="Hung Nguyen" userId="S::17520542@gm.uit.edu.vn::18d8fa82-d089-4ff4-9432-2822a5360464" providerId="AD" clId="Web-{EDD394C8-3137-B06B-5D7F-FEBCC7D70A75}" dt="2018-11-10T01:37:10.580" v="255" actId="1076"/>
          <ac:grpSpMkLst>
            <pc:docMk/>
            <pc:sldMk cId="3031919927" sldId="259"/>
            <ac:grpSpMk id="4" creationId="{67A3C5C1-4772-42BD-8276-7F5F63D8D348}"/>
          </ac:grpSpMkLst>
        </pc:grpChg>
        <pc:grpChg chg="add">
          <ac:chgData name="Hung Nguyen" userId="S::17520542@gm.uit.edu.vn::18d8fa82-d089-4ff4-9432-2822a5360464" providerId="AD" clId="Web-{EDD394C8-3137-B06B-5D7F-FEBCC7D70A75}" dt="2018-11-10T01:36:57.517" v="247"/>
          <ac:grpSpMkLst>
            <pc:docMk/>
            <pc:sldMk cId="3031919927" sldId="259"/>
            <ac:grpSpMk id="5" creationId="{15F850B6-0766-44A6-AADB-F2A107CA9925}"/>
          </ac:grpSpMkLst>
        </pc:grpChg>
        <pc:grpChg chg="add">
          <ac:chgData name="Hung Nguyen" userId="S::17520542@gm.uit.edu.vn::18d8fa82-d089-4ff4-9432-2822a5360464" providerId="AD" clId="Web-{EDD394C8-3137-B06B-5D7F-FEBCC7D70A75}" dt="2018-11-10T01:36:57.517" v="247"/>
          <ac:grpSpMkLst>
            <pc:docMk/>
            <pc:sldMk cId="3031919927" sldId="259"/>
            <ac:grpSpMk id="6" creationId="{EFF896E6-D30A-4AD4-AD38-DECA9715BA4B}"/>
          </ac:grpSpMkLst>
        </pc:grpChg>
        <pc:grpChg chg="add mod">
          <ac:chgData name="Hung Nguyen" userId="S::17520542@gm.uit.edu.vn::18d8fa82-d089-4ff4-9432-2822a5360464" providerId="AD" clId="Web-{EDD394C8-3137-B06B-5D7F-FEBCC7D70A75}" dt="2018-11-10T01:40:59.075" v="361" actId="1076"/>
          <ac:grpSpMkLst>
            <pc:docMk/>
            <pc:sldMk cId="3031919927" sldId="259"/>
            <ac:grpSpMk id="18" creationId="{52638CBF-2452-41B0-A969-7A24ACF05C4D}"/>
          </ac:grpSpMkLst>
        </pc:grpChg>
        <pc:grpChg chg="add">
          <ac:chgData name="Hung Nguyen" userId="S::17520542@gm.uit.edu.vn::18d8fa82-d089-4ff4-9432-2822a5360464" providerId="AD" clId="Web-{EDD394C8-3137-B06B-5D7F-FEBCC7D70A75}" dt="2018-11-10T01:38:56.335" v="339"/>
          <ac:grpSpMkLst>
            <pc:docMk/>
            <pc:sldMk cId="3031919927" sldId="259"/>
            <ac:grpSpMk id="19" creationId="{0AD0B49E-B5BC-4627-8B2A-2F50A1657087}"/>
          </ac:grpSpMkLst>
        </pc:grpChg>
        <pc:grpChg chg="add mod">
          <ac:chgData name="Hung Nguyen" userId="S::17520542@gm.uit.edu.vn::18d8fa82-d089-4ff4-9432-2822a5360464" providerId="AD" clId="Web-{EDD394C8-3137-B06B-5D7F-FEBCC7D70A75}" dt="2018-11-10T01:40:08.885" v="356" actId="1076"/>
          <ac:grpSpMkLst>
            <pc:docMk/>
            <pc:sldMk cId="3031919927" sldId="259"/>
            <ac:grpSpMk id="25" creationId="{8FE1EC75-3943-48A0-ACDB-722C8F47E58A}"/>
          </ac:grpSpMkLst>
        </pc:grpChg>
        <pc:grpChg chg="add mod">
          <ac:chgData name="Hung Nguyen" userId="S::17520542@gm.uit.edu.vn::18d8fa82-d089-4ff4-9432-2822a5360464" providerId="AD" clId="Web-{EDD394C8-3137-B06B-5D7F-FEBCC7D70A75}" dt="2018-11-10T01:41:11.466" v="362" actId="1076"/>
          <ac:grpSpMkLst>
            <pc:docMk/>
            <pc:sldMk cId="3031919927" sldId="259"/>
            <ac:grpSpMk id="33" creationId="{738FCF64-30DA-4871-9502-67269FD369D6}"/>
          </ac:grpSpMkLst>
        </pc:grpChg>
        <pc:grpChg chg="add">
          <ac:chgData name="Hung Nguyen" userId="S::17520542@gm.uit.edu.vn::18d8fa82-d089-4ff4-9432-2822a5360464" providerId="AD" clId="Web-{EDD394C8-3137-B06B-5D7F-FEBCC7D70A75}" dt="2018-11-10T01:39:23.477" v="345"/>
          <ac:grpSpMkLst>
            <pc:docMk/>
            <pc:sldMk cId="3031919927" sldId="259"/>
            <ac:grpSpMk id="34" creationId="{C255DFEB-6E81-4350-9FDE-EC684F706318}"/>
          </ac:grpSpMkLst>
        </pc:grpChg>
      </pc:sldChg>
      <pc:sldChg chg="modSp new">
        <pc:chgData name="Hung Nguyen" userId="S::17520542@gm.uit.edu.vn::18d8fa82-d089-4ff4-9432-2822a5360464" providerId="AD" clId="Web-{EDD394C8-3137-B06B-5D7F-FEBCC7D70A75}" dt="2018-11-10T02:14:52.599" v="839" actId="20577"/>
        <pc:sldMkLst>
          <pc:docMk/>
          <pc:sldMk cId="3661811713" sldId="260"/>
        </pc:sldMkLst>
        <pc:spChg chg="mod">
          <ac:chgData name="Hung Nguyen" userId="S::17520542@gm.uit.edu.vn::18d8fa82-d089-4ff4-9432-2822a5360464" providerId="AD" clId="Web-{EDD394C8-3137-B06B-5D7F-FEBCC7D70A75}" dt="2018-11-10T01:46:04.235" v="515" actId="20577"/>
          <ac:spMkLst>
            <pc:docMk/>
            <pc:sldMk cId="3661811713" sldId="260"/>
            <ac:spMk id="2" creationId="{B45C86BA-A1F7-4B2A-A958-46988EF9AF9D}"/>
          </ac:spMkLst>
        </pc:spChg>
        <pc:spChg chg="mod">
          <ac:chgData name="Hung Nguyen" userId="S::17520542@gm.uit.edu.vn::18d8fa82-d089-4ff4-9432-2822a5360464" providerId="AD" clId="Web-{EDD394C8-3137-B06B-5D7F-FEBCC7D70A75}" dt="2018-11-10T02:14:52.599" v="839" actId="20577"/>
          <ac:spMkLst>
            <pc:docMk/>
            <pc:sldMk cId="3661811713" sldId="260"/>
            <ac:spMk id="3" creationId="{9F76C59A-8556-40CB-9F76-208B3E22FA60}"/>
          </ac:spMkLst>
        </pc:spChg>
      </pc:sldChg>
      <pc:sldChg chg="addSp delSp modSp new mod modClrScheme chgLayout">
        <pc:chgData name="Hung Nguyen" userId="S::17520542@gm.uit.edu.vn::18d8fa82-d089-4ff4-9432-2822a5360464" providerId="AD" clId="Web-{EDD394C8-3137-B06B-5D7F-FEBCC7D70A75}" dt="2018-11-10T02:36:33.090" v="908" actId="20577"/>
        <pc:sldMkLst>
          <pc:docMk/>
          <pc:sldMk cId="2114361345" sldId="261"/>
        </pc:sldMkLst>
        <pc:spChg chg="mod ord">
          <ac:chgData name="Hung Nguyen" userId="S::17520542@gm.uit.edu.vn::18d8fa82-d089-4ff4-9432-2822a5360464" providerId="AD" clId="Web-{EDD394C8-3137-B06B-5D7F-FEBCC7D70A75}" dt="2018-11-10T02:10:58.896" v="728"/>
          <ac:spMkLst>
            <pc:docMk/>
            <pc:sldMk cId="2114361345" sldId="261"/>
            <ac:spMk id="2" creationId="{6DD99117-F9C1-459C-8B39-BE121DCF0560}"/>
          </ac:spMkLst>
        </pc:spChg>
        <pc:spChg chg="mod ord">
          <ac:chgData name="Hung Nguyen" userId="S::17520542@gm.uit.edu.vn::18d8fa82-d089-4ff4-9432-2822a5360464" providerId="AD" clId="Web-{EDD394C8-3137-B06B-5D7F-FEBCC7D70A75}" dt="2018-11-10T02:36:33.090" v="908" actId="20577"/>
          <ac:spMkLst>
            <pc:docMk/>
            <pc:sldMk cId="2114361345" sldId="261"/>
            <ac:spMk id="3" creationId="{FC595572-53F0-4562-95EB-9FC7A6980A26}"/>
          </ac:spMkLst>
        </pc:spChg>
        <pc:spChg chg="add del mod">
          <ac:chgData name="Hung Nguyen" userId="S::17520542@gm.uit.edu.vn::18d8fa82-d089-4ff4-9432-2822a5360464" providerId="AD" clId="Web-{EDD394C8-3137-B06B-5D7F-FEBCC7D70A75}" dt="2018-11-10T02:10:41.535" v="722"/>
          <ac:spMkLst>
            <pc:docMk/>
            <pc:sldMk cId="2114361345" sldId="261"/>
            <ac:spMk id="4" creationId="{66FCF3C2-9B70-4314-8817-31FF0EFB22BA}"/>
          </ac:spMkLst>
        </pc:spChg>
        <pc:spChg chg="add mod ord">
          <ac:chgData name="Hung Nguyen" userId="S::17520542@gm.uit.edu.vn::18d8fa82-d089-4ff4-9432-2822a5360464" providerId="AD" clId="Web-{EDD394C8-3137-B06B-5D7F-FEBCC7D70A75}" dt="2018-11-10T02:36:24.746" v="903" actId="20577"/>
          <ac:spMkLst>
            <pc:docMk/>
            <pc:sldMk cId="2114361345" sldId="261"/>
            <ac:spMk id="5" creationId="{6E471C0C-3A5E-4192-BE32-53003A36E3EC}"/>
          </ac:spMkLst>
        </pc:spChg>
      </pc:sldChg>
      <pc:sldChg chg="addSp delSp modSp new ord">
        <pc:chgData name="Hung Nguyen" userId="S::17520542@gm.uit.edu.vn::18d8fa82-d089-4ff4-9432-2822a5360464" providerId="AD" clId="Web-{EDD394C8-3137-B06B-5D7F-FEBCC7D70A75}" dt="2018-11-10T03:40:51.783" v="1297"/>
        <pc:sldMkLst>
          <pc:docMk/>
          <pc:sldMk cId="2786386224" sldId="262"/>
        </pc:sldMkLst>
        <pc:spChg chg="mod">
          <ac:chgData name="Hung Nguyen" userId="S::17520542@gm.uit.edu.vn::18d8fa82-d089-4ff4-9432-2822a5360464" providerId="AD" clId="Web-{EDD394C8-3137-B06B-5D7F-FEBCC7D70A75}" dt="2018-11-10T02:15:40.366" v="860" actId="14100"/>
          <ac:spMkLst>
            <pc:docMk/>
            <pc:sldMk cId="2786386224" sldId="262"/>
            <ac:spMk id="2" creationId="{B95423A3-456E-43C5-ACF8-2B5579CB4733}"/>
          </ac:spMkLst>
        </pc:spChg>
        <pc:spChg chg="mod">
          <ac:chgData name="Hung Nguyen" userId="S::17520542@gm.uit.edu.vn::18d8fa82-d089-4ff4-9432-2822a5360464" providerId="AD" clId="Web-{EDD394C8-3137-B06B-5D7F-FEBCC7D70A75}" dt="2018-11-10T02:43:17.900" v="1191" actId="20577"/>
          <ac:spMkLst>
            <pc:docMk/>
            <pc:sldMk cId="2786386224" sldId="262"/>
            <ac:spMk id="3" creationId="{BFD8CB63-8A66-4756-8F36-1F6CD7A3D0B1}"/>
          </ac:spMkLst>
        </pc:spChg>
        <pc:spChg chg="add del mod">
          <ac:chgData name="Hung Nguyen" userId="S::17520542@gm.uit.edu.vn::18d8fa82-d089-4ff4-9432-2822a5360464" providerId="AD" clId="Web-{EDD394C8-3137-B06B-5D7F-FEBCC7D70A75}" dt="2018-11-10T02:15:32.085" v="857"/>
          <ac:spMkLst>
            <pc:docMk/>
            <pc:sldMk cId="2786386224" sldId="262"/>
            <ac:spMk id="4" creationId="{7AFFFAF4-5AD9-442F-A771-BCC0D5663F0E}"/>
          </ac:spMkLst>
        </pc:spChg>
        <pc:spChg chg="add">
          <ac:chgData name="Hung Nguyen" userId="S::17520542@gm.uit.edu.vn::18d8fa82-d089-4ff4-9432-2822a5360464" providerId="AD" clId="Web-{EDD394C8-3137-B06B-5D7F-FEBCC7D70A75}" dt="2018-11-10T02:37:57.983" v="947"/>
          <ac:spMkLst>
            <pc:docMk/>
            <pc:sldMk cId="2786386224" sldId="262"/>
            <ac:spMk id="7" creationId="{E99CADE4-BD24-4005-8BE5-984CC1CA02D8}"/>
          </ac:spMkLst>
        </pc:spChg>
        <pc:spChg chg="add">
          <ac:chgData name="Hung Nguyen" userId="S::17520542@gm.uit.edu.vn::18d8fa82-d089-4ff4-9432-2822a5360464" providerId="AD" clId="Web-{EDD394C8-3137-B06B-5D7F-FEBCC7D70A75}" dt="2018-11-10T02:37:57.983" v="947"/>
          <ac:spMkLst>
            <pc:docMk/>
            <pc:sldMk cId="2786386224" sldId="262"/>
            <ac:spMk id="8" creationId="{25970634-1058-4E73-BF5D-98C954726308}"/>
          </ac:spMkLst>
        </pc:spChg>
        <pc:spChg chg="add">
          <ac:chgData name="Hung Nguyen" userId="S::17520542@gm.uit.edu.vn::18d8fa82-d089-4ff4-9432-2822a5360464" providerId="AD" clId="Web-{EDD394C8-3137-B06B-5D7F-FEBCC7D70A75}" dt="2018-11-10T02:37:57.983" v="947"/>
          <ac:spMkLst>
            <pc:docMk/>
            <pc:sldMk cId="2786386224" sldId="262"/>
            <ac:spMk id="9" creationId="{7CE10C4F-0604-48AC-BC3D-AF05CCD32A4E}"/>
          </ac:spMkLst>
        </pc:spChg>
        <pc:spChg chg="add">
          <ac:chgData name="Hung Nguyen" userId="S::17520542@gm.uit.edu.vn::18d8fa82-d089-4ff4-9432-2822a5360464" providerId="AD" clId="Web-{EDD394C8-3137-B06B-5D7F-FEBCC7D70A75}" dt="2018-11-10T02:37:57.983" v="947"/>
          <ac:spMkLst>
            <pc:docMk/>
            <pc:sldMk cId="2786386224" sldId="262"/>
            <ac:spMk id="10" creationId="{E8414F6F-7E5D-47A5-BEAF-1B5261F3D1CF}"/>
          </ac:spMkLst>
        </pc:spChg>
        <pc:spChg chg="add">
          <ac:chgData name="Hung Nguyen" userId="S::17520542@gm.uit.edu.vn::18d8fa82-d089-4ff4-9432-2822a5360464" providerId="AD" clId="Web-{EDD394C8-3137-B06B-5D7F-FEBCC7D70A75}" dt="2018-11-10T02:37:57.983" v="947"/>
          <ac:spMkLst>
            <pc:docMk/>
            <pc:sldMk cId="2786386224" sldId="262"/>
            <ac:spMk id="11" creationId="{83C607BE-F67E-4E81-BBD8-17C1AA46CECC}"/>
          </ac:spMkLst>
        </pc:spChg>
        <pc:spChg chg="add">
          <ac:chgData name="Hung Nguyen" userId="S::17520542@gm.uit.edu.vn::18d8fa82-d089-4ff4-9432-2822a5360464" providerId="AD" clId="Web-{EDD394C8-3137-B06B-5D7F-FEBCC7D70A75}" dt="2018-11-10T02:37:57.983" v="947"/>
          <ac:spMkLst>
            <pc:docMk/>
            <pc:sldMk cId="2786386224" sldId="262"/>
            <ac:spMk id="12" creationId="{1D8599C9-1BD0-4CF7-B9DC-D12496A3B5EA}"/>
          </ac:spMkLst>
        </pc:spChg>
        <pc:spChg chg="add">
          <ac:chgData name="Hung Nguyen" userId="S::17520542@gm.uit.edu.vn::18d8fa82-d089-4ff4-9432-2822a5360464" providerId="AD" clId="Web-{EDD394C8-3137-B06B-5D7F-FEBCC7D70A75}" dt="2018-11-10T02:37:57.983" v="947"/>
          <ac:spMkLst>
            <pc:docMk/>
            <pc:sldMk cId="2786386224" sldId="262"/>
            <ac:spMk id="13" creationId="{BC02262D-8597-46FC-8C4D-17DE107C45AB}"/>
          </ac:spMkLst>
        </pc:spChg>
        <pc:spChg chg="add">
          <ac:chgData name="Hung Nguyen" userId="S::17520542@gm.uit.edu.vn::18d8fa82-d089-4ff4-9432-2822a5360464" providerId="AD" clId="Web-{EDD394C8-3137-B06B-5D7F-FEBCC7D70A75}" dt="2018-11-10T02:37:57.983" v="947"/>
          <ac:spMkLst>
            <pc:docMk/>
            <pc:sldMk cId="2786386224" sldId="262"/>
            <ac:spMk id="14" creationId="{1199BC50-5D73-4086-B547-EBC094D02B1D}"/>
          </ac:spMkLst>
        </pc:spChg>
        <pc:spChg chg="add">
          <ac:chgData name="Hung Nguyen" userId="S::17520542@gm.uit.edu.vn::18d8fa82-d089-4ff4-9432-2822a5360464" providerId="AD" clId="Web-{EDD394C8-3137-B06B-5D7F-FEBCC7D70A75}" dt="2018-11-10T02:41:03.021" v="1038"/>
          <ac:spMkLst>
            <pc:docMk/>
            <pc:sldMk cId="2786386224" sldId="262"/>
            <ac:spMk id="18" creationId="{93A54EFB-39D8-452B-8B61-8398518F91EC}"/>
          </ac:spMkLst>
        </pc:spChg>
        <pc:spChg chg="add">
          <ac:chgData name="Hung Nguyen" userId="S::17520542@gm.uit.edu.vn::18d8fa82-d089-4ff4-9432-2822a5360464" providerId="AD" clId="Web-{EDD394C8-3137-B06B-5D7F-FEBCC7D70A75}" dt="2018-11-10T02:41:03.021" v="1038"/>
          <ac:spMkLst>
            <pc:docMk/>
            <pc:sldMk cId="2786386224" sldId="262"/>
            <ac:spMk id="19" creationId="{823DEDDC-64E2-4D81-BFA4-31B083770868}"/>
          </ac:spMkLst>
        </pc:spChg>
        <pc:spChg chg="add">
          <ac:chgData name="Hung Nguyen" userId="S::17520542@gm.uit.edu.vn::18d8fa82-d089-4ff4-9432-2822a5360464" providerId="AD" clId="Web-{EDD394C8-3137-B06B-5D7F-FEBCC7D70A75}" dt="2018-11-10T02:41:03.021" v="1038"/>
          <ac:spMkLst>
            <pc:docMk/>
            <pc:sldMk cId="2786386224" sldId="262"/>
            <ac:spMk id="20" creationId="{457EBFFE-1B55-466E-A926-35E1CF7E22A0}"/>
          </ac:spMkLst>
        </pc:spChg>
        <pc:spChg chg="add">
          <ac:chgData name="Hung Nguyen" userId="S::17520542@gm.uit.edu.vn::18d8fa82-d089-4ff4-9432-2822a5360464" providerId="AD" clId="Web-{EDD394C8-3137-B06B-5D7F-FEBCC7D70A75}" dt="2018-11-10T02:41:03.021" v="1038"/>
          <ac:spMkLst>
            <pc:docMk/>
            <pc:sldMk cId="2786386224" sldId="262"/>
            <ac:spMk id="21" creationId="{A74926E1-BAD6-47F1-8E6B-0B2F96423E76}"/>
          </ac:spMkLst>
        </pc:spChg>
        <pc:spChg chg="add">
          <ac:chgData name="Hung Nguyen" userId="S::17520542@gm.uit.edu.vn::18d8fa82-d089-4ff4-9432-2822a5360464" providerId="AD" clId="Web-{EDD394C8-3137-B06B-5D7F-FEBCC7D70A75}" dt="2018-11-10T02:41:03.021" v="1038"/>
          <ac:spMkLst>
            <pc:docMk/>
            <pc:sldMk cId="2786386224" sldId="262"/>
            <ac:spMk id="22" creationId="{6F222966-D7E8-4231-AFA9-621A8D5A2F09}"/>
          </ac:spMkLst>
        </pc:spChg>
        <pc:spChg chg="add">
          <ac:chgData name="Hung Nguyen" userId="S::17520542@gm.uit.edu.vn::18d8fa82-d089-4ff4-9432-2822a5360464" providerId="AD" clId="Web-{EDD394C8-3137-B06B-5D7F-FEBCC7D70A75}" dt="2018-11-10T02:41:03.021" v="1038"/>
          <ac:spMkLst>
            <pc:docMk/>
            <pc:sldMk cId="2786386224" sldId="262"/>
            <ac:spMk id="23" creationId="{FFA9B876-8A51-4944-96EB-FF7F43F1212D}"/>
          </ac:spMkLst>
        </pc:spChg>
        <pc:spChg chg="add">
          <ac:chgData name="Hung Nguyen" userId="S::17520542@gm.uit.edu.vn::18d8fa82-d089-4ff4-9432-2822a5360464" providerId="AD" clId="Web-{EDD394C8-3137-B06B-5D7F-FEBCC7D70A75}" dt="2018-11-10T02:41:03.021" v="1038"/>
          <ac:spMkLst>
            <pc:docMk/>
            <pc:sldMk cId="2786386224" sldId="262"/>
            <ac:spMk id="24" creationId="{868653B4-8775-4462-BD71-247C6BC03EE5}"/>
          </ac:spMkLst>
        </pc:spChg>
        <pc:spChg chg="add">
          <ac:chgData name="Hung Nguyen" userId="S::17520542@gm.uit.edu.vn::18d8fa82-d089-4ff4-9432-2822a5360464" providerId="AD" clId="Web-{EDD394C8-3137-B06B-5D7F-FEBCC7D70A75}" dt="2018-11-10T02:41:03.021" v="1038"/>
          <ac:spMkLst>
            <pc:docMk/>
            <pc:sldMk cId="2786386224" sldId="262"/>
            <ac:spMk id="25" creationId="{5F7EAB5C-C81B-4767-BA14-D367A9942C9C}"/>
          </ac:spMkLst>
        </pc:spChg>
        <pc:spChg chg="add">
          <ac:chgData name="Hung Nguyen" userId="S::17520542@gm.uit.edu.vn::18d8fa82-d089-4ff4-9432-2822a5360464" providerId="AD" clId="Web-{EDD394C8-3137-B06B-5D7F-FEBCC7D70A75}" dt="2018-11-10T02:42:12.132" v="1120"/>
          <ac:spMkLst>
            <pc:docMk/>
            <pc:sldMk cId="2786386224" sldId="262"/>
            <ac:spMk id="29" creationId="{42D6BFA2-9183-4986-88A6-5B6C63B7F19A}"/>
          </ac:spMkLst>
        </pc:spChg>
        <pc:spChg chg="add">
          <ac:chgData name="Hung Nguyen" userId="S::17520542@gm.uit.edu.vn::18d8fa82-d089-4ff4-9432-2822a5360464" providerId="AD" clId="Web-{EDD394C8-3137-B06B-5D7F-FEBCC7D70A75}" dt="2018-11-10T02:42:12.132" v="1120"/>
          <ac:spMkLst>
            <pc:docMk/>
            <pc:sldMk cId="2786386224" sldId="262"/>
            <ac:spMk id="30" creationId="{CB93B00C-D140-4816-9463-425C611F003A}"/>
          </ac:spMkLst>
        </pc:spChg>
        <pc:spChg chg="add">
          <ac:chgData name="Hung Nguyen" userId="S::17520542@gm.uit.edu.vn::18d8fa82-d089-4ff4-9432-2822a5360464" providerId="AD" clId="Web-{EDD394C8-3137-B06B-5D7F-FEBCC7D70A75}" dt="2018-11-10T02:42:12.132" v="1120"/>
          <ac:spMkLst>
            <pc:docMk/>
            <pc:sldMk cId="2786386224" sldId="262"/>
            <ac:spMk id="31" creationId="{FB82A1BA-75CD-4ECA-BA3C-B52A8BAE7BD6}"/>
          </ac:spMkLst>
        </pc:spChg>
        <pc:spChg chg="add">
          <ac:chgData name="Hung Nguyen" userId="S::17520542@gm.uit.edu.vn::18d8fa82-d089-4ff4-9432-2822a5360464" providerId="AD" clId="Web-{EDD394C8-3137-B06B-5D7F-FEBCC7D70A75}" dt="2018-11-10T02:42:12.132" v="1120"/>
          <ac:spMkLst>
            <pc:docMk/>
            <pc:sldMk cId="2786386224" sldId="262"/>
            <ac:spMk id="32" creationId="{BA7AC737-0C62-41EC-8B12-AA3D136BF463}"/>
          </ac:spMkLst>
        </pc:spChg>
        <pc:spChg chg="add">
          <ac:chgData name="Hung Nguyen" userId="S::17520542@gm.uit.edu.vn::18d8fa82-d089-4ff4-9432-2822a5360464" providerId="AD" clId="Web-{EDD394C8-3137-B06B-5D7F-FEBCC7D70A75}" dt="2018-11-10T02:42:12.132" v="1120"/>
          <ac:spMkLst>
            <pc:docMk/>
            <pc:sldMk cId="2786386224" sldId="262"/>
            <ac:spMk id="33" creationId="{CD8DA70B-4ACF-490A-A16D-9A6EFA81D28C}"/>
          </ac:spMkLst>
        </pc:spChg>
        <pc:spChg chg="add">
          <ac:chgData name="Hung Nguyen" userId="S::17520542@gm.uit.edu.vn::18d8fa82-d089-4ff4-9432-2822a5360464" providerId="AD" clId="Web-{EDD394C8-3137-B06B-5D7F-FEBCC7D70A75}" dt="2018-11-10T02:42:12.132" v="1120"/>
          <ac:spMkLst>
            <pc:docMk/>
            <pc:sldMk cId="2786386224" sldId="262"/>
            <ac:spMk id="34" creationId="{85FCD93A-9B82-4AB3-A712-A68FABF2359B}"/>
          </ac:spMkLst>
        </pc:spChg>
        <pc:spChg chg="add">
          <ac:chgData name="Hung Nguyen" userId="S::17520542@gm.uit.edu.vn::18d8fa82-d089-4ff4-9432-2822a5360464" providerId="AD" clId="Web-{EDD394C8-3137-B06B-5D7F-FEBCC7D70A75}" dt="2018-11-10T02:42:12.132" v="1120"/>
          <ac:spMkLst>
            <pc:docMk/>
            <pc:sldMk cId="2786386224" sldId="262"/>
            <ac:spMk id="35" creationId="{3347E9A1-DBE8-45EA-8B70-227F963EAF04}"/>
          </ac:spMkLst>
        </pc:spChg>
        <pc:spChg chg="add">
          <ac:chgData name="Hung Nguyen" userId="S::17520542@gm.uit.edu.vn::18d8fa82-d089-4ff4-9432-2822a5360464" providerId="AD" clId="Web-{EDD394C8-3137-B06B-5D7F-FEBCC7D70A75}" dt="2018-11-10T02:42:12.132" v="1120"/>
          <ac:spMkLst>
            <pc:docMk/>
            <pc:sldMk cId="2786386224" sldId="262"/>
            <ac:spMk id="36" creationId="{DB02353A-019F-42A6-B736-F2C145F28A79}"/>
          </ac:spMkLst>
        </pc:spChg>
        <pc:spChg chg="add">
          <ac:chgData name="Hung Nguyen" userId="S::17520542@gm.uit.edu.vn::18d8fa82-d089-4ff4-9432-2822a5360464" providerId="AD" clId="Web-{EDD394C8-3137-B06B-5D7F-FEBCC7D70A75}" dt="2018-11-10T02:43:18.135" v="1193"/>
          <ac:spMkLst>
            <pc:docMk/>
            <pc:sldMk cId="2786386224" sldId="262"/>
            <ac:spMk id="40" creationId="{240975B8-F1E3-4D7D-9374-3061128F17FF}"/>
          </ac:spMkLst>
        </pc:spChg>
        <pc:spChg chg="add">
          <ac:chgData name="Hung Nguyen" userId="S::17520542@gm.uit.edu.vn::18d8fa82-d089-4ff4-9432-2822a5360464" providerId="AD" clId="Web-{EDD394C8-3137-B06B-5D7F-FEBCC7D70A75}" dt="2018-11-10T02:43:18.135" v="1193"/>
          <ac:spMkLst>
            <pc:docMk/>
            <pc:sldMk cId="2786386224" sldId="262"/>
            <ac:spMk id="41" creationId="{655D1434-9701-4D31-B78D-AA56D5A13DF6}"/>
          </ac:spMkLst>
        </pc:spChg>
        <pc:spChg chg="add">
          <ac:chgData name="Hung Nguyen" userId="S::17520542@gm.uit.edu.vn::18d8fa82-d089-4ff4-9432-2822a5360464" providerId="AD" clId="Web-{EDD394C8-3137-B06B-5D7F-FEBCC7D70A75}" dt="2018-11-10T02:43:18.135" v="1193"/>
          <ac:spMkLst>
            <pc:docMk/>
            <pc:sldMk cId="2786386224" sldId="262"/>
            <ac:spMk id="42" creationId="{8C2430FB-4DF3-4E2F-9D66-3A001940244B}"/>
          </ac:spMkLst>
        </pc:spChg>
        <pc:spChg chg="add">
          <ac:chgData name="Hung Nguyen" userId="S::17520542@gm.uit.edu.vn::18d8fa82-d089-4ff4-9432-2822a5360464" providerId="AD" clId="Web-{EDD394C8-3137-B06B-5D7F-FEBCC7D70A75}" dt="2018-11-10T02:43:18.135" v="1193"/>
          <ac:spMkLst>
            <pc:docMk/>
            <pc:sldMk cId="2786386224" sldId="262"/>
            <ac:spMk id="43" creationId="{485E70D9-EB5C-45B4-8DEF-9C2F798A5370}"/>
          </ac:spMkLst>
        </pc:spChg>
        <pc:spChg chg="add">
          <ac:chgData name="Hung Nguyen" userId="S::17520542@gm.uit.edu.vn::18d8fa82-d089-4ff4-9432-2822a5360464" providerId="AD" clId="Web-{EDD394C8-3137-B06B-5D7F-FEBCC7D70A75}" dt="2018-11-10T02:43:18.135" v="1193"/>
          <ac:spMkLst>
            <pc:docMk/>
            <pc:sldMk cId="2786386224" sldId="262"/>
            <ac:spMk id="44" creationId="{4FB8535F-4793-4664-85F1-085A7B541371}"/>
          </ac:spMkLst>
        </pc:spChg>
        <pc:spChg chg="add">
          <ac:chgData name="Hung Nguyen" userId="S::17520542@gm.uit.edu.vn::18d8fa82-d089-4ff4-9432-2822a5360464" providerId="AD" clId="Web-{EDD394C8-3137-B06B-5D7F-FEBCC7D70A75}" dt="2018-11-10T02:43:18.135" v="1193"/>
          <ac:spMkLst>
            <pc:docMk/>
            <pc:sldMk cId="2786386224" sldId="262"/>
            <ac:spMk id="45" creationId="{F6A51DF8-E8B2-4ED1-85FD-514F282C877E}"/>
          </ac:spMkLst>
        </pc:spChg>
        <pc:spChg chg="add">
          <ac:chgData name="Hung Nguyen" userId="S::17520542@gm.uit.edu.vn::18d8fa82-d089-4ff4-9432-2822a5360464" providerId="AD" clId="Web-{EDD394C8-3137-B06B-5D7F-FEBCC7D70A75}" dt="2018-11-10T02:43:18.135" v="1193"/>
          <ac:spMkLst>
            <pc:docMk/>
            <pc:sldMk cId="2786386224" sldId="262"/>
            <ac:spMk id="46" creationId="{8A655FB4-7803-4604-B5A8-37FC12919B36}"/>
          </ac:spMkLst>
        </pc:spChg>
        <pc:spChg chg="add">
          <ac:chgData name="Hung Nguyen" userId="S::17520542@gm.uit.edu.vn::18d8fa82-d089-4ff4-9432-2822a5360464" providerId="AD" clId="Web-{EDD394C8-3137-B06B-5D7F-FEBCC7D70A75}" dt="2018-11-10T02:43:18.135" v="1193"/>
          <ac:spMkLst>
            <pc:docMk/>
            <pc:sldMk cId="2786386224" sldId="262"/>
            <ac:spMk id="47" creationId="{9931F78D-B9F8-41EA-A065-CCED769C399D}"/>
          </ac:spMkLst>
        </pc:spChg>
        <pc:grpChg chg="add mod">
          <ac:chgData name="Hung Nguyen" userId="S::17520542@gm.uit.edu.vn::18d8fa82-d089-4ff4-9432-2822a5360464" providerId="AD" clId="Web-{EDD394C8-3137-B06B-5D7F-FEBCC7D70A75}" dt="2018-11-10T02:38:12.140" v="950" actId="1076"/>
          <ac:grpSpMkLst>
            <pc:docMk/>
            <pc:sldMk cId="2786386224" sldId="262"/>
            <ac:grpSpMk id="4" creationId="{BB4B8E4F-B501-4B56-B750-9219CC64F35B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37:57.983" v="947"/>
          <ac:grpSpMkLst>
            <pc:docMk/>
            <pc:sldMk cId="2786386224" sldId="262"/>
            <ac:grpSpMk id="5" creationId="{82C0C999-5E46-4A97-A01F-CCD534E7E195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37:57.983" v="947"/>
          <ac:grpSpMkLst>
            <pc:docMk/>
            <pc:sldMk cId="2786386224" sldId="262"/>
            <ac:grpSpMk id="6" creationId="{222DBF45-AD88-4391-B2BD-C20150C1F6CE}"/>
          </ac:grpSpMkLst>
        </pc:grpChg>
        <pc:grpChg chg="add mod">
          <ac:chgData name="Hung Nguyen" userId="S::17520542@gm.uit.edu.vn::18d8fa82-d089-4ff4-9432-2822a5360464" providerId="AD" clId="Web-{EDD394C8-3137-B06B-5D7F-FEBCC7D70A75}" dt="2018-11-10T02:41:44.069" v="1085" actId="1076"/>
          <ac:grpSpMkLst>
            <pc:docMk/>
            <pc:sldMk cId="2786386224" sldId="262"/>
            <ac:grpSpMk id="15" creationId="{743257A5-29F8-4085-A8D2-4D222234EBFA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41:03.021" v="1038"/>
          <ac:grpSpMkLst>
            <pc:docMk/>
            <pc:sldMk cId="2786386224" sldId="262"/>
            <ac:grpSpMk id="16" creationId="{EAFA5EEE-6302-4F36-ACC7-71EC64E2CE21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41:03.021" v="1038"/>
          <ac:grpSpMkLst>
            <pc:docMk/>
            <pc:sldMk cId="2786386224" sldId="262"/>
            <ac:grpSpMk id="17" creationId="{7A393A8C-CDC4-48DD-812A-4BE4121AC92C}"/>
          </ac:grpSpMkLst>
        </pc:grpChg>
        <pc:grpChg chg="add mod">
          <ac:chgData name="Hung Nguyen" userId="S::17520542@gm.uit.edu.vn::18d8fa82-d089-4ff4-9432-2822a5360464" providerId="AD" clId="Web-{EDD394C8-3137-B06B-5D7F-FEBCC7D70A75}" dt="2018-11-10T02:42:22.680" v="1122" actId="1076"/>
          <ac:grpSpMkLst>
            <pc:docMk/>
            <pc:sldMk cId="2786386224" sldId="262"/>
            <ac:grpSpMk id="26" creationId="{F0CBABD0-CF8F-4017-B69B-D2CBCCB88D8B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42:12.132" v="1120"/>
          <ac:grpSpMkLst>
            <pc:docMk/>
            <pc:sldMk cId="2786386224" sldId="262"/>
            <ac:grpSpMk id="27" creationId="{73DD2A7B-7C5D-4033-81DA-EEE8903197B5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42:12.132" v="1120"/>
          <ac:grpSpMkLst>
            <pc:docMk/>
            <pc:sldMk cId="2786386224" sldId="262"/>
            <ac:grpSpMk id="28" creationId="{B0B4A6BB-BCF7-45C6-95C5-701FE9BF5977}"/>
          </ac:grpSpMkLst>
        </pc:grpChg>
        <pc:grpChg chg="add mod">
          <ac:chgData name="Hung Nguyen" userId="S::17520542@gm.uit.edu.vn::18d8fa82-d089-4ff4-9432-2822a5360464" providerId="AD" clId="Web-{EDD394C8-3137-B06B-5D7F-FEBCC7D70A75}" dt="2018-11-10T02:43:35.307" v="1194" actId="1076"/>
          <ac:grpSpMkLst>
            <pc:docMk/>
            <pc:sldMk cId="2786386224" sldId="262"/>
            <ac:grpSpMk id="37" creationId="{EAB30AAA-AA92-453C-A662-84823521F5FF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43:18.135" v="1193"/>
          <ac:grpSpMkLst>
            <pc:docMk/>
            <pc:sldMk cId="2786386224" sldId="262"/>
            <ac:grpSpMk id="38" creationId="{412A0A5A-F929-43FE-A697-DF1EBF33F8F4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43:18.135" v="1193"/>
          <ac:grpSpMkLst>
            <pc:docMk/>
            <pc:sldMk cId="2786386224" sldId="262"/>
            <ac:grpSpMk id="39" creationId="{66EA4E84-660F-4A10-B13E-193D71EB62AF}"/>
          </ac:grpSpMkLst>
        </pc:grpChg>
      </pc:sldChg>
      <pc:sldChg chg="addSp modSp new ord">
        <pc:chgData name="Hung Nguyen" userId="S::17520542@gm.uit.edu.vn::18d8fa82-d089-4ff4-9432-2822a5360464" providerId="AD" clId="Web-{EDD394C8-3137-B06B-5D7F-FEBCC7D70A75}" dt="2018-11-10T03:43:19.445" v="1340" actId="20577"/>
        <pc:sldMkLst>
          <pc:docMk/>
          <pc:sldMk cId="175956155" sldId="263"/>
        </pc:sldMkLst>
        <pc:spChg chg="mod">
          <ac:chgData name="Hung Nguyen" userId="S::17520542@gm.uit.edu.vn::18d8fa82-d089-4ff4-9432-2822a5360464" providerId="AD" clId="Web-{EDD394C8-3137-B06B-5D7F-FEBCC7D70A75}" dt="2018-11-10T02:49:35.006" v="1198" actId="20577"/>
          <ac:spMkLst>
            <pc:docMk/>
            <pc:sldMk cId="175956155" sldId="263"/>
            <ac:spMk id="2" creationId="{DB4014DE-175D-4942-8E69-0FBCA559B661}"/>
          </ac:spMkLst>
        </pc:spChg>
        <pc:spChg chg="mod">
          <ac:chgData name="Hung Nguyen" userId="S::17520542@gm.uit.edu.vn::18d8fa82-d089-4ff4-9432-2822a5360464" providerId="AD" clId="Web-{EDD394C8-3137-B06B-5D7F-FEBCC7D70A75}" dt="2018-11-10T03:43:19.445" v="1340" actId="20577"/>
          <ac:spMkLst>
            <pc:docMk/>
            <pc:sldMk cId="175956155" sldId="263"/>
            <ac:spMk id="3" creationId="{B7FFFC0B-EFAC-4BAF-9038-D33164E0B725}"/>
          </ac:spMkLst>
        </pc:spChg>
        <pc:spChg chg="add">
          <ac:chgData name="Hung Nguyen" userId="S::17520542@gm.uit.edu.vn::18d8fa82-d089-4ff4-9432-2822a5360464" providerId="AD" clId="Web-{EDD394C8-3137-B06B-5D7F-FEBCC7D70A75}" dt="2018-11-10T02:54:20.547" v="1210"/>
          <ac:spMkLst>
            <pc:docMk/>
            <pc:sldMk cId="175956155" sldId="263"/>
            <ac:spMk id="7" creationId="{79742D24-BB38-463F-B363-EABDB20C2BBE}"/>
          </ac:spMkLst>
        </pc:spChg>
        <pc:spChg chg="add">
          <ac:chgData name="Hung Nguyen" userId="S::17520542@gm.uit.edu.vn::18d8fa82-d089-4ff4-9432-2822a5360464" providerId="AD" clId="Web-{EDD394C8-3137-B06B-5D7F-FEBCC7D70A75}" dt="2018-11-10T02:54:20.547" v="1210"/>
          <ac:spMkLst>
            <pc:docMk/>
            <pc:sldMk cId="175956155" sldId="263"/>
            <ac:spMk id="8" creationId="{1C686714-1EA1-4A9B-A18F-D4773EFC195F}"/>
          </ac:spMkLst>
        </pc:spChg>
        <pc:spChg chg="add">
          <ac:chgData name="Hung Nguyen" userId="S::17520542@gm.uit.edu.vn::18d8fa82-d089-4ff4-9432-2822a5360464" providerId="AD" clId="Web-{EDD394C8-3137-B06B-5D7F-FEBCC7D70A75}" dt="2018-11-10T02:54:20.547" v="1210"/>
          <ac:spMkLst>
            <pc:docMk/>
            <pc:sldMk cId="175956155" sldId="263"/>
            <ac:spMk id="9" creationId="{1DD7D4F9-D945-4AA8-A0C0-36BB6300D870}"/>
          </ac:spMkLst>
        </pc:spChg>
        <pc:spChg chg="add">
          <ac:chgData name="Hung Nguyen" userId="S::17520542@gm.uit.edu.vn::18d8fa82-d089-4ff4-9432-2822a5360464" providerId="AD" clId="Web-{EDD394C8-3137-B06B-5D7F-FEBCC7D70A75}" dt="2018-11-10T02:54:20.547" v="1210"/>
          <ac:spMkLst>
            <pc:docMk/>
            <pc:sldMk cId="175956155" sldId="263"/>
            <ac:spMk id="10" creationId="{203A51B7-C062-4C0B-B3CB-88C061EC2DE1}"/>
          </ac:spMkLst>
        </pc:spChg>
        <pc:spChg chg="add">
          <ac:chgData name="Hung Nguyen" userId="S::17520542@gm.uit.edu.vn::18d8fa82-d089-4ff4-9432-2822a5360464" providerId="AD" clId="Web-{EDD394C8-3137-B06B-5D7F-FEBCC7D70A75}" dt="2018-11-10T02:54:20.547" v="1210"/>
          <ac:spMkLst>
            <pc:docMk/>
            <pc:sldMk cId="175956155" sldId="263"/>
            <ac:spMk id="11" creationId="{F6A37376-C2C3-466B-8805-DEFD931C5967}"/>
          </ac:spMkLst>
        </pc:spChg>
        <pc:spChg chg="add">
          <ac:chgData name="Hung Nguyen" userId="S::17520542@gm.uit.edu.vn::18d8fa82-d089-4ff4-9432-2822a5360464" providerId="AD" clId="Web-{EDD394C8-3137-B06B-5D7F-FEBCC7D70A75}" dt="2018-11-10T02:54:20.547" v="1210"/>
          <ac:spMkLst>
            <pc:docMk/>
            <pc:sldMk cId="175956155" sldId="263"/>
            <ac:spMk id="12" creationId="{C111C842-92EC-4FC7-A447-717345CF12D2}"/>
          </ac:spMkLst>
        </pc:spChg>
        <pc:spChg chg="add">
          <ac:chgData name="Hung Nguyen" userId="S::17520542@gm.uit.edu.vn::18d8fa82-d089-4ff4-9432-2822a5360464" providerId="AD" clId="Web-{EDD394C8-3137-B06B-5D7F-FEBCC7D70A75}" dt="2018-11-10T02:54:20.547" v="1210"/>
          <ac:spMkLst>
            <pc:docMk/>
            <pc:sldMk cId="175956155" sldId="263"/>
            <ac:spMk id="13" creationId="{F73864F1-E3E6-4ECB-ACC9-3D0BA132742D}"/>
          </ac:spMkLst>
        </pc:spChg>
        <pc:spChg chg="add">
          <ac:chgData name="Hung Nguyen" userId="S::17520542@gm.uit.edu.vn::18d8fa82-d089-4ff4-9432-2822a5360464" providerId="AD" clId="Web-{EDD394C8-3137-B06B-5D7F-FEBCC7D70A75}" dt="2018-11-10T02:54:20.547" v="1210"/>
          <ac:spMkLst>
            <pc:docMk/>
            <pc:sldMk cId="175956155" sldId="263"/>
            <ac:spMk id="14" creationId="{156B76CC-FEBF-4C75-BDC8-7047056D4D82}"/>
          </ac:spMkLst>
        </pc:spChg>
        <pc:grpChg chg="add mod">
          <ac:chgData name="Hung Nguyen" userId="S::17520542@gm.uit.edu.vn::18d8fa82-d089-4ff4-9432-2822a5360464" providerId="AD" clId="Web-{EDD394C8-3137-B06B-5D7F-FEBCC7D70A75}" dt="2018-11-10T02:54:28.828" v="1215" actId="1076"/>
          <ac:grpSpMkLst>
            <pc:docMk/>
            <pc:sldMk cId="175956155" sldId="263"/>
            <ac:grpSpMk id="4" creationId="{0E2E85E7-7239-49E9-9261-98F40CD8873D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54:20.547" v="1210"/>
          <ac:grpSpMkLst>
            <pc:docMk/>
            <pc:sldMk cId="175956155" sldId="263"/>
            <ac:grpSpMk id="5" creationId="{C1910170-606E-48DB-951F-3846D0847422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54:20.547" v="1210"/>
          <ac:grpSpMkLst>
            <pc:docMk/>
            <pc:sldMk cId="175956155" sldId="263"/>
            <ac:grpSpMk id="6" creationId="{E9E42CE9-828F-4E69-8B70-D2A50C8FE19A}"/>
          </ac:grpSpMkLst>
        </pc:grpChg>
      </pc:sldChg>
      <pc:sldChg chg="modSp new ord">
        <pc:chgData name="Hung Nguyen" userId="S::17520542@gm.uit.edu.vn::18d8fa82-d089-4ff4-9432-2822a5360464" providerId="AD" clId="Web-{EDD394C8-3137-B06B-5D7F-FEBCC7D70A75}" dt="2018-11-10T03:48:39.205" v="1517" actId="20577"/>
        <pc:sldMkLst>
          <pc:docMk/>
          <pc:sldMk cId="449178684" sldId="264"/>
        </pc:sldMkLst>
        <pc:spChg chg="mod">
          <ac:chgData name="Hung Nguyen" userId="S::17520542@gm.uit.edu.vn::18d8fa82-d089-4ff4-9432-2822a5360464" providerId="AD" clId="Web-{EDD394C8-3137-B06B-5D7F-FEBCC7D70A75}" dt="2018-11-10T03:42:09.724" v="1310" actId="20577"/>
          <ac:spMkLst>
            <pc:docMk/>
            <pc:sldMk cId="449178684" sldId="264"/>
            <ac:spMk id="2" creationId="{50C62CC2-97E7-4BA0-9A9F-A1B6EF5BD6E3}"/>
          </ac:spMkLst>
        </pc:spChg>
        <pc:spChg chg="mod">
          <ac:chgData name="Hung Nguyen" userId="S::17520542@gm.uit.edu.vn::18d8fa82-d089-4ff4-9432-2822a5360464" providerId="AD" clId="Web-{EDD394C8-3137-B06B-5D7F-FEBCC7D70A75}" dt="2018-11-10T03:48:39.205" v="1517" actId="20577"/>
          <ac:spMkLst>
            <pc:docMk/>
            <pc:sldMk cId="449178684" sldId="264"/>
            <ac:spMk id="3" creationId="{1ECE86A8-F44A-4AE3-A8E8-FD6EBB27DD2E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3:53:02.682" v="1701" actId="20577"/>
        <pc:sldMkLst>
          <pc:docMk/>
          <pc:sldMk cId="2807712484" sldId="265"/>
        </pc:sldMkLst>
        <pc:spChg chg="mod">
          <ac:chgData name="Hung Nguyen" userId="S::17520542@gm.uit.edu.vn::18d8fa82-d089-4ff4-9432-2822a5360464" providerId="AD" clId="Web-{EDD394C8-3137-B06B-5D7F-FEBCC7D70A75}" dt="2018-11-10T03:51:24.413" v="1539" actId="20577"/>
          <ac:spMkLst>
            <pc:docMk/>
            <pc:sldMk cId="2807712484" sldId="265"/>
            <ac:spMk id="2" creationId="{76FB3EE6-5FD2-4608-A0B7-C88E14A1E239}"/>
          </ac:spMkLst>
        </pc:spChg>
        <pc:spChg chg="mod">
          <ac:chgData name="Hung Nguyen" userId="S::17520542@gm.uit.edu.vn::18d8fa82-d089-4ff4-9432-2822a5360464" providerId="AD" clId="Web-{EDD394C8-3137-B06B-5D7F-FEBCC7D70A75}" dt="2018-11-10T03:53:02.682" v="1701" actId="20577"/>
          <ac:spMkLst>
            <pc:docMk/>
            <pc:sldMk cId="2807712484" sldId="265"/>
            <ac:spMk id="3" creationId="{D8ECD04D-714E-49B5-989E-F56A6492C302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4:08:32.288" v="1913" actId="20577"/>
        <pc:sldMkLst>
          <pc:docMk/>
          <pc:sldMk cId="117532746" sldId="266"/>
        </pc:sldMkLst>
        <pc:spChg chg="mod">
          <ac:chgData name="Hung Nguyen" userId="S::17520542@gm.uit.edu.vn::18d8fa82-d089-4ff4-9432-2822a5360464" providerId="AD" clId="Web-{EDD394C8-3137-B06B-5D7F-FEBCC7D70A75}" dt="2018-11-10T04:03:44.387" v="1730" actId="1076"/>
          <ac:spMkLst>
            <pc:docMk/>
            <pc:sldMk cId="117532746" sldId="266"/>
            <ac:spMk id="2" creationId="{C356F7CF-D332-456B-ACB6-80B3B7BDDA33}"/>
          </ac:spMkLst>
        </pc:spChg>
        <pc:spChg chg="mod">
          <ac:chgData name="Hung Nguyen" userId="S::17520542@gm.uit.edu.vn::18d8fa82-d089-4ff4-9432-2822a5360464" providerId="AD" clId="Web-{EDD394C8-3137-B06B-5D7F-FEBCC7D70A75}" dt="2018-11-10T04:08:32.288" v="1913" actId="20577"/>
          <ac:spMkLst>
            <pc:docMk/>
            <pc:sldMk cId="117532746" sldId="266"/>
            <ac:spMk id="3" creationId="{3B8628AD-2F31-45AE-8472-938053B9BC5E}"/>
          </ac:spMkLst>
        </pc:spChg>
      </pc:sldChg>
      <pc:sldChg chg="modSp new ord">
        <pc:chgData name="Hung Nguyen" userId="S::17520542@gm.uit.edu.vn::18d8fa82-d089-4ff4-9432-2822a5360464" providerId="AD" clId="Web-{EDD394C8-3137-B06B-5D7F-FEBCC7D70A75}" dt="2018-11-10T05:29:05.208" v="3818" actId="20577"/>
        <pc:sldMkLst>
          <pc:docMk/>
          <pc:sldMk cId="4007518101" sldId="267"/>
        </pc:sldMkLst>
        <pc:spChg chg="mod">
          <ac:chgData name="Hung Nguyen" userId="S::17520542@gm.uit.edu.vn::18d8fa82-d089-4ff4-9432-2822a5360464" providerId="AD" clId="Web-{EDD394C8-3137-B06B-5D7F-FEBCC7D70A75}" dt="2018-11-10T04:06:38.222" v="1855" actId="20577"/>
          <ac:spMkLst>
            <pc:docMk/>
            <pc:sldMk cId="4007518101" sldId="267"/>
            <ac:spMk id="2" creationId="{C21A9564-8333-4919-B2F9-86798640E24C}"/>
          </ac:spMkLst>
        </pc:spChg>
        <pc:spChg chg="mod">
          <ac:chgData name="Hung Nguyen" userId="S::17520542@gm.uit.edu.vn::18d8fa82-d089-4ff4-9432-2822a5360464" providerId="AD" clId="Web-{EDD394C8-3137-B06B-5D7F-FEBCC7D70A75}" dt="2018-11-10T05:29:05.208" v="3818" actId="20577"/>
          <ac:spMkLst>
            <pc:docMk/>
            <pc:sldMk cId="4007518101" sldId="267"/>
            <ac:spMk id="3" creationId="{D0A2E293-852C-4824-B24E-A3BFB637A34F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4:33:38.214" v="2668" actId="14100"/>
        <pc:sldMkLst>
          <pc:docMk/>
          <pc:sldMk cId="301200640" sldId="268"/>
        </pc:sldMkLst>
        <pc:spChg chg="mod">
          <ac:chgData name="Hung Nguyen" userId="S::17520542@gm.uit.edu.vn::18d8fa82-d089-4ff4-9432-2822a5360464" providerId="AD" clId="Web-{EDD394C8-3137-B06B-5D7F-FEBCC7D70A75}" dt="2018-11-10T04:10:34.917" v="2046" actId="20577"/>
          <ac:spMkLst>
            <pc:docMk/>
            <pc:sldMk cId="301200640" sldId="268"/>
            <ac:spMk id="2" creationId="{C8AC6C64-9E5B-446D-8A6C-1330CBD98258}"/>
          </ac:spMkLst>
        </pc:spChg>
        <pc:spChg chg="mod">
          <ac:chgData name="Hung Nguyen" userId="S::17520542@gm.uit.edu.vn::18d8fa82-d089-4ff4-9432-2822a5360464" providerId="AD" clId="Web-{EDD394C8-3137-B06B-5D7F-FEBCC7D70A75}" dt="2018-11-10T04:33:38.214" v="2668" actId="14100"/>
          <ac:spMkLst>
            <pc:docMk/>
            <pc:sldMk cId="301200640" sldId="268"/>
            <ac:spMk id="3" creationId="{D0FB6BBE-B159-4A71-8F2C-7CFDACCA91D9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4:36:52.488" v="2837" actId="20577"/>
        <pc:sldMkLst>
          <pc:docMk/>
          <pc:sldMk cId="516926562" sldId="269"/>
        </pc:sldMkLst>
        <pc:spChg chg="mod">
          <ac:chgData name="Hung Nguyen" userId="S::17520542@gm.uit.edu.vn::18d8fa82-d089-4ff4-9432-2822a5360464" providerId="AD" clId="Web-{EDD394C8-3137-B06B-5D7F-FEBCC7D70A75}" dt="2018-11-10T04:18:02.151" v="2128" actId="14100"/>
          <ac:spMkLst>
            <pc:docMk/>
            <pc:sldMk cId="516926562" sldId="269"/>
            <ac:spMk id="2" creationId="{74F98836-CB3B-4F24-A302-C78D9852495A}"/>
          </ac:spMkLst>
        </pc:spChg>
        <pc:spChg chg="mod">
          <ac:chgData name="Hung Nguyen" userId="S::17520542@gm.uit.edu.vn::18d8fa82-d089-4ff4-9432-2822a5360464" providerId="AD" clId="Web-{EDD394C8-3137-B06B-5D7F-FEBCC7D70A75}" dt="2018-11-10T04:36:52.488" v="2837" actId="20577"/>
          <ac:spMkLst>
            <pc:docMk/>
            <pc:sldMk cId="516926562" sldId="269"/>
            <ac:spMk id="3" creationId="{C9BB9E95-653D-40E5-97E7-7F68FAE3FAB9}"/>
          </ac:spMkLst>
        </pc:spChg>
      </pc:sldChg>
      <pc:sldChg chg="modSp new del">
        <pc:chgData name="Hung Nguyen" userId="S::17520542@gm.uit.edu.vn::18d8fa82-d089-4ff4-9432-2822a5360464" providerId="AD" clId="Web-{EDD394C8-3137-B06B-5D7F-FEBCC7D70A75}" dt="2018-11-10T04:16:55.242" v="2099"/>
        <pc:sldMkLst>
          <pc:docMk/>
          <pc:sldMk cId="3151440171" sldId="269"/>
        </pc:sldMkLst>
        <pc:spChg chg="mod">
          <ac:chgData name="Hung Nguyen" userId="S::17520542@gm.uit.edu.vn::18d8fa82-d089-4ff4-9432-2822a5360464" providerId="AD" clId="Web-{EDD394C8-3137-B06B-5D7F-FEBCC7D70A75}" dt="2018-11-10T04:16:15.616" v="2096" actId="14100"/>
          <ac:spMkLst>
            <pc:docMk/>
            <pc:sldMk cId="3151440171" sldId="269"/>
            <ac:spMk id="2" creationId="{A282E0D4-54F2-4AB0-B48C-2E7C7A640E4E}"/>
          </ac:spMkLst>
        </pc:spChg>
        <pc:spChg chg="mod">
          <ac:chgData name="Hung Nguyen" userId="S::17520542@gm.uit.edu.vn::18d8fa82-d089-4ff4-9432-2822a5360464" providerId="AD" clId="Web-{EDD394C8-3137-B06B-5D7F-FEBCC7D70A75}" dt="2018-11-10T04:16:21.944" v="2098" actId="14100"/>
          <ac:spMkLst>
            <pc:docMk/>
            <pc:sldMk cId="3151440171" sldId="269"/>
            <ac:spMk id="3" creationId="{760CEA2B-5C32-4654-A386-6A2D16DBDC34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4:29:05.159" v="2584" actId="20577"/>
        <pc:sldMkLst>
          <pc:docMk/>
          <pc:sldMk cId="3333098492" sldId="270"/>
        </pc:sldMkLst>
        <pc:spChg chg="mod">
          <ac:chgData name="Hung Nguyen" userId="S::17520542@gm.uit.edu.vn::18d8fa82-d089-4ff4-9432-2822a5360464" providerId="AD" clId="Web-{EDD394C8-3137-B06B-5D7F-FEBCC7D70A75}" dt="2018-11-10T04:22:13.630" v="2519" actId="20577"/>
          <ac:spMkLst>
            <pc:docMk/>
            <pc:sldMk cId="3333098492" sldId="270"/>
            <ac:spMk id="2" creationId="{1EB6CF51-C4CD-4E48-A8F1-91CA68F81DD4}"/>
          </ac:spMkLst>
        </pc:spChg>
        <pc:spChg chg="mod">
          <ac:chgData name="Hung Nguyen" userId="S::17520542@gm.uit.edu.vn::18d8fa82-d089-4ff4-9432-2822a5360464" providerId="AD" clId="Web-{EDD394C8-3137-B06B-5D7F-FEBCC7D70A75}" dt="2018-11-10T04:29:05.159" v="2584" actId="20577"/>
          <ac:spMkLst>
            <pc:docMk/>
            <pc:sldMk cId="3333098492" sldId="270"/>
            <ac:spMk id="3" creationId="{64BD4A8E-4CE4-4345-836D-F4A2E6993E38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4:32:07.415" v="2621" actId="20577"/>
        <pc:sldMkLst>
          <pc:docMk/>
          <pc:sldMk cId="3214774199" sldId="271"/>
        </pc:sldMkLst>
        <pc:spChg chg="mod">
          <ac:chgData name="Hung Nguyen" userId="S::17520542@gm.uit.edu.vn::18d8fa82-d089-4ff4-9432-2822a5360464" providerId="AD" clId="Web-{EDD394C8-3137-B06B-5D7F-FEBCC7D70A75}" dt="2018-11-10T04:31:49.961" v="2611" actId="20577"/>
          <ac:spMkLst>
            <pc:docMk/>
            <pc:sldMk cId="3214774199" sldId="271"/>
            <ac:spMk id="2" creationId="{2C60EE58-2805-4D88-A632-9AD71E7CC2AA}"/>
          </ac:spMkLst>
        </pc:spChg>
        <pc:spChg chg="mod">
          <ac:chgData name="Hung Nguyen" userId="S::17520542@gm.uit.edu.vn::18d8fa82-d089-4ff4-9432-2822a5360464" providerId="AD" clId="Web-{EDD394C8-3137-B06B-5D7F-FEBCC7D70A75}" dt="2018-11-10T04:32:07.415" v="2621" actId="20577"/>
          <ac:spMkLst>
            <pc:docMk/>
            <pc:sldMk cId="3214774199" sldId="271"/>
            <ac:spMk id="3" creationId="{2E96E9BE-47FF-4863-AB4F-3620F2B1F9C3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4:46:36.823" v="2983" actId="20577"/>
        <pc:sldMkLst>
          <pc:docMk/>
          <pc:sldMk cId="531514068" sldId="272"/>
        </pc:sldMkLst>
        <pc:spChg chg="mod">
          <ac:chgData name="Hung Nguyen" userId="S::17520542@gm.uit.edu.vn::18d8fa82-d089-4ff4-9432-2822a5360464" providerId="AD" clId="Web-{EDD394C8-3137-B06B-5D7F-FEBCC7D70A75}" dt="2018-11-10T04:39:44.059" v="2847" actId="20577"/>
          <ac:spMkLst>
            <pc:docMk/>
            <pc:sldMk cId="531514068" sldId="272"/>
            <ac:spMk id="2" creationId="{4D37ADBF-76BE-43B2-81BC-79389012D9EA}"/>
          </ac:spMkLst>
        </pc:spChg>
        <pc:spChg chg="mod">
          <ac:chgData name="Hung Nguyen" userId="S::17520542@gm.uit.edu.vn::18d8fa82-d089-4ff4-9432-2822a5360464" providerId="AD" clId="Web-{EDD394C8-3137-B06B-5D7F-FEBCC7D70A75}" dt="2018-11-10T04:46:36.823" v="2983" actId="20577"/>
          <ac:spMkLst>
            <pc:docMk/>
            <pc:sldMk cId="531514068" sldId="272"/>
            <ac:spMk id="3" creationId="{97AB41C4-137C-4BE1-9596-7C6A61924C03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4:44:58.773" v="2961" actId="14100"/>
        <pc:sldMkLst>
          <pc:docMk/>
          <pc:sldMk cId="1517430103" sldId="273"/>
        </pc:sldMkLst>
        <pc:spChg chg="mod">
          <ac:chgData name="Hung Nguyen" userId="S::17520542@gm.uit.edu.vn::18d8fa82-d089-4ff4-9432-2822a5360464" providerId="AD" clId="Web-{EDD394C8-3137-B06B-5D7F-FEBCC7D70A75}" dt="2018-11-10T04:44:58.773" v="2961" actId="14100"/>
          <ac:spMkLst>
            <pc:docMk/>
            <pc:sldMk cId="1517430103" sldId="273"/>
            <ac:spMk id="3" creationId="{FFBC4679-C6B1-427C-AA1F-565AD1180E29}"/>
          </ac:spMkLst>
        </pc:spChg>
      </pc:sldChg>
      <pc:sldChg chg="addSp modSp new mod modClrScheme chgLayout">
        <pc:chgData name="Hung Nguyen" userId="S::17520542@gm.uit.edu.vn::18d8fa82-d089-4ff4-9432-2822a5360464" providerId="AD" clId="Web-{EDD394C8-3137-B06B-5D7F-FEBCC7D70A75}" dt="2018-11-10T04:47:10.199" v="2998" actId="20577"/>
        <pc:sldMkLst>
          <pc:docMk/>
          <pc:sldMk cId="1162992570" sldId="274"/>
        </pc:sldMkLst>
        <pc:spChg chg="mod ord">
          <ac:chgData name="Hung Nguyen" userId="S::17520542@gm.uit.edu.vn::18d8fa82-d089-4ff4-9432-2822a5360464" providerId="AD" clId="Web-{EDD394C8-3137-B06B-5D7F-FEBCC7D70A75}" dt="2018-11-10T04:45:37.883" v="2968"/>
          <ac:spMkLst>
            <pc:docMk/>
            <pc:sldMk cId="1162992570" sldId="274"/>
            <ac:spMk id="2" creationId="{3C89D2E8-7FFE-4056-B4A2-6AB4F0ACD0F9}"/>
          </ac:spMkLst>
        </pc:spChg>
        <pc:spChg chg="mod ord">
          <ac:chgData name="Hung Nguyen" userId="S::17520542@gm.uit.edu.vn::18d8fa82-d089-4ff4-9432-2822a5360464" providerId="AD" clId="Web-{EDD394C8-3137-B06B-5D7F-FEBCC7D70A75}" dt="2018-11-10T04:47:04.699" v="2992" actId="20577"/>
          <ac:spMkLst>
            <pc:docMk/>
            <pc:sldMk cId="1162992570" sldId="274"/>
            <ac:spMk id="3" creationId="{8818F0FD-E6E4-40DC-92E8-BEFDE48BE972}"/>
          </ac:spMkLst>
        </pc:spChg>
        <pc:spChg chg="add mod ord">
          <ac:chgData name="Hung Nguyen" userId="S::17520542@gm.uit.edu.vn::18d8fa82-d089-4ff4-9432-2822a5360464" providerId="AD" clId="Web-{EDD394C8-3137-B06B-5D7F-FEBCC7D70A75}" dt="2018-11-10T04:47:10.199" v="2998" actId="20577"/>
          <ac:spMkLst>
            <pc:docMk/>
            <pc:sldMk cId="1162992570" sldId="274"/>
            <ac:spMk id="4" creationId="{A448989C-9346-49B8-AF13-86CA36ECE1D4}"/>
          </ac:spMkLst>
        </pc:spChg>
      </pc:sldChg>
      <pc:sldChg chg="modSp new mod ord modClrScheme chgLayout">
        <pc:chgData name="Hung Nguyen" userId="S::17520542@gm.uit.edu.vn::18d8fa82-d089-4ff4-9432-2822a5360464" providerId="AD" clId="Web-{EDD394C8-3137-B06B-5D7F-FEBCC7D70A75}" dt="2018-11-10T04:50:57.191" v="3058"/>
        <pc:sldMkLst>
          <pc:docMk/>
          <pc:sldMk cId="583764699" sldId="275"/>
        </pc:sldMkLst>
        <pc:spChg chg="mod ord">
          <ac:chgData name="Hung Nguyen" userId="S::17520542@gm.uit.edu.vn::18d8fa82-d089-4ff4-9432-2822a5360464" providerId="AD" clId="Web-{EDD394C8-3137-B06B-5D7F-FEBCC7D70A75}" dt="2018-11-10T04:50:57.191" v="3058"/>
          <ac:spMkLst>
            <pc:docMk/>
            <pc:sldMk cId="583764699" sldId="275"/>
            <ac:spMk id="2" creationId="{F3F91F96-86CB-4ED0-98EB-DDDF6EE7CC0E}"/>
          </ac:spMkLst>
        </pc:spChg>
        <pc:spChg chg="mod ord">
          <ac:chgData name="Hung Nguyen" userId="S::17520542@gm.uit.edu.vn::18d8fa82-d089-4ff4-9432-2822a5360464" providerId="AD" clId="Web-{EDD394C8-3137-B06B-5D7F-FEBCC7D70A75}" dt="2018-11-10T04:50:57.191" v="3058"/>
          <ac:spMkLst>
            <pc:docMk/>
            <pc:sldMk cId="583764699" sldId="275"/>
            <ac:spMk id="3" creationId="{EDD2FBFD-D35B-481F-9F4E-3F7562BADE12}"/>
          </ac:spMkLst>
        </pc:spChg>
      </pc:sldChg>
      <pc:sldChg chg="addSp delSp modSp new mod modClrScheme chgLayout">
        <pc:chgData name="Hung Nguyen" userId="S::17520542@gm.uit.edu.vn::18d8fa82-d089-4ff4-9432-2822a5360464" providerId="AD" clId="Web-{EDD394C8-3137-B06B-5D7F-FEBCC7D70A75}" dt="2018-11-10T04:54:21.135" v="3144" actId="20577"/>
        <pc:sldMkLst>
          <pc:docMk/>
          <pc:sldMk cId="3532553233" sldId="276"/>
        </pc:sldMkLst>
        <pc:spChg chg="mod ord">
          <ac:chgData name="Hung Nguyen" userId="S::17520542@gm.uit.edu.vn::18d8fa82-d089-4ff4-9432-2822a5360464" providerId="AD" clId="Web-{EDD394C8-3137-B06B-5D7F-FEBCC7D70A75}" dt="2018-11-10T04:53:03.835" v="3121"/>
          <ac:spMkLst>
            <pc:docMk/>
            <pc:sldMk cId="3532553233" sldId="276"/>
            <ac:spMk id="2" creationId="{35F44A96-8068-4FD7-85F2-43B00F3262C4}"/>
          </ac:spMkLst>
        </pc:spChg>
        <pc:spChg chg="mod ord">
          <ac:chgData name="Hung Nguyen" userId="S::17520542@gm.uit.edu.vn::18d8fa82-d089-4ff4-9432-2822a5360464" providerId="AD" clId="Web-{EDD394C8-3137-B06B-5D7F-FEBCC7D70A75}" dt="2018-11-10T04:54:21.135" v="3144" actId="20577"/>
          <ac:spMkLst>
            <pc:docMk/>
            <pc:sldMk cId="3532553233" sldId="276"/>
            <ac:spMk id="3" creationId="{B738A641-AB80-4658-901D-5B94A93B23E6}"/>
          </ac:spMkLst>
        </pc:spChg>
        <pc:spChg chg="add del mod ord">
          <ac:chgData name="Hung Nguyen" userId="S::17520542@gm.uit.edu.vn::18d8fa82-d089-4ff4-9432-2822a5360464" providerId="AD" clId="Web-{EDD394C8-3137-B06B-5D7F-FEBCC7D70A75}" dt="2018-11-10T04:53:03.835" v="3121"/>
          <ac:spMkLst>
            <pc:docMk/>
            <pc:sldMk cId="3532553233" sldId="276"/>
            <ac:spMk id="4" creationId="{90216393-4D6F-4D1C-A827-E45818B2129A}"/>
          </ac:spMkLst>
        </pc:spChg>
      </pc:sldChg>
      <pc:sldChg chg="addSp modSp new">
        <pc:chgData name="Hung Nguyen" userId="S::17520542@gm.uit.edu.vn::18d8fa82-d089-4ff4-9432-2822a5360464" providerId="AD" clId="Web-{EDD394C8-3137-B06B-5D7F-FEBCC7D70A75}" dt="2018-11-10T05:01:14.605" v="3218" actId="20577"/>
        <pc:sldMkLst>
          <pc:docMk/>
          <pc:sldMk cId="2563229448" sldId="277"/>
        </pc:sldMkLst>
        <pc:spChg chg="mod">
          <ac:chgData name="Hung Nguyen" userId="S::17520542@gm.uit.edu.vn::18d8fa82-d089-4ff4-9432-2822a5360464" providerId="AD" clId="Web-{EDD394C8-3137-B06B-5D7F-FEBCC7D70A75}" dt="2018-11-10T04:59:02.818" v="3150" actId="20577"/>
          <ac:spMkLst>
            <pc:docMk/>
            <pc:sldMk cId="2563229448" sldId="277"/>
            <ac:spMk id="2" creationId="{85471A26-748A-4081-8BBA-9B3F64546054}"/>
          </ac:spMkLst>
        </pc:spChg>
        <pc:spChg chg="mod">
          <ac:chgData name="Hung Nguyen" userId="S::17520542@gm.uit.edu.vn::18d8fa82-d089-4ff4-9432-2822a5360464" providerId="AD" clId="Web-{EDD394C8-3137-B06B-5D7F-FEBCC7D70A75}" dt="2018-11-10T05:01:14.605" v="3218" actId="20577"/>
          <ac:spMkLst>
            <pc:docMk/>
            <pc:sldMk cId="2563229448" sldId="277"/>
            <ac:spMk id="3" creationId="{C9AA8D90-98C2-4D3E-AB6A-3CC957B72049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6" creationId="{803A0F70-4E13-436E-8F31-00CE9CAAA3B5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7" creationId="{6FE45A82-B64F-48FD-B8B9-FC2C2C392D58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10" creationId="{30EF0579-96C5-43B1-A31D-5492B2EFA1FD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11" creationId="{3569B6F2-DC15-435B-9980-82520B32B633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12" creationId="{690E8A1E-BDA9-4D5E-A742-53A752829177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13" creationId="{33B50F8C-23BA-4E1E-BE9C-9548C1C85430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16" creationId="{F9FD0E2C-5EB3-48D8-A097-9EEC63D3BA4B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17" creationId="{FCD121CC-C850-48D5-A146-E26D65E8B8E7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18" creationId="{D5CE37B0-26D5-4E8D-A3AD-DAB44D37BDF7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19" creationId="{C9147A21-62E7-4320-B4C6-3C9C53C0F1AD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20" creationId="{8CE9F1D5-7958-4464-89ED-2A0713EC6A18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21" creationId="{16626607-10C2-41CF-B39C-DE2E25B043CB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22" creationId="{DFDBBDA4-2AD4-4B99-BD97-83CE75E71B60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23" creationId="{50464D9C-03C9-4BDF-9AC9-AA46C41B7467}"/>
          </ac:spMkLst>
        </pc:spChg>
        <pc:spChg chg="add">
          <ac:chgData name="Hung Nguyen" userId="S::17520542@gm.uit.edu.vn::18d8fa82-d089-4ff4-9432-2822a5360464" providerId="AD" clId="Web-{EDD394C8-3137-B06B-5D7F-FEBCC7D70A75}" dt="2018-11-10T05:00:49.322" v="3204"/>
          <ac:spMkLst>
            <pc:docMk/>
            <pc:sldMk cId="2563229448" sldId="277"/>
            <ac:spMk id="26" creationId="{332A8629-7F23-4CDD-BCE5-5520118FE297}"/>
          </ac:spMkLst>
        </pc:spChg>
        <pc:spChg chg="add">
          <ac:chgData name="Hung Nguyen" userId="S::17520542@gm.uit.edu.vn::18d8fa82-d089-4ff4-9432-2822a5360464" providerId="AD" clId="Web-{EDD394C8-3137-B06B-5D7F-FEBCC7D70A75}" dt="2018-11-10T05:00:49.322" v="3204"/>
          <ac:spMkLst>
            <pc:docMk/>
            <pc:sldMk cId="2563229448" sldId="277"/>
            <ac:spMk id="27" creationId="{B8A6E27E-EB0D-40E1-8ADB-9EED7C033551}"/>
          </ac:spMkLst>
        </pc:spChg>
        <pc:spChg chg="add">
          <ac:chgData name="Hung Nguyen" userId="S::17520542@gm.uit.edu.vn::18d8fa82-d089-4ff4-9432-2822a5360464" providerId="AD" clId="Web-{EDD394C8-3137-B06B-5D7F-FEBCC7D70A75}" dt="2018-11-10T05:00:49.322" v="3204"/>
          <ac:spMkLst>
            <pc:docMk/>
            <pc:sldMk cId="2563229448" sldId="277"/>
            <ac:spMk id="30" creationId="{0D3CFC86-FCD2-43C4-B0BC-DF9312B68E76}"/>
          </ac:spMkLst>
        </pc:spChg>
        <pc:spChg chg="add">
          <ac:chgData name="Hung Nguyen" userId="S::17520542@gm.uit.edu.vn::18d8fa82-d089-4ff4-9432-2822a5360464" providerId="AD" clId="Web-{EDD394C8-3137-B06B-5D7F-FEBCC7D70A75}" dt="2018-11-10T05:00:49.322" v="3204"/>
          <ac:spMkLst>
            <pc:docMk/>
            <pc:sldMk cId="2563229448" sldId="277"/>
            <ac:spMk id="31" creationId="{1353785C-C5BA-4A91-9098-5D584576E302}"/>
          </ac:spMkLst>
        </pc:spChg>
        <pc:spChg chg="add">
          <ac:chgData name="Hung Nguyen" userId="S::17520542@gm.uit.edu.vn::18d8fa82-d089-4ff4-9432-2822a5360464" providerId="AD" clId="Web-{EDD394C8-3137-B06B-5D7F-FEBCC7D70A75}" dt="2018-11-10T05:00:49.322" v="3204"/>
          <ac:spMkLst>
            <pc:docMk/>
            <pc:sldMk cId="2563229448" sldId="277"/>
            <ac:spMk id="34" creationId="{DD64B295-B088-4E18-B097-AB889FD963B7}"/>
          </ac:spMkLst>
        </pc:spChg>
        <pc:spChg chg="add">
          <ac:chgData name="Hung Nguyen" userId="S::17520542@gm.uit.edu.vn::18d8fa82-d089-4ff4-9432-2822a5360464" providerId="AD" clId="Web-{EDD394C8-3137-B06B-5D7F-FEBCC7D70A75}" dt="2018-11-10T05:00:49.322" v="3204"/>
          <ac:spMkLst>
            <pc:docMk/>
            <pc:sldMk cId="2563229448" sldId="277"/>
            <ac:spMk id="35" creationId="{D665696C-62FE-44A0-BD9C-A23644716955}"/>
          </ac:spMkLst>
        </pc:spChg>
        <pc:spChg chg="add">
          <ac:chgData name="Hung Nguyen" userId="S::17520542@gm.uit.edu.vn::18d8fa82-d089-4ff4-9432-2822a5360464" providerId="AD" clId="Web-{EDD394C8-3137-B06B-5D7F-FEBCC7D70A75}" dt="2018-11-10T05:00:49.322" v="3204"/>
          <ac:spMkLst>
            <pc:docMk/>
            <pc:sldMk cId="2563229448" sldId="277"/>
            <ac:spMk id="36" creationId="{F44E4288-ADCC-44A8-809A-F45B47A81487}"/>
          </ac:spMkLst>
        </pc:spChg>
        <pc:spChg chg="add">
          <ac:chgData name="Hung Nguyen" userId="S::17520542@gm.uit.edu.vn::18d8fa82-d089-4ff4-9432-2822a5360464" providerId="AD" clId="Web-{EDD394C8-3137-B06B-5D7F-FEBCC7D70A75}" dt="2018-11-10T05:00:49.322" v="3204"/>
          <ac:spMkLst>
            <pc:docMk/>
            <pc:sldMk cId="2563229448" sldId="277"/>
            <ac:spMk id="37" creationId="{B9AE1352-3D35-45B1-9062-645C6AD3344A}"/>
          </ac:spMkLst>
        </pc:spChg>
        <pc:grpChg chg="add mod">
          <ac:chgData name="Hung Nguyen" userId="S::17520542@gm.uit.edu.vn::18d8fa82-d089-4ff4-9432-2822a5360464" providerId="AD" clId="Web-{EDD394C8-3137-B06B-5D7F-FEBCC7D70A75}" dt="2018-11-10T05:00:34.306" v="3194" actId="1076"/>
          <ac:grpSpMkLst>
            <pc:docMk/>
            <pc:sldMk cId="2563229448" sldId="277"/>
            <ac:grpSpMk id="4" creationId="{16234E66-1AF8-4C7C-97A9-D7B7FF88E191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29.118" v="3193"/>
          <ac:grpSpMkLst>
            <pc:docMk/>
            <pc:sldMk cId="2563229448" sldId="277"/>
            <ac:grpSpMk id="5" creationId="{C5FBFACB-6B4D-48F3-B6AD-85994E453D42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29.118" v="3193"/>
          <ac:grpSpMkLst>
            <pc:docMk/>
            <pc:sldMk cId="2563229448" sldId="277"/>
            <ac:grpSpMk id="8" creationId="{C4840CDA-286B-4F8C-8B7E-B21AE682D958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29.118" v="3193"/>
          <ac:grpSpMkLst>
            <pc:docMk/>
            <pc:sldMk cId="2563229448" sldId="277"/>
            <ac:grpSpMk id="9" creationId="{240E9A42-2923-4F0E-A80A-16571A28B59E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29.118" v="3193"/>
          <ac:grpSpMkLst>
            <pc:docMk/>
            <pc:sldMk cId="2563229448" sldId="277"/>
            <ac:grpSpMk id="14" creationId="{0A8521E9-1111-4A3D-A573-2C99B5AFEF4C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29.118" v="3193"/>
          <ac:grpSpMkLst>
            <pc:docMk/>
            <pc:sldMk cId="2563229448" sldId="277"/>
            <ac:grpSpMk id="15" creationId="{7E0EE5EB-82BC-4D4A-B408-D6F50DF90B6B}"/>
          </ac:grpSpMkLst>
        </pc:grpChg>
        <pc:grpChg chg="add mod">
          <ac:chgData name="Hung Nguyen" userId="S::17520542@gm.uit.edu.vn::18d8fa82-d089-4ff4-9432-2822a5360464" providerId="AD" clId="Web-{EDD394C8-3137-B06B-5D7F-FEBCC7D70A75}" dt="2018-11-10T05:00:55.900" v="3206" actId="1076"/>
          <ac:grpSpMkLst>
            <pc:docMk/>
            <pc:sldMk cId="2563229448" sldId="277"/>
            <ac:grpSpMk id="24" creationId="{AB8DA6EC-569E-4FE0-A9DD-EF7275C4B8BC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49.322" v="3204"/>
          <ac:grpSpMkLst>
            <pc:docMk/>
            <pc:sldMk cId="2563229448" sldId="277"/>
            <ac:grpSpMk id="25" creationId="{D73CE7CF-185D-46CB-81C1-FD5868DEB227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49.322" v="3204"/>
          <ac:grpSpMkLst>
            <pc:docMk/>
            <pc:sldMk cId="2563229448" sldId="277"/>
            <ac:grpSpMk id="28" creationId="{00F14040-E320-4A70-85FB-294FB9273692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49.322" v="3204"/>
          <ac:grpSpMkLst>
            <pc:docMk/>
            <pc:sldMk cId="2563229448" sldId="277"/>
            <ac:grpSpMk id="29" creationId="{0BA74C68-F600-40E0-A5E9-99D576A95ABD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49.322" v="3204"/>
          <ac:grpSpMkLst>
            <pc:docMk/>
            <pc:sldMk cId="2563229448" sldId="277"/>
            <ac:grpSpMk id="32" creationId="{FC5AABD0-8A9A-4E93-9957-49F045432861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49.322" v="3204"/>
          <ac:grpSpMkLst>
            <pc:docMk/>
            <pc:sldMk cId="2563229448" sldId="277"/>
            <ac:grpSpMk id="33" creationId="{672C5D56-7706-4307-9A39-01D62535F6A4}"/>
          </ac:grpSpMkLst>
        </pc:grpChg>
      </pc:sldChg>
      <pc:sldChg chg="addSp modSp new">
        <pc:chgData name="Hung Nguyen" userId="S::17520542@gm.uit.edu.vn::18d8fa82-d089-4ff4-9432-2822a5360464" providerId="AD" clId="Web-{EDD394C8-3137-B06B-5D7F-FEBCC7D70A75}" dt="2018-11-10T05:06:28.084" v="3343" actId="20577"/>
        <pc:sldMkLst>
          <pc:docMk/>
          <pc:sldMk cId="2114128603" sldId="278"/>
        </pc:sldMkLst>
        <pc:spChg chg="mod">
          <ac:chgData name="Hung Nguyen" userId="S::17520542@gm.uit.edu.vn::18d8fa82-d089-4ff4-9432-2822a5360464" providerId="AD" clId="Web-{EDD394C8-3137-B06B-5D7F-FEBCC7D70A75}" dt="2018-11-10T05:03:57.189" v="3228" actId="20577"/>
          <ac:spMkLst>
            <pc:docMk/>
            <pc:sldMk cId="2114128603" sldId="278"/>
            <ac:spMk id="2" creationId="{DA16C2CE-84F3-4B05-9769-E5F6675879AB}"/>
          </ac:spMkLst>
        </pc:spChg>
        <pc:spChg chg="mod">
          <ac:chgData name="Hung Nguyen" userId="S::17520542@gm.uit.edu.vn::18d8fa82-d089-4ff4-9432-2822a5360464" providerId="AD" clId="Web-{EDD394C8-3137-B06B-5D7F-FEBCC7D70A75}" dt="2018-11-10T05:06:28.084" v="3343" actId="20577"/>
          <ac:spMkLst>
            <pc:docMk/>
            <pc:sldMk cId="2114128603" sldId="278"/>
            <ac:spMk id="3" creationId="{2B3E7939-6DFA-4AC5-AF2B-7D4EE91755FD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5" creationId="{129FB635-5612-4359-9E4C-14AF674DCCCB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8" creationId="{AE08CB43-BB03-4DED-A036-D071E96289C3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11" creationId="{B247BE0E-6B93-4B31-AAE1-A404E11EC1B7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12" creationId="{9286D7B6-8142-4656-A9D9-9956240B8FCC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13" creationId="{B43A255D-388E-44D1-BBEC-EC86C4094C5C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16" creationId="{A0306C86-7A97-490E-B09A-92BB3B17872B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17" creationId="{33F70E46-313A-4E46-A21B-4B89814459A9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18" creationId="{072C081D-0D22-4D9F-903B-98789F48E3A2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19" creationId="{17DF0C48-489B-4536-9EDF-F7A5879A08E6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20" creationId="{99A62881-70EC-4FB0-B3AA-C47DF780AA7C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21" creationId="{AC3556A3-24DA-45FD-9089-DF6A841696D4}"/>
          </ac:spMkLst>
        </pc:spChg>
        <pc:grpChg chg="add mod">
          <ac:chgData name="Hung Nguyen" userId="S::17520542@gm.uit.edu.vn::18d8fa82-d089-4ff4-9432-2822a5360464" providerId="AD" clId="Web-{EDD394C8-3137-B06B-5D7F-FEBCC7D70A75}" dt="2018-11-10T05:06:00.411" v="3312" actId="1076"/>
          <ac:grpSpMkLst>
            <pc:docMk/>
            <pc:sldMk cId="2114128603" sldId="278"/>
            <ac:grpSpMk id="4" creationId="{76CC7AE0-9A9C-4ACA-B06B-D58D03AFFD5C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5:03.957" v="3264"/>
          <ac:grpSpMkLst>
            <pc:docMk/>
            <pc:sldMk cId="2114128603" sldId="278"/>
            <ac:grpSpMk id="6" creationId="{B3DA3A64-02D8-4D8E-9086-767426CD7E3B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5:03.957" v="3264"/>
          <ac:grpSpMkLst>
            <pc:docMk/>
            <pc:sldMk cId="2114128603" sldId="278"/>
            <ac:grpSpMk id="7" creationId="{F9E9365E-770D-4165-AAF5-51E9F6FBEE9B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5:03.957" v="3264"/>
          <ac:grpSpMkLst>
            <pc:docMk/>
            <pc:sldMk cId="2114128603" sldId="278"/>
            <ac:grpSpMk id="9" creationId="{E540C356-2AC3-423C-B6E9-8892DAE655FD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5:03.957" v="3264"/>
          <ac:grpSpMkLst>
            <pc:docMk/>
            <pc:sldMk cId="2114128603" sldId="278"/>
            <ac:grpSpMk id="10" creationId="{B13CC6BB-DBCE-4060-83F0-2A916DA41BF8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5:03.957" v="3264"/>
          <ac:grpSpMkLst>
            <pc:docMk/>
            <pc:sldMk cId="2114128603" sldId="278"/>
            <ac:grpSpMk id="14" creationId="{3741DF05-6153-4383-B00A-1C79F32CCDDD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5:03.957" v="3264"/>
          <ac:grpSpMkLst>
            <pc:docMk/>
            <pc:sldMk cId="2114128603" sldId="278"/>
            <ac:grpSpMk id="15" creationId="{166B374F-D6B2-4DE8-B82E-5FD6C321EEF8}"/>
          </ac:grpSpMkLst>
        </pc:grpChg>
      </pc:sldChg>
      <pc:sldChg chg="modSp new">
        <pc:chgData name="Hung Nguyen" userId="S::17520542@gm.uit.edu.vn::18d8fa82-d089-4ff4-9432-2822a5360464" providerId="AD" clId="Web-{EDD394C8-3137-B06B-5D7F-FEBCC7D70A75}" dt="2018-11-10T05:19:06.735" v="3600" actId="20577"/>
        <pc:sldMkLst>
          <pc:docMk/>
          <pc:sldMk cId="298693182" sldId="279"/>
        </pc:sldMkLst>
        <pc:spChg chg="mod">
          <ac:chgData name="Hung Nguyen" userId="S::17520542@gm.uit.edu.vn::18d8fa82-d089-4ff4-9432-2822a5360464" providerId="AD" clId="Web-{EDD394C8-3137-B06B-5D7F-FEBCC7D70A75}" dt="2018-11-10T05:09:50.045" v="3349" actId="20577"/>
          <ac:spMkLst>
            <pc:docMk/>
            <pc:sldMk cId="298693182" sldId="279"/>
            <ac:spMk id="2" creationId="{34DEAD26-897F-4460-8F68-D61E61FBA8C8}"/>
          </ac:spMkLst>
        </pc:spChg>
        <pc:spChg chg="mod">
          <ac:chgData name="Hung Nguyen" userId="S::17520542@gm.uit.edu.vn::18d8fa82-d089-4ff4-9432-2822a5360464" providerId="AD" clId="Web-{EDD394C8-3137-B06B-5D7F-FEBCC7D70A75}" dt="2018-11-10T05:19:06.735" v="3600" actId="20577"/>
          <ac:spMkLst>
            <pc:docMk/>
            <pc:sldMk cId="298693182" sldId="279"/>
            <ac:spMk id="3" creationId="{4DA90C3E-F157-40BF-9E36-D8D08F9A78BE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5:19:15.408" v="3611" actId="20577"/>
        <pc:sldMkLst>
          <pc:docMk/>
          <pc:sldMk cId="4125503260" sldId="280"/>
        </pc:sldMkLst>
        <pc:spChg chg="mod">
          <ac:chgData name="Hung Nguyen" userId="S::17520542@gm.uit.edu.vn::18d8fa82-d089-4ff4-9432-2822a5360464" providerId="AD" clId="Web-{EDD394C8-3137-B06B-5D7F-FEBCC7D70A75}" dt="2018-11-10T05:18:08.780" v="3577" actId="20577"/>
          <ac:spMkLst>
            <pc:docMk/>
            <pc:sldMk cId="4125503260" sldId="280"/>
            <ac:spMk id="2" creationId="{7A107FC8-DA97-478A-A632-3B82E43ABCED}"/>
          </ac:spMkLst>
        </pc:spChg>
        <pc:spChg chg="mod">
          <ac:chgData name="Hung Nguyen" userId="S::17520542@gm.uit.edu.vn::18d8fa82-d089-4ff4-9432-2822a5360464" providerId="AD" clId="Web-{EDD394C8-3137-B06B-5D7F-FEBCC7D70A75}" dt="2018-11-10T05:19:15.408" v="3611" actId="20577"/>
          <ac:spMkLst>
            <pc:docMk/>
            <pc:sldMk cId="4125503260" sldId="280"/>
            <ac:spMk id="3" creationId="{0E3B5BA7-D99B-4EC4-B9DD-4C4C17CCEF6E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5:20:52.286" v="3617" actId="20577"/>
        <pc:sldMkLst>
          <pc:docMk/>
          <pc:sldMk cId="1551546193" sldId="281"/>
        </pc:sldMkLst>
        <pc:spChg chg="mod">
          <ac:chgData name="Hung Nguyen" userId="S::17520542@gm.uit.edu.vn::18d8fa82-d089-4ff4-9432-2822a5360464" providerId="AD" clId="Web-{EDD394C8-3137-B06B-5D7F-FEBCC7D70A75}" dt="2018-11-10T05:20:52.286" v="3617" actId="20577"/>
          <ac:spMkLst>
            <pc:docMk/>
            <pc:sldMk cId="1551546193" sldId="281"/>
            <ac:spMk id="2" creationId="{E18C85F0-039E-4A94-9B2A-500D36EDD5BB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5:33:43.914" v="3853" actId="20577"/>
        <pc:sldMkLst>
          <pc:docMk/>
          <pc:sldMk cId="3820721868" sldId="282"/>
        </pc:sldMkLst>
        <pc:spChg chg="mod">
          <ac:chgData name="Hung Nguyen" userId="S::17520542@gm.uit.edu.vn::18d8fa82-d089-4ff4-9432-2822a5360464" providerId="AD" clId="Web-{EDD394C8-3137-B06B-5D7F-FEBCC7D70A75}" dt="2018-11-10T05:32:17.161" v="3824" actId="20577"/>
          <ac:spMkLst>
            <pc:docMk/>
            <pc:sldMk cId="3820721868" sldId="282"/>
            <ac:spMk id="2" creationId="{BDFAB1B7-F75B-4123-8AD7-D46E982FEEB9}"/>
          </ac:spMkLst>
        </pc:spChg>
        <pc:spChg chg="mod">
          <ac:chgData name="Hung Nguyen" userId="S::17520542@gm.uit.edu.vn::18d8fa82-d089-4ff4-9432-2822a5360464" providerId="AD" clId="Web-{EDD394C8-3137-B06B-5D7F-FEBCC7D70A75}" dt="2018-11-10T05:33:43.914" v="3853" actId="20577"/>
          <ac:spMkLst>
            <pc:docMk/>
            <pc:sldMk cId="3820721868" sldId="282"/>
            <ac:spMk id="3" creationId="{E24D0DA0-A2C7-406A-8CB3-D648BE9A7F4A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5:37:40.109" v="3881" actId="20577"/>
        <pc:sldMkLst>
          <pc:docMk/>
          <pc:sldMk cId="4115298998" sldId="283"/>
        </pc:sldMkLst>
        <pc:spChg chg="mod">
          <ac:chgData name="Hung Nguyen" userId="S::17520542@gm.uit.edu.vn::18d8fa82-d089-4ff4-9432-2822a5360464" providerId="AD" clId="Web-{EDD394C8-3137-B06B-5D7F-FEBCC7D70A75}" dt="2018-11-10T05:37:40.109" v="3881" actId="20577"/>
          <ac:spMkLst>
            <pc:docMk/>
            <pc:sldMk cId="4115298998" sldId="283"/>
            <ac:spMk id="2" creationId="{245F60AE-DA01-471B-9993-17B34878C156}"/>
          </ac:spMkLst>
        </pc:spChg>
        <pc:spChg chg="mod">
          <ac:chgData name="Hung Nguyen" userId="S::17520542@gm.uit.edu.vn::18d8fa82-d089-4ff4-9432-2822a5360464" providerId="AD" clId="Web-{EDD394C8-3137-B06B-5D7F-FEBCC7D70A75}" dt="2018-11-10T05:36:09.013" v="3880" actId="20577"/>
          <ac:spMkLst>
            <pc:docMk/>
            <pc:sldMk cId="4115298998" sldId="283"/>
            <ac:spMk id="3" creationId="{7B5C242A-2B4E-446B-A63C-E84E1C48BB06}"/>
          </ac:spMkLst>
        </pc:spChg>
      </pc:sldChg>
    </pc:docChg>
  </pc:docChgLst>
  <pc:docChgLst>
    <pc:chgData name="Hung Nguyen" userId="S::17520542@gm.uit.edu.vn::18d8fa82-d089-4ff4-9432-2822a5360464" providerId="AD" clId="Web-{F4158097-4CC0-4AC7-BFA9-42E62979C8C2}"/>
    <pc:docChg chg="addSld delSld modSld">
      <pc:chgData name="Hung Nguyen" userId="S::17520542@gm.uit.edu.vn::18d8fa82-d089-4ff4-9432-2822a5360464" providerId="AD" clId="Web-{F4158097-4CC0-4AC7-BFA9-42E62979C8C2}" dt="2018-11-09T03:11:22.345" v="92" actId="20577"/>
      <pc:docMkLst>
        <pc:docMk/>
      </pc:docMkLst>
      <pc:sldChg chg="del">
        <pc:chgData name="Hung Nguyen" userId="S::17520542@gm.uit.edu.vn::18d8fa82-d089-4ff4-9432-2822a5360464" providerId="AD" clId="Web-{F4158097-4CC0-4AC7-BFA9-42E62979C8C2}" dt="2018-11-09T03:06:42.203" v="10"/>
        <pc:sldMkLst>
          <pc:docMk/>
          <pc:sldMk cId="109857222" sldId="256"/>
        </pc:sldMkLst>
      </pc:sldChg>
      <pc:sldChg chg="modSp new">
        <pc:chgData name="Hung Nguyen" userId="S::17520542@gm.uit.edu.vn::18d8fa82-d089-4ff4-9432-2822a5360464" providerId="AD" clId="Web-{F4158097-4CC0-4AC7-BFA9-42E62979C8C2}" dt="2018-11-09T03:09:35.690" v="90" actId="20577"/>
        <pc:sldMkLst>
          <pc:docMk/>
          <pc:sldMk cId="2000561503" sldId="257"/>
        </pc:sldMkLst>
        <pc:spChg chg="mod">
          <ac:chgData name="Hung Nguyen" userId="S::17520542@gm.uit.edu.vn::18d8fa82-d089-4ff4-9432-2822a5360464" providerId="AD" clId="Web-{F4158097-4CC0-4AC7-BFA9-42E62979C8C2}" dt="2018-11-09T03:07:20.891" v="51" actId="20577"/>
          <ac:spMkLst>
            <pc:docMk/>
            <pc:sldMk cId="2000561503" sldId="257"/>
            <ac:spMk id="2" creationId="{9317D953-5BC2-457D-AA5F-31AB8F572954}"/>
          </ac:spMkLst>
        </pc:spChg>
        <pc:spChg chg="mod">
          <ac:chgData name="Hung Nguyen" userId="S::17520542@gm.uit.edu.vn::18d8fa82-d089-4ff4-9432-2822a5360464" providerId="AD" clId="Web-{F4158097-4CC0-4AC7-BFA9-42E62979C8C2}" dt="2018-11-09T03:09:35.690" v="90" actId="20577"/>
          <ac:spMkLst>
            <pc:docMk/>
            <pc:sldMk cId="2000561503" sldId="257"/>
            <ac:spMk id="3" creationId="{310DD675-1A35-491F-A937-F6C52EF6C8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17D953-5BC2-457D-AA5F-31AB8F57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7" y="0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Calibri Light"/>
              </a:rPr>
              <a:t>Giới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Calibri Light"/>
              </a:rPr>
              <a:t>thiệu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Calibri Light"/>
              </a:rPr>
              <a:t>về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Calibri Light"/>
              </a:rPr>
              <a:t>mảng</a:t>
            </a:r>
            <a:endParaRPr lang="en-US" b="1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0DD675-1A35-491F-A937-F6C52EF6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611" y="108117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Kiểu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dữ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liệu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mảng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 l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à 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một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kiểu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dữ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liệu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có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cấu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trúc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do 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người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lập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trình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định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 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nghĩa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Mảng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là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dãy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các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biến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có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cùng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kiểu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dữ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liệu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được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đặt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liên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tiếp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trong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bộ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nhớ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Kích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thước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được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xác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định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ngay khi khai </a:t>
            </a:r>
            <a:r>
              <a:rPr lang="vi-V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báo</a:t>
            </a: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.</a:t>
            </a:r>
          </a:p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Ví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dụ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: 1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dãy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số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nguyên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, 1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dãy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kí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tự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,...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dirty="0"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7416C78-CF31-4029-AD49-C320BFB148B5}"/>
              </a:ext>
            </a:extLst>
          </p:cNvPr>
          <p:cNvGrpSpPr/>
          <p:nvPr/>
        </p:nvGrpSpPr>
        <p:grpSpPr>
          <a:xfrm>
            <a:off x="2274078" y="4120536"/>
            <a:ext cx="5701749" cy="984888"/>
            <a:chOff x="2923815" y="3070324"/>
            <a:chExt cx="3727897" cy="7920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5794B1AB-7B5F-436E-9282-A300231C9A1D}"/>
                </a:ext>
              </a:extLst>
            </p:cNvPr>
            <p:cNvGrpSpPr/>
            <p:nvPr/>
          </p:nvGrpSpPr>
          <p:grpSpPr>
            <a:xfrm>
              <a:off x="2923815" y="3070324"/>
              <a:ext cx="3727897" cy="246184"/>
              <a:chOff x="2923815" y="3070324"/>
              <a:chExt cx="3727897" cy="24618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0C7F68A2-336A-4C2C-A833-FE0222663EB4}"/>
                  </a:ext>
                </a:extLst>
              </p:cNvPr>
              <p:cNvSpPr/>
              <p:nvPr/>
            </p:nvSpPr>
            <p:spPr>
              <a:xfrm>
                <a:off x="2923815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BCD614E7-D92C-4DE7-B6E9-1C5D007EE2D3}"/>
                  </a:ext>
                </a:extLst>
              </p:cNvPr>
              <p:cNvSpPr/>
              <p:nvPr/>
            </p:nvSpPr>
            <p:spPr>
              <a:xfrm>
                <a:off x="3298952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92C6C5CB-9E8E-4A4F-84ED-707537B96F99}"/>
                  </a:ext>
                </a:extLst>
              </p:cNvPr>
              <p:cNvSpPr/>
              <p:nvPr/>
            </p:nvSpPr>
            <p:spPr>
              <a:xfrm>
                <a:off x="3674088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3DABF000-0C5C-45F5-B5C5-1E692DD3865B}"/>
                  </a:ext>
                </a:extLst>
              </p:cNvPr>
              <p:cNvSpPr/>
              <p:nvPr/>
            </p:nvSpPr>
            <p:spPr>
              <a:xfrm>
                <a:off x="4049225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91736AB9-C2F9-4256-A013-89050B84B53D}"/>
                  </a:ext>
                </a:extLst>
              </p:cNvPr>
              <p:cNvSpPr/>
              <p:nvPr/>
            </p:nvSpPr>
            <p:spPr>
              <a:xfrm>
                <a:off x="4424362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8B0EF3C1-8517-45AC-8C99-05D4311DB3DE}"/>
                  </a:ext>
                </a:extLst>
              </p:cNvPr>
              <p:cNvSpPr/>
              <p:nvPr/>
            </p:nvSpPr>
            <p:spPr>
              <a:xfrm>
                <a:off x="4799498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D3029A73-866D-431C-BFDC-92291A55153C}"/>
                  </a:ext>
                </a:extLst>
              </p:cNvPr>
              <p:cNvSpPr/>
              <p:nvPr/>
            </p:nvSpPr>
            <p:spPr>
              <a:xfrm>
                <a:off x="5174630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1E8E6A5D-19B8-4DA1-8CD2-83F050D3565D}"/>
                  </a:ext>
                </a:extLst>
              </p:cNvPr>
              <p:cNvSpPr/>
              <p:nvPr/>
            </p:nvSpPr>
            <p:spPr>
              <a:xfrm>
                <a:off x="5549767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30231442-7E09-4B48-851D-496B15F48405}"/>
                  </a:ext>
                </a:extLst>
              </p:cNvPr>
              <p:cNvSpPr/>
              <p:nvPr/>
            </p:nvSpPr>
            <p:spPr>
              <a:xfrm>
                <a:off x="5924903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B3FC7FDB-F259-4D0B-8299-3D2530E67182}"/>
                  </a:ext>
                </a:extLst>
              </p:cNvPr>
              <p:cNvSpPr/>
              <p:nvPr/>
            </p:nvSpPr>
            <p:spPr>
              <a:xfrm>
                <a:off x="6311743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9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E75FBFA-3B4D-471F-90F7-B201B72DCABB}"/>
                </a:ext>
              </a:extLst>
            </p:cNvPr>
            <p:cNvGrpSpPr/>
            <p:nvPr/>
          </p:nvGrpSpPr>
          <p:grpSpPr>
            <a:xfrm>
              <a:off x="2923815" y="3616235"/>
              <a:ext cx="2590784" cy="246184"/>
              <a:chOff x="2923815" y="3616235"/>
              <a:chExt cx="2590784" cy="24618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FCFD64E8-BF3A-4DE2-929D-79B1301E45B0}"/>
                  </a:ext>
                </a:extLst>
              </p:cNvPr>
              <p:cNvSpPr/>
              <p:nvPr/>
            </p:nvSpPr>
            <p:spPr>
              <a:xfrm>
                <a:off x="2923815" y="361623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785E7F9E-5C98-4475-B310-61D77B8CD77E}"/>
                  </a:ext>
                </a:extLst>
              </p:cNvPr>
              <p:cNvSpPr/>
              <p:nvPr/>
            </p:nvSpPr>
            <p:spPr>
              <a:xfrm>
                <a:off x="3298952" y="361623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186732ED-3F32-4200-ACD4-730DB009DFA8}"/>
                  </a:ext>
                </a:extLst>
              </p:cNvPr>
              <p:cNvSpPr/>
              <p:nvPr/>
            </p:nvSpPr>
            <p:spPr>
              <a:xfrm>
                <a:off x="3674088" y="361623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50921079-44A7-4F47-A1F0-D8018F8118B4}"/>
                  </a:ext>
                </a:extLst>
              </p:cNvPr>
              <p:cNvSpPr/>
              <p:nvPr/>
            </p:nvSpPr>
            <p:spPr>
              <a:xfrm>
                <a:off x="4049225" y="361623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B41942F0-1D4C-42F5-BBA3-48F602B51D62}"/>
                  </a:ext>
                </a:extLst>
              </p:cNvPr>
              <p:cNvSpPr/>
              <p:nvPr/>
            </p:nvSpPr>
            <p:spPr>
              <a:xfrm>
                <a:off x="4424362" y="361623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22938008-6204-4324-AE2E-C68220F3BFBE}"/>
                  </a:ext>
                </a:extLst>
              </p:cNvPr>
              <p:cNvSpPr/>
              <p:nvPr/>
            </p:nvSpPr>
            <p:spPr>
              <a:xfrm>
                <a:off x="4799498" y="361623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9F74C051-867A-4813-8859-CD9C8F621FE6}"/>
                  </a:ext>
                </a:extLst>
              </p:cNvPr>
              <p:cNvSpPr/>
              <p:nvPr/>
            </p:nvSpPr>
            <p:spPr>
              <a:xfrm>
                <a:off x="5174630" y="361623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056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B6CF51-C4CD-4E48-A8F1-91CA68F8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Truyền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cho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hàm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BD4A8E-4CE4-4345-836D-F4A2E699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05740" indent="-171450">
              <a:spcBef>
                <a:spcPts val="1350"/>
              </a:spcBef>
            </a:pP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Tham số kiểu mảng truyền cho hàm chính là địa chỉ của phần tử đầu tiên của mảng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.</a:t>
            </a: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endParaRPr lang="en-US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205740" indent="-171450">
              <a:spcBef>
                <a:spcPts val="1350"/>
              </a:spcBef>
            </a:pP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Mảng có thể thay đổi nội dung sau khi thực hiện hàm.</a:t>
            </a:r>
            <a:endParaRPr lang="en-US" dirty="0">
              <a:solidFill>
                <a:srgbClr val="FFFF00"/>
              </a:solidFill>
              <a:latin typeface="Calibri"/>
              <a:cs typeface="Calibri"/>
            </a:endParaRPr>
          </a:p>
          <a:p>
            <a:r>
              <a:rPr lang="en-US" dirty="0" err="1">
                <a:solidFill>
                  <a:srgbClr val="FFFF00"/>
                </a:solidFill>
                <a:cs typeface="Calibri"/>
              </a:rPr>
              <a:t>Cách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tham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chính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thức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dưới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dạng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một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con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trỏ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void 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tenHam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 *A);</a:t>
            </a:r>
          </a:p>
          <a:p>
            <a:pPr algn="just"/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Cách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tham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chính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thức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dưới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dạng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một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mảng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chưa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định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kích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cỡ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</a:p>
          <a:p>
            <a:pPr algn="just">
              <a:buNone/>
            </a:pP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void 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tenHam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 A[]);</a:t>
            </a:r>
          </a:p>
          <a:p>
            <a:pPr algn="just"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30984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0EE58-2805-4D88-A632-9AD71E7C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Ví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dụ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96E9BE-47FF-4863-AB4F-3620F2B1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void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nhap</a:t>
            </a:r>
            <a:r>
              <a:rPr lang="en-US" dirty="0">
                <a:solidFill>
                  <a:srgbClr val="FFFF00"/>
                </a:solidFill>
                <a:cs typeface="Calibri"/>
              </a:rPr>
              <a:t>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a[],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n);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void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xuat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a[],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n);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   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a[100], n;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   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nhap</a:t>
            </a:r>
            <a:r>
              <a:rPr lang="en-US" dirty="0">
                <a:solidFill>
                  <a:srgbClr val="FFFF00"/>
                </a:solidFill>
                <a:cs typeface="Calibri"/>
              </a:rPr>
              <a:t>(a, n);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   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xuat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(a, n);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   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77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56F7CF-D332-456B-ACB6-80B3B7BD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899" y="842523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Nhập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8628AD-2F31-45AE-8472-938053B9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Calibri"/>
              </a:rPr>
              <a:t>   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Yêu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cầu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Cho phép nhập mảng A, số lượng phần tử 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Ý tưởng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Dự đoán để cho trước một mảng có kích thước đủ lớn thõa yêu cầu.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Nhập số phần tử thật sự của mảng 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Nhập từng phần tử.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vi-VN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vi-VN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327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A9564-8333-4919-B2F9-86798640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Nhập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A2E293-852C-4824-B24E-A3BFB637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93" y="1825625"/>
            <a:ext cx="111949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cs typeface="Calibri"/>
              </a:rPr>
              <a:t>Code: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Void NhapMang(int A[], int &amp;n) // Tham chiếu tới địa chỉ biến n, dùng hàm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thay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đổi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giá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trị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biến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n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thì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biến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ở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hàm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main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truyền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vào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bị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sẽ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bị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đổi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giá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trị</a:t>
            </a:r>
            <a:r>
              <a:rPr lang="en-US" dirty="0">
                <a:solidFill>
                  <a:srgbClr val="FFFF00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{                                                  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Cin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&gt;&gt; n;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For 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I = 0; I &lt; n; I++)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      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Cin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&gt;&gt; A[I];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}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51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AC6C64-9E5B-446D-8A6C-1330CBD9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Xuất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FB6BBE-B159-4A71-8F2C-7CFDACCA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167"/>
            <a:ext cx="10515600" cy="47002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cs typeface="Calibri"/>
              </a:rPr>
              <a:t>Code: 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Void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XuatMang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A[],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n)</a:t>
            </a:r>
            <a:endParaRPr lang="en-US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  <a:cs typeface="Calibri"/>
              </a:rPr>
              <a:t>For (</a:t>
            </a:r>
            <a:r>
              <a:rPr lang="en-US" sz="3000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sz="3000" dirty="0">
                <a:solidFill>
                  <a:srgbClr val="FFFF00"/>
                </a:solidFill>
                <a:cs typeface="Calibri"/>
              </a:rPr>
              <a:t> I = 0; I &lt; n; I++)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  <a:cs typeface="Calibri"/>
              </a:rPr>
              <a:t>       </a:t>
            </a:r>
            <a:r>
              <a:rPr lang="en-US" sz="3000" dirty="0" err="1">
                <a:solidFill>
                  <a:srgbClr val="FFFF00"/>
                </a:solidFill>
                <a:cs typeface="Calibri"/>
              </a:rPr>
              <a:t>Cout</a:t>
            </a:r>
            <a:r>
              <a:rPr lang="en-US" sz="3000" dirty="0">
                <a:solidFill>
                  <a:srgbClr val="FFFF00"/>
                </a:solidFill>
                <a:cs typeface="Calibri"/>
              </a:rPr>
              <a:t> &lt;&lt; A[I];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}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0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F91F96-86CB-4ED0-98EB-DDDF6EE7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Bài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tập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6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F98836-CB3B-4F24-A302-C78D9852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66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Tìm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1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phần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tử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trong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BB9E95-653D-40E5-97E7-7F68FAE3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638"/>
            <a:ext cx="10515600" cy="52143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Yêu cầu: Tìm xem x có nằm trong mảng hay không? Nếu có thì xuất vị trí đầu tiên tìm thấy.</a:t>
            </a:r>
          </a:p>
          <a:p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Ý tưởng: Xét từng phần tử của mảng, nếu bằng x thì trả về vị trí đó.</a:t>
            </a:r>
          </a:p>
          <a:p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Code:</a:t>
            </a:r>
          </a:p>
          <a:p>
            <a:pPr marL="0" indent="0">
              <a:buNone/>
            </a:pP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Int TimKiem(int A[], int n, int x)</a:t>
            </a:r>
          </a:p>
          <a:p>
            <a:pPr marL="0" indent="0">
              <a:buNone/>
            </a:pP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{</a:t>
            </a:r>
          </a:p>
          <a:p>
            <a:pPr marL="0" indent="0">
              <a:buNone/>
            </a:pP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For (int i = 0; i &lt; n; i++)</a:t>
            </a:r>
          </a:p>
          <a:p>
            <a:pPr marL="0" indent="0">
              <a:buNone/>
            </a:pP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       If (a[i] == x) return i;</a:t>
            </a:r>
          </a:p>
          <a:p>
            <a:pPr marL="0" indent="0">
              <a:buNone/>
            </a:pP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Return –1;</a:t>
            </a:r>
          </a:p>
          <a:p>
            <a:pPr marL="0" indent="0">
              <a:buNone/>
            </a:pP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92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37ADBF-76BE-43B2-81BC-79389012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alibri Light"/>
                <a:cs typeface="Calibri Light"/>
              </a:rPr>
              <a:t>Kiểm</a:t>
            </a:r>
            <a:r>
              <a:rPr lang="en-US" dirty="0">
                <a:solidFill>
                  <a:srgbClr val="FF0000"/>
                </a:solidFill>
                <a:latin typeface="Calibri Light"/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alibri Light"/>
                <a:cs typeface="Calibri Light"/>
              </a:rPr>
              <a:t>tra</a:t>
            </a:r>
            <a:r>
              <a:rPr lang="en-US" dirty="0">
                <a:solidFill>
                  <a:srgbClr val="FF0000"/>
                </a:solidFill>
                <a:latin typeface="Calibri Light"/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alibri Light"/>
                <a:cs typeface="Calibri Light"/>
              </a:rPr>
              <a:t>tính</a:t>
            </a:r>
            <a:r>
              <a:rPr lang="en-US" dirty="0">
                <a:solidFill>
                  <a:srgbClr val="FF0000"/>
                </a:solidFill>
                <a:latin typeface="Calibri Light"/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alibri Light"/>
                <a:cs typeface="Calibri Light"/>
              </a:rPr>
              <a:t>chất</a:t>
            </a:r>
            <a:r>
              <a:rPr lang="en-US" dirty="0">
                <a:solidFill>
                  <a:srgbClr val="FF0000"/>
                </a:solidFill>
                <a:latin typeface="Calibri Light"/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alibri Light"/>
                <a:cs typeface="Calibri Light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Calibri Light"/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alibri Light"/>
                <a:cs typeface="Calibri Light"/>
              </a:rPr>
              <a:t>mảng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B41C4-137C-4BE1-9596-7C6A6192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51"/>
            <a:ext cx="10515600" cy="47920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Yêu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cầu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 </a:t>
            </a:r>
          </a:p>
          <a:p>
            <a:pPr algn="just">
              <a:buNone/>
            </a:pP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Cho trước mảng a, số lượng phần tử n. Mảng a có phải là mảng toàn số nguyên tố hay không? 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Ý tưởng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YT </a:t>
            </a: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1: Đếm số lượng số ngtố của mảng. Nếu số này bằng n thì mảng toàn ngtố. </a:t>
            </a:r>
            <a:endParaRPr lang="en-US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YT </a:t>
            </a:r>
            <a:r>
              <a:rPr lang="vi-VN" dirty="0">
                <a:solidFill>
                  <a:srgbClr val="FFFF00"/>
                </a:solidFill>
                <a:latin typeface="Calibri"/>
                <a:cs typeface="Calibri"/>
              </a:rPr>
              <a:t>2: Đếm số lượng số không phải ngtố. Nếu số này bằng 0 thì mảng toàn ngtố.</a:t>
            </a:r>
            <a:endParaRPr lang="en-US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YT 3: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Tìm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xem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có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phần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tử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nào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không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phải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ngtố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không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.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Nếu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có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thì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 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mảng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không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toàn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alibri"/>
                <a:cs typeface="Calibri"/>
              </a:rPr>
              <a:t>ngtố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lang="en-US" dirty="0">
                <a:latin typeface="Calibri"/>
                <a:cs typeface="Calibri"/>
              </a:rPr>
              <a:t>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vi-VN" dirty="0">
              <a:latin typeface="Arial"/>
              <a:cs typeface="Arial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1514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BC4679-C6B1-427C-AA1F-565AD118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938" y="132528"/>
            <a:ext cx="10515600" cy="58110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Hàm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kiểm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tra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SNT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LaSNT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n)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{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sz="2800" dirty="0">
                <a:solidFill>
                  <a:srgbClr val="FFFF00"/>
                </a:solidFill>
                <a:cs typeface="Calibri"/>
              </a:rPr>
              <a:t> i, flag = 0;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800" dirty="0">
                <a:solidFill>
                  <a:srgbClr val="FFFF00"/>
                </a:solidFill>
                <a:cs typeface="Calibri"/>
              </a:rPr>
              <a:t>for (i = 2; i &lt; n; i++) </a:t>
            </a:r>
            <a:endParaRPr lang="en-US" sz="2800" dirty="0">
              <a:solidFill>
                <a:srgbClr val="FFFF00"/>
              </a:solidFill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FF00"/>
                </a:solidFill>
                <a:cs typeface="Calibri"/>
              </a:rPr>
              <a:t>if (n % i == 0)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FF00"/>
                </a:solidFill>
                <a:cs typeface="Calibri"/>
              </a:rPr>
              <a:t>flag=1;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FF00"/>
                </a:solidFill>
                <a:cs typeface="Calibri"/>
              </a:rPr>
              <a:t>if (flag == 0)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FF00"/>
                </a:solidFill>
                <a:cs typeface="Calibri"/>
              </a:rPr>
              <a:t>return 1;      // SNT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FF00"/>
                </a:solidFill>
                <a:cs typeface="Calibri"/>
              </a:rPr>
              <a:t>return 0;      // </a:t>
            </a:r>
            <a:r>
              <a:rPr lang="en-US" sz="2800" dirty="0" err="1">
                <a:solidFill>
                  <a:srgbClr val="FFFF00"/>
                </a:solidFill>
                <a:cs typeface="Calibri"/>
              </a:rPr>
              <a:t>Không</a:t>
            </a:r>
            <a:r>
              <a:rPr lang="en-US" sz="2800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sz="2800" dirty="0" err="1">
                <a:solidFill>
                  <a:srgbClr val="FFFF00"/>
                </a:solidFill>
                <a:cs typeface="Calibri"/>
              </a:rPr>
              <a:t>phải</a:t>
            </a:r>
            <a:r>
              <a:rPr lang="en-US" sz="2800" dirty="0">
                <a:solidFill>
                  <a:srgbClr val="FFFF00"/>
                </a:solidFill>
                <a:cs typeface="Calibri"/>
              </a:rPr>
              <a:t> SNT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}   </a:t>
            </a:r>
          </a:p>
        </p:txBody>
      </p:sp>
    </p:spTree>
    <p:extLst>
      <p:ext uri="{BB962C8B-B14F-4D97-AF65-F5344CB8AC3E}">
        <p14:creationId xmlns:p14="http://schemas.microsoft.com/office/powerpoint/2010/main" val="1517430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8F0FD-E6E4-40DC-92E8-BEFDE48BE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6784" y="202550"/>
            <a:ext cx="5181600" cy="61912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00"/>
                </a:solidFill>
                <a:cs typeface="Calibri"/>
              </a:rPr>
              <a:t>int KiemTra_YT1(int a[], int n) 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{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dem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= 0;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dirty="0">
                <a:solidFill>
                  <a:srgbClr val="FFFF00"/>
                </a:solidFill>
                <a:cs typeface="Calibri"/>
              </a:rPr>
              <a:t>for (int i = 0; i &lt; n; i++) 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if 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LaSNT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(a[i]) == 1)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dem</a:t>
            </a:r>
            <a:r>
              <a:rPr lang="en-US" dirty="0">
                <a:solidFill>
                  <a:srgbClr val="FFFF00"/>
                </a:solidFill>
                <a:cs typeface="Calibri"/>
              </a:rPr>
              <a:t>++;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if 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dem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== n)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return 1;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return 0;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dirty="0" smtClean="0">
                <a:solidFill>
                  <a:srgbClr val="FFFF00"/>
                </a:solidFill>
                <a:cs typeface="Calibri"/>
              </a:rPr>
              <a:t>int </a:t>
            </a:r>
            <a:r>
              <a:rPr lang="sv-SE" dirty="0">
                <a:solidFill>
                  <a:srgbClr val="FFFF00"/>
                </a:solidFill>
                <a:cs typeface="Calibri"/>
              </a:rPr>
              <a:t>KiemTra_YT3(int a[], int n) 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{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dirty="0">
                <a:solidFill>
                  <a:srgbClr val="FFFF00"/>
                </a:solidFill>
                <a:cs typeface="Calibri"/>
              </a:rPr>
              <a:t>for (int i = 0; i &lt; n ; i++) 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if 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LaSNT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(a[i]) == 0)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return 0;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return 1;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48989C-9346-49B8-AF13-86CA36ECE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5954" y="296336"/>
            <a:ext cx="5181600" cy="58102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00"/>
                </a:solidFill>
                <a:cs typeface="Calibri"/>
              </a:rPr>
              <a:t>int KiemTra_YT2(int a[], int n) 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{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dem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= 0;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dirty="0">
                <a:solidFill>
                  <a:srgbClr val="FFFF00"/>
                </a:solidFill>
                <a:cs typeface="Calibri"/>
              </a:rPr>
              <a:t>for (int i = 0; i &lt; n; i++) 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if 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LaSNT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(a[i]) == 0) 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      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dem</a:t>
            </a:r>
            <a:r>
              <a:rPr lang="en-US" dirty="0">
                <a:solidFill>
                  <a:srgbClr val="FFFF00"/>
                </a:solidFill>
                <a:cs typeface="Calibri"/>
              </a:rPr>
              <a:t>++;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if 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dem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== 0)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return 1;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return 0;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99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1D91A2-8F9F-43F5-96F9-89DACAC6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00" y="345386"/>
            <a:ext cx="10515600" cy="5811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Mảng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1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chiều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là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1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dãy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các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phần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tử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cùng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kiểu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dữ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liệu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(int, char,…)</a:t>
            </a:r>
            <a:endParaRPr lang="en-US" dirty="0" err="1">
              <a:solidFill>
                <a:schemeClr val="accent4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457200" indent="-457200"/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Mảng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2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chiều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(ma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trận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)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gồm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các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phần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tử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trên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các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dòng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và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cột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pPr marL="457200" indent="-457200"/>
            <a:endParaRPr lang="en-US" dirty="0"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7A3C5C1-4772-42BD-8276-7F5F63D8D348}"/>
              </a:ext>
            </a:extLst>
          </p:cNvPr>
          <p:cNvGrpSpPr/>
          <p:nvPr/>
        </p:nvGrpSpPr>
        <p:grpSpPr>
          <a:xfrm>
            <a:off x="2982900" y="1203840"/>
            <a:ext cx="4950229" cy="1186865"/>
            <a:chOff x="3497021" y="1855672"/>
            <a:chExt cx="2590784" cy="7920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15F850B6-0766-44A6-AADB-F2A107CA9925}"/>
                </a:ext>
              </a:extLst>
            </p:cNvPr>
            <p:cNvGrpSpPr/>
            <p:nvPr/>
          </p:nvGrpSpPr>
          <p:grpSpPr>
            <a:xfrm>
              <a:off x="3497021" y="1855672"/>
              <a:ext cx="2590784" cy="246184"/>
              <a:chOff x="3497021" y="1855672"/>
              <a:chExt cx="2590784" cy="24618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44EC58D3-E31D-4B7D-92D2-47E442FF1C0C}"/>
                  </a:ext>
                </a:extLst>
              </p:cNvPr>
              <p:cNvSpPr/>
              <p:nvPr/>
            </p:nvSpPr>
            <p:spPr>
              <a:xfrm>
                <a:off x="3497021" y="185567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6C569D77-40D6-412B-9A9E-2DE161DE8254}"/>
                  </a:ext>
                </a:extLst>
              </p:cNvPr>
              <p:cNvSpPr/>
              <p:nvPr/>
            </p:nvSpPr>
            <p:spPr>
              <a:xfrm>
                <a:off x="3872158" y="185567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9AE1861A-695C-4B34-BAFD-33361D36C8A1}"/>
                  </a:ext>
                </a:extLst>
              </p:cNvPr>
              <p:cNvSpPr/>
              <p:nvPr/>
            </p:nvSpPr>
            <p:spPr>
              <a:xfrm>
                <a:off x="4247294" y="185567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50787AA9-7BD2-47DD-BA33-77FE10E6D8EC}"/>
                  </a:ext>
                </a:extLst>
              </p:cNvPr>
              <p:cNvSpPr/>
              <p:nvPr/>
            </p:nvSpPr>
            <p:spPr>
              <a:xfrm>
                <a:off x="4622431" y="185567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09395A70-5522-4B05-99F7-3F2149C784C4}"/>
                  </a:ext>
                </a:extLst>
              </p:cNvPr>
              <p:cNvSpPr/>
              <p:nvPr/>
            </p:nvSpPr>
            <p:spPr>
              <a:xfrm>
                <a:off x="4997568" y="185567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35CAF444-C9C4-49E2-B4BE-D54904BA676A}"/>
                  </a:ext>
                </a:extLst>
              </p:cNvPr>
              <p:cNvSpPr/>
              <p:nvPr/>
            </p:nvSpPr>
            <p:spPr>
              <a:xfrm>
                <a:off x="5372704" y="185567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D5F36E35-F9F5-42BC-94E3-4412B0FE2040}"/>
                  </a:ext>
                </a:extLst>
              </p:cNvPr>
              <p:cNvSpPr/>
              <p:nvPr/>
            </p:nvSpPr>
            <p:spPr>
              <a:xfrm>
                <a:off x="5747836" y="185567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9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EFF896E6-D30A-4AD4-AD38-DECA9715BA4B}"/>
                </a:ext>
              </a:extLst>
            </p:cNvPr>
            <p:cNvGrpSpPr/>
            <p:nvPr/>
          </p:nvGrpSpPr>
          <p:grpSpPr>
            <a:xfrm>
              <a:off x="3497021" y="2401583"/>
              <a:ext cx="1465379" cy="246184"/>
              <a:chOff x="3497021" y="2401583"/>
              <a:chExt cx="1465379" cy="24618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92FE79E8-AF1C-40CA-A1FD-7754689946CB}"/>
                  </a:ext>
                </a:extLst>
              </p:cNvPr>
              <p:cNvSpPr/>
              <p:nvPr/>
            </p:nvSpPr>
            <p:spPr>
              <a:xfrm>
                <a:off x="3497021" y="2401583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AD73CA4C-0740-4FE8-A3F4-E9FFBB1D34CC}"/>
                  </a:ext>
                </a:extLst>
              </p:cNvPr>
              <p:cNvSpPr/>
              <p:nvPr/>
            </p:nvSpPr>
            <p:spPr>
              <a:xfrm>
                <a:off x="3872158" y="2401583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381504B9-CA3A-4968-86AD-C7ECE8E912F6}"/>
                  </a:ext>
                </a:extLst>
              </p:cNvPr>
              <p:cNvSpPr/>
              <p:nvPr/>
            </p:nvSpPr>
            <p:spPr>
              <a:xfrm>
                <a:off x="4247294" y="2401583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R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0B4B3FDB-B994-417D-8D79-487CF0B49221}"/>
                  </a:ext>
                </a:extLst>
              </p:cNvPr>
              <p:cNvSpPr/>
              <p:nvPr/>
            </p:nvSpPr>
            <p:spPr>
              <a:xfrm>
                <a:off x="4622431" y="2401583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K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2638CBF-2452-41B0-A969-7A24ACF05C4D}"/>
              </a:ext>
            </a:extLst>
          </p:cNvPr>
          <p:cNvGrpSpPr/>
          <p:nvPr/>
        </p:nvGrpSpPr>
        <p:grpSpPr>
          <a:xfrm>
            <a:off x="1501055" y="4616415"/>
            <a:ext cx="2604227" cy="1687624"/>
            <a:chOff x="586848" y="4383382"/>
            <a:chExt cx="2374709" cy="14305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0AD0B49E-B5BC-4627-8B2A-2F50A1657087}"/>
                </a:ext>
              </a:extLst>
            </p:cNvPr>
            <p:cNvGrpSpPr/>
            <p:nvPr/>
          </p:nvGrpSpPr>
          <p:grpSpPr>
            <a:xfrm>
              <a:off x="1255588" y="4383382"/>
              <a:ext cx="1013257" cy="802768"/>
              <a:chOff x="1255588" y="4383382"/>
              <a:chExt cx="1013257" cy="80276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25656D11-93D1-4D21-9454-C7F535EC95B8}"/>
                  </a:ext>
                </a:extLst>
              </p:cNvPr>
              <p:cNvSpPr/>
              <p:nvPr/>
            </p:nvSpPr>
            <p:spPr>
              <a:xfrm>
                <a:off x="1255588" y="4383382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3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AAC825F8-10B5-4FB7-8801-630FEC00B5E6}"/>
                  </a:ext>
                </a:extLst>
              </p:cNvPr>
              <p:cNvSpPr/>
              <p:nvPr/>
            </p:nvSpPr>
            <p:spPr>
              <a:xfrm>
                <a:off x="1787132" y="4383382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7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6C80A553-7704-40D0-B464-EAA77F0596EE}"/>
                  </a:ext>
                </a:extLst>
              </p:cNvPr>
              <p:cNvSpPr/>
              <p:nvPr/>
            </p:nvSpPr>
            <p:spPr>
              <a:xfrm>
                <a:off x="1255588" y="4805238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6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7F976EF7-0AD8-4369-BEE8-C292928246E9}"/>
                  </a:ext>
                </a:extLst>
              </p:cNvPr>
              <p:cNvSpPr/>
              <p:nvPr/>
            </p:nvSpPr>
            <p:spPr>
              <a:xfrm>
                <a:off x="1787132" y="4805238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1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C84CDF46-79D9-4AD6-8ED8-EA1384152E5B}"/>
                </a:ext>
              </a:extLst>
            </p:cNvPr>
            <p:cNvSpPr/>
            <p:nvPr/>
          </p:nvSpPr>
          <p:spPr>
            <a:xfrm>
              <a:off x="586848" y="5377218"/>
              <a:ext cx="2374709" cy="436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FF0000"/>
                  </a:solidFill>
                </a:rPr>
                <a:t>Ma </a:t>
              </a:r>
              <a:r>
                <a:rPr lang="en-US" dirty="0" err="1">
                  <a:solidFill>
                    <a:srgbClr val="FF0000"/>
                  </a:solidFill>
                </a:rPr>
                <a:t>trận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dòng</a:t>
              </a:r>
              <a:r>
                <a:rPr lang="en-US" dirty="0">
                  <a:solidFill>
                    <a:srgbClr val="FF0000"/>
                  </a:solidFill>
                </a:rPr>
                <a:t> = </a:t>
              </a:r>
              <a:r>
                <a:rPr lang="en-US" dirty="0" err="1">
                  <a:solidFill>
                    <a:srgbClr val="FF0000"/>
                  </a:solidFill>
                </a:rPr>
                <a:t>cột</a:t>
              </a:r>
              <a:r>
                <a:rPr lang="en-US" dirty="0">
                  <a:solidFill>
                    <a:srgbClr val="FF0000"/>
                  </a:solidFill>
                </a:rPr>
                <a:t> = 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FE1EC75-3943-48A0-ACDB-722C8F47E58A}"/>
              </a:ext>
            </a:extLst>
          </p:cNvPr>
          <p:cNvGrpSpPr/>
          <p:nvPr/>
        </p:nvGrpSpPr>
        <p:grpSpPr>
          <a:xfrm>
            <a:off x="4706677" y="4347903"/>
            <a:ext cx="1544800" cy="986382"/>
            <a:chOff x="3698543" y="4369735"/>
            <a:chExt cx="1544800" cy="8027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935A620-61C3-4E8F-B562-D947026896F7}"/>
                </a:ext>
              </a:extLst>
            </p:cNvPr>
            <p:cNvSpPr/>
            <p:nvPr/>
          </p:nvSpPr>
          <p:spPr>
            <a:xfrm>
              <a:off x="3698543" y="4369735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D9D6A5BA-1B51-4E2B-8C3C-4CF871C789CC}"/>
                </a:ext>
              </a:extLst>
            </p:cNvPr>
            <p:cNvSpPr/>
            <p:nvPr/>
          </p:nvSpPr>
          <p:spPr>
            <a:xfrm>
              <a:off x="4230087" y="4369735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EA1D3C7A-21BE-4C31-8C92-B0C949795C84}"/>
                </a:ext>
              </a:extLst>
            </p:cNvPr>
            <p:cNvSpPr/>
            <p:nvPr/>
          </p:nvSpPr>
          <p:spPr>
            <a:xfrm>
              <a:off x="4761630" y="4369735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F36391E-ACCD-4A40-A6A1-FB97B834A7EB}"/>
                </a:ext>
              </a:extLst>
            </p:cNvPr>
            <p:cNvSpPr/>
            <p:nvPr/>
          </p:nvSpPr>
          <p:spPr>
            <a:xfrm>
              <a:off x="3698543" y="4791591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42A676D-B9F9-47EE-B40C-1FB2E0249242}"/>
                </a:ext>
              </a:extLst>
            </p:cNvPr>
            <p:cNvSpPr/>
            <p:nvPr/>
          </p:nvSpPr>
          <p:spPr>
            <a:xfrm>
              <a:off x="4230087" y="4791591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0AA40C12-31CC-481B-A4F7-C5B810250252}"/>
                </a:ext>
              </a:extLst>
            </p:cNvPr>
            <p:cNvSpPr/>
            <p:nvPr/>
          </p:nvSpPr>
          <p:spPr>
            <a:xfrm>
              <a:off x="4761630" y="4791591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4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7D1C02B-1395-489C-9C82-2AF640FA100F}"/>
              </a:ext>
            </a:extLst>
          </p:cNvPr>
          <p:cNvSpPr/>
          <p:nvPr/>
        </p:nvSpPr>
        <p:spPr>
          <a:xfrm>
            <a:off x="4233107" y="5676022"/>
            <a:ext cx="2374709" cy="764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Ma </a:t>
            </a:r>
            <a:r>
              <a:rPr lang="en-US" dirty="0" err="1">
                <a:solidFill>
                  <a:srgbClr val="FF0000"/>
                </a:solidFill>
              </a:rPr>
              <a:t>trận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dòng</a:t>
            </a:r>
            <a:r>
              <a:rPr lang="en-US" dirty="0">
                <a:solidFill>
                  <a:srgbClr val="FF0000"/>
                </a:solidFill>
              </a:rPr>
              <a:t> &lt; </a:t>
            </a:r>
            <a:r>
              <a:rPr lang="en-US" dirty="0" err="1">
                <a:solidFill>
                  <a:srgbClr val="FF0000"/>
                </a:solidFill>
              </a:rPr>
              <a:t>cột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Dòng</a:t>
            </a:r>
            <a:r>
              <a:rPr lang="en-US" dirty="0">
                <a:solidFill>
                  <a:srgbClr val="FF0000"/>
                </a:solidFill>
              </a:rPr>
              <a:t> = 2 , </a:t>
            </a:r>
            <a:r>
              <a:rPr lang="en-US" dirty="0" err="1">
                <a:solidFill>
                  <a:srgbClr val="FF0000"/>
                </a:solidFill>
              </a:rPr>
              <a:t>cột</a:t>
            </a:r>
            <a:r>
              <a:rPr lang="en-US" dirty="0">
                <a:solidFill>
                  <a:srgbClr val="FF0000"/>
                </a:solidFill>
              </a:rPr>
              <a:t> =3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38FCF64-30DA-4871-9502-67269FD369D6}"/>
              </a:ext>
            </a:extLst>
          </p:cNvPr>
          <p:cNvGrpSpPr/>
          <p:nvPr/>
        </p:nvGrpSpPr>
        <p:grpSpPr>
          <a:xfrm>
            <a:off x="6793664" y="4011730"/>
            <a:ext cx="2374709" cy="2567982"/>
            <a:chOff x="6174235" y="3960302"/>
            <a:chExt cx="2374709" cy="215904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255DFEB-6E81-4350-9FDE-EC684F706318}"/>
                </a:ext>
              </a:extLst>
            </p:cNvPr>
            <p:cNvGrpSpPr/>
            <p:nvPr/>
          </p:nvGrpSpPr>
          <p:grpSpPr>
            <a:xfrm>
              <a:off x="6741995" y="3960302"/>
              <a:ext cx="999610" cy="1225849"/>
              <a:chOff x="6741995" y="3960302"/>
              <a:chExt cx="999610" cy="122584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1FADEAF3-5B6D-49E4-B444-DAD080D0C7CB}"/>
                  </a:ext>
                </a:extLst>
              </p:cNvPr>
              <p:cNvSpPr/>
              <p:nvPr/>
            </p:nvSpPr>
            <p:spPr>
              <a:xfrm>
                <a:off x="6741996" y="3960302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3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6422EC0A-1F05-42CA-84FB-4CCAD2319DF8}"/>
                  </a:ext>
                </a:extLst>
              </p:cNvPr>
              <p:cNvSpPr/>
              <p:nvPr/>
            </p:nvSpPr>
            <p:spPr>
              <a:xfrm>
                <a:off x="7259892" y="3960302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7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72F34E0C-6D44-4C2A-89F1-667BF078DB6B}"/>
                  </a:ext>
                </a:extLst>
              </p:cNvPr>
              <p:cNvSpPr/>
              <p:nvPr/>
            </p:nvSpPr>
            <p:spPr>
              <a:xfrm>
                <a:off x="6741996" y="4382158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6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3DAF7B44-E84C-4F2A-9D80-4A163DC33B98}"/>
                  </a:ext>
                </a:extLst>
              </p:cNvPr>
              <p:cNvSpPr/>
              <p:nvPr/>
            </p:nvSpPr>
            <p:spPr>
              <a:xfrm>
                <a:off x="7259892" y="4382158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4AA1423A-1439-4ACA-813D-B1BCED708A5E}"/>
                  </a:ext>
                </a:extLst>
              </p:cNvPr>
              <p:cNvSpPr/>
              <p:nvPr/>
            </p:nvSpPr>
            <p:spPr>
              <a:xfrm>
                <a:off x="6741995" y="4805239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6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37458C0D-05B8-4CBE-A058-74384222D68B}"/>
                  </a:ext>
                </a:extLst>
              </p:cNvPr>
              <p:cNvSpPr/>
              <p:nvPr/>
            </p:nvSpPr>
            <p:spPr>
              <a:xfrm>
                <a:off x="7259891" y="4805239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1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0D86195-9D59-4E7B-94E9-1B5005AF86C8}"/>
                </a:ext>
              </a:extLst>
            </p:cNvPr>
            <p:cNvSpPr/>
            <p:nvPr/>
          </p:nvSpPr>
          <p:spPr>
            <a:xfrm>
              <a:off x="6174235" y="5341424"/>
              <a:ext cx="2374709" cy="777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FF0000"/>
                  </a:solidFill>
                </a:rPr>
                <a:t>Ma </a:t>
              </a:r>
              <a:r>
                <a:rPr lang="en-US" dirty="0" err="1">
                  <a:solidFill>
                    <a:srgbClr val="FF0000"/>
                  </a:solidFill>
                </a:rPr>
                <a:t>trận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dòng</a:t>
              </a:r>
              <a:r>
                <a:rPr lang="en-US" dirty="0">
                  <a:solidFill>
                    <a:srgbClr val="FF0000"/>
                  </a:solidFill>
                </a:rPr>
                <a:t> &gt; </a:t>
              </a:r>
              <a:r>
                <a:rPr lang="en-US" dirty="0" err="1">
                  <a:solidFill>
                    <a:srgbClr val="FF0000"/>
                  </a:solidFill>
                </a:rPr>
                <a:t>cột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Dòng</a:t>
              </a:r>
              <a:r>
                <a:rPr lang="en-US" dirty="0">
                  <a:solidFill>
                    <a:srgbClr val="FF0000"/>
                  </a:solidFill>
                </a:rPr>
                <a:t> = 3 , </a:t>
              </a:r>
              <a:r>
                <a:rPr lang="en-US" dirty="0" err="1">
                  <a:solidFill>
                    <a:srgbClr val="FF0000"/>
                  </a:solidFill>
                </a:rPr>
                <a:t>cột</a:t>
              </a:r>
              <a:r>
                <a:rPr lang="en-US" dirty="0">
                  <a:solidFill>
                    <a:srgbClr val="FF0000"/>
                  </a:solidFill>
                </a:rPr>
                <a:t> 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91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44A96-8068-4FD7-85F2-43B00F32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Đếm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số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lượng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các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phần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tử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chẵn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trong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endParaRPr lang="en-US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38A641-AB80-4658-901D-5B94A93B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754" y="146220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fr-FR" dirty="0">
                <a:solidFill>
                  <a:srgbClr val="FFFF00"/>
                </a:solidFill>
                <a:cs typeface="Calibri"/>
              </a:rPr>
              <a:t> </a:t>
            </a:r>
            <a:r>
              <a:rPr lang="fr-FR" dirty="0" err="1">
                <a:solidFill>
                  <a:srgbClr val="FFFF00"/>
                </a:solidFill>
                <a:cs typeface="Calibri"/>
              </a:rPr>
              <a:t>DemChan</a:t>
            </a:r>
            <a:r>
              <a:rPr lang="fr-FR" dirty="0">
                <a:solidFill>
                  <a:srgbClr val="FFFF00"/>
                </a:solidFill>
                <a:cs typeface="Calibri"/>
              </a:rPr>
              <a:t>(</a:t>
            </a:r>
            <a:r>
              <a:rPr lang="fr-FR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fr-FR" dirty="0">
                <a:solidFill>
                  <a:srgbClr val="FFFF00"/>
                </a:solidFill>
                <a:cs typeface="Calibri"/>
              </a:rPr>
              <a:t> A[], </a:t>
            </a:r>
            <a:r>
              <a:rPr lang="fr-FR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fr-FR" dirty="0">
                <a:solidFill>
                  <a:srgbClr val="FFFF00"/>
                </a:solidFill>
                <a:cs typeface="Calibri"/>
              </a:rPr>
              <a:t> n) 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{  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DC=0;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for(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I = 0; I &lt; n; i++)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if(A[i] % 2 == 0)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DC++;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return DC;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} 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5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471A26-748A-4081-8BBA-9B3F6454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Khai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báo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2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chiều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AA8D90-98C2-4D3E-AB6A-3CC957B72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867" y="147126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  <a:cs typeface="Calibri"/>
              </a:rPr>
              <a:t>Cú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pháp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&lt;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Kiểu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dữ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liệu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&gt;  &lt;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Tên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biến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mảng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&gt;[&lt;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Dòng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&gt;][&lt;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Cột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&gt;]; </a:t>
            </a:r>
          </a:p>
          <a:p>
            <a:pPr marL="342900" indent="-342900"/>
            <a:r>
              <a:rPr lang="en-US" dirty="0" err="1">
                <a:solidFill>
                  <a:srgbClr val="FFFF00"/>
                </a:solidFill>
                <a:cs typeface="Calibri"/>
              </a:rPr>
              <a:t>Ví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dụ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</a:t>
            </a:r>
          </a:p>
          <a:p>
            <a:pPr marL="205740" indent="-171450">
              <a:spcBef>
                <a:spcPts val="1350"/>
              </a:spcBef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A[2][4]</a:t>
            </a:r>
          </a:p>
          <a:p>
            <a:pPr marL="205740" indent="-171450">
              <a:spcBef>
                <a:spcPts val="1350"/>
              </a:spcBef>
              <a:buNone/>
            </a:pPr>
            <a:endParaRPr lang="en-US" dirty="0">
              <a:solidFill>
                <a:srgbClr val="FFFF00"/>
              </a:solidFill>
              <a:cs typeface="Calibri"/>
            </a:endParaRPr>
          </a:p>
          <a:p>
            <a:pPr marL="205740" indent="-171450">
              <a:spcBef>
                <a:spcPts val="1350"/>
              </a:spcBef>
              <a:buNone/>
            </a:pPr>
            <a:endParaRPr lang="en-US" dirty="0">
              <a:solidFill>
                <a:srgbClr val="FFFF00"/>
              </a:solidFill>
              <a:cs typeface="Calibri"/>
            </a:endParaRPr>
          </a:p>
          <a:p>
            <a:pPr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A[2][2]</a:t>
            </a:r>
          </a:p>
          <a:p>
            <a:pPr marL="205740" indent="-171450">
              <a:spcBef>
                <a:spcPts val="1350"/>
              </a:spcBef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6234E66-1AF8-4C7C-97A9-D7B7FF88E191}"/>
              </a:ext>
            </a:extLst>
          </p:cNvPr>
          <p:cNvGrpSpPr/>
          <p:nvPr/>
        </p:nvGrpSpPr>
        <p:grpSpPr>
          <a:xfrm>
            <a:off x="4047625" y="2896313"/>
            <a:ext cx="3761308" cy="1094096"/>
            <a:chOff x="2284651" y="1023583"/>
            <a:chExt cx="3761308" cy="10940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C5FBFACB-6B4D-48F3-B6AD-85994E453D42}"/>
                </a:ext>
              </a:extLst>
            </p:cNvPr>
            <p:cNvGrpSpPr/>
            <p:nvPr/>
          </p:nvGrpSpPr>
          <p:grpSpPr>
            <a:xfrm>
              <a:off x="2664512" y="1023583"/>
              <a:ext cx="3381447" cy="1094096"/>
              <a:chOff x="2664512" y="1023583"/>
              <a:chExt cx="3381447" cy="109409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xmlns="" id="{C4840CDA-286B-4F8C-8B7E-B21AE682D958}"/>
                  </a:ext>
                </a:extLst>
              </p:cNvPr>
              <p:cNvGrpSpPr/>
              <p:nvPr/>
            </p:nvGrpSpPr>
            <p:grpSpPr>
              <a:xfrm>
                <a:off x="2664512" y="1023583"/>
                <a:ext cx="3381447" cy="641445"/>
                <a:chOff x="2664512" y="1023583"/>
                <a:chExt cx="3381447" cy="64144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xmlns="" id="{0A8521E9-1111-4A3D-A573-2C99B5AFEF4C}"/>
                    </a:ext>
                  </a:extLst>
                </p:cNvPr>
                <p:cNvGrpSpPr/>
                <p:nvPr/>
              </p:nvGrpSpPr>
              <p:grpSpPr>
                <a:xfrm>
                  <a:off x="2705454" y="1269245"/>
                  <a:ext cx="3340505" cy="395783"/>
                  <a:chOff x="2705457" y="1269245"/>
                  <a:chExt cx="1471391" cy="246184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xmlns="" id="{8CE9F1D5-7958-4464-89ED-2A0713EC6A18}"/>
                      </a:ext>
                    </a:extLst>
                  </p:cNvPr>
                  <p:cNvSpPr/>
                  <p:nvPr/>
                </p:nvSpPr>
                <p:spPr>
                  <a:xfrm>
                    <a:off x="2705457" y="1269245"/>
                    <a:ext cx="339969" cy="246184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29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xmlns="" id="{16626607-10C2-41CF-B39C-DE2E25B043CB}"/>
                      </a:ext>
                    </a:extLst>
                  </p:cNvPr>
                  <p:cNvSpPr/>
                  <p:nvPr/>
                </p:nvSpPr>
                <p:spPr>
                  <a:xfrm>
                    <a:off x="3080594" y="1269245"/>
                    <a:ext cx="339969" cy="246184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137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xmlns="" id="{DFDBBDA4-2AD4-4B99-BD97-83CE75E71B60}"/>
                      </a:ext>
                    </a:extLst>
                  </p:cNvPr>
                  <p:cNvSpPr/>
                  <p:nvPr/>
                </p:nvSpPr>
                <p:spPr>
                  <a:xfrm>
                    <a:off x="3455730" y="1269245"/>
                    <a:ext cx="339969" cy="246184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50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xmlns="" id="{50464D9C-03C9-4BDF-9AC9-AA46C41B7467}"/>
                      </a:ext>
                    </a:extLst>
                  </p:cNvPr>
                  <p:cNvSpPr/>
                  <p:nvPr/>
                </p:nvSpPr>
                <p:spPr>
                  <a:xfrm>
                    <a:off x="3836879" y="1269245"/>
                    <a:ext cx="339969" cy="246184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4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xmlns="" id="{7E0EE5EB-82BC-4D4A-B408-D6F50DF90B6B}"/>
                    </a:ext>
                  </a:extLst>
                </p:cNvPr>
                <p:cNvGrpSpPr/>
                <p:nvPr/>
              </p:nvGrpSpPr>
              <p:grpSpPr>
                <a:xfrm>
                  <a:off x="2664512" y="1023583"/>
                  <a:ext cx="3326856" cy="136476"/>
                  <a:chOff x="2664515" y="1023583"/>
                  <a:chExt cx="1465379" cy="246184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xmlns="" id="{F9FD0E2C-5EB3-48D8-A097-9EEC63D3BA4B}"/>
                      </a:ext>
                    </a:extLst>
                  </p:cNvPr>
                  <p:cNvSpPr/>
                  <p:nvPr/>
                </p:nvSpPr>
                <p:spPr>
                  <a:xfrm>
                    <a:off x="2664515" y="1023583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xmlns="" id="{FCD121CC-C850-48D5-A146-E26D65E8B8E7}"/>
                      </a:ext>
                    </a:extLst>
                  </p:cNvPr>
                  <p:cNvSpPr/>
                  <p:nvPr/>
                </p:nvSpPr>
                <p:spPr>
                  <a:xfrm>
                    <a:off x="3039652" y="1023583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xmlns="" id="{D5CE37B0-26D5-4E8D-A3AD-DAB44D37BDF7}"/>
                      </a:ext>
                    </a:extLst>
                  </p:cNvPr>
                  <p:cNvSpPr/>
                  <p:nvPr/>
                </p:nvSpPr>
                <p:spPr>
                  <a:xfrm>
                    <a:off x="3414788" y="1023583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xmlns="" id="{C9147A21-62E7-4320-B4C6-3C9C53C0F1AD}"/>
                      </a:ext>
                    </a:extLst>
                  </p:cNvPr>
                  <p:cNvSpPr/>
                  <p:nvPr/>
                </p:nvSpPr>
                <p:spPr>
                  <a:xfrm>
                    <a:off x="3789925" y="1023583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240E9A42-2923-4F0E-A80A-16571A28B59E}"/>
                  </a:ext>
                </a:extLst>
              </p:cNvPr>
              <p:cNvGrpSpPr/>
              <p:nvPr/>
            </p:nvGrpSpPr>
            <p:grpSpPr>
              <a:xfrm>
                <a:off x="2707731" y="1721896"/>
                <a:ext cx="3323121" cy="395783"/>
                <a:chOff x="2707731" y="1721896"/>
                <a:chExt cx="3323121" cy="395783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30EF0579-96C5-43B1-A31D-5492B2EFA1FD}"/>
                    </a:ext>
                  </a:extLst>
                </p:cNvPr>
                <p:cNvSpPr/>
                <p:nvPr/>
              </p:nvSpPr>
              <p:spPr>
                <a:xfrm>
                  <a:off x="2707731" y="1721896"/>
                  <a:ext cx="771833" cy="39578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3569B6F2-DC15-435B-9980-82520B32B633}"/>
                    </a:ext>
                  </a:extLst>
                </p:cNvPr>
                <p:cNvSpPr/>
                <p:nvPr/>
              </p:nvSpPr>
              <p:spPr>
                <a:xfrm>
                  <a:off x="3559407" y="1721896"/>
                  <a:ext cx="771833" cy="39578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dirty="0"/>
                    <a:t>32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="" id="{690E8A1E-BDA9-4D5E-A742-53A752829177}"/>
                    </a:ext>
                  </a:extLst>
                </p:cNvPr>
                <p:cNvSpPr/>
                <p:nvPr/>
              </p:nvSpPr>
              <p:spPr>
                <a:xfrm>
                  <a:off x="4411080" y="1721896"/>
                  <a:ext cx="771833" cy="39578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dirty="0"/>
                    <a:t>657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id="{33B50F8C-23BA-4E1E-BE9C-9548C1C85430}"/>
                    </a:ext>
                  </a:extLst>
                </p:cNvPr>
                <p:cNvSpPr/>
                <p:nvPr/>
              </p:nvSpPr>
              <p:spPr>
                <a:xfrm>
                  <a:off x="5262756" y="1721896"/>
                  <a:ext cx="768096" cy="39578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dirty="0"/>
                    <a:t>97</a:t>
                  </a:r>
                </a:p>
              </p:txBody>
            </p:sp>
          </p:grp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03A0F70-4E13-436E-8F31-00CE9CAAA3B5}"/>
                </a:ext>
              </a:extLst>
            </p:cNvPr>
            <p:cNvSpPr/>
            <p:nvPr/>
          </p:nvSpPr>
          <p:spPr>
            <a:xfrm>
              <a:off x="2284652" y="1337482"/>
              <a:ext cx="376664" cy="259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FE45A82-B64F-48FD-B8B9-FC2C2C392D58}"/>
                </a:ext>
              </a:extLst>
            </p:cNvPr>
            <p:cNvSpPr/>
            <p:nvPr/>
          </p:nvSpPr>
          <p:spPr>
            <a:xfrm>
              <a:off x="2284651" y="1774206"/>
              <a:ext cx="376664" cy="259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AB8DA6EC-569E-4FE0-A9DD-EF7275C4B8BC}"/>
              </a:ext>
            </a:extLst>
          </p:cNvPr>
          <p:cNvGrpSpPr/>
          <p:nvPr/>
        </p:nvGrpSpPr>
        <p:grpSpPr>
          <a:xfrm>
            <a:off x="4096547" y="4526180"/>
            <a:ext cx="2046589" cy="1094096"/>
            <a:chOff x="2314223" y="2581701"/>
            <a:chExt cx="2046589" cy="109409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D73CE7CF-185D-46CB-81C1-FD5868DEB227}"/>
                </a:ext>
              </a:extLst>
            </p:cNvPr>
            <p:cNvGrpSpPr/>
            <p:nvPr/>
          </p:nvGrpSpPr>
          <p:grpSpPr>
            <a:xfrm>
              <a:off x="2694081" y="2581701"/>
              <a:ext cx="1666731" cy="1094096"/>
              <a:chOff x="2694081" y="2581701"/>
              <a:chExt cx="1666731" cy="109409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00F14040-E320-4A70-85FB-294FB9273692}"/>
                  </a:ext>
                </a:extLst>
              </p:cNvPr>
              <p:cNvGrpSpPr/>
              <p:nvPr/>
            </p:nvGrpSpPr>
            <p:grpSpPr>
              <a:xfrm>
                <a:off x="2694081" y="2581701"/>
                <a:ext cx="1664448" cy="641445"/>
                <a:chOff x="2694081" y="2581701"/>
                <a:chExt cx="1664448" cy="641445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xmlns="" id="{FC5AABD0-8A9A-4E93-9957-49F045432861}"/>
                    </a:ext>
                  </a:extLst>
                </p:cNvPr>
                <p:cNvGrpSpPr/>
                <p:nvPr/>
              </p:nvGrpSpPr>
              <p:grpSpPr>
                <a:xfrm>
                  <a:off x="2735021" y="2827363"/>
                  <a:ext cx="1623508" cy="395783"/>
                  <a:chOff x="2735021" y="2827363"/>
                  <a:chExt cx="715106" cy="246184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xmlns="" id="{F44E4288-ADCC-44A8-809A-F45B47A81487}"/>
                      </a:ext>
                    </a:extLst>
                  </p:cNvPr>
                  <p:cNvSpPr/>
                  <p:nvPr/>
                </p:nvSpPr>
                <p:spPr>
                  <a:xfrm>
                    <a:off x="2735021" y="2827363"/>
                    <a:ext cx="339969" cy="246184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29</a:t>
                    </a: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xmlns="" id="{B9AE1352-3D35-45B1-9062-645C6AD3344A}"/>
                      </a:ext>
                    </a:extLst>
                  </p:cNvPr>
                  <p:cNvSpPr/>
                  <p:nvPr/>
                </p:nvSpPr>
                <p:spPr>
                  <a:xfrm>
                    <a:off x="3110158" y="2827363"/>
                    <a:ext cx="339969" cy="246184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137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xmlns="" id="{672C5D56-7706-4307-9A39-01D62535F6A4}"/>
                    </a:ext>
                  </a:extLst>
                </p:cNvPr>
                <p:cNvGrpSpPr/>
                <p:nvPr/>
              </p:nvGrpSpPr>
              <p:grpSpPr>
                <a:xfrm>
                  <a:off x="2694081" y="2581701"/>
                  <a:ext cx="1623508" cy="136476"/>
                  <a:chOff x="2694081" y="2581701"/>
                  <a:chExt cx="715106" cy="246184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xmlns="" id="{DD64B295-B088-4E18-B097-AB889FD963B7}"/>
                      </a:ext>
                    </a:extLst>
                  </p:cNvPr>
                  <p:cNvSpPr/>
                  <p:nvPr/>
                </p:nvSpPr>
                <p:spPr>
                  <a:xfrm>
                    <a:off x="2694081" y="2581701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xmlns="" id="{D665696C-62FE-44A0-BD9C-A23644716955}"/>
                      </a:ext>
                    </a:extLst>
                  </p:cNvPr>
                  <p:cNvSpPr/>
                  <p:nvPr/>
                </p:nvSpPr>
                <p:spPr>
                  <a:xfrm>
                    <a:off x="3069218" y="2581701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xmlns="" id="{0BA74C68-F600-40E0-A5E9-99D576A95ABD}"/>
                  </a:ext>
                </a:extLst>
              </p:cNvPr>
              <p:cNvGrpSpPr/>
              <p:nvPr/>
            </p:nvGrpSpPr>
            <p:grpSpPr>
              <a:xfrm>
                <a:off x="2737303" y="3280014"/>
                <a:ext cx="1623509" cy="395783"/>
                <a:chOff x="2737303" y="3280014"/>
                <a:chExt cx="1623509" cy="39578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xmlns="" id="{0D3CFC86-FCD2-43C4-B0BC-DF9312B68E76}"/>
                    </a:ext>
                  </a:extLst>
                </p:cNvPr>
                <p:cNvSpPr/>
                <p:nvPr/>
              </p:nvSpPr>
              <p:spPr>
                <a:xfrm>
                  <a:off x="2737303" y="3280014"/>
                  <a:ext cx="771833" cy="39578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xmlns="" id="{1353785C-C5BA-4A91-9098-5D584576E302}"/>
                    </a:ext>
                  </a:extLst>
                </p:cNvPr>
                <p:cNvSpPr/>
                <p:nvPr/>
              </p:nvSpPr>
              <p:spPr>
                <a:xfrm>
                  <a:off x="3588979" y="3280014"/>
                  <a:ext cx="771833" cy="39578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dirty="0"/>
                    <a:t>32</a:t>
                  </a:r>
                </a:p>
              </p:txBody>
            </p: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32A8629-7F23-4CDD-BCE5-5520118FE297}"/>
                </a:ext>
              </a:extLst>
            </p:cNvPr>
            <p:cNvSpPr/>
            <p:nvPr/>
          </p:nvSpPr>
          <p:spPr>
            <a:xfrm>
              <a:off x="2314224" y="2895600"/>
              <a:ext cx="376664" cy="259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B8A6E27E-EB0D-40E1-8ADB-9EED7C033551}"/>
                </a:ext>
              </a:extLst>
            </p:cNvPr>
            <p:cNvSpPr/>
            <p:nvPr/>
          </p:nvSpPr>
          <p:spPr>
            <a:xfrm>
              <a:off x="2314223" y="3332324"/>
              <a:ext cx="376664" cy="259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22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6C2CE-84F3-4B05-9769-E5F66758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Truy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xuất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2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chiều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3E7939-6DFA-4AC5-AF2B-7D4EE917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58214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05740" indent="-171450">
              <a:spcBef>
                <a:spcPts val="1350"/>
              </a:spcBef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Truy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xuất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phần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tử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mảng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thông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qua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chỉ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</a:t>
            </a:r>
          </a:p>
          <a:p>
            <a:pPr marL="34290" indent="0" algn="ctr">
              <a:spcBef>
                <a:spcPts val="1350"/>
              </a:spcBef>
              <a:buNone/>
            </a:pPr>
            <a:r>
              <a:rPr lang="en-US" b="1" dirty="0">
                <a:solidFill>
                  <a:srgbClr val="FFFF00"/>
                </a:solidFill>
                <a:cs typeface="Calibri"/>
              </a:rPr>
              <a:t>&lt;</a:t>
            </a:r>
            <a:r>
              <a:rPr lang="en-US" b="1" dirty="0" err="1">
                <a:solidFill>
                  <a:srgbClr val="FFFF00"/>
                </a:solidFill>
                <a:cs typeface="Calibri"/>
              </a:rPr>
              <a:t>Tên</a:t>
            </a:r>
            <a:r>
              <a:rPr lang="en-US" b="1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b="1" dirty="0" err="1">
                <a:solidFill>
                  <a:srgbClr val="FFFF00"/>
                </a:solidFill>
                <a:cs typeface="Calibri"/>
              </a:rPr>
              <a:t>biến</a:t>
            </a:r>
            <a:r>
              <a:rPr lang="en-US" b="1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b="1" dirty="0" err="1">
                <a:solidFill>
                  <a:srgbClr val="FFFF00"/>
                </a:solidFill>
                <a:cs typeface="Calibri"/>
              </a:rPr>
              <a:t>mảng</a:t>
            </a:r>
            <a:r>
              <a:rPr lang="en-US" b="1" dirty="0">
                <a:solidFill>
                  <a:srgbClr val="FFFF00"/>
                </a:solidFill>
                <a:cs typeface="Calibri"/>
              </a:rPr>
              <a:t>&gt;[&lt;</a:t>
            </a:r>
            <a:r>
              <a:rPr lang="en-US" b="1" dirty="0" err="1">
                <a:solidFill>
                  <a:srgbClr val="FFFF00"/>
                </a:solidFill>
                <a:cs typeface="Calibri"/>
              </a:rPr>
              <a:t>GiaTri</a:t>
            </a:r>
            <a:r>
              <a:rPr lang="en-US" b="1" dirty="0">
                <a:solidFill>
                  <a:srgbClr val="FFFF00"/>
                </a:solidFill>
                <a:cs typeface="Calibri"/>
              </a:rPr>
              <a:t> Dong&gt;][&lt;</a:t>
            </a:r>
            <a:r>
              <a:rPr lang="en-US" b="1" dirty="0" err="1">
                <a:solidFill>
                  <a:srgbClr val="FFFF00"/>
                </a:solidFill>
                <a:cs typeface="Calibri"/>
              </a:rPr>
              <a:t>GiaTri</a:t>
            </a:r>
            <a:r>
              <a:rPr lang="en-US" b="1" dirty="0">
                <a:solidFill>
                  <a:srgbClr val="FFFF00"/>
                </a:solidFill>
                <a:cs typeface="Calibri"/>
              </a:rPr>
              <a:t> Cot&gt;]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205740" indent="-171450">
              <a:spcBef>
                <a:spcPts val="1350"/>
              </a:spcBef>
            </a:pPr>
            <a:r>
              <a:rPr lang="en-US" sz="3300" dirty="0" err="1">
                <a:solidFill>
                  <a:srgbClr val="FFFF00"/>
                </a:solidFill>
                <a:cs typeface="Calibri"/>
              </a:rPr>
              <a:t>Ví</a:t>
            </a:r>
            <a:r>
              <a:rPr lang="en-US" sz="3300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sz="3300" dirty="0" err="1">
                <a:solidFill>
                  <a:srgbClr val="FFFF00"/>
                </a:solidFill>
                <a:cs typeface="Calibri"/>
              </a:rPr>
              <a:t>dụ</a:t>
            </a:r>
            <a:r>
              <a:rPr lang="en-US" sz="3300" dirty="0">
                <a:solidFill>
                  <a:srgbClr val="FFFF00"/>
                </a:solidFill>
                <a:cs typeface="Calibri"/>
              </a:rPr>
              <a:t>:</a:t>
            </a:r>
            <a:endParaRPr lang="en-US" sz="4000" dirty="0">
              <a:solidFill>
                <a:srgbClr val="FFFF00"/>
              </a:solidFill>
              <a:cs typeface="Calibri"/>
            </a:endParaRPr>
          </a:p>
          <a:p>
            <a:pPr marL="34290" indent="0">
              <a:spcBef>
                <a:spcPts val="1350"/>
              </a:spcBef>
              <a:buNone/>
            </a:pPr>
            <a:r>
              <a:rPr lang="en-US" sz="3300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sz="3300" dirty="0">
                <a:solidFill>
                  <a:srgbClr val="FFFF00"/>
                </a:solidFill>
                <a:cs typeface="Calibri"/>
              </a:rPr>
              <a:t> A[2][3] </a:t>
            </a:r>
            <a:endParaRPr lang="en-US" sz="4000" dirty="0">
              <a:solidFill>
                <a:srgbClr val="FFFF00"/>
              </a:solidFill>
              <a:cs typeface="Calibri"/>
            </a:endParaRPr>
          </a:p>
          <a:p>
            <a:pPr marL="34290" indent="0">
              <a:spcBef>
                <a:spcPts val="1350"/>
              </a:spcBef>
              <a:buNone/>
            </a:pPr>
            <a:endParaRPr lang="en-US" sz="3300" dirty="0">
              <a:solidFill>
                <a:srgbClr val="FFFF00"/>
              </a:solidFill>
              <a:cs typeface="Calibri"/>
            </a:endParaRPr>
          </a:p>
          <a:p>
            <a:pPr marL="34290" indent="0">
              <a:spcBef>
                <a:spcPts val="1350"/>
              </a:spcBef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Các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truy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xuất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hợp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lệ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 A[0][0], A[0][1],…, A[1][2], A[1][3]</a:t>
            </a:r>
          </a:p>
          <a:p>
            <a:pPr marL="34290" indent="0">
              <a:spcBef>
                <a:spcPts val="1350"/>
              </a:spcBef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Các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truy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xuất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không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hợp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lệ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 A[-1][0], A[1][4], A[2][0]</a:t>
            </a:r>
          </a:p>
          <a:p>
            <a:pPr marL="34290" indent="0">
              <a:spcBef>
                <a:spcPts val="1350"/>
              </a:spcBef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Giá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trị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A[0][0]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là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29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6CC7AE0-9A9C-4ACA-B06B-D58D03AFFD5C}"/>
              </a:ext>
            </a:extLst>
          </p:cNvPr>
          <p:cNvGrpSpPr/>
          <p:nvPr/>
        </p:nvGrpSpPr>
        <p:grpSpPr>
          <a:xfrm>
            <a:off x="3630513" y="2831993"/>
            <a:ext cx="3026609" cy="1107744"/>
            <a:chOff x="3456079" y="2060811"/>
            <a:chExt cx="3026609" cy="11077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29FB635-5612-4359-9E4C-14AF674DCCCB}"/>
                </a:ext>
              </a:extLst>
            </p:cNvPr>
            <p:cNvSpPr/>
            <p:nvPr/>
          </p:nvSpPr>
          <p:spPr>
            <a:xfrm>
              <a:off x="6059604" y="2456599"/>
              <a:ext cx="327546" cy="545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B3DA3A64-02D8-4D8E-9086-767426CD7E3B}"/>
                </a:ext>
              </a:extLst>
            </p:cNvPr>
            <p:cNvGrpSpPr/>
            <p:nvPr/>
          </p:nvGrpSpPr>
          <p:grpSpPr>
            <a:xfrm>
              <a:off x="3456079" y="2060811"/>
              <a:ext cx="3026609" cy="1107744"/>
              <a:chOff x="3456079" y="2060811"/>
              <a:chExt cx="3026609" cy="11077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F9E9365E-770D-4165-AAF5-51E9F6FBEE9B}"/>
                  </a:ext>
                </a:extLst>
              </p:cNvPr>
              <p:cNvGrpSpPr/>
              <p:nvPr/>
            </p:nvGrpSpPr>
            <p:grpSpPr>
              <a:xfrm>
                <a:off x="3456079" y="2060811"/>
                <a:ext cx="2518397" cy="1107744"/>
                <a:chOff x="3456079" y="2060811"/>
                <a:chExt cx="2518397" cy="1107744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xmlns="" id="{E540C356-2AC3-423C-B6E9-8892DAE655FD}"/>
                    </a:ext>
                  </a:extLst>
                </p:cNvPr>
                <p:cNvGrpSpPr/>
                <p:nvPr/>
              </p:nvGrpSpPr>
              <p:grpSpPr>
                <a:xfrm>
                  <a:off x="3456079" y="2060811"/>
                  <a:ext cx="2516123" cy="641445"/>
                  <a:chOff x="3456079" y="2060811"/>
                  <a:chExt cx="2516123" cy="641445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xmlns="" id="{3741DF05-6153-4383-B00A-1C79F32CCDDD}"/>
                      </a:ext>
                    </a:extLst>
                  </p:cNvPr>
                  <p:cNvGrpSpPr/>
                  <p:nvPr/>
                </p:nvGrpSpPr>
                <p:grpSpPr>
                  <a:xfrm>
                    <a:off x="3497021" y="2306473"/>
                    <a:ext cx="2475181" cy="395783"/>
                    <a:chOff x="3497021" y="2306473"/>
                    <a:chExt cx="1090242" cy="246184"/>
                  </a:xfrm>
                </p:grpSpPr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xmlns="" id="{17DF0C48-489B-4536-9EDF-F7A5879A0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7021" y="2306473"/>
                      <a:ext cx="339969" cy="246184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29</a:t>
                      </a: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xmlns="" id="{99A62881-70EC-4FB0-B3AA-C47DF780AA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72158" y="2306473"/>
                      <a:ext cx="339969" cy="246184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137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xmlns="" id="{AC3556A3-24DA-45FD-9089-DF6A84169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7294" y="2306473"/>
                      <a:ext cx="339969" cy="246184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50</a:t>
                      </a:r>
                    </a:p>
                  </p:txBody>
                </p:sp>
              </p:grp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xmlns="" id="{166B374F-D6B2-4DE8-B82E-5FD6C321EEF8}"/>
                      </a:ext>
                    </a:extLst>
                  </p:cNvPr>
                  <p:cNvGrpSpPr/>
                  <p:nvPr/>
                </p:nvGrpSpPr>
                <p:grpSpPr>
                  <a:xfrm>
                    <a:off x="3456079" y="2060811"/>
                    <a:ext cx="2475181" cy="136476"/>
                    <a:chOff x="3456079" y="2060811"/>
                    <a:chExt cx="1090242" cy="246184"/>
                  </a:xfrm>
                </p:grpSpPr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xmlns="" id="{A0306C86-7A97-490E-B09A-92BB3B1787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079" y="2060811"/>
                      <a:ext cx="339969" cy="24618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xmlns="" id="{33F70E46-313A-4E46-A21B-4B8981445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1216" y="2060811"/>
                      <a:ext cx="339969" cy="24618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xmlns="" id="{072C081D-0D22-4D9F-903B-98789F48E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352" y="2060811"/>
                      <a:ext cx="339969" cy="24618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p:txBody>
                </p: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xmlns="" id="{B13CC6BB-DBCE-4060-83F0-2A916DA41BF8}"/>
                    </a:ext>
                  </a:extLst>
                </p:cNvPr>
                <p:cNvGrpSpPr/>
                <p:nvPr/>
              </p:nvGrpSpPr>
              <p:grpSpPr>
                <a:xfrm>
                  <a:off x="3499296" y="2772772"/>
                  <a:ext cx="2475180" cy="395783"/>
                  <a:chOff x="3499296" y="2772772"/>
                  <a:chExt cx="2475180" cy="395783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xmlns="" id="{B247BE0E-6B93-4B31-AAE1-A404E11EC1B7}"/>
                      </a:ext>
                    </a:extLst>
                  </p:cNvPr>
                  <p:cNvSpPr/>
                  <p:nvPr/>
                </p:nvSpPr>
                <p:spPr>
                  <a:xfrm>
                    <a:off x="3499296" y="2772772"/>
                    <a:ext cx="771833" cy="395783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3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xmlns="" id="{9286D7B6-8142-4656-A9D9-9956240B8FCC}"/>
                      </a:ext>
                    </a:extLst>
                  </p:cNvPr>
                  <p:cNvSpPr/>
                  <p:nvPr/>
                </p:nvSpPr>
                <p:spPr>
                  <a:xfrm>
                    <a:off x="4350971" y="2772772"/>
                    <a:ext cx="771833" cy="395783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78</a:t>
                    </a: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xmlns="" id="{B43A255D-388E-44D1-BBEC-EC86C4094C5C}"/>
                      </a:ext>
                    </a:extLst>
                  </p:cNvPr>
                  <p:cNvSpPr/>
                  <p:nvPr/>
                </p:nvSpPr>
                <p:spPr>
                  <a:xfrm>
                    <a:off x="5202643" y="2772772"/>
                    <a:ext cx="771833" cy="395783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943</a:t>
                    </a:r>
                  </a:p>
                </p:txBody>
              </p:sp>
            </p:grp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AE08CB43-BB03-4DED-A036-D071E96289C3}"/>
                  </a:ext>
                </a:extLst>
              </p:cNvPr>
              <p:cNvSpPr/>
              <p:nvPr/>
            </p:nvSpPr>
            <p:spPr>
              <a:xfrm>
                <a:off x="6024134" y="2893326"/>
                <a:ext cx="458554" cy="1387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1286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EAD26-897F-4460-8F68-D61E61FB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Nhập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A90C3E-F157-40BF-9E36-D8D08F9A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Nhập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ma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trận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với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m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là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dòng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, n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là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cột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Void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NhapMaTran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a[][50],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m,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n)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For 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I = 0; I &lt; m; I++)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       For 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j = 0; j &lt; n; j++)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             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Cin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&gt;&gt; a[I][j];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9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07FC8-DA97-478A-A632-3B82E43A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Xuất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3B5BA7-D99B-4EC4-B9DD-4C4C17CCE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Void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XuatMaTran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a[][50],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m,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n)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For 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I = 0; I &lt; m; I++)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       For 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j = 0; j &lt; n; j++)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             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Cout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&lt;&lt; a[I][j];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}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0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8C85F0-039E-4A94-9B2A-500D36ED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Bài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tập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4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B1B7-F75B-4123-8AD7-D46E982F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Tìm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kiếm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1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phần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tử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trong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4D0DA0-A2C7-406A-8CB3-D648BE9A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938" y="1960513"/>
            <a:ext cx="7168662" cy="46267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TimKiem</a:t>
            </a:r>
            <a:r>
              <a:rPr lang="en-US" dirty="0">
                <a:solidFill>
                  <a:srgbClr val="FFFF00"/>
                </a:solidFill>
                <a:cs typeface="Calibri"/>
              </a:rPr>
              <a:t>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a[][50],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m,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n,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x)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{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sz="2800" dirty="0">
                <a:solidFill>
                  <a:srgbClr val="FFFF00"/>
                </a:solidFill>
                <a:cs typeface="Calibri"/>
              </a:rPr>
              <a:t> i, j;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800" dirty="0">
                <a:solidFill>
                  <a:srgbClr val="FFFF00"/>
                </a:solidFill>
                <a:cs typeface="Calibri"/>
              </a:rPr>
              <a:t>for (i = 0; i &lt; m; i++) </a:t>
            </a:r>
            <a:endParaRPr lang="en-US" sz="2800" dirty="0">
              <a:solidFill>
                <a:srgbClr val="FFFF00"/>
              </a:solidFill>
              <a:cs typeface="Calibri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FF00"/>
                </a:solidFill>
                <a:cs typeface="Calibri"/>
              </a:rPr>
              <a:t>for (j = 0; j &lt; n; j++) 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FF00"/>
                </a:solidFill>
                <a:cs typeface="Calibri"/>
              </a:rPr>
              <a:t>if (a[i][j] == x) 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FF00"/>
                </a:solidFill>
                <a:cs typeface="Calibri"/>
              </a:rPr>
              <a:t>return 1;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00"/>
                </a:solidFill>
                <a:cs typeface="Calibri"/>
              </a:rPr>
              <a:t> return </a:t>
            </a:r>
            <a:r>
              <a:rPr lang="en-US" sz="2800" dirty="0">
                <a:solidFill>
                  <a:srgbClr val="FFFF00"/>
                </a:solidFill>
                <a:cs typeface="Calibri"/>
              </a:rPr>
              <a:t>0;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  <a:cs typeface="Calibri"/>
              </a:rPr>
              <a:t>  }</a:t>
            </a:r>
            <a:endParaRPr lang="en-US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1630" y="1430215"/>
            <a:ext cx="10750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vi-VN" sz="2800" dirty="0">
                <a:solidFill>
                  <a:schemeClr val="accent2"/>
                </a:solidFill>
                <a:latin typeface="Calibri"/>
                <a:cs typeface="Calibri"/>
              </a:rPr>
              <a:t>Tìm xem phần tử x có nằm trong ma trận a kích thước mxn hay không?</a:t>
            </a:r>
            <a:r>
              <a:rPr lang="vi-VN" sz="2800" dirty="0">
                <a:latin typeface="Calibri"/>
                <a:cs typeface="Calibri"/>
              </a:rPr>
              <a:t> </a:t>
            </a:r>
            <a:endParaRPr lang="en-US" sz="2800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21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F60AE-DA01-471B-9993-17B34878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Tính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tổng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các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phần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tử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có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giá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trị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chẵn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5C242A-2B4E-446B-A63C-E84E1C48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969" y="1427040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int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fr-FR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TongChan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(</a:t>
            </a:r>
            <a:r>
              <a:rPr lang="fr-FR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int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 A[][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50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], </a:t>
            </a:r>
            <a:r>
              <a:rPr lang="fr-FR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int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 n, </a:t>
            </a:r>
            <a:r>
              <a:rPr lang="fr-FR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int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 m) 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{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 TC=0;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800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for (i = 0; i &lt; m; i++) 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cs typeface="Calibri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for (j = 0; j &lt; n; j++)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if(A[i][j]%2==0)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TC=TC+A[i][j];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return TC;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}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29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4609C8-5230-443E-AC2B-728C6CFE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Các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yếu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tố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xác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định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endParaRPr lang="en-US" dirty="0" err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8D3096-4AC3-4D4C-90A0-00C1209250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  <a:cs typeface="Calibri"/>
              </a:rPr>
              <a:t>Tên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mảng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MangKyTu</a:t>
            </a:r>
            <a:endParaRPr lang="en-US" dirty="0" err="1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  <a:cs typeface="Calibri"/>
              </a:rPr>
              <a:t>Kiểu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mảng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 char</a:t>
            </a:r>
          </a:p>
          <a:p>
            <a:r>
              <a:rPr lang="en-US" dirty="0" err="1">
                <a:solidFill>
                  <a:srgbClr val="FFFF00"/>
                </a:solidFill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chiều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 1</a:t>
            </a:r>
          </a:p>
          <a:p>
            <a:r>
              <a:rPr lang="en-US" dirty="0" err="1">
                <a:solidFill>
                  <a:srgbClr val="FFFF00"/>
                </a:solidFill>
                <a:cs typeface="Calibri"/>
              </a:rPr>
              <a:t>Kích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thước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 4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phần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CEB325-C5DD-4C9E-B2AC-34881C39E6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Tên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mảng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MangSoNguyen</a:t>
            </a:r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Kiểu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mảng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 int</a:t>
            </a:r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chiều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 2</a:t>
            </a:r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Kích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thước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 2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cột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x 3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dòng</a:t>
            </a:r>
            <a:endParaRPr lang="en-US" dirty="0" err="1">
              <a:solidFill>
                <a:srgbClr val="FFFF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6AA82E4-0460-4267-A40E-C5FD14C04C7D}"/>
              </a:ext>
            </a:extLst>
          </p:cNvPr>
          <p:cNvGrpSpPr/>
          <p:nvPr/>
        </p:nvGrpSpPr>
        <p:grpSpPr>
          <a:xfrm>
            <a:off x="1631219" y="4357651"/>
            <a:ext cx="2350657" cy="752283"/>
            <a:chOff x="1190547" y="3861892"/>
            <a:chExt cx="1465379" cy="2461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F55EEB3E-C75C-4264-9E22-EF69B6805715}"/>
                </a:ext>
              </a:extLst>
            </p:cNvPr>
            <p:cNvSpPr/>
            <p:nvPr/>
          </p:nvSpPr>
          <p:spPr>
            <a:xfrm>
              <a:off x="1190547" y="3861892"/>
              <a:ext cx="339969" cy="24618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36920B8-A226-4203-81FA-E748CAB13316}"/>
                </a:ext>
              </a:extLst>
            </p:cNvPr>
            <p:cNvSpPr/>
            <p:nvPr/>
          </p:nvSpPr>
          <p:spPr>
            <a:xfrm>
              <a:off x="1565684" y="3861892"/>
              <a:ext cx="339969" cy="24618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33075D-F687-4F2F-B379-F84D7E4F8F6E}"/>
                </a:ext>
              </a:extLst>
            </p:cNvPr>
            <p:cNvSpPr/>
            <p:nvPr/>
          </p:nvSpPr>
          <p:spPr>
            <a:xfrm>
              <a:off x="1940820" y="3861892"/>
              <a:ext cx="339969" cy="24618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5CB7F6A-79A7-4F08-9BF1-70FE94F3CC3C}"/>
                </a:ext>
              </a:extLst>
            </p:cNvPr>
            <p:cNvSpPr/>
            <p:nvPr/>
          </p:nvSpPr>
          <p:spPr>
            <a:xfrm>
              <a:off x="2315957" y="3861892"/>
              <a:ext cx="339969" cy="24618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4DC7D2C-C694-4B6F-BE8B-B90DBE02428D}"/>
              </a:ext>
            </a:extLst>
          </p:cNvPr>
          <p:cNvGrpSpPr/>
          <p:nvPr/>
        </p:nvGrpSpPr>
        <p:grpSpPr>
          <a:xfrm>
            <a:off x="7395745" y="4113145"/>
            <a:ext cx="2493540" cy="1237495"/>
            <a:chOff x="5513694" y="3810177"/>
            <a:chExt cx="1544800" cy="8027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91E07907-A38D-499C-B4F0-51FAEF6A7D95}"/>
                </a:ext>
              </a:extLst>
            </p:cNvPr>
            <p:cNvSpPr/>
            <p:nvPr/>
          </p:nvSpPr>
          <p:spPr>
            <a:xfrm>
              <a:off x="5513694" y="3810177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8FE30A0-92D7-4A15-BD92-497A643EC1E1}"/>
                </a:ext>
              </a:extLst>
            </p:cNvPr>
            <p:cNvSpPr/>
            <p:nvPr/>
          </p:nvSpPr>
          <p:spPr>
            <a:xfrm>
              <a:off x="6045238" y="3810177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B0F1AC2-7600-4A4F-8311-24422BA03F47}"/>
                </a:ext>
              </a:extLst>
            </p:cNvPr>
            <p:cNvSpPr/>
            <p:nvPr/>
          </p:nvSpPr>
          <p:spPr>
            <a:xfrm>
              <a:off x="6576781" y="3810177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B66F11A-BF25-46A0-A2C6-2A7F6F16085B}"/>
                </a:ext>
              </a:extLst>
            </p:cNvPr>
            <p:cNvSpPr/>
            <p:nvPr/>
          </p:nvSpPr>
          <p:spPr>
            <a:xfrm>
              <a:off x="5513694" y="4232033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27CB512-53E7-4473-AFA8-950DB0A796F5}"/>
                </a:ext>
              </a:extLst>
            </p:cNvPr>
            <p:cNvSpPr/>
            <p:nvPr/>
          </p:nvSpPr>
          <p:spPr>
            <a:xfrm>
              <a:off x="6045238" y="4232033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660CDD8B-6958-45D8-BA78-D3433BFDDF7C}"/>
                </a:ext>
              </a:extLst>
            </p:cNvPr>
            <p:cNvSpPr/>
            <p:nvPr/>
          </p:nvSpPr>
          <p:spPr>
            <a:xfrm>
              <a:off x="6576781" y="4232033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7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C86BA-A1F7-4B2A-A958-46988EF9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Calibri Light"/>
              </a:rPr>
              <a:t>Khai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báo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1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chiều</a:t>
            </a:r>
            <a:endParaRPr lang="en-US" dirty="0" err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76C59A-8556-40CB-9F76-208B3E22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  <a:cs typeface="Calibri"/>
              </a:rPr>
              <a:t>Cú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pháp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&lt;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Kiểu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dữ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liệu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&gt;  &lt;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Tên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biến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mảng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&gt;[&lt;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phần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tử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mảng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&gt;];</a:t>
            </a:r>
          </a:p>
          <a:p>
            <a:pPr>
              <a:buNone/>
            </a:pPr>
            <a:endParaRPr lang="en-US" dirty="0">
              <a:solidFill>
                <a:srgbClr val="FFFF00"/>
              </a:solidFill>
              <a:cs typeface="Calibri"/>
            </a:endParaRPr>
          </a:p>
          <a:p>
            <a:pPr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Chú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ý: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phần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tử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mảng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phải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là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hằng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và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giá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trị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phải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được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xác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định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</a:p>
          <a:p>
            <a:pPr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lúc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compile time. </a:t>
            </a:r>
            <a:endParaRPr lang="en-US" dirty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>
              <a:solidFill>
                <a:srgbClr val="FFFF00"/>
              </a:solidFill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66181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D99117-F9C1-459C-8B39-BE121DCF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Ví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dụ</a:t>
            </a:r>
            <a:endParaRPr lang="en-US" dirty="0" err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595572-53F0-4562-95EB-9FC7A6980A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n = 10;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A[n]; (Lỗi)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cs typeface="Calibri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 smtClean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>
                <a:solidFill>
                  <a:srgbClr val="FFFF00"/>
                </a:solidFill>
                <a:cs typeface="Calibri"/>
              </a:rPr>
              <a:t>Mang1chieu[15]</a:t>
            </a:r>
            <a:endParaRPr lang="en-US" b="1" dirty="0">
              <a:solidFill>
                <a:srgbClr val="FFFF00"/>
              </a:solidFill>
              <a:cs typeface="Calibri"/>
            </a:endParaRPr>
          </a:p>
          <a:p>
            <a:pPr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Kiểu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dữ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liệu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 int</a:t>
            </a:r>
          </a:p>
          <a:p>
            <a:pPr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Tên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 Mang1chieu</a:t>
            </a:r>
          </a:p>
          <a:p>
            <a:pPr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phần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tử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 15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E471C0C-3A5E-4192-BE32-53003A36E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7538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Const int n = 10;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Hoặc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#define n 10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A[n];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36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014DE-175D-4942-8E69-0FBCA559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Truy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xuất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1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chiều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FFFC0B-EFAC-4BAF-9038-D33164E0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  <a:cs typeface="Calibri"/>
              </a:rPr>
              <a:t>Để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truy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cập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các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phần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tử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của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mảng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ta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sử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dụng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tên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mảng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và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toán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tử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[].</a:t>
            </a:r>
          </a:p>
          <a:p>
            <a:endParaRPr lang="en-US" dirty="0">
              <a:solidFill>
                <a:srgbClr val="FFFF00"/>
              </a:solidFill>
              <a:cs typeface="Calibri"/>
            </a:endParaRPr>
          </a:p>
          <a:p>
            <a:r>
              <a:rPr lang="en-US" dirty="0" err="1">
                <a:solidFill>
                  <a:srgbClr val="FFFF00"/>
                </a:solidFill>
                <a:cs typeface="Calibri"/>
              </a:rPr>
              <a:t>Ví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dụ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 </a:t>
            </a:r>
          </a:p>
          <a:p>
            <a:endParaRPr lang="en-US" dirty="0">
              <a:solidFill>
                <a:srgbClr val="FFFF00"/>
              </a:solidFill>
              <a:cs typeface="Calibri"/>
            </a:endParaRPr>
          </a:p>
          <a:p>
            <a:pPr marL="205740" indent="-171450">
              <a:spcBef>
                <a:spcPts val="1350"/>
              </a:spcBef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Các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truy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xuất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hợp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lệ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 A[0], A[1], A[2], A[3]</a:t>
            </a:r>
          </a:p>
          <a:p>
            <a:pPr marL="205740" indent="-171450">
              <a:spcBef>
                <a:spcPts val="1350"/>
              </a:spcBef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Các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truy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xuất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không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hợp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lệ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 A[-1], A[4], A[5]</a:t>
            </a:r>
          </a:p>
          <a:p>
            <a:pPr marL="205740" indent="-171450">
              <a:spcBef>
                <a:spcPts val="1350"/>
              </a:spcBef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Giá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trị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A[0]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là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29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E2E85E7-7239-49E9-9261-98F40CD8873D}"/>
              </a:ext>
            </a:extLst>
          </p:cNvPr>
          <p:cNvGrpSpPr/>
          <p:nvPr/>
        </p:nvGrpSpPr>
        <p:grpSpPr>
          <a:xfrm>
            <a:off x="2249131" y="2648925"/>
            <a:ext cx="3367798" cy="641445"/>
            <a:chOff x="2405203" y="3016154"/>
            <a:chExt cx="3367798" cy="6414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C1910170-606E-48DB-951F-3846D0847422}"/>
                </a:ext>
              </a:extLst>
            </p:cNvPr>
            <p:cNvGrpSpPr/>
            <p:nvPr/>
          </p:nvGrpSpPr>
          <p:grpSpPr>
            <a:xfrm>
              <a:off x="2446145" y="3261816"/>
              <a:ext cx="3326856" cy="395783"/>
              <a:chOff x="2446144" y="3261816"/>
              <a:chExt cx="1465379" cy="24618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F6A37376-C2C3-466B-8805-DEFD931C5967}"/>
                  </a:ext>
                </a:extLst>
              </p:cNvPr>
              <p:cNvSpPr/>
              <p:nvPr/>
            </p:nvSpPr>
            <p:spPr>
              <a:xfrm>
                <a:off x="2446144" y="326181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29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C111C842-92EC-4FC7-A447-717345CF12D2}"/>
                  </a:ext>
                </a:extLst>
              </p:cNvPr>
              <p:cNvSpPr/>
              <p:nvPr/>
            </p:nvSpPr>
            <p:spPr>
              <a:xfrm>
                <a:off x="2821281" y="326181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137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F73864F1-E3E6-4ECB-ACC9-3D0BA132742D}"/>
                  </a:ext>
                </a:extLst>
              </p:cNvPr>
              <p:cNvSpPr/>
              <p:nvPr/>
            </p:nvSpPr>
            <p:spPr>
              <a:xfrm>
                <a:off x="3196417" y="326181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50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156B76CC-FEBF-4C75-BDC8-7047056D4D82}"/>
                  </a:ext>
                </a:extLst>
              </p:cNvPr>
              <p:cNvSpPr/>
              <p:nvPr/>
            </p:nvSpPr>
            <p:spPr>
              <a:xfrm>
                <a:off x="3571554" y="326181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E9E42CE9-828F-4E69-8B70-D2A50C8FE19A}"/>
                </a:ext>
              </a:extLst>
            </p:cNvPr>
            <p:cNvGrpSpPr/>
            <p:nvPr/>
          </p:nvGrpSpPr>
          <p:grpSpPr>
            <a:xfrm>
              <a:off x="2405203" y="3016154"/>
              <a:ext cx="3326856" cy="136476"/>
              <a:chOff x="2405202" y="3016154"/>
              <a:chExt cx="1465379" cy="24618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79742D24-BB38-463F-B363-EABDB20C2BBE}"/>
                  </a:ext>
                </a:extLst>
              </p:cNvPr>
              <p:cNvSpPr/>
              <p:nvPr/>
            </p:nvSpPr>
            <p:spPr>
              <a:xfrm>
                <a:off x="2405202" y="3016154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1C686714-1EA1-4A9B-A18F-D4773EFC195F}"/>
                  </a:ext>
                </a:extLst>
              </p:cNvPr>
              <p:cNvSpPr/>
              <p:nvPr/>
            </p:nvSpPr>
            <p:spPr>
              <a:xfrm>
                <a:off x="2780339" y="3016154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1DD7D4F9-D945-4AA8-A0C0-36BB6300D870}"/>
                  </a:ext>
                </a:extLst>
              </p:cNvPr>
              <p:cNvSpPr/>
              <p:nvPr/>
            </p:nvSpPr>
            <p:spPr>
              <a:xfrm>
                <a:off x="3155475" y="3016154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2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203A51B7-C062-4C0B-B3CB-88C061EC2DE1}"/>
                  </a:ext>
                </a:extLst>
              </p:cNvPr>
              <p:cNvSpPr/>
              <p:nvPr/>
            </p:nvSpPr>
            <p:spPr>
              <a:xfrm>
                <a:off x="3530612" y="3016154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561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62CC2-97E7-4BA0-9A9F-A1B6EF5B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Truy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xuất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1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chiều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CE86A8-F44A-4AE3-A8E8-FD6EBB27D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  <a:cs typeface="Calibri"/>
              </a:rPr>
              <a:t>Chỉ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các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phần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tử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của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mảng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bắt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đầu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từ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0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đến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&lt;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kích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thước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mảng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- 1&gt;.</a:t>
            </a:r>
          </a:p>
          <a:p>
            <a:r>
              <a:rPr lang="en-US" dirty="0" err="1">
                <a:solidFill>
                  <a:srgbClr val="FFFF00"/>
                </a:solidFill>
                <a:cs typeface="Calibri"/>
              </a:rPr>
              <a:t>Bên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trong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toán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tử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[]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không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chỉ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là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hằng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mà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có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thể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là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biểu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thức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học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.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Tất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nhiên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biểu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thức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này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phải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trả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về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một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giá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trị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nguyên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không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âm</a:t>
            </a:r>
            <a:r>
              <a:rPr lang="en-US" dirty="0">
                <a:solidFill>
                  <a:srgbClr val="FFFF00"/>
                </a:solidFill>
                <a:cs typeface="Calibri"/>
              </a:rPr>
              <a:t>.</a:t>
            </a:r>
          </a:p>
          <a:p>
            <a:endParaRPr lang="en-US" dirty="0">
              <a:solidFill>
                <a:srgbClr val="FFFF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91786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B3EE6-5FD2-4608-A0B7-C88E14A1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Calibri Light"/>
              </a:rPr>
              <a:t>Sao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chép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ECD04D-714E-49B5-989E-F56A6492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a[50], b[50];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a = b; 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Lỗi</a:t>
            </a:r>
            <a:r>
              <a:rPr lang="en-US" dirty="0">
                <a:solidFill>
                  <a:srgbClr val="FFFF00"/>
                </a:solidFill>
                <a:cs typeface="Calibri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Phải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dùng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For 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I = 0; I &lt; 50; I++)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cs typeface="Calibri"/>
              </a:rPr>
              <a:t>       a[I] = b[I];</a:t>
            </a:r>
          </a:p>
        </p:txBody>
      </p:sp>
    </p:spTree>
    <p:extLst>
      <p:ext uri="{BB962C8B-B14F-4D97-AF65-F5344CB8AC3E}">
        <p14:creationId xmlns:p14="http://schemas.microsoft.com/office/powerpoint/2010/main" val="28077124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5423A3-456E-43C5-ACF8-2B5579CB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885"/>
            <a:ext cx="10515600" cy="55438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Khởi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tạo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mảng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1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chiều</a:t>
            </a:r>
            <a:endParaRPr lang="en-US" dirty="0" err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D8CB63-8A66-4756-8F36-1F6CD7A3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372"/>
            <a:ext cx="10515600" cy="5645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  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Khởi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tạo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giá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trị</a:t>
            </a:r>
            <a:r>
              <a:rPr lang="en-US" dirty="0">
                <a:solidFill>
                  <a:srgbClr val="FFFF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cho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mọi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phần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tử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của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mảng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A[4] = {29, 137, 50, 4}; 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cs typeface="Calibri"/>
            </a:endParaRPr>
          </a:p>
          <a:p>
            <a:pPr marL="457200" indent="-457200"/>
            <a:r>
              <a:rPr lang="en-US" dirty="0" err="1">
                <a:solidFill>
                  <a:srgbClr val="FFFF00"/>
                </a:solidFill>
                <a:cs typeface="Calibri"/>
              </a:rPr>
              <a:t>Khởi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tạo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giá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trị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cho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1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phần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tử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đầu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mảng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A[4] = {91, 106};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cs typeface="Calibri"/>
            </a:endParaRPr>
          </a:p>
          <a:p>
            <a:pPr marL="457200" indent="-457200"/>
            <a:r>
              <a:rPr lang="en-US" dirty="0" err="1">
                <a:solidFill>
                  <a:srgbClr val="FFFF00"/>
                </a:solidFill>
                <a:cs typeface="Calibri"/>
              </a:rPr>
              <a:t>Khởi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tạo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giá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trị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0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cho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mọi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phần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tử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mảng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A[4] = {0};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cs typeface="Calibri"/>
            </a:endParaRPr>
          </a:p>
          <a:p>
            <a:pPr marL="457200" indent="-457200"/>
            <a:r>
              <a:rPr lang="en-US" dirty="0" err="1">
                <a:solidFill>
                  <a:srgbClr val="FFFF00"/>
                </a:solidFill>
                <a:cs typeface="Calibri"/>
              </a:rPr>
              <a:t>Tự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xác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định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số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lượng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phần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tử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A[] = {22, 16, 56, 19}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B4B8E4F-B501-4B56-B750-9219CC64F35B}"/>
              </a:ext>
            </a:extLst>
          </p:cNvPr>
          <p:cNvGrpSpPr/>
          <p:nvPr/>
        </p:nvGrpSpPr>
        <p:grpSpPr>
          <a:xfrm>
            <a:off x="4846917" y="1500759"/>
            <a:ext cx="3615677" cy="641445"/>
            <a:chOff x="4984628" y="1555843"/>
            <a:chExt cx="3367798" cy="6414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2C0C999-5E46-4A97-A01F-CCD534E7E195}"/>
                </a:ext>
              </a:extLst>
            </p:cNvPr>
            <p:cNvGrpSpPr/>
            <p:nvPr/>
          </p:nvGrpSpPr>
          <p:grpSpPr>
            <a:xfrm>
              <a:off x="5025570" y="1801505"/>
              <a:ext cx="3326856" cy="395783"/>
              <a:chOff x="5025576" y="1801505"/>
              <a:chExt cx="1465379" cy="24618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83C607BE-F67E-4E81-BBD8-17C1AA46CECC}"/>
                  </a:ext>
                </a:extLst>
              </p:cNvPr>
              <p:cNvSpPr/>
              <p:nvPr/>
            </p:nvSpPr>
            <p:spPr>
              <a:xfrm>
                <a:off x="5025576" y="180150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29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1D8599C9-1BD0-4CF7-B9DC-D12496A3B5EA}"/>
                  </a:ext>
                </a:extLst>
              </p:cNvPr>
              <p:cNvSpPr/>
              <p:nvPr/>
            </p:nvSpPr>
            <p:spPr>
              <a:xfrm>
                <a:off x="5400713" y="180150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137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BC02262D-8597-46FC-8C4D-17DE107C45AB}"/>
                  </a:ext>
                </a:extLst>
              </p:cNvPr>
              <p:cNvSpPr/>
              <p:nvPr/>
            </p:nvSpPr>
            <p:spPr>
              <a:xfrm>
                <a:off x="5775849" y="180150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50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1199BC50-5D73-4086-B547-EBC094D02B1D}"/>
                  </a:ext>
                </a:extLst>
              </p:cNvPr>
              <p:cNvSpPr/>
              <p:nvPr/>
            </p:nvSpPr>
            <p:spPr>
              <a:xfrm>
                <a:off x="6150986" y="180150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222DBF45-AD88-4391-B2BD-C20150C1F6CE}"/>
                </a:ext>
              </a:extLst>
            </p:cNvPr>
            <p:cNvGrpSpPr/>
            <p:nvPr/>
          </p:nvGrpSpPr>
          <p:grpSpPr>
            <a:xfrm>
              <a:off x="4984628" y="1555843"/>
              <a:ext cx="3326856" cy="136476"/>
              <a:chOff x="4984634" y="1555843"/>
              <a:chExt cx="1465379" cy="24618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9CADE4-BD24-4005-8BE5-984CC1CA02D8}"/>
                  </a:ext>
                </a:extLst>
              </p:cNvPr>
              <p:cNvSpPr/>
              <p:nvPr/>
            </p:nvSpPr>
            <p:spPr>
              <a:xfrm>
                <a:off x="4984634" y="1555843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25970634-1058-4E73-BF5D-98C954726308}"/>
                  </a:ext>
                </a:extLst>
              </p:cNvPr>
              <p:cNvSpPr/>
              <p:nvPr/>
            </p:nvSpPr>
            <p:spPr>
              <a:xfrm>
                <a:off x="5359771" y="1555843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7CE10C4F-0604-48AC-BC3D-AF05CCD32A4E}"/>
                  </a:ext>
                </a:extLst>
              </p:cNvPr>
              <p:cNvSpPr/>
              <p:nvPr/>
            </p:nvSpPr>
            <p:spPr>
              <a:xfrm>
                <a:off x="5734907" y="1555843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2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E8414F6F-7E5D-47A5-BEAF-1B5261F3D1CF}"/>
                  </a:ext>
                </a:extLst>
              </p:cNvPr>
              <p:cNvSpPr/>
              <p:nvPr/>
            </p:nvSpPr>
            <p:spPr>
              <a:xfrm>
                <a:off x="6110044" y="1555843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43257A5-29F8-4085-A8D2-4D222234EBFA}"/>
              </a:ext>
            </a:extLst>
          </p:cNvPr>
          <p:cNvGrpSpPr/>
          <p:nvPr/>
        </p:nvGrpSpPr>
        <p:grpSpPr>
          <a:xfrm>
            <a:off x="4844477" y="3011935"/>
            <a:ext cx="3338230" cy="657363"/>
            <a:chOff x="5000549" y="2975212"/>
            <a:chExt cx="3338230" cy="6573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EAFA5EEE-6302-4F36-ACC7-71EC64E2CE21}"/>
                </a:ext>
              </a:extLst>
            </p:cNvPr>
            <p:cNvGrpSpPr/>
            <p:nvPr/>
          </p:nvGrpSpPr>
          <p:grpSpPr>
            <a:xfrm>
              <a:off x="5000549" y="3236792"/>
              <a:ext cx="3326856" cy="395783"/>
              <a:chOff x="5000555" y="3236792"/>
              <a:chExt cx="1465379" cy="24618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6F222966-D7E8-4231-AFA9-621A8D5A2F09}"/>
                  </a:ext>
                </a:extLst>
              </p:cNvPr>
              <p:cNvSpPr/>
              <p:nvPr/>
            </p:nvSpPr>
            <p:spPr>
              <a:xfrm>
                <a:off x="5000555" y="323679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91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FFA9B876-8A51-4944-96EB-FF7F43F1212D}"/>
                  </a:ext>
                </a:extLst>
              </p:cNvPr>
              <p:cNvSpPr/>
              <p:nvPr/>
            </p:nvSpPr>
            <p:spPr>
              <a:xfrm>
                <a:off x="5375692" y="323679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106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868653B4-8775-4462-BD71-247C6BC03EE5}"/>
                  </a:ext>
                </a:extLst>
              </p:cNvPr>
              <p:cNvSpPr/>
              <p:nvPr/>
            </p:nvSpPr>
            <p:spPr>
              <a:xfrm>
                <a:off x="5750828" y="323679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5F7EAB5C-C81B-4767-BA14-D367A9942C9C}"/>
                  </a:ext>
                </a:extLst>
              </p:cNvPr>
              <p:cNvSpPr/>
              <p:nvPr/>
            </p:nvSpPr>
            <p:spPr>
              <a:xfrm>
                <a:off x="6125965" y="323679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7A393A8C-CDC4-48DD-812A-4BE4121AC92C}"/>
                </a:ext>
              </a:extLst>
            </p:cNvPr>
            <p:cNvGrpSpPr/>
            <p:nvPr/>
          </p:nvGrpSpPr>
          <p:grpSpPr>
            <a:xfrm>
              <a:off x="5011923" y="2975212"/>
              <a:ext cx="3326856" cy="136476"/>
              <a:chOff x="5011929" y="2975212"/>
              <a:chExt cx="1465379" cy="24618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93A54EFB-39D8-452B-8B61-8398518F91EC}"/>
                  </a:ext>
                </a:extLst>
              </p:cNvPr>
              <p:cNvSpPr/>
              <p:nvPr/>
            </p:nvSpPr>
            <p:spPr>
              <a:xfrm>
                <a:off x="5011929" y="2975212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823DEDDC-64E2-4D81-BFA4-31B083770868}"/>
                  </a:ext>
                </a:extLst>
              </p:cNvPr>
              <p:cNvSpPr/>
              <p:nvPr/>
            </p:nvSpPr>
            <p:spPr>
              <a:xfrm>
                <a:off x="5387066" y="2975212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457EBFFE-1B55-466E-A926-35E1CF7E22A0}"/>
                  </a:ext>
                </a:extLst>
              </p:cNvPr>
              <p:cNvSpPr/>
              <p:nvPr/>
            </p:nvSpPr>
            <p:spPr>
              <a:xfrm>
                <a:off x="5762202" y="2975212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A74926E1-BAD6-47F1-8E6B-0B2F96423E76}"/>
                  </a:ext>
                </a:extLst>
              </p:cNvPr>
              <p:cNvSpPr/>
              <p:nvPr/>
            </p:nvSpPr>
            <p:spPr>
              <a:xfrm>
                <a:off x="6137339" y="2975212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F0CBABD0-CF8F-4017-B69B-D2CBCCB88D8B}"/>
              </a:ext>
            </a:extLst>
          </p:cNvPr>
          <p:cNvGrpSpPr/>
          <p:nvPr/>
        </p:nvGrpSpPr>
        <p:grpSpPr>
          <a:xfrm>
            <a:off x="4848697" y="4357854"/>
            <a:ext cx="3338228" cy="616422"/>
            <a:chOff x="5041492" y="4394577"/>
            <a:chExt cx="3338228" cy="61642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73DD2A7B-7C5D-4033-81DA-EEE8903197B5}"/>
                </a:ext>
              </a:extLst>
            </p:cNvPr>
            <p:cNvGrpSpPr/>
            <p:nvPr/>
          </p:nvGrpSpPr>
          <p:grpSpPr>
            <a:xfrm>
              <a:off x="5041492" y="4615216"/>
              <a:ext cx="3326856" cy="395783"/>
              <a:chOff x="5041498" y="4615216"/>
              <a:chExt cx="1465379" cy="2461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CD8DA70B-4ACF-490A-A16D-9A6EFA81D28C}"/>
                  </a:ext>
                </a:extLst>
              </p:cNvPr>
              <p:cNvSpPr/>
              <p:nvPr/>
            </p:nvSpPr>
            <p:spPr>
              <a:xfrm>
                <a:off x="5041498" y="461521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85FCD93A-9B82-4AB3-A712-A68FABF2359B}"/>
                  </a:ext>
                </a:extLst>
              </p:cNvPr>
              <p:cNvSpPr/>
              <p:nvPr/>
            </p:nvSpPr>
            <p:spPr>
              <a:xfrm>
                <a:off x="5416635" y="461521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3347E9A1-DBE8-45EA-8B70-227F963EAF04}"/>
                  </a:ext>
                </a:extLst>
              </p:cNvPr>
              <p:cNvSpPr/>
              <p:nvPr/>
            </p:nvSpPr>
            <p:spPr>
              <a:xfrm>
                <a:off x="5791771" y="461521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DB02353A-019F-42A6-B736-F2C145F28A79}"/>
                  </a:ext>
                </a:extLst>
              </p:cNvPr>
              <p:cNvSpPr/>
              <p:nvPr/>
            </p:nvSpPr>
            <p:spPr>
              <a:xfrm>
                <a:off x="6166908" y="461521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0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B0B4A6BB-BCF7-45C6-95C5-701FE9BF5977}"/>
                </a:ext>
              </a:extLst>
            </p:cNvPr>
            <p:cNvGrpSpPr/>
            <p:nvPr/>
          </p:nvGrpSpPr>
          <p:grpSpPr>
            <a:xfrm>
              <a:off x="5052864" y="4394577"/>
              <a:ext cx="3326856" cy="136476"/>
              <a:chOff x="5052870" y="4394577"/>
              <a:chExt cx="1465379" cy="24618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42D6BFA2-9183-4986-88A6-5B6C63B7F19A}"/>
                  </a:ext>
                </a:extLst>
              </p:cNvPr>
              <p:cNvSpPr/>
              <p:nvPr/>
            </p:nvSpPr>
            <p:spPr>
              <a:xfrm>
                <a:off x="5052870" y="4394577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CB93B00C-D140-4816-9463-425C611F003A}"/>
                  </a:ext>
                </a:extLst>
              </p:cNvPr>
              <p:cNvSpPr/>
              <p:nvPr/>
            </p:nvSpPr>
            <p:spPr>
              <a:xfrm>
                <a:off x="5428007" y="4394577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FB82A1BA-75CD-4ECA-BA3C-B52A8BAE7BD6}"/>
                  </a:ext>
                </a:extLst>
              </p:cNvPr>
              <p:cNvSpPr/>
              <p:nvPr/>
            </p:nvSpPr>
            <p:spPr>
              <a:xfrm>
                <a:off x="5803143" y="4394577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2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A7AC737-0C62-41EC-8B12-AA3D136BF463}"/>
                  </a:ext>
                </a:extLst>
              </p:cNvPr>
              <p:cNvSpPr/>
              <p:nvPr/>
            </p:nvSpPr>
            <p:spPr>
              <a:xfrm>
                <a:off x="6178280" y="4394577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EAB30AAA-AA92-453C-A662-84823521F5FF}"/>
              </a:ext>
            </a:extLst>
          </p:cNvPr>
          <p:cNvGrpSpPr/>
          <p:nvPr/>
        </p:nvGrpSpPr>
        <p:grpSpPr>
          <a:xfrm>
            <a:off x="4848711" y="5823372"/>
            <a:ext cx="3351866" cy="630070"/>
            <a:chOff x="5041506" y="5786649"/>
            <a:chExt cx="3351866" cy="63007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412A0A5A-F929-43FE-A697-DF1EBF33F8F4}"/>
                </a:ext>
              </a:extLst>
            </p:cNvPr>
            <p:cNvGrpSpPr/>
            <p:nvPr/>
          </p:nvGrpSpPr>
          <p:grpSpPr>
            <a:xfrm>
              <a:off x="5041506" y="6020936"/>
              <a:ext cx="3326858" cy="395783"/>
              <a:chOff x="5041499" y="6020936"/>
              <a:chExt cx="1465378" cy="24618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B8535F-4793-4664-85F1-085A7B541371}"/>
                  </a:ext>
                </a:extLst>
              </p:cNvPr>
              <p:cNvSpPr/>
              <p:nvPr/>
            </p:nvSpPr>
            <p:spPr>
              <a:xfrm>
                <a:off x="5041499" y="602093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22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F6A51DF8-E8B2-4ED1-85FD-514F282C877E}"/>
                  </a:ext>
                </a:extLst>
              </p:cNvPr>
              <p:cNvSpPr/>
              <p:nvPr/>
            </p:nvSpPr>
            <p:spPr>
              <a:xfrm>
                <a:off x="5416636" y="602093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16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8A655FB4-7803-4604-B5A8-37FC12919B36}"/>
                  </a:ext>
                </a:extLst>
              </p:cNvPr>
              <p:cNvSpPr/>
              <p:nvPr/>
            </p:nvSpPr>
            <p:spPr>
              <a:xfrm>
                <a:off x="5791772" y="602093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56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9931F78D-B9F8-41EA-A065-CCED769C399D}"/>
                  </a:ext>
                </a:extLst>
              </p:cNvPr>
              <p:cNvSpPr/>
              <p:nvPr/>
            </p:nvSpPr>
            <p:spPr>
              <a:xfrm>
                <a:off x="6166908" y="602093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19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66EA4E84-660F-4A10-B13E-193D71EB62AF}"/>
                </a:ext>
              </a:extLst>
            </p:cNvPr>
            <p:cNvGrpSpPr/>
            <p:nvPr/>
          </p:nvGrpSpPr>
          <p:grpSpPr>
            <a:xfrm>
              <a:off x="5066516" y="5786649"/>
              <a:ext cx="3326856" cy="136476"/>
              <a:chOff x="5066522" y="5786649"/>
              <a:chExt cx="1465379" cy="24618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240975B8-F1E3-4D7D-9374-3061128F17FF}"/>
                  </a:ext>
                </a:extLst>
              </p:cNvPr>
              <p:cNvSpPr/>
              <p:nvPr/>
            </p:nvSpPr>
            <p:spPr>
              <a:xfrm>
                <a:off x="5066522" y="5786649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655D1434-9701-4D31-B78D-AA56D5A13DF6}"/>
                  </a:ext>
                </a:extLst>
              </p:cNvPr>
              <p:cNvSpPr/>
              <p:nvPr/>
            </p:nvSpPr>
            <p:spPr>
              <a:xfrm>
                <a:off x="5441659" y="5786649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8C2430FB-4DF3-4E2F-9D66-3A001940244B}"/>
                  </a:ext>
                </a:extLst>
              </p:cNvPr>
              <p:cNvSpPr/>
              <p:nvPr/>
            </p:nvSpPr>
            <p:spPr>
              <a:xfrm>
                <a:off x="5816795" y="5786649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2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485E70D9-EB5C-45B4-8DEF-9C2F798A5370}"/>
                  </a:ext>
                </a:extLst>
              </p:cNvPr>
              <p:cNvSpPr/>
              <p:nvPr/>
            </p:nvSpPr>
            <p:spPr>
              <a:xfrm>
                <a:off x="6191932" y="5786649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638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646</Words>
  <Application>Microsoft Office PowerPoint</Application>
  <PresentationFormat>Custom</PresentationFormat>
  <Paragraphs>360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Giới thiệu về mảng</vt:lpstr>
      <vt:lpstr>PowerPoint Presentation</vt:lpstr>
      <vt:lpstr>Các yếu tố xác định mảng</vt:lpstr>
      <vt:lpstr>Khai báo mảng 1 chiều</vt:lpstr>
      <vt:lpstr>Ví dụ</vt:lpstr>
      <vt:lpstr>Truy xuất mảng 1 chiều</vt:lpstr>
      <vt:lpstr>Truy xuất mảng 1 chiều</vt:lpstr>
      <vt:lpstr>Sao chép mảng</vt:lpstr>
      <vt:lpstr>Khởi tạo mảng 1 chiều</vt:lpstr>
      <vt:lpstr>Truyền mảng cho hàm</vt:lpstr>
      <vt:lpstr>Ví dụ</vt:lpstr>
      <vt:lpstr>Nhập mảng</vt:lpstr>
      <vt:lpstr>Nhập mảng</vt:lpstr>
      <vt:lpstr>Xuất mảng</vt:lpstr>
      <vt:lpstr>Bài tập</vt:lpstr>
      <vt:lpstr>Tìm 1 phần tử trong mảng</vt:lpstr>
      <vt:lpstr>Kiểm tra tính chất của mảng</vt:lpstr>
      <vt:lpstr>PowerPoint Presentation</vt:lpstr>
      <vt:lpstr>PowerPoint Presentation</vt:lpstr>
      <vt:lpstr>Đếm số lượng các phần tử chẵn trong mảng</vt:lpstr>
      <vt:lpstr>Khai báo mảng 2 chiều</vt:lpstr>
      <vt:lpstr>Truy xuất mảng 2 chiều</vt:lpstr>
      <vt:lpstr>Nhập mảng</vt:lpstr>
      <vt:lpstr>Xuất mảng</vt:lpstr>
      <vt:lpstr>Bài tập</vt:lpstr>
      <vt:lpstr>Tìm kiếm 1 phần tử trong mảng</vt:lpstr>
      <vt:lpstr>Tính tổng các phần tử có giá trị chẵn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phuonghao</cp:lastModifiedBy>
  <cp:revision>925</cp:revision>
  <dcterms:created xsi:type="dcterms:W3CDTF">2013-07-15T20:26:40Z</dcterms:created>
  <dcterms:modified xsi:type="dcterms:W3CDTF">2018-11-23T14:57:18Z</dcterms:modified>
</cp:coreProperties>
</file>