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57" r:id="rId3"/>
    <p:sldId id="258" r:id="rId4"/>
    <p:sldId id="260" r:id="rId5"/>
    <p:sldId id="266" r:id="rId6"/>
    <p:sldId id="263" r:id="rId7"/>
    <p:sldId id="264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044CA-40AE-3324-F100-C236493764CD}" v="16" dt="2018-11-10T06:04:28.822"/>
    <p1510:client id="{521476AE-AAAC-268C-C429-21D6EF7D06E1}" v="2" dt="2018-11-10T06:31:4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Nguyen" userId="S::17520542@gm.uit.edu.vn::18d8fa82-d089-4ff4-9432-2822a5360464" providerId="AD" clId="Web-{E582F887-CE01-09D2-33DD-0224D377FABD}"/>
    <pc:docChg chg="addSld delSld modSld">
      <pc:chgData name="Hung Nguyen" userId="S::17520542@gm.uit.edu.vn::18d8fa82-d089-4ff4-9432-2822a5360464" providerId="AD" clId="Web-{E582F887-CE01-09D2-33DD-0224D377FABD}" dt="2018-11-10T06:47:53.795" v="40"/>
      <pc:docMkLst>
        <pc:docMk/>
      </pc:docMkLst>
      <pc:sldChg chg="del">
        <pc:chgData name="Hung Nguyen" userId="S::17520542@gm.uit.edu.vn::18d8fa82-d089-4ff4-9432-2822a5360464" providerId="AD" clId="Web-{E582F887-CE01-09D2-33DD-0224D377FABD}" dt="2018-11-10T06:46:37.151" v="20"/>
        <pc:sldMkLst>
          <pc:docMk/>
          <pc:sldMk cId="772515340" sldId="265"/>
        </pc:sldMkLst>
      </pc:sldChg>
      <pc:sldChg chg="modSp">
        <pc:chgData name="Hung Nguyen" userId="S::17520542@gm.uit.edu.vn::18d8fa82-d089-4ff4-9432-2822a5360464" providerId="AD" clId="Web-{E582F887-CE01-09D2-33DD-0224D377FABD}" dt="2018-11-10T06:47:00.417" v="29" actId="20577"/>
        <pc:sldMkLst>
          <pc:docMk/>
          <pc:sldMk cId="1955007093" sldId="267"/>
        </pc:sldMkLst>
        <pc:spChg chg="mod">
          <ac:chgData name="Hung Nguyen" userId="S::17520542@gm.uit.edu.vn::18d8fa82-d089-4ff4-9432-2822a5360464" providerId="AD" clId="Web-{E582F887-CE01-09D2-33DD-0224D377FABD}" dt="2018-11-10T06:47:00.417" v="29" actId="20577"/>
          <ac:spMkLst>
            <pc:docMk/>
            <pc:sldMk cId="1955007093" sldId="267"/>
            <ac:spMk id="3" creationId="{00000000-0000-0000-0000-000000000000}"/>
          </ac:spMkLst>
        </pc:spChg>
        <pc:spChg chg="mod">
          <ac:chgData name="Hung Nguyen" userId="S::17520542@gm.uit.edu.vn::18d8fa82-d089-4ff4-9432-2822a5360464" providerId="AD" clId="Web-{E582F887-CE01-09D2-33DD-0224D377FABD}" dt="2018-11-10T06:46:52.058" v="24" actId="20577"/>
          <ac:spMkLst>
            <pc:docMk/>
            <pc:sldMk cId="1955007093" sldId="267"/>
            <ac:spMk id="10" creationId="{00000000-0000-0000-0000-000000000000}"/>
          </ac:spMkLst>
        </pc:spChg>
      </pc:sldChg>
      <pc:sldChg chg="modSp">
        <pc:chgData name="Hung Nguyen" userId="S::17520542@gm.uit.edu.vn::18d8fa82-d089-4ff4-9432-2822a5360464" providerId="AD" clId="Web-{E582F887-CE01-09D2-33DD-0224D377FABD}" dt="2018-11-10T06:47:18.856" v="38" actId="20577"/>
        <pc:sldMkLst>
          <pc:docMk/>
          <pc:sldMk cId="1831921932" sldId="268"/>
        </pc:sldMkLst>
        <pc:spChg chg="mod">
          <ac:chgData name="Hung Nguyen" userId="S::17520542@gm.uit.edu.vn::18d8fa82-d089-4ff4-9432-2822a5360464" providerId="AD" clId="Web-{E582F887-CE01-09D2-33DD-0224D377FABD}" dt="2018-11-10T06:47:08.543" v="35" actId="20577"/>
          <ac:spMkLst>
            <pc:docMk/>
            <pc:sldMk cId="1831921932" sldId="268"/>
            <ac:spMk id="3" creationId="{00000000-0000-0000-0000-000000000000}"/>
          </ac:spMkLst>
        </pc:spChg>
        <pc:spChg chg="mod">
          <ac:chgData name="Hung Nguyen" userId="S::17520542@gm.uit.edu.vn::18d8fa82-d089-4ff4-9432-2822a5360464" providerId="AD" clId="Web-{E582F887-CE01-09D2-33DD-0224D377FABD}" dt="2018-11-10T06:47:18.856" v="38" actId="20577"/>
          <ac:spMkLst>
            <pc:docMk/>
            <pc:sldMk cId="1831921932" sldId="268"/>
            <ac:spMk id="6" creationId="{00000000-0000-0000-0000-000000000000}"/>
          </ac:spMkLst>
        </pc:spChg>
      </pc:sldChg>
      <pc:sldChg chg="modSp new">
        <pc:chgData name="Hung Nguyen" userId="S::17520542@gm.uit.edu.vn::18d8fa82-d089-4ff4-9432-2822a5360464" providerId="AD" clId="Web-{E582F887-CE01-09D2-33DD-0224D377FABD}" dt="2018-11-10T06:40:44.246" v="18" actId="14100"/>
        <pc:sldMkLst>
          <pc:docMk/>
          <pc:sldMk cId="1921829044" sldId="269"/>
        </pc:sldMkLst>
        <pc:spChg chg="mod">
          <ac:chgData name="Hung Nguyen" userId="S::17520542@gm.uit.edu.vn::18d8fa82-d089-4ff4-9432-2822a5360464" providerId="AD" clId="Web-{E582F887-CE01-09D2-33DD-0224D377FABD}" dt="2018-11-10T06:39:38.587" v="5" actId="20577"/>
          <ac:spMkLst>
            <pc:docMk/>
            <pc:sldMk cId="1921829044" sldId="269"/>
            <ac:spMk id="2" creationId="{240C1B10-ECA3-4AA7-AE80-7E3065CA77D7}"/>
          </ac:spMkLst>
        </pc:spChg>
        <pc:spChg chg="mod">
          <ac:chgData name="Hung Nguyen" userId="S::17520542@gm.uit.edu.vn::18d8fa82-d089-4ff4-9432-2822a5360464" providerId="AD" clId="Web-{E582F887-CE01-09D2-33DD-0224D377FABD}" dt="2018-11-10T06:40:44.246" v="18" actId="14100"/>
          <ac:spMkLst>
            <pc:docMk/>
            <pc:sldMk cId="1921829044" sldId="269"/>
            <ac:spMk id="3" creationId="{7EA995E8-CFBC-431B-A938-E7832560E77D}"/>
          </ac:spMkLst>
        </pc:spChg>
      </pc:sldChg>
      <pc:sldChg chg="modSp add">
        <pc:chgData name="Hung Nguyen" userId="S::17520542@gm.uit.edu.vn::18d8fa82-d089-4ff4-9432-2822a5360464" providerId="AD" clId="Web-{E582F887-CE01-09D2-33DD-0224D377FABD}" dt="2018-11-10T06:47:53.795" v="40"/>
        <pc:sldMkLst>
          <pc:docMk/>
          <pc:sldMk cId="3136575073" sldId="270"/>
        </pc:sldMkLst>
        <pc:spChg chg="mod">
          <ac:chgData name="Hung Nguyen" userId="S::17520542@gm.uit.edu.vn::18d8fa82-d089-4ff4-9432-2822a5360464" providerId="AD" clId="Web-{E582F887-CE01-09D2-33DD-0224D377FABD}" dt="2018-11-10T06:47:46.169" v="39"/>
          <ac:spMkLst>
            <pc:docMk/>
            <pc:sldMk cId="3136575073" sldId="270"/>
            <ac:spMk id="41" creationId="{00000000-0000-0000-0000-000000000000}"/>
          </ac:spMkLst>
        </pc:spChg>
        <pc:spChg chg="mod">
          <ac:chgData name="Hung Nguyen" userId="S::17520542@gm.uit.edu.vn::18d8fa82-d089-4ff4-9432-2822a5360464" providerId="AD" clId="Web-{E582F887-CE01-09D2-33DD-0224D377FABD}" dt="2018-11-10T06:47:53.795" v="40"/>
          <ac:spMkLst>
            <pc:docMk/>
            <pc:sldMk cId="3136575073" sldId="270"/>
            <ac:spMk id="135" creationId="{00000000-0000-0000-0000-000000000000}"/>
          </ac:spMkLst>
        </pc:spChg>
      </pc:sldChg>
    </pc:docChg>
  </pc:docChgLst>
  <pc:docChgLst>
    <pc:chgData name="Hung Nguyen" userId="S::17520542@gm.uit.edu.vn::18d8fa82-d089-4ff4-9432-2822a5360464" providerId="AD" clId="Web-{B93D2EBB-D431-5662-AC91-62C871A22983}"/>
    <pc:docChg chg="modSld sldOrd">
      <pc:chgData name="Hung Nguyen" userId="S::17520542@gm.uit.edu.vn::18d8fa82-d089-4ff4-9432-2822a5360464" providerId="AD" clId="Web-{B93D2EBB-D431-5662-AC91-62C871A22983}" dt="2018-11-10T06:49:06.463" v="8"/>
      <pc:docMkLst>
        <pc:docMk/>
      </pc:docMkLst>
      <pc:sldChg chg="modTransition">
        <pc:chgData name="Hung Nguyen" userId="S::17520542@gm.uit.edu.vn::18d8fa82-d089-4ff4-9432-2822a5360464" providerId="AD" clId="Web-{B93D2EBB-D431-5662-AC91-62C871A22983}" dt="2018-11-10T06:48:37.368" v="0"/>
        <pc:sldMkLst>
          <pc:docMk/>
          <pc:sldMk cId="1955007093" sldId="267"/>
        </pc:sldMkLst>
      </pc:sldChg>
      <pc:sldChg chg="modTransition">
        <pc:chgData name="Hung Nguyen" userId="S::17520542@gm.uit.edu.vn::18d8fa82-d089-4ff4-9432-2822a5360464" providerId="AD" clId="Web-{B93D2EBB-D431-5662-AC91-62C871A22983}" dt="2018-11-10T06:48:51.728" v="6"/>
        <pc:sldMkLst>
          <pc:docMk/>
          <pc:sldMk cId="1831921932" sldId="268"/>
        </pc:sldMkLst>
      </pc:sldChg>
      <pc:sldChg chg="ord modTransition">
        <pc:chgData name="Hung Nguyen" userId="S::17520542@gm.uit.edu.vn::18d8fa82-d089-4ff4-9432-2822a5360464" providerId="AD" clId="Web-{B93D2EBB-D431-5662-AC91-62C871A22983}" dt="2018-11-10T06:48:48.697" v="5"/>
        <pc:sldMkLst>
          <pc:docMk/>
          <pc:sldMk cId="3136575073" sldId="270"/>
        </pc:sldMkLst>
      </pc:sldChg>
    </pc:docChg>
  </pc:docChgLst>
  <pc:docChgLst>
    <pc:chgData name="Hung Nguyen" userId="S::17520542@gm.uit.edu.vn::18d8fa82-d089-4ff4-9432-2822a5360464" providerId="AD" clId="Web-{12BB0E46-5AC6-9F5D-F1C8-B9DDCBE3D1D9}"/>
    <pc:docChg chg="addSld delSld modSld">
      <pc:chgData name="Hung Nguyen" userId="S::17520542@gm.uit.edu.vn::18d8fa82-d089-4ff4-9432-2822a5360464" providerId="AD" clId="Web-{12BB0E46-5AC6-9F5D-F1C8-B9DDCBE3D1D9}" dt="2018-11-10T06:24:39.139" v="197"/>
      <pc:docMkLst>
        <pc:docMk/>
      </pc:docMkLst>
      <pc:sldChg chg="addSp delSp modSp addAnim delAnim">
        <pc:chgData name="Hung Nguyen" userId="S::17520542@gm.uit.edu.vn::18d8fa82-d089-4ff4-9432-2822a5360464" providerId="AD" clId="Web-{12BB0E46-5AC6-9F5D-F1C8-B9DDCBE3D1D9}" dt="2018-11-10T06:24:36.295" v="196" actId="20577"/>
        <pc:sldMkLst>
          <pc:docMk/>
          <pc:sldMk cId="3182907556" sldId="262"/>
        </pc:sldMkLst>
        <pc:spChg chg="mod">
          <ac:chgData name="Hung Nguyen" userId="S::17520542@gm.uit.edu.vn::18d8fa82-d089-4ff4-9432-2822a5360464" providerId="AD" clId="Web-{12BB0E46-5AC6-9F5D-F1C8-B9DDCBE3D1D9}" dt="2018-11-10T06:24:36.295" v="196" actId="20577"/>
          <ac:spMkLst>
            <pc:docMk/>
            <pc:sldMk cId="3182907556" sldId="262"/>
            <ac:spMk id="2" creationId="{00000000-0000-0000-0000-000000000000}"/>
          </ac:spMkLst>
        </pc:spChg>
        <pc:graphicFrameChg chg="add del mod modGraphic">
          <ac:chgData name="Hung Nguyen" userId="S::17520542@gm.uit.edu.vn::18d8fa82-d089-4ff4-9432-2822a5360464" providerId="AD" clId="Web-{12BB0E46-5AC6-9F5D-F1C8-B9DDCBE3D1D9}" dt="2018-11-10T06:24:27.076" v="194"/>
          <ac:graphicFrameMkLst>
            <pc:docMk/>
            <pc:sldMk cId="3182907556" sldId="262"/>
            <ac:graphicFrameMk id="11" creationId="{4AC40074-5B22-4294-870D-212576194837}"/>
          </ac:graphicFrameMkLst>
        </pc:graphicFrameChg>
      </pc:sldChg>
      <pc:sldChg chg="modSp">
        <pc:chgData name="Hung Nguyen" userId="S::17520542@gm.uit.edu.vn::18d8fa82-d089-4ff4-9432-2822a5360464" providerId="AD" clId="Web-{12BB0E46-5AC6-9F5D-F1C8-B9DDCBE3D1D9}" dt="2018-11-10T06:13:43.715" v="97" actId="20577"/>
        <pc:sldMkLst>
          <pc:docMk/>
          <pc:sldMk cId="4162996049" sldId="263"/>
        </pc:sldMkLst>
        <pc:spChg chg="mod">
          <ac:chgData name="Hung Nguyen" userId="S::17520542@gm.uit.edu.vn::18d8fa82-d089-4ff4-9432-2822a5360464" providerId="AD" clId="Web-{12BB0E46-5AC6-9F5D-F1C8-B9DDCBE3D1D9}" dt="2018-11-10T06:10:19.747" v="2" actId="20577"/>
          <ac:spMkLst>
            <pc:docMk/>
            <pc:sldMk cId="4162996049" sldId="263"/>
            <ac:spMk id="2" creationId="{54C12874-A7C1-45B3-BFD3-512076F370AE}"/>
          </ac:spMkLst>
        </pc:spChg>
        <pc:spChg chg="mod">
          <ac:chgData name="Hung Nguyen" userId="S::17520542@gm.uit.edu.vn::18d8fa82-d089-4ff4-9432-2822a5360464" providerId="AD" clId="Web-{12BB0E46-5AC6-9F5D-F1C8-B9DDCBE3D1D9}" dt="2018-11-10T06:13:43.715" v="97" actId="20577"/>
          <ac:spMkLst>
            <pc:docMk/>
            <pc:sldMk cId="4162996049" sldId="263"/>
            <ac:spMk id="3" creationId="{F2565215-EF9B-418C-A736-1F5392695EDD}"/>
          </ac:spMkLst>
        </pc:spChg>
      </pc:sldChg>
      <pc:sldChg chg="addSp modSp new">
        <pc:chgData name="Hung Nguyen" userId="S::17520542@gm.uit.edu.vn::18d8fa82-d089-4ff4-9432-2822a5360464" providerId="AD" clId="Web-{12BB0E46-5AC6-9F5D-F1C8-B9DDCBE3D1D9}" dt="2018-11-10T06:16:46.794" v="188" actId="1076"/>
        <pc:sldMkLst>
          <pc:docMk/>
          <pc:sldMk cId="2547421273" sldId="264"/>
        </pc:sldMkLst>
        <pc:spChg chg="mod">
          <ac:chgData name="Hung Nguyen" userId="S::17520542@gm.uit.edu.vn::18d8fa82-d089-4ff4-9432-2822a5360464" providerId="AD" clId="Web-{12BB0E46-5AC6-9F5D-F1C8-B9DDCBE3D1D9}" dt="2018-11-10T06:14:31.856" v="108" actId="20577"/>
          <ac:spMkLst>
            <pc:docMk/>
            <pc:sldMk cId="2547421273" sldId="264"/>
            <ac:spMk id="2" creationId="{7F19CB13-D1BB-4C73-8083-872F3AFF3C5B}"/>
          </ac:spMkLst>
        </pc:spChg>
        <pc:spChg chg="mod">
          <ac:chgData name="Hung Nguyen" userId="S::17520542@gm.uit.edu.vn::18d8fa82-d089-4ff4-9432-2822a5360464" providerId="AD" clId="Web-{12BB0E46-5AC6-9F5D-F1C8-B9DDCBE3D1D9}" dt="2018-11-10T06:16:42.154" v="185" actId="20577"/>
          <ac:spMkLst>
            <pc:docMk/>
            <pc:sldMk cId="2547421273" sldId="264"/>
            <ac:spMk id="3" creationId="{FB979D25-6B0F-4FA1-8C76-E5E910B20440}"/>
          </ac:spMkLst>
        </pc:spChg>
        <pc:picChg chg="add mod">
          <ac:chgData name="Hung Nguyen" userId="S::17520542@gm.uit.edu.vn::18d8fa82-d089-4ff4-9432-2822a5360464" providerId="AD" clId="Web-{12BB0E46-5AC6-9F5D-F1C8-B9DDCBE3D1D9}" dt="2018-11-10T06:16:46.794" v="188" actId="1076"/>
          <ac:picMkLst>
            <pc:docMk/>
            <pc:sldMk cId="2547421273" sldId="264"/>
            <ac:picMk id="4" creationId="{670D97FC-09D0-40AF-87FC-B3A09EE530A8}"/>
          </ac:picMkLst>
        </pc:picChg>
      </pc:sldChg>
      <pc:sldChg chg="new">
        <pc:chgData name="Hung Nguyen" userId="S::17520542@gm.uit.edu.vn::18d8fa82-d089-4ff4-9432-2822a5360464" providerId="AD" clId="Web-{12BB0E46-5AC6-9F5D-F1C8-B9DDCBE3D1D9}" dt="2018-11-10T06:17:34.091" v="189"/>
        <pc:sldMkLst>
          <pc:docMk/>
          <pc:sldMk cId="772515340" sldId="265"/>
        </pc:sldMkLst>
      </pc:sldChg>
      <pc:sldChg chg="add del">
        <pc:chgData name="Hung Nguyen" userId="S::17520542@gm.uit.edu.vn::18d8fa82-d089-4ff4-9432-2822a5360464" providerId="AD" clId="Web-{12BB0E46-5AC6-9F5D-F1C8-B9DDCBE3D1D9}" dt="2018-11-10T06:24:39.139" v="197"/>
        <pc:sldMkLst>
          <pc:docMk/>
          <pc:sldMk cId="707730086" sldId="266"/>
        </pc:sldMkLst>
      </pc:sldChg>
    </pc:docChg>
  </pc:docChgLst>
  <pc:docChgLst>
    <pc:chgData name="Hung Nguyen" userId="S::17520542@gm.uit.edu.vn::18d8fa82-d089-4ff4-9432-2822a5360464" providerId="AD" clId="Web-{521476AE-AAAC-268C-C429-21D6EF7D06E1}"/>
    <pc:docChg chg="addSld delSld modSld">
      <pc:chgData name="Hung Nguyen" userId="S::17520542@gm.uit.edu.vn::18d8fa82-d089-4ff4-9432-2822a5360464" providerId="AD" clId="Web-{521476AE-AAAC-268C-C429-21D6EF7D06E1}" dt="2018-11-10T06:38:26.609" v="166" actId="1076"/>
      <pc:docMkLst>
        <pc:docMk/>
      </pc:docMkLst>
      <pc:sldChg chg="del">
        <pc:chgData name="Hung Nguyen" userId="S::17520542@gm.uit.edu.vn::18d8fa82-d089-4ff4-9432-2822a5360464" providerId="AD" clId="Web-{521476AE-AAAC-268C-C429-21D6EF7D06E1}" dt="2018-11-10T06:29:48.525" v="0"/>
        <pc:sldMkLst>
          <pc:docMk/>
          <pc:sldMk cId="3182907556" sldId="262"/>
        </pc:sldMkLst>
      </pc:sldChg>
      <pc:sldChg chg="addSp delSp modSp">
        <pc:chgData name="Hung Nguyen" userId="S::17520542@gm.uit.edu.vn::18d8fa82-d089-4ff4-9432-2822a5360464" providerId="AD" clId="Web-{521476AE-AAAC-268C-C429-21D6EF7D06E1}" dt="2018-11-10T06:36:15.760" v="127" actId="20577"/>
        <pc:sldMkLst>
          <pc:docMk/>
          <pc:sldMk cId="772515340" sldId="265"/>
        </pc:sldMkLst>
        <pc:spChg chg="mod">
          <ac:chgData name="Hung Nguyen" userId="S::17520542@gm.uit.edu.vn::18d8fa82-d089-4ff4-9432-2822a5360464" providerId="AD" clId="Web-{521476AE-AAAC-268C-C429-21D6EF7D06E1}" dt="2018-11-10T06:34:05.348" v="97" actId="20577"/>
          <ac:spMkLst>
            <pc:docMk/>
            <pc:sldMk cId="772515340" sldId="265"/>
            <ac:spMk id="2" creationId="{7C5288D1-25E0-473F-9D2A-7932BCCEAA74}"/>
          </ac:spMkLst>
        </pc:spChg>
        <pc:spChg chg="mod">
          <ac:chgData name="Hung Nguyen" userId="S::17520542@gm.uit.edu.vn::18d8fa82-d089-4ff4-9432-2822a5360464" providerId="AD" clId="Web-{521476AE-AAAC-268C-C429-21D6EF7D06E1}" dt="2018-11-10T06:36:15.760" v="127" actId="20577"/>
          <ac:spMkLst>
            <pc:docMk/>
            <pc:sldMk cId="772515340" sldId="265"/>
            <ac:spMk id="3" creationId="{28BB8443-9160-4FB5-91D3-BD17FF92ED30}"/>
          </ac:spMkLst>
        </pc:spChg>
        <pc:spChg chg="add del">
          <ac:chgData name="Hung Nguyen" userId="S::17520542@gm.uit.edu.vn::18d8fa82-d089-4ff4-9432-2822a5360464" providerId="AD" clId="Web-{521476AE-AAAC-268C-C429-21D6EF7D06E1}" dt="2018-11-10T06:34:30.693" v="112"/>
          <ac:spMkLst>
            <pc:docMk/>
            <pc:sldMk cId="772515340" sldId="265"/>
            <ac:spMk id="4" creationId="{FE4CD19B-7A54-44F1-BA7A-DDE580593F9C}"/>
          </ac:spMkLst>
        </pc:spChg>
      </pc:sldChg>
      <pc:sldChg chg="addSp delSp modSp new">
        <pc:chgData name="Hung Nguyen" userId="S::17520542@gm.uit.edu.vn::18d8fa82-d089-4ff4-9432-2822a5360464" providerId="AD" clId="Web-{521476AE-AAAC-268C-C429-21D6EF7D06E1}" dt="2018-11-10T06:33:16.378" v="90" actId="14100"/>
        <pc:sldMkLst>
          <pc:docMk/>
          <pc:sldMk cId="2817132908" sldId="266"/>
        </pc:sldMkLst>
        <pc:spChg chg="mod">
          <ac:chgData name="Hung Nguyen" userId="S::17520542@gm.uit.edu.vn::18d8fa82-d089-4ff4-9432-2822a5360464" providerId="AD" clId="Web-{521476AE-AAAC-268C-C429-21D6EF7D06E1}" dt="2018-11-10T06:33:16.378" v="90" actId="14100"/>
          <ac:spMkLst>
            <pc:docMk/>
            <pc:sldMk cId="2817132908" sldId="266"/>
            <ac:spMk id="2" creationId="{BE0A97F6-C437-4614-BFC8-33FF2CCCD6BD}"/>
          </ac:spMkLst>
        </pc:spChg>
        <pc:spChg chg="add del mod">
          <ac:chgData name="Hung Nguyen" userId="S::17520542@gm.uit.edu.vn::18d8fa82-d089-4ff4-9432-2822a5360464" providerId="AD" clId="Web-{521476AE-AAAC-268C-C429-21D6EF7D06E1}" dt="2018-11-10T06:33:09.659" v="87" actId="20577"/>
          <ac:spMkLst>
            <pc:docMk/>
            <pc:sldMk cId="2817132908" sldId="266"/>
            <ac:spMk id="3" creationId="{963831C3-712C-45E7-81A5-1E31AF56D885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35.454" v="67" actId="1076"/>
          <ac:spMkLst>
            <pc:docMk/>
            <pc:sldMk cId="2817132908" sldId="266"/>
            <ac:spMk id="4" creationId="{8DBF44AD-17BB-4A45-A0D2-FD93E646CE04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40.345" v="68" actId="1076"/>
          <ac:spMkLst>
            <pc:docMk/>
            <pc:sldMk cId="2817132908" sldId="266"/>
            <ac:spMk id="5" creationId="{0A5B5502-D50F-4727-8CA5-702ED1BE81CD}"/>
          </ac:spMkLst>
        </pc:spChg>
        <pc:spChg chg="add del">
          <ac:chgData name="Hung Nguyen" userId="S::17520542@gm.uit.edu.vn::18d8fa82-d089-4ff4-9432-2822a5360464" providerId="AD" clId="Web-{521476AE-AAAC-268C-C429-21D6EF7D06E1}" dt="2018-11-10T06:30:59.872" v="24"/>
          <ac:spMkLst>
            <pc:docMk/>
            <pc:sldMk cId="2817132908" sldId="266"/>
            <ac:spMk id="6" creationId="{0A5B5502-D50F-4727-8CA5-702ED1BE81CD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48.470" v="70" actId="1076"/>
          <ac:spMkLst>
            <pc:docMk/>
            <pc:sldMk cId="2817132908" sldId="266"/>
            <ac:spMk id="7" creationId="{99661EE3-53CD-4F21-8411-F479AEA8A1C2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52.064" v="71" actId="1076"/>
          <ac:spMkLst>
            <pc:docMk/>
            <pc:sldMk cId="2817132908" sldId="266"/>
            <ac:spMk id="12" creationId="{46337112-1371-444D-82B1-89F1C84356E1}"/>
          </ac:spMkLst>
        </pc:spChg>
        <pc:spChg chg="add mod">
          <ac:chgData name="Hung Nguyen" userId="S::17520542@gm.uit.edu.vn::18d8fa82-d089-4ff4-9432-2822a5360464" providerId="AD" clId="Web-{521476AE-AAAC-268C-C429-21D6EF7D06E1}" dt="2018-11-10T06:32:45.033" v="69" actId="1076"/>
          <ac:spMkLst>
            <pc:docMk/>
            <pc:sldMk cId="2817132908" sldId="266"/>
            <ac:spMk id="13" creationId="{CE424B22-9D34-40AB-8FE2-B9758D0A3873}"/>
          </ac:spMkLst>
        </pc:spChg>
        <pc:graphicFrameChg chg="add del mod ord modGraphic">
          <ac:chgData name="Hung Nguyen" userId="S::17520542@gm.uit.edu.vn::18d8fa82-d089-4ff4-9432-2822a5360464" providerId="AD" clId="Web-{521476AE-AAAC-268C-C429-21D6EF7D06E1}" dt="2018-11-10T06:31:28.342" v="38"/>
          <ac:graphicFrameMkLst>
            <pc:docMk/>
            <pc:sldMk cId="2817132908" sldId="266"/>
            <ac:graphicFrameMk id="8" creationId="{727B1CE1-F79A-4C26-8017-6B4E05972C34}"/>
          </ac:graphicFrameMkLst>
        </pc:graphicFrameChg>
        <pc:graphicFrameChg chg="add del mod ord modGraphic">
          <ac:chgData name="Hung Nguyen" userId="S::17520542@gm.uit.edu.vn::18d8fa82-d089-4ff4-9432-2822a5360464" providerId="AD" clId="Web-{521476AE-AAAC-268C-C429-21D6EF7D06E1}" dt="2018-11-10T06:31:36.030" v="40"/>
          <ac:graphicFrameMkLst>
            <pc:docMk/>
            <pc:sldMk cId="2817132908" sldId="266"/>
            <ac:graphicFrameMk id="10" creationId="{C276E77B-73F5-4E6C-B743-A064BC4D9FF0}"/>
          </ac:graphicFrameMkLst>
        </pc:graphicFrameChg>
      </pc:sldChg>
      <pc:sldChg chg="modSp add">
        <pc:chgData name="Hung Nguyen" userId="S::17520542@gm.uit.edu.vn::18d8fa82-d089-4ff4-9432-2822a5360464" providerId="AD" clId="Web-{521476AE-AAAC-268C-C429-21D6EF7D06E1}" dt="2018-11-10T06:37:22.560" v="153" actId="20577"/>
        <pc:sldMkLst>
          <pc:docMk/>
          <pc:sldMk cId="1955007093" sldId="267"/>
        </pc:sldMkLst>
        <pc:spChg chg="mod">
          <ac:chgData name="Hung Nguyen" userId="S::17520542@gm.uit.edu.vn::18d8fa82-d089-4ff4-9432-2822a5360464" providerId="AD" clId="Web-{521476AE-AAAC-268C-C429-21D6EF7D06E1}" dt="2018-11-10T06:37:07.403" v="143" actId="20577"/>
          <ac:spMkLst>
            <pc:docMk/>
            <pc:sldMk cId="1955007093" sldId="267"/>
            <ac:spMk id="3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7:11.934" v="147" actId="20577"/>
          <ac:spMkLst>
            <pc:docMk/>
            <pc:sldMk cId="1955007093" sldId="267"/>
            <ac:spMk id="6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7:16.856" v="151" actId="20577"/>
          <ac:spMkLst>
            <pc:docMk/>
            <pc:sldMk cId="1955007093" sldId="267"/>
            <ac:spMk id="10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7:22.560" v="153" actId="20577"/>
          <ac:spMkLst>
            <pc:docMk/>
            <pc:sldMk cId="1955007093" sldId="267"/>
            <ac:spMk id="14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6:56.636" v="140" actId="14100"/>
          <ac:spMkLst>
            <pc:docMk/>
            <pc:sldMk cId="1955007093" sldId="267"/>
            <ac:spMk id="23554" creationId="{00000000-0000-0000-0000-000000000000}"/>
          </ac:spMkLst>
        </pc:spChg>
      </pc:sldChg>
      <pc:sldChg chg="modSp add">
        <pc:chgData name="Hung Nguyen" userId="S::17520542@gm.uit.edu.vn::18d8fa82-d089-4ff4-9432-2822a5360464" providerId="AD" clId="Web-{521476AE-AAAC-268C-C429-21D6EF7D06E1}" dt="2018-11-10T06:38:26.609" v="166" actId="1076"/>
        <pc:sldMkLst>
          <pc:docMk/>
          <pc:sldMk cId="1831921932" sldId="268"/>
        </pc:sldMkLst>
        <pc:spChg chg="mod">
          <ac:chgData name="Hung Nguyen" userId="S::17520542@gm.uit.edu.vn::18d8fa82-d089-4ff4-9432-2822a5360464" providerId="AD" clId="Web-{521476AE-AAAC-268C-C429-21D6EF7D06E1}" dt="2018-11-10T06:38:22.296" v="163" actId="20577"/>
          <ac:spMkLst>
            <pc:docMk/>
            <pc:sldMk cId="1831921932" sldId="268"/>
            <ac:spMk id="3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8:24.890" v="165" actId="1076"/>
          <ac:spMkLst>
            <pc:docMk/>
            <pc:sldMk cId="1831921932" sldId="268"/>
            <ac:spMk id="6" creationId="{00000000-0000-0000-0000-000000000000}"/>
          </ac:spMkLst>
        </pc:spChg>
        <pc:spChg chg="mod">
          <ac:chgData name="Hung Nguyen" userId="S::17520542@gm.uit.edu.vn::18d8fa82-d089-4ff4-9432-2822a5360464" providerId="AD" clId="Web-{521476AE-AAAC-268C-C429-21D6EF7D06E1}" dt="2018-11-10T06:38:26.609" v="166" actId="1076"/>
          <ac:spMkLst>
            <pc:docMk/>
            <pc:sldMk cId="1831921932" sldId="268"/>
            <ac:spMk id="7" creationId="{00000000-0000-0000-0000-000000000000}"/>
          </ac:spMkLst>
        </pc:spChg>
      </pc:sldChg>
    </pc:docChg>
  </pc:docChgLst>
  <pc:docChgLst>
    <pc:chgData name="Hung Nguyen" userId="S::17520542@gm.uit.edu.vn::18d8fa82-d089-4ff4-9432-2822a5360464" providerId="AD" clId="Web-{B47044CA-40AE-3324-F100-C236493764CD}"/>
    <pc:docChg chg="addSld delSld modSld sldOrd">
      <pc:chgData name="Hung Nguyen" userId="S::17520542@gm.uit.edu.vn::18d8fa82-d089-4ff4-9432-2822a5360464" providerId="AD" clId="Web-{B47044CA-40AE-3324-F100-C236493764CD}" dt="2018-11-10T06:09:43.852" v="539"/>
      <pc:docMkLst>
        <pc:docMk/>
      </pc:docMkLst>
      <pc:sldChg chg="del">
        <pc:chgData name="Hung Nguyen" userId="S::17520542@gm.uit.edu.vn::18d8fa82-d089-4ff4-9432-2822a5360464" providerId="AD" clId="Web-{B47044CA-40AE-3324-F100-C236493764CD}" dt="2018-11-10T05:40:17.564" v="5"/>
        <pc:sldMkLst>
          <pc:docMk/>
          <pc:sldMk cId="109857222" sldId="256"/>
        </pc:sldMkLst>
      </pc:sldChg>
      <pc:sldChg chg="modSp new">
        <pc:chgData name="Hung Nguyen" userId="S::17520542@gm.uit.edu.vn::18d8fa82-d089-4ff4-9432-2822a5360464" providerId="AD" clId="Web-{B47044CA-40AE-3324-F100-C236493764CD}" dt="2018-11-10T06:07:17.658" v="513" actId="20577"/>
        <pc:sldMkLst>
          <pc:docMk/>
          <pc:sldMk cId="1684817000" sldId="257"/>
        </pc:sldMkLst>
        <pc:spChg chg="mod">
          <ac:chgData name="Hung Nguyen" userId="S::17520542@gm.uit.edu.vn::18d8fa82-d089-4ff4-9432-2822a5360464" providerId="AD" clId="Web-{B47044CA-40AE-3324-F100-C236493764CD}" dt="2018-11-10T05:46:48.957" v="12" actId="20577"/>
          <ac:spMkLst>
            <pc:docMk/>
            <pc:sldMk cId="1684817000" sldId="257"/>
            <ac:spMk id="2" creationId="{0CD695A1-BE0C-4025-B178-BB8A3A300358}"/>
          </ac:spMkLst>
        </pc:spChg>
        <pc:spChg chg="mod">
          <ac:chgData name="Hung Nguyen" userId="S::17520542@gm.uit.edu.vn::18d8fa82-d089-4ff4-9432-2822a5360464" providerId="AD" clId="Web-{B47044CA-40AE-3324-F100-C236493764CD}" dt="2018-11-10T06:07:17.658" v="513" actId="20577"/>
          <ac:spMkLst>
            <pc:docMk/>
            <pc:sldMk cId="1684817000" sldId="257"/>
            <ac:spMk id="3" creationId="{91DEC719-A29C-41B3-89C1-C4EA8C4A164B}"/>
          </ac:spMkLst>
        </pc:spChg>
      </pc:sldChg>
      <pc:sldChg chg="new del">
        <pc:chgData name="Hung Nguyen" userId="S::17520542@gm.uit.edu.vn::18d8fa82-d089-4ff4-9432-2822a5360464" providerId="AD" clId="Web-{B47044CA-40AE-3324-F100-C236493764CD}" dt="2018-11-10T05:40:12.439" v="1"/>
        <pc:sldMkLst>
          <pc:docMk/>
          <pc:sldMk cId="3162701625" sldId="257"/>
        </pc:sldMkLst>
      </pc:sldChg>
      <pc:sldChg chg="addSp delSp modSp new mod modClrScheme chgLayout">
        <pc:chgData name="Hung Nguyen" userId="S::17520542@gm.uit.edu.vn::18d8fa82-d089-4ff4-9432-2822a5360464" providerId="AD" clId="Web-{B47044CA-40AE-3324-F100-C236493764CD}" dt="2018-11-10T06:04:40.541" v="398"/>
        <pc:sldMkLst>
          <pc:docMk/>
          <pc:sldMk cId="4186787132" sldId="258"/>
        </pc:sldMkLst>
        <pc:spChg chg="mod ord">
          <ac:chgData name="Hung Nguyen" userId="S::17520542@gm.uit.edu.vn::18d8fa82-d089-4ff4-9432-2822a5360464" providerId="AD" clId="Web-{B47044CA-40AE-3324-F100-C236493764CD}" dt="2018-11-10T06:04:28.822" v="396"/>
          <ac:spMkLst>
            <pc:docMk/>
            <pc:sldMk cId="4186787132" sldId="258"/>
            <ac:spMk id="2" creationId="{46972A93-3516-4266-B9D7-829498602226}"/>
          </ac:spMkLst>
        </pc:spChg>
        <pc:spChg chg="mod ord">
          <ac:chgData name="Hung Nguyen" userId="S::17520542@gm.uit.edu.vn::18d8fa82-d089-4ff4-9432-2822a5360464" providerId="AD" clId="Web-{B47044CA-40AE-3324-F100-C236493764CD}" dt="2018-11-10T06:04:28.822" v="395"/>
          <ac:spMkLst>
            <pc:docMk/>
            <pc:sldMk cId="4186787132" sldId="258"/>
            <ac:spMk id="3" creationId="{F0560927-A7B6-435F-9DD1-98B64C4532AA}"/>
          </ac:spMkLst>
        </pc:spChg>
        <pc:spChg chg="add del mod ord">
          <ac:chgData name="Hung Nguyen" userId="S::17520542@gm.uit.edu.vn::18d8fa82-d089-4ff4-9432-2822a5360464" providerId="AD" clId="Web-{B47044CA-40AE-3324-F100-C236493764CD}" dt="2018-11-10T05:50:57.594" v="144"/>
          <ac:spMkLst>
            <pc:docMk/>
            <pc:sldMk cId="4186787132" sldId="258"/>
            <ac:spMk id="4" creationId="{07795078-37C6-4512-BDCE-A0424C7373DC}"/>
          </ac:spMkLst>
        </pc:spChg>
        <pc:spChg chg="add del mod">
          <ac:chgData name="Hung Nguyen" userId="S::17520542@gm.uit.edu.vn::18d8fa82-d089-4ff4-9432-2822a5360464" providerId="AD" clId="Web-{B47044CA-40AE-3324-F100-C236493764CD}" dt="2018-11-10T05:50:28.515" v="141"/>
          <ac:spMkLst>
            <pc:docMk/>
            <pc:sldMk cId="4186787132" sldId="258"/>
            <ac:spMk id="5" creationId="{0EF67532-4614-4984-B073-BC328DDCD443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94"/>
          <ac:spMkLst>
            <pc:docMk/>
            <pc:sldMk cId="4186787132" sldId="258"/>
            <ac:spMk id="6" creationId="{45034A46-BB51-4FE0-9167-8D3524770D96}"/>
          </ac:spMkLst>
        </pc:spChg>
        <pc:spChg chg="add del">
          <ac:chgData name="Hung Nguyen" userId="S::17520542@gm.uit.edu.vn::18d8fa82-d089-4ff4-9432-2822a5360464" providerId="AD" clId="Web-{B47044CA-40AE-3324-F100-C236493764CD}" dt="2018-11-10T05:51:07.470" v="147"/>
          <ac:spMkLst>
            <pc:docMk/>
            <pc:sldMk cId="4186787132" sldId="258"/>
            <ac:spMk id="7" creationId="{45034A46-BB51-4FE0-9167-8D3524770D96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93"/>
          <ac:spMkLst>
            <pc:docMk/>
            <pc:sldMk cId="4186787132" sldId="258"/>
            <ac:spMk id="8" creationId="{E86471E5-650D-496E-ABCD-71BF0BF54A13}"/>
          </ac:spMkLst>
        </pc:spChg>
        <pc:spChg chg="add del">
          <ac:chgData name="Hung Nguyen" userId="S::17520542@gm.uit.edu.vn::18d8fa82-d089-4ff4-9432-2822a5360464" providerId="AD" clId="Web-{B47044CA-40AE-3324-F100-C236493764CD}" dt="2018-11-10T05:51:19.126" v="150"/>
          <ac:spMkLst>
            <pc:docMk/>
            <pc:sldMk cId="4186787132" sldId="258"/>
            <ac:spMk id="9" creationId="{AD689734-6A3A-48D5-8F1B-2EA6AB4117CB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92"/>
          <ac:spMkLst>
            <pc:docMk/>
            <pc:sldMk cId="4186787132" sldId="258"/>
            <ac:spMk id="10" creationId="{F03246DC-E3F6-4556-BD0F-6FD869CDE7DD}"/>
          </ac:spMkLst>
        </pc:spChg>
        <pc:spChg chg="add del">
          <ac:chgData name="Hung Nguyen" userId="S::17520542@gm.uit.edu.vn::18d8fa82-d089-4ff4-9432-2822a5360464" providerId="AD" clId="Web-{B47044CA-40AE-3324-F100-C236493764CD}" dt="2018-11-10T05:52:14.848" v="155"/>
          <ac:spMkLst>
            <pc:docMk/>
            <pc:sldMk cId="4186787132" sldId="258"/>
            <ac:spMk id="11" creationId="{95CDE8D6-3C29-46A6-A062-C36E8473CCE9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38.291" v="397"/>
          <ac:spMkLst>
            <pc:docMk/>
            <pc:sldMk cId="4186787132" sldId="258"/>
            <ac:spMk id="12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06" v="384"/>
          <ac:spMkLst>
            <pc:docMk/>
            <pc:sldMk cId="4186787132" sldId="258"/>
            <ac:spMk id="13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40.541" v="398"/>
          <ac:spMkLst>
            <pc:docMk/>
            <pc:sldMk cId="4186787132" sldId="258"/>
            <ac:spMk id="14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90"/>
          <ac:spMkLst>
            <pc:docMk/>
            <pc:sldMk cId="4186787132" sldId="258"/>
            <ac:spMk id="15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89"/>
          <ac:spMkLst>
            <pc:docMk/>
            <pc:sldMk cId="4186787132" sldId="258"/>
            <ac:spMk id="16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88"/>
          <ac:spMkLst>
            <pc:docMk/>
            <pc:sldMk cId="4186787132" sldId="258"/>
            <ac:spMk id="17" creationId="{F3C414EA-6B14-46E9-8B7B-CC57F77AFFF1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22" v="387"/>
          <ac:spMkLst>
            <pc:docMk/>
            <pc:sldMk cId="4186787132" sldId="258"/>
            <ac:spMk id="18" creationId="{B5985455-4C72-4746-BEE1-1BB7C33E734A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06" v="386"/>
          <ac:spMkLst>
            <pc:docMk/>
            <pc:sldMk cId="4186787132" sldId="258"/>
            <ac:spMk id="19" creationId="{7454FB13-9D0D-47C0-8BEB-F8F5F2E3BD49}"/>
          </ac:spMkLst>
        </pc:spChg>
        <pc:spChg chg="add mod">
          <ac:chgData name="Hung Nguyen" userId="S::17520542@gm.uit.edu.vn::18d8fa82-d089-4ff4-9432-2822a5360464" providerId="AD" clId="Web-{B47044CA-40AE-3324-F100-C236493764CD}" dt="2018-11-10T06:04:28.806" v="385"/>
          <ac:spMkLst>
            <pc:docMk/>
            <pc:sldMk cId="4186787132" sldId="258"/>
            <ac:spMk id="20" creationId="{EA45B3F2-5267-44A4-813B-448E4CFBC9E2}"/>
          </ac:spMkLst>
        </pc:spChg>
      </pc:sldChg>
      <pc:sldChg chg="addSp delSp modSp new mod ord modClrScheme chgLayout">
        <pc:chgData name="Hung Nguyen" userId="S::17520542@gm.uit.edu.vn::18d8fa82-d089-4ff4-9432-2822a5360464" providerId="AD" clId="Web-{B47044CA-40AE-3324-F100-C236493764CD}" dt="2018-11-10T06:01:30.925" v="318" actId="20577"/>
        <pc:sldMkLst>
          <pc:docMk/>
          <pc:sldMk cId="4050189599" sldId="259"/>
        </pc:sldMkLst>
        <pc:spChg chg="mod ord">
          <ac:chgData name="Hung Nguyen" userId="S::17520542@gm.uit.edu.vn::18d8fa82-d089-4ff4-9432-2822a5360464" providerId="AD" clId="Web-{B47044CA-40AE-3324-F100-C236493764CD}" dt="2018-11-10T05:58:39.991" v="194"/>
          <ac:spMkLst>
            <pc:docMk/>
            <pc:sldMk cId="4050189599" sldId="259"/>
            <ac:spMk id="2" creationId="{42ED7A7F-0424-4825-BCE9-3728FC65B66B}"/>
          </ac:spMkLst>
        </pc:spChg>
        <pc:spChg chg="mod ord">
          <ac:chgData name="Hung Nguyen" userId="S::17520542@gm.uit.edu.vn::18d8fa82-d089-4ff4-9432-2822a5360464" providerId="AD" clId="Web-{B47044CA-40AE-3324-F100-C236493764CD}" dt="2018-11-10T06:01:30.925" v="318" actId="20577"/>
          <ac:spMkLst>
            <pc:docMk/>
            <pc:sldMk cId="4050189599" sldId="259"/>
            <ac:spMk id="3" creationId="{4DB48C2B-7613-4CE4-90C1-FF6DB5CD6F29}"/>
          </ac:spMkLst>
        </pc:spChg>
        <pc:spChg chg="add del mod ord">
          <ac:chgData name="Hung Nguyen" userId="S::17520542@gm.uit.edu.vn::18d8fa82-d089-4ff4-9432-2822a5360464" providerId="AD" clId="Web-{B47044CA-40AE-3324-F100-C236493764CD}" dt="2018-11-10T06:00:14.417" v="307"/>
          <ac:spMkLst>
            <pc:docMk/>
            <pc:sldMk cId="4050189599" sldId="259"/>
            <ac:spMk id="4" creationId="{AF2D33D8-8C18-45A0-9C99-C5A70C1E0FA4}"/>
          </ac:spMkLst>
        </pc:spChg>
        <pc:picChg chg="add mod ord">
          <ac:chgData name="Hung Nguyen" userId="S::17520542@gm.uit.edu.vn::18d8fa82-d089-4ff4-9432-2822a5360464" providerId="AD" clId="Web-{B47044CA-40AE-3324-F100-C236493764CD}" dt="2018-11-10T06:00:20.871" v="309" actId="14100"/>
          <ac:picMkLst>
            <pc:docMk/>
            <pc:sldMk cId="4050189599" sldId="259"/>
            <ac:picMk id="5" creationId="{17504007-CFE8-4BF3-9F1B-65D495062509}"/>
          </ac:picMkLst>
        </pc:picChg>
      </pc:sldChg>
      <pc:sldChg chg="modSp new">
        <pc:chgData name="Hung Nguyen" userId="S::17520542@gm.uit.edu.vn::18d8fa82-d089-4ff4-9432-2822a5360464" providerId="AD" clId="Web-{B47044CA-40AE-3324-F100-C236493764CD}" dt="2018-11-10T06:06:35.765" v="473" actId="20577"/>
        <pc:sldMkLst>
          <pc:docMk/>
          <pc:sldMk cId="552777178" sldId="260"/>
        </pc:sldMkLst>
        <pc:spChg chg="mod">
          <ac:chgData name="Hung Nguyen" userId="S::17520542@gm.uit.edu.vn::18d8fa82-d089-4ff4-9432-2822a5360464" providerId="AD" clId="Web-{B47044CA-40AE-3324-F100-C236493764CD}" dt="2018-11-10T06:05:30.934" v="404" actId="20577"/>
          <ac:spMkLst>
            <pc:docMk/>
            <pc:sldMk cId="552777178" sldId="260"/>
            <ac:spMk id="2" creationId="{449969C7-A603-46F8-8248-104570D9E061}"/>
          </ac:spMkLst>
        </pc:spChg>
        <pc:spChg chg="mod">
          <ac:chgData name="Hung Nguyen" userId="S::17520542@gm.uit.edu.vn::18d8fa82-d089-4ff4-9432-2822a5360464" providerId="AD" clId="Web-{B47044CA-40AE-3324-F100-C236493764CD}" dt="2018-11-10T06:06:35.765" v="473" actId="20577"/>
          <ac:spMkLst>
            <pc:docMk/>
            <pc:sldMk cId="552777178" sldId="260"/>
            <ac:spMk id="3" creationId="{19A89C6F-0201-4EFA-BE89-9B5CCFC5674B}"/>
          </ac:spMkLst>
        </pc:spChg>
      </pc:sldChg>
      <pc:sldChg chg="new del">
        <pc:chgData name="Hung Nguyen" userId="S::17520542@gm.uit.edu.vn::18d8fa82-d089-4ff4-9432-2822a5360464" providerId="AD" clId="Web-{B47044CA-40AE-3324-F100-C236493764CD}" dt="2018-11-10T06:07:20.377" v="516"/>
        <pc:sldMkLst>
          <pc:docMk/>
          <pc:sldMk cId="2596949324" sldId="261"/>
        </pc:sldMkLst>
      </pc:sldChg>
      <pc:sldChg chg="new del">
        <pc:chgData name="Hung Nguyen" userId="S::17520542@gm.uit.edu.vn::18d8fa82-d089-4ff4-9432-2822a5360464" providerId="AD" clId="Web-{B47044CA-40AE-3324-F100-C236493764CD}" dt="2018-11-10T06:07:38.299" v="522"/>
        <pc:sldMkLst>
          <pc:docMk/>
          <pc:sldMk cId="3707789195" sldId="261"/>
        </pc:sldMkLst>
      </pc:sldChg>
      <pc:sldChg chg="modSp add modTransition">
        <pc:chgData name="Hung Nguyen" userId="S::17520542@gm.uit.edu.vn::18d8fa82-d089-4ff4-9432-2822a5360464" providerId="AD" clId="Web-{B47044CA-40AE-3324-F100-C236493764CD}" dt="2018-11-10T06:09:43.852" v="539"/>
        <pc:sldMkLst>
          <pc:docMk/>
          <pc:sldMk cId="3182907556" sldId="262"/>
        </pc:sldMkLst>
        <pc:spChg chg="mod">
          <ac:chgData name="Hung Nguyen" userId="S::17520542@gm.uit.edu.vn::18d8fa82-d089-4ff4-9432-2822a5360464" providerId="AD" clId="Web-{B47044CA-40AE-3324-F100-C236493764CD}" dt="2018-11-10T06:08:35.365" v="535" actId="20577"/>
          <ac:spMkLst>
            <pc:docMk/>
            <pc:sldMk cId="3182907556" sldId="262"/>
            <ac:spMk id="2" creationId="{00000000-0000-0000-0000-000000000000}"/>
          </ac:spMkLst>
        </pc:spChg>
        <pc:spChg chg="mod">
          <ac:chgData name="Hung Nguyen" userId="S::17520542@gm.uit.edu.vn::18d8fa82-d089-4ff4-9432-2822a5360464" providerId="AD" clId="Web-{B47044CA-40AE-3324-F100-C236493764CD}" dt="2018-11-10T06:07:33.674" v="519" actId="20577"/>
          <ac:spMkLst>
            <pc:docMk/>
            <pc:sldMk cId="3182907556" sldId="262"/>
            <ac:spMk id="5" creationId="{00000000-0000-0000-0000-000000000000}"/>
          </ac:spMkLst>
        </pc:spChg>
        <pc:spChg chg="mod">
          <ac:chgData name="Hung Nguyen" userId="S::17520542@gm.uit.edu.vn::18d8fa82-d089-4ff4-9432-2822a5360464" providerId="AD" clId="Web-{B47044CA-40AE-3324-F100-C236493764CD}" dt="2018-11-10T06:07:56.035" v="525" actId="20577"/>
          <ac:spMkLst>
            <pc:docMk/>
            <pc:sldMk cId="3182907556" sldId="262"/>
            <ac:spMk id="6" creationId="{00000000-0000-0000-0000-000000000000}"/>
          </ac:spMkLst>
        </pc:spChg>
        <pc:spChg chg="mod">
          <ac:chgData name="Hung Nguyen" userId="S::17520542@gm.uit.edu.vn::18d8fa82-d089-4ff4-9432-2822a5360464" providerId="AD" clId="Web-{B47044CA-40AE-3324-F100-C236493764CD}" dt="2018-11-10T06:08:43.506" v="536" actId="20577"/>
          <ac:spMkLst>
            <pc:docMk/>
            <pc:sldMk cId="3182907556" sldId="262"/>
            <ac:spMk id="8" creationId="{00000000-0000-0000-0000-000000000000}"/>
          </ac:spMkLst>
        </pc:spChg>
        <pc:spChg chg="mod">
          <ac:chgData name="Hung Nguyen" userId="S::17520542@gm.uit.edu.vn::18d8fa82-d089-4ff4-9432-2822a5360464" providerId="AD" clId="Web-{B47044CA-40AE-3324-F100-C236493764CD}" dt="2018-11-10T06:08:46.553" v="537" actId="20577"/>
          <ac:spMkLst>
            <pc:docMk/>
            <pc:sldMk cId="3182907556" sldId="262"/>
            <ac:spMk id="10" creationId="{00000000-0000-0000-0000-000000000000}"/>
          </ac:spMkLst>
        </pc:spChg>
      </pc:sldChg>
      <pc:sldChg chg="new">
        <pc:chgData name="Hung Nguyen" userId="S::17520542@gm.uit.edu.vn::18d8fa82-d089-4ff4-9432-2822a5360464" providerId="AD" clId="Web-{B47044CA-40AE-3324-F100-C236493764CD}" dt="2018-11-10T06:08:55.163" v="538"/>
        <pc:sldMkLst>
          <pc:docMk/>
          <pc:sldMk cId="416299604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613C-C334-4C81-9B6F-B5D316CBC922}" type="datetimeFigureOut">
              <a:rPr lang="en-US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7A9F8-79DE-4B78-A940-B07061F5321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53365C-0021-4288-BF46-96DD8242C16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6D7CF7-7779-43D8-B5BE-29B5EDC3C26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D2DDDF-0CC7-4475-9642-7E37FDA9CA1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A7F-0424-4825-BCE9-3728FC65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>
                <a:cs typeface="Calibri Light"/>
              </a:rPr>
              <a:t>Bộ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nhớ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máy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tính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8C2B-7613-4CE4-90C1-FF6DB5CD6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750"/>
              </a:spcBef>
            </a:pPr>
            <a:r>
              <a:rPr lang="en-US" dirty="0" err="1">
                <a:cs typeface="Calibri"/>
              </a:rPr>
              <a:t>Bộ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RAM </a:t>
            </a:r>
            <a:r>
              <a:rPr lang="en-US" dirty="0" err="1">
                <a:cs typeface="Calibri"/>
              </a:rPr>
              <a:t>chứa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rất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nhiều</a:t>
            </a:r>
            <a:r>
              <a:rPr lang="en-US" dirty="0">
                <a:cs typeface="Calibri"/>
              </a:rPr>
              <a:t> ô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, </a:t>
            </a:r>
            <a:endParaRPr lang="en-US" dirty="0"/>
          </a:p>
          <a:p>
            <a:pPr marL="0" lvl="1" indent="0" algn="just">
              <a:lnSpc>
                <a:spcPct val="150000"/>
              </a:lnSpc>
              <a:spcBef>
                <a:spcPts val="750"/>
              </a:spcBef>
              <a:buNone/>
            </a:pPr>
            <a:r>
              <a:rPr lang="en-US" dirty="0">
                <a:cs typeface="Calibri"/>
              </a:rPr>
              <a:t>     </a:t>
            </a:r>
            <a:r>
              <a:rPr lang="en-US" dirty="0" err="1">
                <a:cs typeface="Calibri"/>
              </a:rPr>
              <a:t>mỗi</a:t>
            </a:r>
            <a:r>
              <a:rPr lang="en-US" dirty="0">
                <a:cs typeface="Calibri"/>
              </a:rPr>
              <a:t> ô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kích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th</a:t>
            </a:r>
            <a:r>
              <a:rPr lang="vi-VN" dirty="0" err="1">
                <a:latin typeface="Calibri"/>
                <a:cs typeface="Calibri"/>
              </a:rPr>
              <a:t>ướ</a:t>
            </a:r>
            <a:r>
              <a:rPr lang="en-US" dirty="0">
                <a:cs typeface="Calibri"/>
              </a:rPr>
              <a:t>c 1 byte.</a:t>
            </a:r>
          </a:p>
          <a:p>
            <a:pPr marL="342900" lvl="1" indent="-342900" algn="just">
              <a:lnSpc>
                <a:spcPct val="150000"/>
              </a:lnSpc>
              <a:spcBef>
                <a:spcPts val="750"/>
              </a:spcBef>
            </a:pPr>
            <a:r>
              <a:rPr lang="en-US" dirty="0" err="1">
                <a:cs typeface="Calibri"/>
              </a:rPr>
              <a:t>Mỗi</a:t>
            </a:r>
            <a:r>
              <a:rPr lang="en-US" dirty="0">
                <a:cs typeface="Calibri"/>
              </a:rPr>
              <a:t> ô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đị</a:t>
            </a:r>
            <a:r>
              <a:rPr lang="en-US" dirty="0">
                <a:cs typeface="Calibri"/>
              </a:rPr>
              <a:t>a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duy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nhất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đị</a:t>
            </a:r>
            <a:r>
              <a:rPr lang="en-US" dirty="0">
                <a:cs typeface="Calibri"/>
              </a:rPr>
              <a:t>a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này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đượ</a:t>
            </a:r>
            <a:r>
              <a:rPr lang="en-US" dirty="0">
                <a:cs typeface="Calibri"/>
              </a:rPr>
              <a:t>c </a:t>
            </a:r>
            <a:r>
              <a:rPr lang="vi-VN" dirty="0" err="1">
                <a:latin typeface="Calibri"/>
                <a:cs typeface="Calibri"/>
              </a:rPr>
              <a:t>đá</a:t>
            </a:r>
            <a:r>
              <a:rPr lang="en-US" dirty="0" err="1">
                <a:cs typeface="Calibri"/>
              </a:rPr>
              <a:t>nh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 0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trở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vi-VN" dirty="0">
                <a:latin typeface="Calibri"/>
                <a:cs typeface="Calibri"/>
              </a:rPr>
              <a:t>đ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ts val="750"/>
              </a:spcBef>
            </a:pPr>
            <a:r>
              <a:rPr lang="vi-VN" dirty="0">
                <a:latin typeface="Calibri"/>
                <a:cs typeface="Calibri"/>
              </a:rPr>
              <a:t>Ram </a:t>
            </a:r>
            <a:r>
              <a:rPr lang="vi-VN" dirty="0" err="1">
                <a:latin typeface="Calibri"/>
                <a:cs typeface="Calibri"/>
              </a:rPr>
              <a:t>để</a:t>
            </a:r>
            <a:r>
              <a:rPr lang="vi-VN" dirty="0">
                <a:latin typeface="Calibri"/>
                <a:cs typeface="Calibri"/>
              </a:rPr>
              <a:t> lưu </a:t>
            </a:r>
            <a:r>
              <a:rPr lang="vi-VN" dirty="0" err="1">
                <a:latin typeface="Calibri"/>
                <a:cs typeface="Calibri"/>
              </a:rPr>
              <a:t>trữ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mã</a:t>
            </a:r>
            <a:r>
              <a:rPr lang="vi-VN" dirty="0">
                <a:latin typeface="Calibri"/>
                <a:cs typeface="Calibri"/>
              </a:rPr>
              <a:t> chương </a:t>
            </a:r>
            <a:r>
              <a:rPr lang="vi-VN" dirty="0" err="1">
                <a:latin typeface="Calibri"/>
                <a:cs typeface="Calibri"/>
              </a:rPr>
              <a:t>trình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và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dữ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liệu</a:t>
            </a:r>
            <a:r>
              <a:rPr lang="vi-VN" dirty="0">
                <a:latin typeface="Calibri"/>
                <a:cs typeface="Calibri"/>
              </a:rPr>
              <a:t> trong </a:t>
            </a:r>
            <a:r>
              <a:rPr lang="vi-VN" dirty="0" err="1">
                <a:latin typeface="Calibri"/>
                <a:cs typeface="Calibri"/>
              </a:rPr>
              <a:t>suốt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quá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trình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thực</a:t>
            </a:r>
            <a:r>
              <a:rPr lang="vi-VN" dirty="0">
                <a:latin typeface="Calibri"/>
                <a:cs typeface="Calibri"/>
              </a:rPr>
              <a:t> thi.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7504007-CFE8-4BF3-9F1B-65D495062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089" y="1825625"/>
            <a:ext cx="3821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8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1B10-ECA3-4AA7-AE80-7E3065CA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Phép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gán</a:t>
            </a:r>
            <a:r>
              <a:rPr lang="en-US" dirty="0">
                <a:cs typeface="Calibri Light"/>
              </a:rPr>
              <a:t> con </a:t>
            </a:r>
            <a:r>
              <a:rPr lang="en-US" dirty="0" err="1">
                <a:cs typeface="Calibri Light"/>
              </a:rPr>
              <a:t>trỏ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5E8-CFBC-431B-A938-E7832560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873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05740" indent="-171450">
              <a:lnSpc>
                <a:spcPct val="150000"/>
              </a:lnSpc>
              <a:spcBef>
                <a:spcPts val="1350"/>
              </a:spcBef>
            </a:pPr>
            <a:r>
              <a:rPr lang="vi-VN" dirty="0" err="1">
                <a:latin typeface="Calibri"/>
                <a:cs typeface="Calibri"/>
              </a:rPr>
              <a:t>Có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thể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gán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biến</a:t>
            </a:r>
            <a:r>
              <a:rPr lang="vi-VN" dirty="0">
                <a:latin typeface="Calibri"/>
                <a:cs typeface="Calibri"/>
              </a:rPr>
              <a:t> con </a:t>
            </a:r>
            <a:r>
              <a:rPr lang="vi-VN" dirty="0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marL="34290" indent="0">
              <a:lnSpc>
                <a:spcPct val="150000"/>
              </a:lnSpc>
              <a:spcBef>
                <a:spcPts val="1350"/>
              </a:spcBef>
              <a:buNone/>
            </a:pPr>
            <a:r>
              <a:rPr lang="vi-VN" dirty="0" err="1">
                <a:latin typeface="Calibri"/>
                <a:cs typeface="Calibri"/>
              </a:rPr>
              <a:t>int</a:t>
            </a:r>
            <a:r>
              <a:rPr lang="vi-VN" dirty="0">
                <a:latin typeface="Calibri"/>
                <a:cs typeface="Calibri"/>
              </a:rPr>
              <a:t> *p1, *p2;</a:t>
            </a:r>
            <a:br>
              <a:rPr lang="vi-VN" dirty="0">
                <a:latin typeface="Calibri"/>
                <a:cs typeface="Calibri"/>
              </a:rPr>
            </a:br>
            <a:r>
              <a:rPr lang="vi-VN" dirty="0">
                <a:latin typeface="Calibri"/>
                <a:cs typeface="Calibri"/>
              </a:rPr>
              <a:t>p2 = p1;</a:t>
            </a:r>
            <a:endParaRPr lang="en-US" dirty="0">
              <a:latin typeface="Calibri"/>
              <a:cs typeface="Calibri"/>
            </a:endParaRPr>
          </a:p>
          <a:p>
            <a:pPr marL="205740" indent="-171450">
              <a:lnSpc>
                <a:spcPct val="150000"/>
              </a:lnSpc>
              <a:spcBef>
                <a:spcPts val="1350"/>
              </a:spcBef>
              <a:buFont typeface="Symbol,Sans-Serif" panose="020B0604020202020204" pitchFamily="34" charset="0"/>
              <a:buChar char="Þ"/>
            </a:pPr>
            <a:r>
              <a:rPr lang="en-US" dirty="0">
                <a:cs typeface="Calibri"/>
              </a:rPr>
              <a:t> </a:t>
            </a:r>
            <a:r>
              <a:rPr lang="vi-VN" err="1">
                <a:latin typeface="Calibri"/>
                <a:cs typeface="Calibri"/>
              </a:rPr>
              <a:t>Gán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err="1">
                <a:latin typeface="Calibri"/>
                <a:cs typeface="Calibri"/>
              </a:rPr>
              <a:t>một</a:t>
            </a:r>
            <a:r>
              <a:rPr lang="vi-VN" dirty="0">
                <a:latin typeface="Calibri"/>
                <a:cs typeface="Calibri"/>
              </a:rPr>
              <a:t> con </a:t>
            </a:r>
            <a:r>
              <a:rPr lang="vi-VN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 cho con </a:t>
            </a:r>
            <a:r>
              <a:rPr lang="vi-VN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err="1">
                <a:latin typeface="Calibri"/>
                <a:cs typeface="Calibri"/>
              </a:rPr>
              <a:t>khác</a:t>
            </a:r>
            <a:endParaRPr lang="en-US" err="1">
              <a:latin typeface="Calibri"/>
              <a:cs typeface="Calibri"/>
            </a:endParaRPr>
          </a:p>
          <a:p>
            <a:pPr marL="205740" indent="-171450">
              <a:lnSpc>
                <a:spcPct val="150000"/>
              </a:lnSpc>
              <a:spcBef>
                <a:spcPts val="1350"/>
              </a:spcBef>
              <a:buFont typeface="Symbol,Sans-Serif" panose="020B0604020202020204" pitchFamily="34" charset="0"/>
              <a:buChar char="Þ"/>
            </a:pPr>
            <a:r>
              <a:rPr lang="en-US" dirty="0">
                <a:cs typeface="Calibri"/>
              </a:rPr>
              <a:t> </a:t>
            </a:r>
            <a:r>
              <a:rPr lang="vi-VN" dirty="0">
                <a:latin typeface="Calibri"/>
                <a:cs typeface="Calibri"/>
              </a:rPr>
              <a:t>“</a:t>
            </a:r>
            <a:r>
              <a:rPr lang="vi-VN" err="1">
                <a:latin typeface="Calibri"/>
                <a:cs typeface="Calibri"/>
              </a:rPr>
              <a:t>Chỉ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err="1">
                <a:latin typeface="Calibri"/>
                <a:cs typeface="Calibri"/>
              </a:rPr>
              <a:t>định</a:t>
            </a:r>
            <a:r>
              <a:rPr lang="vi-VN" dirty="0">
                <a:latin typeface="Calibri"/>
                <a:cs typeface="Calibri"/>
              </a:rPr>
              <a:t> p2 </a:t>
            </a:r>
            <a:r>
              <a:rPr lang="vi-VN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err="1">
                <a:latin typeface="Calibri"/>
                <a:cs typeface="Calibri"/>
              </a:rPr>
              <a:t>tới</a:t>
            </a:r>
            <a:r>
              <a:rPr lang="vi-VN" dirty="0">
                <a:latin typeface="Calibri"/>
                <a:cs typeface="Calibri"/>
              </a:rPr>
              <a:t> nơi </a:t>
            </a:r>
            <a:r>
              <a:rPr lang="vi-VN" err="1">
                <a:latin typeface="Calibri"/>
                <a:cs typeface="Calibri"/>
              </a:rPr>
              <a:t>mà</a:t>
            </a:r>
            <a:r>
              <a:rPr lang="vi-VN" dirty="0">
                <a:latin typeface="Calibri"/>
                <a:cs typeface="Calibri"/>
              </a:rPr>
              <a:t> p1 đang </a:t>
            </a:r>
            <a:r>
              <a:rPr lang="vi-VN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err="1">
                <a:latin typeface="Calibri"/>
                <a:cs typeface="Calibri"/>
              </a:rPr>
              <a:t>tới</a:t>
            </a:r>
            <a:r>
              <a:rPr lang="vi-VN" dirty="0">
                <a:latin typeface="Calibri"/>
                <a:cs typeface="Calibri"/>
              </a:rPr>
              <a:t>“</a:t>
            </a:r>
            <a:endParaRPr lang="en-US" dirty="0">
              <a:latin typeface="Calibri"/>
              <a:cs typeface="Calibri"/>
            </a:endParaRPr>
          </a:p>
          <a:p>
            <a:pPr marL="34290" indent="0">
              <a:lnSpc>
                <a:spcPct val="150000"/>
              </a:lnSpc>
              <a:spcBef>
                <a:spcPts val="1350"/>
              </a:spcBef>
              <a:buNone/>
            </a:pPr>
            <a:r>
              <a:rPr lang="vi-VN" err="1">
                <a:latin typeface="Calibri"/>
                <a:cs typeface="Calibri"/>
              </a:rPr>
              <a:t>Dễ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err="1">
                <a:latin typeface="Calibri"/>
                <a:cs typeface="Calibri"/>
              </a:rPr>
              <a:t>bị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err="1">
                <a:latin typeface="Calibri"/>
                <a:cs typeface="Calibri"/>
              </a:rPr>
              <a:t>lẫn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err="1">
                <a:latin typeface="Calibri"/>
                <a:cs typeface="Calibri"/>
              </a:rPr>
              <a:t>với</a:t>
            </a:r>
            <a:r>
              <a:rPr lang="vi-VN" dirty="0">
                <a:latin typeface="Calibri"/>
                <a:cs typeface="Calibri"/>
              </a:rPr>
              <a:t>:</a:t>
            </a:r>
            <a:r>
              <a:rPr lang="en-US" dirty="0">
                <a:cs typeface="Calibri"/>
              </a:rPr>
              <a:t> </a:t>
            </a:r>
            <a:r>
              <a:rPr lang="vi-VN" dirty="0">
                <a:latin typeface="Calibri"/>
                <a:cs typeface="Calibri"/>
              </a:rPr>
              <a:t>*p2 = *p1;</a:t>
            </a:r>
            <a:endParaRPr lang="en-US" dirty="0">
              <a:latin typeface="Calibri"/>
              <a:cs typeface="Calibri"/>
            </a:endParaRPr>
          </a:p>
          <a:p>
            <a:pPr marL="205740" indent="-171450">
              <a:lnSpc>
                <a:spcPct val="150000"/>
              </a:lnSpc>
              <a:spcBef>
                <a:spcPts val="1350"/>
              </a:spcBef>
              <a:buFont typeface="Symbol,Sans-Serif" panose="020B0604020202020204" pitchFamily="34" charset="0"/>
              <a:buChar char="Þ"/>
            </a:pP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Gán</a:t>
            </a:r>
            <a:r>
              <a:rPr lang="vi-VN" dirty="0">
                <a:latin typeface="Calibri"/>
                <a:cs typeface="Calibri"/>
              </a:rPr>
              <a:t> “</a:t>
            </a:r>
            <a:r>
              <a:rPr lang="vi-VN" dirty="0" err="1">
                <a:latin typeface="Calibri"/>
                <a:cs typeface="Calibri"/>
              </a:rPr>
              <a:t>giá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trị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bởi</a:t>
            </a:r>
            <a:r>
              <a:rPr lang="vi-VN" dirty="0">
                <a:latin typeface="Calibri"/>
                <a:cs typeface="Calibri"/>
              </a:rPr>
              <a:t> p1” cho “</a:t>
            </a:r>
            <a:r>
              <a:rPr lang="vi-VN" dirty="0" err="1">
                <a:latin typeface="Calibri"/>
                <a:cs typeface="Calibri"/>
              </a:rPr>
              <a:t>giá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trị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trỏ</a:t>
            </a:r>
            <a:r>
              <a:rPr lang="vi-VN" dirty="0">
                <a:latin typeface="Calibri"/>
                <a:cs typeface="Calibri"/>
              </a:rPr>
              <a:t> </a:t>
            </a:r>
            <a:r>
              <a:rPr lang="vi-VN" dirty="0" err="1">
                <a:latin typeface="Calibri"/>
                <a:cs typeface="Calibri"/>
              </a:rPr>
              <a:t>bởi</a:t>
            </a:r>
            <a:r>
              <a:rPr lang="vi-VN" dirty="0">
                <a:latin typeface="Calibri"/>
                <a:cs typeface="Calibri"/>
              </a:rPr>
              <a:t> p2”</a:t>
            </a:r>
            <a:br>
              <a:rPr lang="vi-VN" dirty="0">
                <a:latin typeface="Calibri"/>
                <a:cs typeface="Calibri"/>
              </a:rPr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82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398444" y="137326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88587" y="151536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398444" y="20834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1688587" y="215574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649330" y="20834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01" name="Straight Arrow Connector 100"/>
          <p:cNvCxnSpPr>
            <a:stCxn id="97" idx="3"/>
            <a:endCxn id="100" idx="1"/>
          </p:cNvCxnSpPr>
          <p:nvPr/>
        </p:nvCxnSpPr>
        <p:spPr>
          <a:xfrm>
            <a:off x="3006914" y="2365048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9330" y="13716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cxnSp>
        <p:nvCxnSpPr>
          <p:cNvPr id="103" name="Straight Arrow Connector 102"/>
          <p:cNvCxnSpPr>
            <a:stCxn id="95" idx="3"/>
            <a:endCxn id="102" idx="1"/>
          </p:cNvCxnSpPr>
          <p:nvPr/>
        </p:nvCxnSpPr>
        <p:spPr>
          <a:xfrm flipV="1">
            <a:off x="3006914" y="1653248"/>
            <a:ext cx="1642416" cy="166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527452" y="1393572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17595" y="155674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527452" y="2103704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Rectangle 71"/>
          <p:cNvSpPr/>
          <p:nvPr/>
        </p:nvSpPr>
        <p:spPr>
          <a:xfrm>
            <a:off x="6817595" y="219712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778338" y="2103704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74" name="Straight Arrow Connector 73"/>
          <p:cNvCxnSpPr>
            <a:stCxn id="71" idx="3"/>
            <a:endCxn id="73" idx="1"/>
          </p:cNvCxnSpPr>
          <p:nvPr/>
        </p:nvCxnSpPr>
        <p:spPr>
          <a:xfrm>
            <a:off x="8135922" y="2385352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778338" y="137160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cxnSp>
        <p:nvCxnSpPr>
          <p:cNvPr id="76" name="Straight Arrow Connector 75"/>
          <p:cNvCxnSpPr>
            <a:stCxn id="69" idx="3"/>
          </p:cNvCxnSpPr>
          <p:nvPr/>
        </p:nvCxnSpPr>
        <p:spPr>
          <a:xfrm>
            <a:off x="8135922" y="1675220"/>
            <a:ext cx="1625778" cy="59859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/>
          <p:cNvSpPr/>
          <p:nvPr/>
        </p:nvSpPr>
        <p:spPr>
          <a:xfrm>
            <a:off x="5359187" y="1690533"/>
            <a:ext cx="1518346" cy="63259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p1 = p2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403210" y="3946176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693353" y="408827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403210" y="465630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121"/>
          <p:cNvSpPr/>
          <p:nvPr/>
        </p:nvSpPr>
        <p:spPr>
          <a:xfrm>
            <a:off x="1693353" y="472865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654096" y="465630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24" name="Straight Arrow Connector 123"/>
          <p:cNvCxnSpPr>
            <a:stCxn id="121" idx="3"/>
            <a:endCxn id="123" idx="1"/>
          </p:cNvCxnSpPr>
          <p:nvPr/>
        </p:nvCxnSpPr>
        <p:spPr>
          <a:xfrm>
            <a:off x="3011680" y="4937956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4654096" y="3924204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cxnSp>
        <p:nvCxnSpPr>
          <p:cNvPr id="126" name="Straight Arrow Connector 125"/>
          <p:cNvCxnSpPr>
            <a:stCxn id="119" idx="3"/>
            <a:endCxn id="125" idx="1"/>
          </p:cNvCxnSpPr>
          <p:nvPr/>
        </p:nvCxnSpPr>
        <p:spPr>
          <a:xfrm flipV="1">
            <a:off x="3011680" y="4205852"/>
            <a:ext cx="1642416" cy="2197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7532218" y="3966480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822361" y="412965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532218" y="4676612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0" name="Rectangle 129"/>
          <p:cNvSpPr/>
          <p:nvPr/>
        </p:nvSpPr>
        <p:spPr>
          <a:xfrm>
            <a:off x="6822361" y="4770032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783104" y="4676612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32" name="Straight Arrow Connector 131"/>
          <p:cNvCxnSpPr>
            <a:stCxn id="129" idx="3"/>
            <a:endCxn id="131" idx="1"/>
          </p:cNvCxnSpPr>
          <p:nvPr/>
        </p:nvCxnSpPr>
        <p:spPr>
          <a:xfrm>
            <a:off x="8140688" y="4958260"/>
            <a:ext cx="1642416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9783104" y="3944508"/>
            <a:ext cx="608470" cy="56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34" name="Straight Arrow Connector 133"/>
          <p:cNvCxnSpPr>
            <a:stCxn id="127" idx="3"/>
            <a:endCxn id="133" idx="1"/>
          </p:cNvCxnSpPr>
          <p:nvPr/>
        </p:nvCxnSpPr>
        <p:spPr>
          <a:xfrm flipV="1">
            <a:off x="8140688" y="4226156"/>
            <a:ext cx="1642416" cy="2197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Arrow: Right 134"/>
          <p:cNvSpPr/>
          <p:nvPr/>
        </p:nvSpPr>
        <p:spPr>
          <a:xfrm>
            <a:off x="5363953" y="4263441"/>
            <a:ext cx="1518346" cy="632597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*p1 = *p2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/>
      <p:bldP spid="97" grpId="0" animBg="1"/>
      <p:bldP spid="98" grpId="0"/>
      <p:bldP spid="100" grpId="0" animBg="1"/>
      <p:bldP spid="102" grpId="0" animBg="1"/>
      <p:bldP spid="69" grpId="0" animBg="1"/>
      <p:bldP spid="70" grpId="0"/>
      <p:bldP spid="71" grpId="0" animBg="1"/>
      <p:bldP spid="72" grpId="0"/>
      <p:bldP spid="73" grpId="0" animBg="1"/>
      <p:bldP spid="75" grpId="0" animBg="1"/>
      <p:bldP spid="41" grpId="0" animBg="1"/>
      <p:bldP spid="119" grpId="0" animBg="1"/>
      <p:bldP spid="120" grpId="0"/>
      <p:bldP spid="121" grpId="0" animBg="1"/>
      <p:bldP spid="122" grpId="0"/>
      <p:bldP spid="123" grpId="0" animBg="1"/>
      <p:bldP spid="125" grpId="0" animBg="1"/>
      <p:bldP spid="127" grpId="0" animBg="1"/>
      <p:bldP spid="128" grpId="0"/>
      <p:bldP spid="129" grpId="0" animBg="1"/>
      <p:bldP spid="130" grpId="0"/>
      <p:bldP spid="131" grpId="0" animBg="1"/>
      <p:bldP spid="133" grpId="0" animBg="1"/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95A1-BE0C-4025-B178-BB8A3A30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Biến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và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vùng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nhớ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C719-A29C-41B3-89C1-C4EA8C4A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28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5425" indent="-225425">
              <a:lnSpc>
                <a:spcPct val="150000"/>
              </a:lnSpc>
              <a:spcBef>
                <a:spcPts val="1350"/>
              </a:spcBef>
            </a:pPr>
            <a:r>
              <a:rPr lang="en-US" dirty="0" err="1">
                <a:cs typeface="Calibri"/>
              </a:rPr>
              <a:t>Khi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khai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báo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, </a:t>
            </a:r>
            <a:r>
              <a:rPr lang="en-US" dirty="0" err="1">
                <a:cs typeface="Calibri"/>
              </a:rPr>
              <a:t>máy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tính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sẽ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dành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riêng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một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vùng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để</a:t>
            </a:r>
            <a:r>
              <a:rPr lang="en-US" dirty="0">
                <a:cs typeface="Calibri"/>
              </a:rPr>
              <a:t> l</a:t>
            </a:r>
            <a:r>
              <a:rPr lang="vi-VN" dirty="0">
                <a:latin typeface="Calibri"/>
                <a:cs typeface="Calibri"/>
              </a:rPr>
              <a:t>ư</a:t>
            </a:r>
            <a:r>
              <a:rPr lang="en-US" dirty="0">
                <a:cs typeface="Calibri"/>
              </a:rPr>
              <a:t>u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vi-VN" dirty="0" err="1">
                <a:latin typeface="Calibri"/>
                <a:cs typeface="Calibri"/>
              </a:rPr>
              <a:t>đó</a:t>
            </a:r>
            <a:r>
              <a:rPr lang="en-US" dirty="0">
                <a:cs typeface="Calibri"/>
              </a:rPr>
              <a:t>.</a:t>
            </a:r>
          </a:p>
          <a:p>
            <a:pPr marL="225425" indent="-225425">
              <a:lnSpc>
                <a:spcPct val="150000"/>
              </a:lnSpc>
              <a:spcBef>
                <a:spcPts val="1350"/>
              </a:spcBef>
            </a:pPr>
            <a:r>
              <a:rPr lang="en-US" err="1">
                <a:cs typeface="Calibri"/>
              </a:rPr>
              <a:t>Khi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tên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được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gọi</a:t>
            </a:r>
            <a:r>
              <a:rPr lang="en-US" dirty="0">
                <a:cs typeface="Calibri"/>
              </a:rPr>
              <a:t>, </a:t>
            </a:r>
            <a:r>
              <a:rPr lang="en-US" err="1">
                <a:cs typeface="Calibri"/>
              </a:rPr>
              <a:t>máy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tính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sẽ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thực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hiện</a:t>
            </a:r>
            <a:r>
              <a:rPr lang="en-US" dirty="0">
                <a:cs typeface="Calibri"/>
              </a:rPr>
              <a:t> 2 </a:t>
            </a:r>
            <a:r>
              <a:rPr lang="en-US" err="1">
                <a:cs typeface="Calibri"/>
              </a:rPr>
              <a:t>bước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sau</a:t>
            </a:r>
            <a:r>
              <a:rPr lang="en-US" dirty="0">
                <a:cs typeface="Calibri"/>
              </a:rPr>
              <a:t>:</a:t>
            </a:r>
          </a:p>
          <a:p>
            <a:pPr marL="812800" lvl="2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 err="1">
                <a:cs typeface="Calibri"/>
              </a:rPr>
              <a:t>Tìm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kiếm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địa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chỉ</a:t>
            </a:r>
            <a:r>
              <a:rPr lang="en-US" sz="2800" dirty="0">
                <a:cs typeface="Calibri"/>
              </a:rPr>
              <a:t> ô </a:t>
            </a:r>
            <a:r>
              <a:rPr lang="en-US" sz="2800" dirty="0" err="1">
                <a:cs typeface="Calibri"/>
              </a:rPr>
              <a:t>nhớ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của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biến</a:t>
            </a:r>
            <a:r>
              <a:rPr lang="en-US" sz="2800" dirty="0">
                <a:cs typeface="Calibri"/>
              </a:rPr>
              <a:t>.</a:t>
            </a:r>
          </a:p>
          <a:p>
            <a:pPr marL="812800" lvl="2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 err="1">
                <a:cs typeface="Calibri"/>
              </a:rPr>
              <a:t>Truy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xuất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hoặc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thiết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lập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giá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trị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của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biến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được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lưu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trữ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tại</a:t>
            </a:r>
            <a:r>
              <a:rPr lang="en-US" sz="2800" dirty="0">
                <a:cs typeface="Calibri"/>
              </a:rPr>
              <a:t> ô </a:t>
            </a:r>
            <a:r>
              <a:rPr lang="en-US" sz="2800" dirty="0" err="1">
                <a:cs typeface="Calibri"/>
              </a:rPr>
              <a:t>nhớ</a:t>
            </a:r>
            <a:r>
              <a:rPr lang="en-US" sz="2800" dirty="0">
                <a:cs typeface="Calibri"/>
              </a:rPr>
              <a:t> </a:t>
            </a:r>
            <a:r>
              <a:rPr lang="en-US" sz="2800" dirty="0" err="1">
                <a:cs typeface="Calibri"/>
              </a:rPr>
              <a:t>đó</a:t>
            </a:r>
            <a:r>
              <a:rPr lang="en-US" sz="2800" dirty="0">
                <a:cs typeface="Calibri"/>
              </a:rPr>
              <a:t>.</a:t>
            </a:r>
          </a:p>
          <a:p>
            <a:pPr marL="812800" lvl="2" indent="-514350">
              <a:lnSpc>
                <a:spcPct val="150000"/>
              </a:lnSpc>
              <a:spcBef>
                <a:spcPts val="600"/>
              </a:spcBef>
            </a:pPr>
            <a:r>
              <a:rPr lang="en-US" sz="2800" dirty="0" err="1">
                <a:cs typeface="Calibri"/>
              </a:rPr>
              <a:t>Ví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dụ</a:t>
            </a:r>
            <a:r>
              <a:rPr lang="en-US" sz="2800" dirty="0"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8481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2A93-3516-4266-B9D7-82949860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0927-A7B6-435F-9DD1-98B64C45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{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char </a:t>
            </a:r>
            <a:r>
              <a:rPr lang="en-US" dirty="0" err="1">
                <a:cs typeface="Calibri"/>
              </a:rPr>
              <a:t>ch</a:t>
            </a:r>
            <a:r>
              <a:rPr lang="en-US" dirty="0">
                <a:cs typeface="Calibri"/>
              </a:rPr>
              <a:t> = 'x';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Int a = 7;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}            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034A46-BB51-4FE0-9167-8D3524770D96}"/>
              </a:ext>
            </a:extLst>
          </p:cNvPr>
          <p:cNvSpPr/>
          <p:nvPr/>
        </p:nvSpPr>
        <p:spPr>
          <a:xfrm>
            <a:off x="5664830" y="3180203"/>
            <a:ext cx="989358" cy="133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471E5-650D-496E-ABCD-71BF0BF54A13}"/>
              </a:ext>
            </a:extLst>
          </p:cNvPr>
          <p:cNvSpPr/>
          <p:nvPr/>
        </p:nvSpPr>
        <p:spPr>
          <a:xfrm>
            <a:off x="5660413" y="2521600"/>
            <a:ext cx="998538" cy="33337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246DC-E3F6-4556-BD0F-6FD869CDE7DD}"/>
              </a:ext>
            </a:extLst>
          </p:cNvPr>
          <p:cNvSpPr/>
          <p:nvPr/>
        </p:nvSpPr>
        <p:spPr>
          <a:xfrm>
            <a:off x="5654407" y="2853101"/>
            <a:ext cx="998538" cy="33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414EA-6B14-46E9-8B7B-CC57F77AFFF1}"/>
              </a:ext>
            </a:extLst>
          </p:cNvPr>
          <p:cNvSpPr/>
          <p:nvPr/>
        </p:nvSpPr>
        <p:spPr>
          <a:xfrm>
            <a:off x="4703284" y="2507102"/>
            <a:ext cx="862013" cy="3524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414EA-6B14-46E9-8B7B-CC57F77AFFF1}"/>
              </a:ext>
            </a:extLst>
          </p:cNvPr>
          <p:cNvSpPr/>
          <p:nvPr/>
        </p:nvSpPr>
        <p:spPr>
          <a:xfrm>
            <a:off x="4699268" y="2815230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14EA-6B14-46E9-8B7B-CC57F77AFFF1}"/>
              </a:ext>
            </a:extLst>
          </p:cNvPr>
          <p:cNvSpPr/>
          <p:nvPr/>
        </p:nvSpPr>
        <p:spPr>
          <a:xfrm>
            <a:off x="4695251" y="3141720"/>
            <a:ext cx="862013" cy="3524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414EA-6B14-46E9-8B7B-CC57F77AFFF1}"/>
              </a:ext>
            </a:extLst>
          </p:cNvPr>
          <p:cNvSpPr/>
          <p:nvPr/>
        </p:nvSpPr>
        <p:spPr>
          <a:xfrm>
            <a:off x="4700415" y="3495751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414EA-6B14-46E9-8B7B-CC57F77AFFF1}"/>
              </a:ext>
            </a:extLst>
          </p:cNvPr>
          <p:cNvSpPr/>
          <p:nvPr/>
        </p:nvSpPr>
        <p:spPr>
          <a:xfrm>
            <a:off x="4696399" y="3822241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414EA-6B14-46E9-8B7B-CC57F77AFFF1}"/>
              </a:ext>
            </a:extLst>
          </p:cNvPr>
          <p:cNvSpPr/>
          <p:nvPr/>
        </p:nvSpPr>
        <p:spPr>
          <a:xfrm>
            <a:off x="4701563" y="4176273"/>
            <a:ext cx="862013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85455-4C72-4746-BEE1-1BB7C33E734A}"/>
              </a:ext>
            </a:extLst>
          </p:cNvPr>
          <p:cNvSpPr/>
          <p:nvPr/>
        </p:nvSpPr>
        <p:spPr>
          <a:xfrm>
            <a:off x="4579670" y="1655170"/>
            <a:ext cx="1074737" cy="62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chỉ ô nhớ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4FB13-9D0D-47C0-8BEB-F8F5F2E3BD49}"/>
              </a:ext>
            </a:extLst>
          </p:cNvPr>
          <p:cNvSpPr txBox="1"/>
          <p:nvPr/>
        </p:nvSpPr>
        <p:spPr>
          <a:xfrm>
            <a:off x="6762520" y="24980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5B3F2-5267-44A4-813B-448E4CFBC9E2}"/>
              </a:ext>
            </a:extLst>
          </p:cNvPr>
          <p:cNvSpPr txBox="1"/>
          <p:nvPr/>
        </p:nvSpPr>
        <p:spPr>
          <a:xfrm>
            <a:off x="6762520" y="3168267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78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69C7-A603-46F8-8248-104570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Toán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tử</a:t>
            </a:r>
            <a:r>
              <a:rPr lang="en-US" dirty="0">
                <a:cs typeface="Calibri Light"/>
              </a:rPr>
              <a:t> &amp; </a:t>
            </a:r>
            <a:r>
              <a:rPr lang="en-US" dirty="0" err="1">
                <a:cs typeface="Calibri Light"/>
              </a:rPr>
              <a:t>và</a:t>
            </a:r>
            <a:r>
              <a:rPr lang="en-US" dirty="0">
                <a:cs typeface="Calibri Light"/>
              </a:rPr>
              <a:t> 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9C6F-0201-4EFA-BE89-9B5CCFC5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092" y="1834806"/>
            <a:ext cx="108552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05740" indent="-171450">
              <a:lnSpc>
                <a:spcPct val="150000"/>
              </a:lnSpc>
              <a:spcBef>
                <a:spcPts val="1350"/>
              </a:spcBef>
            </a:pPr>
            <a:r>
              <a:rPr lang="en-US" dirty="0" err="1">
                <a:cs typeface="Calibri"/>
              </a:rPr>
              <a:t>Toán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tử</a:t>
            </a:r>
            <a:r>
              <a:rPr lang="en-US" dirty="0">
                <a:cs typeface="Calibri"/>
              </a:rPr>
              <a:t> &amp; </a:t>
            </a:r>
            <a:r>
              <a:rPr lang="en-US" dirty="0" err="1">
                <a:cs typeface="Calibri"/>
              </a:rPr>
              <a:t>đặt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trước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tên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vùng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nhớ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.</a:t>
            </a:r>
          </a:p>
          <a:p>
            <a:pPr marL="205740" indent="-171450">
              <a:lnSpc>
                <a:spcPct val="150000"/>
              </a:lnSpc>
              <a:spcBef>
                <a:spcPts val="1350"/>
              </a:spcBef>
            </a:pPr>
            <a:r>
              <a:rPr lang="en-US" dirty="0" err="1">
                <a:cs typeface="Calibri"/>
              </a:rPr>
              <a:t>Toán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tử</a:t>
            </a:r>
            <a:r>
              <a:rPr lang="en-US" dirty="0">
                <a:cs typeface="Calibri"/>
              </a:rPr>
              <a:t> * </a:t>
            </a:r>
            <a:r>
              <a:rPr lang="en-US" dirty="0" err="1">
                <a:cs typeface="Calibri"/>
              </a:rPr>
              <a:t>đặt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trước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một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giá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trị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lưu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tại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đó</a:t>
            </a:r>
            <a:r>
              <a:rPr lang="en-US" dirty="0">
                <a:cs typeface="Calibri"/>
              </a:rPr>
              <a:t>.</a:t>
            </a:r>
          </a:p>
          <a:p>
            <a:pPr marL="205740" indent="-171450">
              <a:lnSpc>
                <a:spcPct val="150000"/>
              </a:lnSpc>
              <a:spcBef>
                <a:spcPts val="1350"/>
              </a:spcBef>
            </a:pPr>
            <a:r>
              <a:rPr lang="en-US" dirty="0" err="1">
                <a:cs typeface="Calibri"/>
              </a:rPr>
              <a:t>Ví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</a:t>
            </a:r>
            <a:r>
              <a:rPr lang="en-US" dirty="0"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5277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97F6-C437-4614-BFC8-33FF2CCC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684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Toán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tử</a:t>
            </a:r>
            <a:r>
              <a:rPr lang="en-US" dirty="0">
                <a:cs typeface="Calibri Light"/>
              </a:rPr>
              <a:t> &amp; </a:t>
            </a:r>
            <a:r>
              <a:rPr lang="en-US" dirty="0" err="1">
                <a:cs typeface="Calibri Light"/>
              </a:rPr>
              <a:t>và</a:t>
            </a:r>
            <a:r>
              <a:rPr lang="en-US" dirty="0">
                <a:cs typeface="Calibri Light"/>
              </a:rPr>
              <a:t> 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831C3-712C-45E7-81A5-1E31AF56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47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81915" indent="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 marL="81915" indent="0">
              <a:spcBef>
                <a:spcPts val="1350"/>
              </a:spcBef>
              <a:buNone/>
            </a:pPr>
            <a:r>
              <a:rPr lang="en-US" dirty="0" err="1">
                <a:cs typeface="Calibri"/>
              </a:rPr>
              <a:t>cout</a:t>
            </a:r>
            <a:r>
              <a:rPr lang="en-US" dirty="0">
                <a:cs typeface="Calibri"/>
              </a:rPr>
              <a:t> &lt;&lt; " value = " &lt;&lt; value;</a:t>
            </a:r>
          </a:p>
          <a:p>
            <a:pPr marL="81915" indent="0">
              <a:spcBef>
                <a:spcPts val="1350"/>
              </a:spcBef>
              <a:buNone/>
            </a:pPr>
            <a:r>
              <a:rPr lang="en-US" dirty="0">
                <a:cs typeface="Calibri"/>
              </a:rPr>
              <a:t>=&gt; value = 3200;</a:t>
            </a:r>
          </a:p>
          <a:p>
            <a:pPr marL="81915" indent="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 marL="81915" indent="0">
              <a:spcBef>
                <a:spcPts val="1350"/>
              </a:spcBef>
              <a:buNone/>
            </a:pPr>
            <a:r>
              <a:rPr lang="en-US" dirty="0" err="1">
                <a:cs typeface="Calibri"/>
              </a:rPr>
              <a:t>cout</a:t>
            </a:r>
            <a:r>
              <a:rPr lang="en-US" dirty="0">
                <a:cs typeface="Calibri"/>
              </a:rPr>
              <a:t> &lt;&lt; " &amp;value = " &lt;&lt; &amp;value;</a:t>
            </a:r>
          </a:p>
          <a:p>
            <a:pPr marL="81915" indent="0">
              <a:spcBef>
                <a:spcPts val="1350"/>
              </a:spcBef>
              <a:buNone/>
            </a:pPr>
            <a:r>
              <a:rPr lang="en-US" dirty="0">
                <a:cs typeface="Calibri"/>
              </a:rPr>
              <a:t>=&gt; &amp;value = </a:t>
            </a:r>
            <a:r>
              <a:rPr lang="en-US" dirty="0" err="1">
                <a:cs typeface="Calibri"/>
              </a:rPr>
              <a:t>0x50</a:t>
            </a:r>
            <a:r>
              <a:rPr lang="en-US" dirty="0">
                <a:cs typeface="Calibri"/>
              </a:rPr>
              <a:t>;</a:t>
            </a:r>
          </a:p>
          <a:p>
            <a:pPr marL="81915" indent="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 marL="81915" indent="0">
              <a:spcBef>
                <a:spcPts val="1350"/>
              </a:spcBef>
              <a:buNone/>
            </a:pPr>
            <a:r>
              <a:rPr lang="en-US" dirty="0" err="1">
                <a:cs typeface="Calibri"/>
              </a:rPr>
              <a:t>cout</a:t>
            </a:r>
            <a:r>
              <a:rPr lang="en-US" dirty="0">
                <a:cs typeface="Calibri"/>
              </a:rPr>
              <a:t> &lt;&lt; " *(&amp;value) = " &lt;&lt; *(&amp;value);</a:t>
            </a:r>
          </a:p>
          <a:p>
            <a:pPr marL="81915" indent="0">
              <a:spcBef>
                <a:spcPts val="1350"/>
              </a:spcBef>
              <a:buNone/>
            </a:pPr>
            <a:r>
              <a:rPr lang="en-US" dirty="0">
                <a:cs typeface="Calibri"/>
              </a:rPr>
              <a:t>=&gt; *(&amp;value) = 3200;</a:t>
            </a:r>
          </a:p>
          <a:p>
            <a:pPr marL="81915" indent="0">
              <a:spcBef>
                <a:spcPts val="1350"/>
              </a:spcBef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BF44AD-17BB-4A45-A0D2-FD93E646CE04}"/>
              </a:ext>
            </a:extLst>
          </p:cNvPr>
          <p:cNvSpPr txBox="1">
            <a:spLocks/>
          </p:cNvSpPr>
          <p:nvPr/>
        </p:nvSpPr>
        <p:spPr bwMode="auto">
          <a:xfrm>
            <a:off x="1265104" y="1514778"/>
            <a:ext cx="4570258" cy="11921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574675"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int value;     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value = 3200;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B5502-D50F-4727-8CA5-702ED1BE81CD}"/>
              </a:ext>
            </a:extLst>
          </p:cNvPr>
          <p:cNvSpPr/>
          <p:nvPr/>
        </p:nvSpPr>
        <p:spPr>
          <a:xfrm>
            <a:off x="5834331" y="1511147"/>
            <a:ext cx="3429000" cy="120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61EE3-53CD-4F21-8411-F479AEA8A1C2}"/>
              </a:ext>
            </a:extLst>
          </p:cNvPr>
          <p:cNvSpPr txBox="1"/>
          <p:nvPr/>
        </p:nvSpPr>
        <p:spPr>
          <a:xfrm>
            <a:off x="6184133" y="192886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Value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37112-1371-444D-82B1-89F1C84356E1}"/>
              </a:ext>
            </a:extLst>
          </p:cNvPr>
          <p:cNvSpPr txBox="1"/>
          <p:nvPr/>
        </p:nvSpPr>
        <p:spPr>
          <a:xfrm>
            <a:off x="7028759" y="1515738"/>
            <a:ext cx="63163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0x50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24B22-9D34-40AB-8FE2-B9758D0A3873}"/>
              </a:ext>
            </a:extLst>
          </p:cNvPr>
          <p:cNvSpPr txBox="1"/>
          <p:nvPr/>
        </p:nvSpPr>
        <p:spPr>
          <a:xfrm>
            <a:off x="6955315" y="1928870"/>
            <a:ext cx="8795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3200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2874-A7C1-45B3-BFD3-512076F3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 </a:t>
            </a:r>
            <a:r>
              <a:rPr lang="en-US" dirty="0" err="1">
                <a:cs typeface="Calibri Light"/>
              </a:rPr>
              <a:t>trỏ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5215-EF9B-418C-A736-1F539269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 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một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lưu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trữ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này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thường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một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khác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VD: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x </a:t>
            </a:r>
            <a:r>
              <a:rPr lang="en-US" dirty="0" err="1">
                <a:cs typeface="Calibri"/>
              </a:rPr>
              <a:t>chứa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y. </a:t>
            </a:r>
            <a:r>
              <a:rPr lang="en-US" dirty="0" err="1">
                <a:cs typeface="Calibri"/>
              </a:rPr>
              <a:t>Vậy</a:t>
            </a:r>
            <a:r>
              <a:rPr lang="en-US" dirty="0">
                <a:cs typeface="Calibri"/>
              </a:rPr>
              <a:t> ta </a:t>
            </a:r>
            <a:r>
              <a:rPr lang="en-US" dirty="0" err="1">
                <a:cs typeface="Calibri"/>
              </a:rPr>
              <a:t>nói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x "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tới</a:t>
            </a:r>
            <a:r>
              <a:rPr lang="en-US" dirty="0">
                <a:cs typeface="Calibri"/>
              </a:rPr>
              <a:t>" 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 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 int </a:t>
            </a:r>
            <a:r>
              <a:rPr lang="en-US" dirty="0" err="1">
                <a:cs typeface="Calibri"/>
              </a:rPr>
              <a:t>dùng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để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chứa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địa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 int. </a:t>
            </a:r>
            <a:r>
              <a:rPr lang="en-US" dirty="0" err="1">
                <a:cs typeface="Calibri"/>
              </a:rPr>
              <a:t>Tương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tự</a:t>
            </a:r>
            <a:r>
              <a:rPr lang="en-US" dirty="0">
                <a:cs typeface="Calibri"/>
              </a:rPr>
              <a:t> ta 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 float, double …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99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CB13-D1BB-4C73-8083-872F3AFF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Khai </a:t>
            </a:r>
            <a:r>
              <a:rPr lang="en-US" dirty="0" err="1">
                <a:cs typeface="Calibri Light"/>
              </a:rPr>
              <a:t>báo</a:t>
            </a:r>
            <a:r>
              <a:rPr lang="en-US" dirty="0">
                <a:cs typeface="Calibri Light"/>
              </a:rPr>
              <a:t> con </a:t>
            </a:r>
            <a:r>
              <a:rPr lang="en-US" dirty="0" err="1">
                <a:cs typeface="Calibri Light"/>
              </a:rPr>
              <a:t>trỏ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9D25-6B0F-4FA1-8C76-E5E910B2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 </a:t>
            </a:r>
            <a:r>
              <a:rPr lang="en-US" dirty="0" err="1">
                <a:cs typeface="Calibri"/>
              </a:rPr>
              <a:t>Cú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pháp</a:t>
            </a:r>
            <a:r>
              <a:rPr lang="en-US" dirty="0">
                <a:cs typeface="Calibri"/>
              </a:rPr>
              <a:t>:</a:t>
            </a:r>
          </a:p>
          <a:p>
            <a:pPr>
              <a:buNone/>
            </a:pPr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kiểu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&gt; *&lt;</a:t>
            </a:r>
            <a:r>
              <a:rPr lang="en-US" dirty="0" err="1">
                <a:cs typeface="Calibri"/>
              </a:rPr>
              <a:t>tên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 con </a:t>
            </a:r>
            <a:r>
              <a:rPr lang="en-US" dirty="0" err="1">
                <a:cs typeface="Calibri"/>
              </a:rPr>
              <a:t>trỏ</a:t>
            </a:r>
            <a:r>
              <a:rPr lang="en-US" dirty="0">
                <a:cs typeface="Calibri"/>
              </a:rPr>
              <a:t>&gt;;</a:t>
            </a:r>
          </a:p>
          <a:p>
            <a:pPr marL="457200" indent="-457200"/>
            <a:r>
              <a:rPr lang="en-US" dirty="0" err="1">
                <a:cs typeface="Calibri"/>
              </a:rPr>
              <a:t>Ví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Char </a:t>
            </a:r>
            <a:r>
              <a:rPr lang="en-US" dirty="0" err="1">
                <a:cs typeface="Calibri"/>
              </a:rPr>
              <a:t>char1</a:t>
            </a:r>
            <a:r>
              <a:rPr lang="en-US" dirty="0">
                <a:cs typeface="Calibri"/>
              </a:rPr>
              <a:t>; </a:t>
            </a: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70D97FC-09D0-40AF-87FC-B3A09EE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51" y="3395141"/>
            <a:ext cx="2743200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2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0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1.4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&amp;,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692" y="875258"/>
            <a:ext cx="8749146" cy="55279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endParaRPr lang="en-US" dirty="0">
              <a:cs typeface="Calibri"/>
            </a:endParaRPr>
          </a:p>
          <a:p>
            <a:pPr>
              <a:defRPr/>
            </a:pPr>
            <a:r>
              <a:rPr lang="en-US" err="1"/>
              <a:t>Toán</a:t>
            </a:r>
            <a:r>
              <a:rPr lang="en-US" dirty="0"/>
              <a:t> </a:t>
            </a:r>
            <a:r>
              <a:rPr lang="en-US" err="1"/>
              <a:t>tử</a:t>
            </a:r>
            <a:r>
              <a:rPr lang="en-US" dirty="0"/>
              <a:t> &amp; </a:t>
            </a:r>
            <a:r>
              <a:rPr lang="en-US" err="1"/>
              <a:t>dùng</a:t>
            </a:r>
            <a:r>
              <a:rPr lang="en-US" dirty="0"/>
              <a:t> </a:t>
            </a:r>
            <a:r>
              <a:rPr lang="en-US" err="1"/>
              <a:t>trong</a:t>
            </a:r>
            <a:r>
              <a:rPr lang="en-US" dirty="0"/>
              <a:t> </a:t>
            </a:r>
            <a:r>
              <a:rPr lang="en-US" err="1"/>
              <a:t>khởi</a:t>
            </a:r>
            <a:r>
              <a:rPr lang="en-US" dirty="0"/>
              <a:t> </a:t>
            </a:r>
            <a:r>
              <a:rPr lang="en-US" err="1"/>
              <a:t>tạo</a:t>
            </a:r>
            <a:r>
              <a:rPr lang="en-US" dirty="0"/>
              <a:t> </a:t>
            </a:r>
            <a:r>
              <a:rPr lang="en-US" err="1"/>
              <a:t>giá</a:t>
            </a:r>
            <a:r>
              <a:rPr lang="en-US" dirty="0"/>
              <a:t> </a:t>
            </a:r>
            <a:r>
              <a:rPr lang="en-US" err="1"/>
              <a:t>trị</a:t>
            </a:r>
            <a:r>
              <a:rPr lang="en-US" dirty="0"/>
              <a:t> </a:t>
            </a:r>
            <a:r>
              <a:rPr lang="en-US" err="1"/>
              <a:t>cho</a:t>
            </a:r>
            <a:r>
              <a:rPr lang="en-US" dirty="0"/>
              <a:t> con </a:t>
            </a:r>
            <a:r>
              <a:rPr lang="en-US" err="1"/>
              <a:t>trỏ</a:t>
            </a:r>
            <a:endParaRPr lang="en-US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err="1"/>
              <a:t>Ví</a:t>
            </a:r>
            <a:r>
              <a:rPr lang="en-US" dirty="0"/>
              <a:t> </a:t>
            </a:r>
            <a:r>
              <a:rPr lang="en-US" err="1"/>
              <a:t>dụ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6722E-3043-47DA-B8B6-C3DE5AD4DD4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82577" y="1975693"/>
            <a:ext cx="8296275" cy="46166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*&lt;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trỏ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biến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54325" y="3656013"/>
            <a:ext cx="2781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54325" y="5283201"/>
            <a:ext cx="2781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94051" y="5029200"/>
            <a:ext cx="2784475" cy="1003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94050" y="4778375"/>
            <a:ext cx="2497138" cy="165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238376" y="4989514"/>
            <a:ext cx="8112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80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400" y="2935289"/>
            <a:ext cx="3810000" cy="1843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12239" y="3979864"/>
            <a:ext cx="949325" cy="498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0x34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07375" y="4051301"/>
            <a:ext cx="998538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1751" y="3560763"/>
            <a:ext cx="1000125" cy="315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0x90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99300" y="4752976"/>
            <a:ext cx="3130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7189789" y="3398838"/>
            <a:ext cx="947737" cy="500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23026" y="3486151"/>
            <a:ext cx="1000125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97714" y="2979738"/>
            <a:ext cx="1000125" cy="315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tx1"/>
                </a:solidFill>
              </a:rPr>
              <a:t>0x34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0800000">
            <a:off x="8010181" y="3145316"/>
            <a:ext cx="1828800" cy="990600"/>
          </a:xfrm>
          <a:prstGeom prst="bentConnector3">
            <a:avLst>
              <a:gd name="adj1" fmla="val -7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07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1.4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&amp;,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94"/>
            <a:ext cx="10515600" cy="5003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err="1"/>
              <a:t>Toán</a:t>
            </a:r>
            <a:r>
              <a:rPr lang="en-US" dirty="0"/>
              <a:t> </a:t>
            </a:r>
            <a:r>
              <a:rPr lang="en-US" err="1"/>
              <a:t>tử</a:t>
            </a:r>
            <a:r>
              <a:rPr lang="en-US" dirty="0"/>
              <a:t> * </a:t>
            </a:r>
            <a:r>
              <a:rPr lang="en-US" err="1"/>
              <a:t>đặt</a:t>
            </a:r>
            <a:r>
              <a:rPr lang="en-US" dirty="0"/>
              <a:t> </a:t>
            </a:r>
            <a:r>
              <a:rPr lang="en-US" err="1"/>
              <a:t>trước</a:t>
            </a:r>
            <a:r>
              <a:rPr lang="en-US" dirty="0"/>
              <a:t> </a:t>
            </a:r>
            <a:r>
              <a:rPr lang="en-US" err="1"/>
              <a:t>biến</a:t>
            </a:r>
            <a:r>
              <a:rPr lang="en-US" dirty="0"/>
              <a:t> con </a:t>
            </a:r>
            <a:r>
              <a:rPr lang="en-US" err="1"/>
              <a:t>trỏ</a:t>
            </a:r>
            <a:r>
              <a:rPr lang="en-US" dirty="0"/>
              <a:t> </a:t>
            </a:r>
            <a:r>
              <a:rPr lang="en-US" err="1"/>
              <a:t>cho</a:t>
            </a:r>
            <a:r>
              <a:rPr lang="en-US" dirty="0"/>
              <a:t> </a:t>
            </a:r>
            <a:r>
              <a:rPr lang="en-US" err="1"/>
              <a:t>phép</a:t>
            </a:r>
            <a:r>
              <a:rPr lang="en-US" dirty="0"/>
              <a:t> </a:t>
            </a:r>
            <a:r>
              <a:rPr lang="en-US" err="1"/>
              <a:t>truy</a:t>
            </a:r>
            <a:r>
              <a:rPr lang="en-US" dirty="0"/>
              <a:t> </a:t>
            </a:r>
            <a:r>
              <a:rPr lang="en-US" err="1"/>
              <a:t>xuất</a:t>
            </a:r>
            <a:r>
              <a:rPr lang="en-US" dirty="0"/>
              <a:t> </a:t>
            </a:r>
            <a:r>
              <a:rPr lang="vi-VN" err="1">
                <a:latin typeface="Calibri"/>
                <a:cs typeface="Calibri"/>
              </a:rPr>
              <a:t>đế</a:t>
            </a:r>
            <a:r>
              <a:rPr lang="en-US" dirty="0"/>
              <a:t>n </a:t>
            </a:r>
            <a:r>
              <a:rPr lang="en-US" err="1"/>
              <a:t>giá</a:t>
            </a:r>
            <a:r>
              <a:rPr lang="en-US" dirty="0"/>
              <a:t> </a:t>
            </a:r>
            <a:r>
              <a:rPr lang="en-US" err="1"/>
              <a:t>trị</a:t>
            </a:r>
            <a:r>
              <a:rPr lang="en-US" dirty="0"/>
              <a:t> ô </a:t>
            </a:r>
            <a:r>
              <a:rPr lang="en-US" err="1"/>
              <a:t>nhớ</a:t>
            </a:r>
            <a:r>
              <a:rPr lang="en-US" dirty="0"/>
              <a:t> </a:t>
            </a:r>
            <a:r>
              <a:rPr lang="en-US" err="1"/>
              <a:t>mà</a:t>
            </a:r>
            <a:r>
              <a:rPr lang="en-US" dirty="0"/>
              <a:t> con </a:t>
            </a:r>
            <a:r>
              <a:rPr lang="en-US" err="1"/>
              <a:t>trỏ</a:t>
            </a:r>
            <a:r>
              <a:rPr lang="en-US" dirty="0"/>
              <a:t> </a:t>
            </a:r>
            <a:r>
              <a:rPr lang="en-US" err="1"/>
              <a:t>trỏ</a:t>
            </a:r>
            <a:r>
              <a:rPr lang="en-US" dirty="0"/>
              <a:t> </a:t>
            </a:r>
            <a:r>
              <a:rPr lang="vi-VN" dirty="0" err="1">
                <a:latin typeface="Calibri"/>
                <a:cs typeface="Calibri"/>
              </a:rPr>
              <a:t>đế</a:t>
            </a:r>
            <a:r>
              <a:rPr lang="en-US" dirty="0"/>
              <a:t>n.</a:t>
            </a:r>
            <a:endParaRPr lang="en-US" dirty="0">
              <a:cs typeface="Calibri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>
              <a:cs typeface="Calibri"/>
            </a:endParaRPr>
          </a:p>
          <a:p>
            <a:pPr marL="81915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cs typeface="Calibri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en-US">
                <a:latin typeface="Tahoma" panose="020B0604030504040204" pitchFamily="34" charset="0"/>
              </a:rPr>
              <a:t>NMLT - Con trỏ cơ bản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ED8B6-A14F-4705-AB75-9F1E3B660CD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1893" y="2759686"/>
            <a:ext cx="5503605" cy="3124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>
            <a:lvl1pPr marL="365760" indent="-283464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40080" indent="-237744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5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696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A5A5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int a = 1000;</a:t>
            </a:r>
          </a:p>
          <a:p>
            <a:pPr marL="574675" indent="0"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int 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&amp;a;     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&lt;&lt; “ ” &lt;&lt; 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4675" indent="0"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// a = 3200</a:t>
            </a:r>
          </a:p>
          <a:p>
            <a:pPr marL="574675" indent="0"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3200; 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74675" indent="0">
              <a:buFont typeface="Wingdings" panose="05000000000000000000" pitchFamily="2" charset="2"/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) ++;</a:t>
            </a:r>
          </a:p>
          <a:p>
            <a:pPr marL="574675" indent="0">
              <a:buNone/>
              <a:defRPr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   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8506" y="2759687"/>
            <a:ext cx="2724149" cy="31241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8010525" y="356235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72525" y="5210175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24651" y="3676651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83476" y="5311776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ptr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42264" y="3213101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72526" y="4860926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0x90</a:t>
            </a:r>
          </a:p>
        </p:txBody>
      </p:sp>
      <p:cxnSp>
        <p:nvCxnSpPr>
          <p:cNvPr id="17" name="Elbow Connector 16"/>
          <p:cNvCxnSpPr/>
          <p:nvPr/>
        </p:nvCxnSpPr>
        <p:spPr>
          <a:xfrm rot="16200000" flipV="1">
            <a:off x="8439151" y="3911601"/>
            <a:ext cx="1901825" cy="898525"/>
          </a:xfrm>
          <a:prstGeom prst="bentConnector3">
            <a:avLst>
              <a:gd name="adj1" fmla="val 100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56514" y="6046788"/>
            <a:ext cx="2097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Layout </a:t>
            </a:r>
            <a:endParaRPr lang="en-US" alt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8026401" y="3551238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3200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18463" y="3551162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3201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2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15" grpId="0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Bộ nhớ máy tính</vt:lpstr>
      <vt:lpstr>Biến và vùng nhớ</vt:lpstr>
      <vt:lpstr>PowerPoint Presentation</vt:lpstr>
      <vt:lpstr>Toán tử &amp; và *</vt:lpstr>
      <vt:lpstr>Toán tử &amp; và *</vt:lpstr>
      <vt:lpstr>Con trỏ</vt:lpstr>
      <vt:lpstr>Khai báo con trỏ</vt:lpstr>
      <vt:lpstr>1.4 Con trỏ và toán tử &amp;, *</vt:lpstr>
      <vt:lpstr>1.4 Con trỏ và toán tử &amp;, *</vt:lpstr>
      <vt:lpstr>Phép gán con trỏ</vt:lpstr>
      <vt:lpstr>Ví dụ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310</cp:revision>
  <dcterms:created xsi:type="dcterms:W3CDTF">2013-07-15T20:26:40Z</dcterms:created>
  <dcterms:modified xsi:type="dcterms:W3CDTF">2018-11-10T06:49:08Z</dcterms:modified>
</cp:coreProperties>
</file>