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DC6D1-9849-49C2-B263-342B26625F4F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D8A07-A31C-4ED2-8C67-360C939B8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631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Logo taken from https://www.logodust.com/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D8A07-A31C-4ED2-8C67-360C939B85C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99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84B2-A195-4400-BBDC-1B6F9550F8DB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2074-3DA6-4EFC-BC72-1E42C44C7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62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84B2-A195-4400-BBDC-1B6F9550F8DB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2074-3DA6-4EFC-BC72-1E42C44C7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2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84B2-A195-4400-BBDC-1B6F9550F8DB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2074-3DA6-4EFC-BC72-1E42C44C7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91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84B2-A195-4400-BBDC-1B6F9550F8DB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2074-3DA6-4EFC-BC72-1E42C44C7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84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84B2-A195-4400-BBDC-1B6F9550F8DB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2074-3DA6-4EFC-BC72-1E42C44C7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71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84B2-A195-4400-BBDC-1B6F9550F8DB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2074-3DA6-4EFC-BC72-1E42C44C7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15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84B2-A195-4400-BBDC-1B6F9550F8DB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2074-3DA6-4EFC-BC72-1E42C44C7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12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84B2-A195-4400-BBDC-1B6F9550F8DB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2074-3DA6-4EFC-BC72-1E42C44C7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10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84B2-A195-4400-BBDC-1B6F9550F8DB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2074-3DA6-4EFC-BC72-1E42C44C7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98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84B2-A195-4400-BBDC-1B6F9550F8DB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2074-3DA6-4EFC-BC72-1E42C44C7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37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84B2-A195-4400-BBDC-1B6F9550F8DB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2074-3DA6-4EFC-BC72-1E42C44C7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15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C84B2-A195-4400-BBDC-1B6F9550F8DB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32074-3DA6-4EFC-BC72-1E42C44C7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55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Maiandra GD" panose="020E0502030308020204" pitchFamily="34" charset="0"/>
              </a:rPr>
              <a:t>SightSense</a:t>
            </a:r>
            <a:endParaRPr lang="en-GB" dirty="0">
              <a:latin typeface="Maiandra GD" panose="020E0502030308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latin typeface="Maiandra GD" panose="020E0502030308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Optimise life</a:t>
            </a:r>
            <a:endParaRPr lang="en-GB" dirty="0">
              <a:latin typeface="Maiandra GD" panose="020E0502030308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88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Maiandra GD" panose="020E0502030308020204" pitchFamily="34" charset="0"/>
              </a:rPr>
              <a:t>Problem</a:t>
            </a:r>
            <a:endParaRPr lang="en-GB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Blindness: recognizing objects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115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our product fits the theme</a:t>
            </a:r>
            <a:r>
              <a:rPr lang="en-GB" dirty="0" smtClean="0"/>
              <a:t>?</a:t>
            </a:r>
          </a:p>
          <a:p>
            <a:r>
              <a:rPr lang="en-GB" dirty="0" smtClean="0"/>
              <a:t>Optimise </a:t>
            </a:r>
            <a:r>
              <a:rPr lang="en-GB" dirty="0"/>
              <a:t>blind people's lives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121" y="365125"/>
            <a:ext cx="2758679" cy="287298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70638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Tech-side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Web application</a:t>
            </a:r>
          </a:p>
          <a:p>
            <a:r>
              <a:rPr lang="en-GB" dirty="0" smtClean="0"/>
              <a:t>Fire </a:t>
            </a:r>
            <a:r>
              <a:rPr lang="en-GB" dirty="0" smtClean="0"/>
              <a:t>base</a:t>
            </a:r>
          </a:p>
          <a:p>
            <a:r>
              <a:rPr lang="en-GB" dirty="0" smtClean="0"/>
              <a:t>Electronic component</a:t>
            </a:r>
            <a:endParaRPr lang="en-GB" dirty="0" smtClean="0"/>
          </a:p>
          <a:p>
            <a:r>
              <a:rPr lang="en-GB" dirty="0" smtClean="0"/>
              <a:t>3D printer </a:t>
            </a:r>
            <a:r>
              <a:rPr lang="en-GB" dirty="0" smtClean="0"/>
              <a:t>??</a:t>
            </a:r>
          </a:p>
          <a:p>
            <a:r>
              <a:rPr lang="en-GB" dirty="0" err="1" smtClean="0"/>
              <a:t>PhotoShop</a:t>
            </a:r>
            <a:endParaRPr lang="en-GB" dirty="0" smtClean="0"/>
          </a:p>
          <a:p>
            <a:r>
              <a:rPr lang="en-GB" dirty="0" err="1" smtClean="0"/>
              <a:t>Canva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153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Simplified version</a:t>
            </a:r>
          </a:p>
          <a:p>
            <a:r>
              <a:rPr lang="en-GB" dirty="0" smtClean="0"/>
              <a:t>Phone used as camera and speaker</a:t>
            </a:r>
          </a:p>
          <a:p>
            <a:r>
              <a:rPr lang="en-GB" dirty="0" smtClean="0"/>
              <a:t>AI for recognizing 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432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Combining the </a:t>
            </a:r>
            <a:r>
              <a:rPr lang="en-GB" dirty="0" err="1" smtClean="0"/>
              <a:t>smartstick</a:t>
            </a:r>
            <a:r>
              <a:rPr lang="en-GB" dirty="0" smtClean="0"/>
              <a:t> with Google Maps</a:t>
            </a:r>
          </a:p>
          <a:p>
            <a:r>
              <a:rPr lang="en-GB" dirty="0" smtClean="0"/>
              <a:t>Complete project: an external camera, earpiece speakers</a:t>
            </a:r>
          </a:p>
          <a:p>
            <a:r>
              <a:rPr lang="en-GB" dirty="0" smtClean="0"/>
              <a:t>Change the voice for a friendly experience</a:t>
            </a:r>
          </a:p>
          <a:p>
            <a:r>
              <a:rPr lang="en-GB" dirty="0" smtClean="0"/>
              <a:t>Mobile app that works in the background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791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Phoenix Members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33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85</Words>
  <Application>Microsoft Office PowerPoint</Application>
  <PresentationFormat>Widescreen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Maiandra GD</vt:lpstr>
      <vt:lpstr>Tahoma</vt:lpstr>
      <vt:lpstr>Office Theme</vt:lpstr>
      <vt:lpstr>SightSense</vt:lpstr>
      <vt:lpstr>Problem</vt:lpstr>
      <vt:lpstr>Solution</vt:lpstr>
      <vt:lpstr>Tech-side</vt:lpstr>
      <vt:lpstr>Demo</vt:lpstr>
      <vt:lpstr>Progress</vt:lpstr>
      <vt:lpstr>Phoenix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</dc:creator>
  <cp:lastModifiedBy>Claire</cp:lastModifiedBy>
  <cp:revision>12</cp:revision>
  <dcterms:created xsi:type="dcterms:W3CDTF">2022-04-01T19:55:26Z</dcterms:created>
  <dcterms:modified xsi:type="dcterms:W3CDTF">2022-04-02T12:37:40Z</dcterms:modified>
</cp:coreProperties>
</file>