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9" r:id="rId2"/>
    <p:sldId id="256" r:id="rId3"/>
    <p:sldId id="257" r:id="rId4"/>
    <p:sldId id="258" r:id="rId5"/>
    <p:sldId id="259" r:id="rId6"/>
    <p:sldId id="260" r:id="rId7"/>
    <p:sldId id="261" r:id="rId8"/>
    <p:sldId id="262" r:id="rId9"/>
    <p:sldId id="265" r:id="rId10"/>
    <p:sldId id="268" r:id="rId11"/>
    <p:sldId id="267"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374226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190239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024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2372234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4734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335585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381819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424188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265229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1EFBAD-7722-45E4-9A53-FD4BAD8DC65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259089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EFBAD-7722-45E4-9A53-FD4BAD8DC65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329578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1EFBAD-7722-45E4-9A53-FD4BAD8DC65E}"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224861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1EFBAD-7722-45E4-9A53-FD4BAD8DC65E}"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333539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EFBAD-7722-45E4-9A53-FD4BAD8DC65E}"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136202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1EFBAD-7722-45E4-9A53-FD4BAD8DC65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392677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1EFBAD-7722-45E4-9A53-FD4BAD8DC65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55997-1495-41D7-A45E-16CE7A8C602C}" type="slidenum">
              <a:rPr lang="en-US" smtClean="0"/>
              <a:t>‹#›</a:t>
            </a:fld>
            <a:endParaRPr lang="en-US"/>
          </a:p>
        </p:txBody>
      </p:sp>
    </p:spTree>
    <p:extLst>
      <p:ext uri="{BB962C8B-B14F-4D97-AF65-F5344CB8AC3E}">
        <p14:creationId xmlns:p14="http://schemas.microsoft.com/office/powerpoint/2010/main" val="202066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1EFBAD-7722-45E4-9A53-FD4BAD8DC65E}" type="datetimeFigureOut">
              <a:rPr lang="en-US" smtClean="0"/>
              <a:t>1/18/2021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255997-1495-41D7-A45E-16CE7A8C602C}" type="slidenum">
              <a:rPr lang="en-US" smtClean="0"/>
              <a:t>‹#›</a:t>
            </a:fld>
            <a:endParaRPr lang="en-US"/>
          </a:p>
        </p:txBody>
      </p:sp>
    </p:spTree>
    <p:extLst>
      <p:ext uri="{BB962C8B-B14F-4D97-AF65-F5344CB8AC3E}">
        <p14:creationId xmlns:p14="http://schemas.microsoft.com/office/powerpoint/2010/main" val="406132189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496" y="169816"/>
            <a:ext cx="7184161" cy="1567543"/>
          </a:xfrm>
          <a:prstGeom prst="rect">
            <a:avLst/>
          </a:prstGeom>
        </p:spPr>
      </p:pic>
      <p:sp>
        <p:nvSpPr>
          <p:cNvPr id="4" name="TextBox 3"/>
          <p:cNvSpPr txBox="1"/>
          <p:nvPr/>
        </p:nvSpPr>
        <p:spPr>
          <a:xfrm>
            <a:off x="1711234" y="2116183"/>
            <a:ext cx="6688183" cy="4247317"/>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Khoa Công nghệ thông tin</a:t>
            </a:r>
          </a:p>
          <a:p>
            <a:endParaRPr lang="en-US" b="1">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ĐỒ ÁN MÔN CÔNG NGHỆ PHÁT TRIỂN PHẦN MỀM TIÊN TIẾN</a:t>
            </a:r>
          </a:p>
          <a:p>
            <a:endParaRPr lang="en-US" b="1">
              <a:latin typeface="Arial" panose="020B0604020202020204" pitchFamily="34" charset="0"/>
              <a:cs typeface="Arial" panose="020B0604020202020204" pitchFamily="34" charset="0"/>
            </a:endParaRPr>
          </a:p>
          <a:p>
            <a:endParaRPr lang="en-US" b="1">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DEMO BÃI GIỮ XE</a:t>
            </a:r>
          </a:p>
          <a:p>
            <a:endParaRPr lang="en-US" b="1">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GIẢNG VIÊN HƯỚNG DÂN:</a:t>
            </a:r>
          </a:p>
          <a:p>
            <a:r>
              <a:rPr lang="en-US" b="1">
                <a:latin typeface="Arial" panose="020B0604020202020204" pitchFamily="34" charset="0"/>
                <a:cs typeface="Arial" panose="020B0604020202020204" pitchFamily="34" charset="0"/>
              </a:rPr>
              <a:t>	</a:t>
            </a:r>
          </a:p>
          <a:p>
            <a:r>
              <a:rPr lang="en-US" b="1">
                <a:latin typeface="Arial" panose="020B0604020202020204" pitchFamily="34" charset="0"/>
                <a:cs typeface="Arial" panose="020B0604020202020204" pitchFamily="34" charset="0"/>
              </a:rPr>
              <a:t>	-ThS : Thái Huy Tân</a:t>
            </a:r>
          </a:p>
          <a:p>
            <a:endParaRPr lang="en-US" b="1">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	-Sinh Viên: 	Nguyễn Mỹ Duyên</a:t>
            </a:r>
          </a:p>
          <a:p>
            <a:r>
              <a:rPr lang="en-US" b="1">
                <a:latin typeface="Arial" panose="020B0604020202020204" pitchFamily="34" charset="0"/>
                <a:cs typeface="Arial" panose="020B0604020202020204" pitchFamily="34" charset="0"/>
              </a:rPr>
              <a:t>			Võ Tấn Kiệt</a:t>
            </a:r>
          </a:p>
          <a:p>
            <a:r>
              <a:rPr lang="en-US" b="1">
                <a:latin typeface="Arial" panose="020B0604020202020204" pitchFamily="34" charset="0"/>
                <a:cs typeface="Arial" panose="020B0604020202020204" pitchFamily="34" charset="0"/>
              </a:rPr>
              <a:t>	-Lớp: 17DPM</a:t>
            </a:r>
          </a:p>
        </p:txBody>
      </p:sp>
    </p:spTree>
    <p:extLst>
      <p:ext uri="{BB962C8B-B14F-4D97-AF65-F5344CB8AC3E}">
        <p14:creationId xmlns:p14="http://schemas.microsoft.com/office/powerpoint/2010/main" val="9581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tả giao diện đồ án</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83328" y="1853248"/>
            <a:ext cx="4864962" cy="3530328"/>
          </a:xfrm>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655045" y="1853248"/>
            <a:ext cx="5696575" cy="3530328"/>
          </a:xfrm>
        </p:spPr>
      </p:pic>
      <p:sp>
        <p:nvSpPr>
          <p:cNvPr id="8" name="Rectangle 7"/>
          <p:cNvSpPr/>
          <p:nvPr/>
        </p:nvSpPr>
        <p:spPr>
          <a:xfrm>
            <a:off x="5630091" y="5551714"/>
            <a:ext cx="5721530" cy="5617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Thanh toán thành công</a:t>
            </a:r>
          </a:p>
        </p:txBody>
      </p:sp>
      <p:sp>
        <p:nvSpPr>
          <p:cNvPr id="11" name="Rectangle 10"/>
          <p:cNvSpPr/>
          <p:nvPr/>
        </p:nvSpPr>
        <p:spPr>
          <a:xfrm>
            <a:off x="483328" y="5551713"/>
            <a:ext cx="4864962" cy="5617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Giao diện thanh toán</a:t>
            </a:r>
          </a:p>
        </p:txBody>
      </p:sp>
    </p:spTree>
    <p:extLst>
      <p:ext uri="{BB962C8B-B14F-4D97-AF65-F5344CB8AC3E}">
        <p14:creationId xmlns:p14="http://schemas.microsoft.com/office/powerpoint/2010/main" val="336651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tả giao diện đồ án</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4583" y="1853248"/>
            <a:ext cx="4255295" cy="353032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30092" y="1853248"/>
            <a:ext cx="5721529" cy="3530328"/>
          </a:xfrm>
        </p:spPr>
      </p:pic>
      <p:sp>
        <p:nvSpPr>
          <p:cNvPr id="8" name="Rectangle 7"/>
          <p:cNvSpPr/>
          <p:nvPr/>
        </p:nvSpPr>
        <p:spPr>
          <a:xfrm>
            <a:off x="5630091" y="5551714"/>
            <a:ext cx="5721530" cy="5617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Cơ sở dữ liệu thẻ tháng</a:t>
            </a:r>
          </a:p>
        </p:txBody>
      </p:sp>
      <p:sp>
        <p:nvSpPr>
          <p:cNvPr id="11" name="Rectangle 10"/>
          <p:cNvSpPr/>
          <p:nvPr/>
        </p:nvSpPr>
        <p:spPr>
          <a:xfrm>
            <a:off x="483327" y="5551714"/>
            <a:ext cx="4864962" cy="5617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Cơ sở dữ liệu doanh thu</a:t>
            </a:r>
          </a:p>
        </p:txBody>
      </p:sp>
    </p:spTree>
    <p:extLst>
      <p:ext uri="{BB962C8B-B14F-4D97-AF65-F5344CB8AC3E}">
        <p14:creationId xmlns:p14="http://schemas.microsoft.com/office/powerpoint/2010/main" val="304506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đạt được</a:t>
            </a:r>
          </a:p>
        </p:txBody>
      </p:sp>
      <p:sp>
        <p:nvSpPr>
          <p:cNvPr id="3" name="Content Placeholder 2"/>
          <p:cNvSpPr>
            <a:spLocks noGrp="1"/>
          </p:cNvSpPr>
          <p:nvPr>
            <p:ph idx="1"/>
          </p:nvPr>
        </p:nvSpPr>
        <p:spPr>
          <a:xfrm>
            <a:off x="1021831" y="2052918"/>
            <a:ext cx="8946541" cy="4195481"/>
          </a:xfrm>
        </p:spPr>
        <p:txBody>
          <a:bodyPr/>
          <a:lstStyle/>
          <a:p>
            <a:pPr algn="just"/>
            <a:r>
              <a:rPr lang="en-US" b="1">
                <a:latin typeface="Arial" panose="020B0604020202020204" pitchFamily="34" charset="0"/>
                <a:cs typeface="Arial" panose="020B0604020202020204" pitchFamily="34" charset="0"/>
              </a:rPr>
              <a:t>Hiểu được cơ chế vận hành của công nghệ thẻ từ RFID.</a:t>
            </a:r>
          </a:p>
          <a:p>
            <a:pPr algn="just"/>
            <a:r>
              <a:rPr lang="en-US" b="1">
                <a:latin typeface="Arial" panose="020B0604020202020204" pitchFamily="34" charset="0"/>
                <a:cs typeface="Arial" panose="020B0604020202020204" pitchFamily="34" charset="0"/>
              </a:rPr>
              <a:t>Quét thẻ tag và kiểm tra sự ra vào của người dùng.</a:t>
            </a:r>
          </a:p>
          <a:p>
            <a:pPr algn="just"/>
            <a:r>
              <a:rPr lang="en-US" b="1">
                <a:latin typeface="Arial" panose="020B0604020202020204" pitchFamily="34" charset="0"/>
                <a:cs typeface="Arial" panose="020B0604020202020204" pitchFamily="34" charset="0"/>
              </a:rPr>
              <a:t> Sao lưu dữ liệu của khách hàng.</a:t>
            </a:r>
          </a:p>
        </p:txBody>
      </p:sp>
    </p:spTree>
    <p:extLst>
      <p:ext uri="{BB962C8B-B14F-4D97-AF65-F5344CB8AC3E}">
        <p14:creationId xmlns:p14="http://schemas.microsoft.com/office/powerpoint/2010/main" val="39954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Khó khăn</a:t>
            </a:r>
          </a:p>
        </p:txBody>
      </p:sp>
      <p:sp>
        <p:nvSpPr>
          <p:cNvPr id="3" name="Content Placeholder 2"/>
          <p:cNvSpPr>
            <a:spLocks noGrp="1"/>
          </p:cNvSpPr>
          <p:nvPr>
            <p:ph idx="1"/>
          </p:nvPr>
        </p:nvSpPr>
        <p:spPr/>
        <p:txBody>
          <a:bodyPr/>
          <a:lstStyle/>
          <a:p>
            <a:r>
              <a:rPr lang="en-US" b="1">
                <a:latin typeface="Arial" panose="020B0604020202020204" pitchFamily="34" charset="0"/>
                <a:cs typeface="Arial" panose="020B0604020202020204" pitchFamily="34" charset="0"/>
              </a:rPr>
              <a:t>Gặp nhiều vấn đề trong quá trình code và lưu database</a:t>
            </a:r>
          </a:p>
          <a:p>
            <a:r>
              <a:rPr lang="en-US" b="1">
                <a:latin typeface="Arial" panose="020B0604020202020204" pitchFamily="34" charset="0"/>
                <a:cs typeface="Arial" panose="020B0604020202020204" pitchFamily="34" charset="0"/>
              </a:rPr>
              <a:t>Khá phức tạp và nhiều vấn đề cần giải quyết</a:t>
            </a:r>
          </a:p>
          <a:p>
            <a:r>
              <a:rPr lang="en-US" b="1">
                <a:latin typeface="Arial" panose="020B0604020202020204" pitchFamily="34" charset="0"/>
                <a:cs typeface="Arial" panose="020B0604020202020204" pitchFamily="34" charset="0"/>
              </a:rPr>
              <a:t>Quét thẻ còn bị chậm và hay lôi</a:t>
            </a:r>
          </a:p>
        </p:txBody>
      </p:sp>
    </p:spTree>
    <p:extLst>
      <p:ext uri="{BB962C8B-B14F-4D97-AF65-F5344CB8AC3E}">
        <p14:creationId xmlns:p14="http://schemas.microsoft.com/office/powerpoint/2010/main" val="413860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a:br>
            <a:br>
              <a:rPr lang="en-US"/>
            </a:br>
            <a:r>
              <a:rPr lang="en-US" sz="5300">
                <a:latin typeface="Arial" panose="020B0604020202020204" pitchFamily="34" charset="0"/>
                <a:cs typeface="Arial" panose="020B0604020202020204" pitchFamily="34" charset="0"/>
              </a:rPr>
              <a:t>Ứng </a:t>
            </a:r>
            <a:r>
              <a:rPr lang="en-US" sz="5300" err="1">
                <a:latin typeface="Arial" panose="020B0604020202020204" pitchFamily="34" charset="0"/>
                <a:cs typeface="Arial" panose="020B0604020202020204" pitchFamily="34" charset="0"/>
              </a:rPr>
              <a:t>dụng</a:t>
            </a:r>
            <a:r>
              <a:rPr lang="en-US" sz="5300">
                <a:latin typeface="Arial" panose="020B0604020202020204" pitchFamily="34" charset="0"/>
                <a:cs typeface="Arial" panose="020B0604020202020204" pitchFamily="34" charset="0"/>
              </a:rPr>
              <a:t> </a:t>
            </a:r>
            <a:r>
              <a:rPr lang="en-US" sz="5300" err="1">
                <a:latin typeface="Arial" panose="020B0604020202020204" pitchFamily="34" charset="0"/>
                <a:cs typeface="Arial" panose="020B0604020202020204" pitchFamily="34" charset="0"/>
              </a:rPr>
              <a:t>bãi</a:t>
            </a:r>
            <a:r>
              <a:rPr lang="en-US" sz="5300">
                <a:latin typeface="Arial" panose="020B0604020202020204" pitchFamily="34" charset="0"/>
                <a:cs typeface="Arial" panose="020B0604020202020204" pitchFamily="34" charset="0"/>
              </a:rPr>
              <a:t> </a:t>
            </a:r>
            <a:r>
              <a:rPr lang="en-US" sz="5300" err="1">
                <a:latin typeface="Arial" panose="020B0604020202020204" pitchFamily="34" charset="0"/>
                <a:cs typeface="Arial" panose="020B0604020202020204" pitchFamily="34" charset="0"/>
              </a:rPr>
              <a:t>giữ</a:t>
            </a:r>
            <a:r>
              <a:rPr lang="en-US" sz="5300">
                <a:latin typeface="Arial" panose="020B0604020202020204" pitchFamily="34" charset="0"/>
                <a:cs typeface="Arial" panose="020B0604020202020204" pitchFamily="34" charset="0"/>
              </a:rPr>
              <a:t> </a:t>
            </a:r>
            <a:r>
              <a:rPr lang="en-US" sz="5300" err="1">
                <a:latin typeface="Arial" panose="020B0604020202020204" pitchFamily="34" charset="0"/>
                <a:cs typeface="Arial" panose="020B0604020202020204" pitchFamily="34" charset="0"/>
              </a:rPr>
              <a:t>xe</a:t>
            </a:r>
            <a:br>
              <a:rPr lang="en-US" sz="5300">
                <a:latin typeface="Arial" panose="020B0604020202020204" pitchFamily="34" charset="0"/>
                <a:cs typeface="Arial" panose="020B0604020202020204" pitchFamily="34" charset="0"/>
              </a:rPr>
            </a:br>
            <a:r>
              <a:rPr lang="en-US" sz="5300" err="1">
                <a:latin typeface="Arial" panose="020B0604020202020204" pitchFamily="34" charset="0"/>
                <a:cs typeface="Arial" panose="020B0604020202020204" pitchFamily="34" charset="0"/>
              </a:rPr>
              <a:t>sử</a:t>
            </a:r>
            <a:r>
              <a:rPr lang="en-US" sz="5300">
                <a:latin typeface="Arial" panose="020B0604020202020204" pitchFamily="34" charset="0"/>
                <a:cs typeface="Arial" panose="020B0604020202020204" pitchFamily="34" charset="0"/>
              </a:rPr>
              <a:t> </a:t>
            </a:r>
            <a:r>
              <a:rPr lang="en-US" sz="5300" err="1">
                <a:latin typeface="Arial" panose="020B0604020202020204" pitchFamily="34" charset="0"/>
                <a:cs typeface="Arial" panose="020B0604020202020204" pitchFamily="34" charset="0"/>
              </a:rPr>
              <a:t>dụng</a:t>
            </a:r>
            <a:r>
              <a:rPr lang="en-US" sz="5300">
                <a:latin typeface="Arial" panose="020B0604020202020204" pitchFamily="34" charset="0"/>
                <a:cs typeface="Arial" panose="020B0604020202020204" pitchFamily="34" charset="0"/>
              </a:rPr>
              <a:t> </a:t>
            </a:r>
            <a:r>
              <a:rPr lang="en-US" sz="5300" err="1">
                <a:latin typeface="Arial" panose="020B0604020202020204" pitchFamily="34" charset="0"/>
                <a:cs typeface="Arial" panose="020B0604020202020204" pitchFamily="34" charset="0"/>
              </a:rPr>
              <a:t>công</a:t>
            </a:r>
            <a:r>
              <a:rPr lang="en-US" sz="5300">
                <a:latin typeface="Arial" panose="020B0604020202020204" pitchFamily="34" charset="0"/>
                <a:cs typeface="Arial" panose="020B0604020202020204" pitchFamily="34" charset="0"/>
              </a:rPr>
              <a:t> </a:t>
            </a:r>
            <a:r>
              <a:rPr lang="en-US" sz="5300" err="1">
                <a:latin typeface="Arial" panose="020B0604020202020204" pitchFamily="34" charset="0"/>
                <a:cs typeface="Arial" panose="020B0604020202020204" pitchFamily="34" charset="0"/>
              </a:rPr>
              <a:t>nghệ</a:t>
            </a:r>
            <a:r>
              <a:rPr lang="en-US" sz="5300">
                <a:latin typeface="Arial" panose="020B0604020202020204" pitchFamily="34" charset="0"/>
                <a:cs typeface="Arial" panose="020B0604020202020204" pitchFamily="34" charset="0"/>
              </a:rPr>
              <a:t> RFID</a:t>
            </a:r>
            <a:br>
              <a:rPr lang="en-US" sz="5300">
                <a:latin typeface="Arial" panose="020B0604020202020204" pitchFamily="34" charset="0"/>
                <a:cs typeface="Arial" panose="020B0604020202020204" pitchFamily="34" charset="0"/>
              </a:rPr>
            </a:br>
            <a:r>
              <a:rPr lang="en-US" sz="5300">
                <a:latin typeface="Arial" panose="020B0604020202020204" pitchFamily="34" charset="0"/>
                <a:cs typeface="Arial" panose="020B0604020202020204" pitchFamily="34" charset="0"/>
              </a:rPr>
              <a:t>READER 13.56 MHz &amp; 3 Layers</a:t>
            </a:r>
          </a:p>
        </p:txBody>
      </p:sp>
      <p:sp>
        <p:nvSpPr>
          <p:cNvPr id="3" name="Subtitle 2"/>
          <p:cNvSpPr>
            <a:spLocks noGrp="1"/>
          </p:cNvSpPr>
          <p:nvPr>
            <p:ph type="subTitle" idx="1"/>
          </p:nvPr>
        </p:nvSpPr>
        <p:spPr>
          <a:xfrm>
            <a:off x="1088453" y="4777381"/>
            <a:ext cx="8825658" cy="861420"/>
          </a:xfrm>
        </p:spPr>
        <p:txBody>
          <a:bodyPr>
            <a:normAutofit/>
          </a:bodyPr>
          <a:lstStyle/>
          <a:p>
            <a:r>
              <a:rPr lang="en-US"/>
              <a:t>																</a:t>
            </a:r>
          </a:p>
        </p:txBody>
      </p:sp>
    </p:spTree>
    <p:extLst>
      <p:ext uri="{BB962C8B-B14F-4D97-AF65-F5344CB8AC3E}">
        <p14:creationId xmlns:p14="http://schemas.microsoft.com/office/powerpoint/2010/main" val="295782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a:t>
            </a:r>
          </a:p>
        </p:txBody>
      </p:sp>
      <p:sp>
        <p:nvSpPr>
          <p:cNvPr id="3" name="Content Placeholder 2"/>
          <p:cNvSpPr>
            <a:spLocks noGrp="1"/>
          </p:cNvSpPr>
          <p:nvPr>
            <p:ph idx="1"/>
          </p:nvPr>
        </p:nvSpPr>
        <p:spPr/>
        <p:txBody>
          <a:bodyPr/>
          <a:lstStyle/>
          <a:p>
            <a:r>
              <a:rPr lang="en-US" b="1" err="1">
                <a:latin typeface="Arial" panose="020B0604020202020204" pitchFamily="34" charset="0"/>
                <a:cs typeface="Arial" panose="020B0604020202020204" pitchFamily="34" charset="0"/>
              </a:rPr>
              <a:t>Giới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thiệu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về</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gữi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thông</a:t>
            </a:r>
            <a:r>
              <a:rPr lang="en-US" b="1">
                <a:latin typeface="Arial" panose="020B0604020202020204" pitchFamily="34" charset="0"/>
                <a:cs typeface="Arial" panose="020B0604020202020204" pitchFamily="34" charset="0"/>
              </a:rPr>
              <a:t> minh  </a:t>
            </a:r>
          </a:p>
          <a:p>
            <a:r>
              <a:rPr lang="en-US" b="1">
                <a:latin typeface="Arial" panose="020B0604020202020204" pitchFamily="34" charset="0"/>
                <a:cs typeface="Arial" panose="020B0604020202020204" pitchFamily="34" charset="0"/>
              </a:rPr>
              <a:t>Đặc </a:t>
            </a:r>
            <a:r>
              <a:rPr lang="en-US" b="1" err="1">
                <a:latin typeface="Arial" panose="020B0604020202020204" pitchFamily="34" charset="0"/>
                <a:cs typeface="Arial" panose="020B0604020202020204" pitchFamily="34" charset="0"/>
              </a:rPr>
              <a:t>tả</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yêu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cầu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đồ</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án</a:t>
            </a:r>
            <a:endParaRPr lang="en-US" b="1">
              <a:latin typeface="Arial" panose="020B0604020202020204" pitchFamily="34" charset="0"/>
              <a:cs typeface="Arial" panose="020B0604020202020204" pitchFamily="34" charset="0"/>
            </a:endParaRPr>
          </a:p>
          <a:p>
            <a:r>
              <a:rPr lang="en-US" b="1" err="1">
                <a:latin typeface="Arial" panose="020B0604020202020204" pitchFamily="34" charset="0"/>
                <a:cs typeface="Arial" panose="020B0604020202020204" pitchFamily="34" charset="0"/>
              </a:rPr>
              <a:t>Đặc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tả</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giao</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diện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đồ</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án</a:t>
            </a:r>
            <a:endParaRPr lang="en-US" b="1">
              <a:latin typeface="Arial" panose="020B0604020202020204" pitchFamily="34" charset="0"/>
              <a:cs typeface="Arial" panose="020B0604020202020204" pitchFamily="34" charset="0"/>
            </a:endParaRPr>
          </a:p>
          <a:p>
            <a:r>
              <a:rPr lang="en-US" b="1" err="1">
                <a:latin typeface="Arial" panose="020B0604020202020204" pitchFamily="34" charset="0"/>
                <a:cs typeface="Arial" panose="020B0604020202020204" pitchFamily="34" charset="0"/>
              </a:rPr>
              <a:t>Kết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đạt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được</a:t>
            </a:r>
            <a:endParaRPr lang="en-US" b="1">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88639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anose="020B0604020202020204" pitchFamily="34" charset="0"/>
                <a:cs typeface="Arial" panose="020B0604020202020204" pitchFamily="34" charset="0"/>
              </a:rPr>
              <a:t>Giới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thiệu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về</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giữ</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xe</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minh</a:t>
            </a:r>
          </a:p>
        </p:txBody>
      </p:sp>
      <p:sp>
        <p:nvSpPr>
          <p:cNvPr id="3" name="Content Placeholder 2"/>
          <p:cNvSpPr>
            <a:spLocks noGrp="1"/>
          </p:cNvSpPr>
          <p:nvPr>
            <p:ph idx="1"/>
          </p:nvPr>
        </p:nvSpPr>
        <p:spPr/>
        <p:txBody>
          <a:bodyPr>
            <a:normAutofit/>
          </a:bodyPr>
          <a:lstStyle/>
          <a:p>
            <a:pPr algn="just"/>
            <a:r>
              <a:rPr lang="en-US" b="1" err="1">
                <a:latin typeface="Arial" panose="020B0604020202020204" pitchFamily="34" charset="0"/>
                <a:cs typeface="Arial" panose="020B0604020202020204" pitchFamily="34" charset="0"/>
              </a:rPr>
              <a:t>Giải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pháp</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giữ</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thông</a:t>
            </a:r>
            <a:r>
              <a:rPr lang="en-US" b="1">
                <a:latin typeface="Arial" panose="020B0604020202020204" pitchFamily="34" charset="0"/>
                <a:cs typeface="Arial" panose="020B0604020202020204" pitchFamily="34" charset="0"/>
              </a:rPr>
              <a:t> minh </a:t>
            </a:r>
            <a:r>
              <a:rPr lang="en-US" b="1" err="1">
                <a:latin typeface="Arial" panose="020B0604020202020204" pitchFamily="34" charset="0"/>
                <a:cs typeface="Arial" panose="020B0604020202020204" pitchFamily="34" charset="0"/>
              </a:rPr>
              <a:t>bằng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công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nghệ</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thẻ</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từ</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là</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một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trong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những</a:t>
            </a:r>
            <a:r>
              <a:rPr lang="en-US" b="1">
                <a:latin typeface="Arial" panose="020B0604020202020204" pitchFamily="34" charset="0"/>
                <a:cs typeface="Arial" panose="020B0604020202020204" pitchFamily="34" charset="0"/>
              </a:rPr>
              <a:t> giải pháp giữ xe cơ </a:t>
            </a:r>
            <a:r>
              <a:rPr lang="en-US" b="1" err="1">
                <a:latin typeface="Arial" panose="020B0604020202020204" pitchFamily="34" charset="0"/>
                <a:cs typeface="Arial" panose="020B0604020202020204" pitchFamily="34" charset="0"/>
              </a:rPr>
              <a:t>bản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toàn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diện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Hệ</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thống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đã</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được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ứng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dụng</a:t>
            </a:r>
            <a:r>
              <a:rPr lang="en-US" b="1">
                <a:latin typeface="Arial" panose="020B0604020202020204" pitchFamily="34" charset="0"/>
                <a:cs typeface="Arial" panose="020B0604020202020204" pitchFamily="34" charset="0"/>
              </a:rPr>
              <a:t> ở </a:t>
            </a:r>
            <a:r>
              <a:rPr lang="en-US" b="1" err="1">
                <a:latin typeface="Arial" panose="020B0604020202020204" pitchFamily="34" charset="0"/>
                <a:cs typeface="Arial" panose="020B0604020202020204" pitchFamily="34" charset="0"/>
              </a:rPr>
              <a:t>hầu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hết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các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đỗ</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khác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nhau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mang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lại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hiệu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cao</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cho</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ra</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vào</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tại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đỗ</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a:t>
            </a:r>
          </a:p>
          <a:p>
            <a:pPr algn="just"/>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giữ</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thông</a:t>
            </a:r>
            <a:r>
              <a:rPr lang="en-US" b="1">
                <a:latin typeface="Arial" panose="020B0604020202020204" pitchFamily="34" charset="0"/>
                <a:cs typeface="Arial" panose="020B0604020202020204" pitchFamily="34" charset="0"/>
              </a:rPr>
              <a:t> minh </a:t>
            </a:r>
            <a:r>
              <a:rPr lang="en-US" b="1" err="1">
                <a:latin typeface="Arial" panose="020B0604020202020204" pitchFamily="34" charset="0"/>
                <a:cs typeface="Arial" panose="020B0604020202020204" pitchFamily="34" charset="0"/>
              </a:rPr>
              <a:t>là</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một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hệ</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thống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gồm</a:t>
            </a:r>
            <a:r>
              <a:rPr lang="en-US" b="1">
                <a:latin typeface="Arial" panose="020B0604020202020204" pitchFamily="34" charset="0"/>
                <a:cs typeface="Arial" panose="020B0604020202020204" pitchFamily="34" charset="0"/>
              </a:rPr>
              <a:t>: camera </a:t>
            </a:r>
            <a:r>
              <a:rPr lang="en-US" b="1" err="1">
                <a:latin typeface="Arial" panose="020B0604020202020204" pitchFamily="34" charset="0"/>
                <a:cs typeface="Arial" panose="020B0604020202020204" pitchFamily="34" charset="0"/>
              </a:rPr>
              <a:t>giám</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sát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tủ</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chốt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bảo</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vệ</a:t>
            </a:r>
            <a:r>
              <a:rPr lang="en-US" b="1">
                <a:latin typeface="Arial" panose="020B0604020202020204" pitchFamily="34" charset="0"/>
                <a:cs typeface="Arial" panose="020B0604020202020204" pitchFamily="34" charset="0"/>
              </a:rPr>
              <a:t> , </a:t>
            </a:r>
            <a:r>
              <a:rPr lang="en-US" b="1" err="1">
                <a:latin typeface="Arial" panose="020B0604020202020204" pitchFamily="34" charset="0"/>
                <a:cs typeface="Arial" panose="020B0604020202020204" pitchFamily="34" charset="0"/>
              </a:rPr>
              <a:t>hệ</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thống</a:t>
            </a:r>
            <a:r>
              <a:rPr lang="en-US" b="1">
                <a:latin typeface="Arial" panose="020B0604020202020204" pitchFamily="34" charset="0"/>
                <a:cs typeface="Arial" panose="020B0604020202020204" pitchFamily="34" charset="0"/>
              </a:rPr>
              <a:t> barrier </a:t>
            </a:r>
            <a:r>
              <a:rPr lang="en-US" b="1" err="1">
                <a:latin typeface="Arial" panose="020B0604020202020204" pitchFamily="34" charset="0"/>
                <a:cs typeface="Arial" panose="020B0604020202020204" pitchFamily="34" charset="0"/>
              </a:rPr>
              <a:t>tự</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động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cảm</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biến</a:t>
            </a:r>
            <a:r>
              <a:rPr lang="en-US" b="1">
                <a:latin typeface="Arial" panose="020B0604020202020204" pitchFamily="34" charset="0"/>
                <a:cs typeface="Arial" panose="020B0604020202020204" pitchFamily="34" charset="0"/>
              </a:rPr>
              <a:t> an </a:t>
            </a:r>
            <a:r>
              <a:rPr lang="en-US" b="1" err="1">
                <a:latin typeface="Arial" panose="020B0604020202020204" pitchFamily="34" charset="0"/>
                <a:cs typeface="Arial" panose="020B0604020202020204" pitchFamily="34" charset="0"/>
              </a:rPr>
              <a:t>toàn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bảng</a:t>
            </a:r>
            <a:r>
              <a:rPr lang="en-US" b="1">
                <a:latin typeface="Arial" panose="020B0604020202020204" pitchFamily="34" charset="0"/>
                <a:cs typeface="Arial" panose="020B0604020202020204" pitchFamily="34" charset="0"/>
              </a:rPr>
              <a:t> led </a:t>
            </a:r>
            <a:r>
              <a:rPr lang="en-US" b="1" err="1">
                <a:latin typeface="Arial" panose="020B0604020202020204" pitchFamily="34" charset="0"/>
                <a:cs typeface="Arial" panose="020B0604020202020204" pitchFamily="34" charset="0"/>
              </a:rPr>
              <a:t>điều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khiển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thẻ</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từ</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và</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đầu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đọc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thẻ</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từ</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để</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nhận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diện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và</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a:t>
            </a:r>
          </a:p>
          <a:p>
            <a:pPr algn="just"/>
            <a:r>
              <a:rPr lang="en-US" b="1" err="1">
                <a:latin typeface="Arial" panose="020B0604020202020204" pitchFamily="34" charset="0"/>
                <a:cs typeface="Arial" panose="020B0604020202020204" pitchFamily="34" charset="0"/>
              </a:rPr>
              <a:t>Là</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giải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pháp</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giữ</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hiệu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giải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đáp</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được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bài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toán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đặt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ra</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của</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các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chủ</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hệ</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thống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chung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cư</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toà</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nhà</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trung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tâm</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thương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mại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hoặc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chủ</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bãi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xe</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thương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mại</a:t>
            </a:r>
            <a:r>
              <a:rPr lang="en-US" b="1">
                <a:latin typeface="Arial" panose="020B0604020202020204" pitchFamily="34" charset="0"/>
                <a:cs typeface="Arial" panose="020B0604020202020204" pitchFamily="34" charset="0"/>
              </a:rPr>
              <a:t>.</a:t>
            </a:r>
          </a:p>
          <a:p>
            <a:endParaRPr lang="vi-VN"/>
          </a:p>
          <a:p>
            <a:endParaRPr lang="en-US"/>
          </a:p>
        </p:txBody>
      </p:sp>
    </p:spTree>
    <p:extLst>
      <p:ext uri="{BB962C8B-B14F-4D97-AF65-F5344CB8AC3E}">
        <p14:creationId xmlns:p14="http://schemas.microsoft.com/office/powerpoint/2010/main" val="225110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Giới thiệu về bãi giữ xe thông minh</a:t>
            </a:r>
            <a:endParaRPr lang="en-US"/>
          </a:p>
        </p:txBody>
      </p:sp>
      <p:sp>
        <p:nvSpPr>
          <p:cNvPr id="3" name="Text Placeholder 2"/>
          <p:cNvSpPr>
            <a:spLocks noGrp="1"/>
          </p:cNvSpPr>
          <p:nvPr>
            <p:ph type="body" idx="1"/>
          </p:nvPr>
        </p:nvSpPr>
        <p:spPr/>
        <p:txBody>
          <a:bodyPr/>
          <a:lstStyle/>
          <a:p>
            <a:pPr algn="ctr"/>
            <a:r>
              <a:rPr lang="en-US" b="1"/>
              <a:t>Nguyên lý hoạt động</a:t>
            </a:r>
          </a:p>
        </p:txBody>
      </p:sp>
      <p:sp>
        <p:nvSpPr>
          <p:cNvPr id="4" name="Content Placeholder 3"/>
          <p:cNvSpPr>
            <a:spLocks noGrp="1"/>
          </p:cNvSpPr>
          <p:nvPr>
            <p:ph sz="half" idx="2"/>
          </p:nvPr>
        </p:nvSpPr>
        <p:spPr/>
        <p:txBody>
          <a:bodyPr>
            <a:normAutofit lnSpcReduction="10000"/>
          </a:bodyPr>
          <a:lstStyle/>
          <a:p>
            <a:pPr algn="just"/>
            <a:r>
              <a:rPr lang="en-US" b="1">
                <a:latin typeface="Arial" panose="020B0604020202020204" pitchFamily="34" charset="0"/>
                <a:cs typeface="Arial" panose="020B0604020202020204" pitchFamily="34" charset="0"/>
              </a:rPr>
              <a:t>Các phương tiện giao thông khi vào bãi giữ xe sẽ được cấp phát 1 thẻ từ (hay còn gọi RFID) đã được đăng ký trong hệ thống. Khi quẹt thẻ Barie sẽ mở, camera chụp biển số xe và phân tích thành số. Số thẻ và biển số xe sẽ được lưu trữ đồng thời với hình ảnh của lái xe do camera thứ 2 chụp để truy vấn khi cần thiết. Thời gian xe vào bắt đầu được tính khi quẹt thẻ và là cơ sở tính toán thời gian đỗ xe.</a:t>
            </a:r>
          </a:p>
          <a:p>
            <a:endParaRPr lang="en-US"/>
          </a:p>
        </p:txBody>
      </p:sp>
      <p:sp>
        <p:nvSpPr>
          <p:cNvPr id="5" name="Text Placeholder 4"/>
          <p:cNvSpPr>
            <a:spLocks noGrp="1"/>
          </p:cNvSpPr>
          <p:nvPr>
            <p:ph type="body" sz="quarter" idx="3"/>
          </p:nvPr>
        </p:nvSpPr>
        <p:spPr/>
        <p:txBody>
          <a:bodyPr/>
          <a:lstStyle/>
          <a:p>
            <a:endParaRPr lang="en-US"/>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87938" y="3250781"/>
            <a:ext cx="4186237" cy="2277312"/>
          </a:xfrm>
        </p:spPr>
      </p:pic>
    </p:spTree>
    <p:extLst>
      <p:ext uri="{BB962C8B-B14F-4D97-AF65-F5344CB8AC3E}">
        <p14:creationId xmlns:p14="http://schemas.microsoft.com/office/powerpoint/2010/main" val="166784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Đặc tả yêu cầu đồ án</a:t>
            </a:r>
          </a:p>
        </p:txBody>
      </p:sp>
      <p:sp>
        <p:nvSpPr>
          <p:cNvPr id="3" name="Content Placeholder 2"/>
          <p:cNvSpPr>
            <a:spLocks noGrp="1"/>
          </p:cNvSpPr>
          <p:nvPr>
            <p:ph idx="1"/>
          </p:nvPr>
        </p:nvSpPr>
        <p:spPr/>
        <p:txBody>
          <a:bodyPr/>
          <a:lstStyle/>
          <a:p>
            <a:r>
              <a:rPr lang="en-US" b="1">
                <a:latin typeface="Arial" panose="020B0604020202020204" pitchFamily="34" charset="0"/>
                <a:cs typeface="Arial" panose="020B0604020202020204" pitchFamily="34" charset="0"/>
              </a:rPr>
              <a:t>Yêu cầu đồ án</a:t>
            </a:r>
          </a:p>
          <a:p>
            <a:pPr lvl="1"/>
            <a:r>
              <a:rPr lang="en-US" b="1">
                <a:latin typeface="Arial" panose="020B0604020202020204" pitchFamily="34" charset="0"/>
                <a:cs typeface="Arial" panose="020B0604020202020204" pitchFamily="34" charset="0"/>
              </a:rPr>
              <a:t>Kiểm soát ra vào</a:t>
            </a:r>
          </a:p>
          <a:p>
            <a:pPr lvl="2"/>
            <a:r>
              <a:rPr lang="en-US" b="1">
                <a:latin typeface="Arial" panose="020B0604020202020204" pitchFamily="34" charset="0"/>
                <a:cs typeface="Arial" panose="020B0604020202020204" pitchFamily="34" charset="0"/>
              </a:rPr>
              <a:t>Vé tháng</a:t>
            </a:r>
          </a:p>
          <a:p>
            <a:pPr lvl="2"/>
            <a:r>
              <a:rPr lang="en-US" b="1">
                <a:latin typeface="Arial" panose="020B0604020202020204" pitchFamily="34" charset="0"/>
                <a:cs typeface="Arial" panose="020B0604020202020204" pitchFamily="34" charset="0"/>
              </a:rPr>
              <a:t>Khách vãng lai</a:t>
            </a:r>
          </a:p>
          <a:p>
            <a:pPr lvl="1"/>
            <a:r>
              <a:rPr lang="en-US" b="1">
                <a:latin typeface="Arial" panose="020B0604020202020204" pitchFamily="34" charset="0"/>
                <a:cs typeface="Arial" panose="020B0604020202020204" pitchFamily="34" charset="0"/>
              </a:rPr>
              <a:t>Thống kê thu nhập trong tháng</a:t>
            </a:r>
          </a:p>
          <a:p>
            <a:pPr lvl="1"/>
            <a:r>
              <a:rPr lang="en-US" b="1">
                <a:latin typeface="Arial" panose="020B0604020202020204" pitchFamily="34" charset="0"/>
                <a:cs typeface="Arial" panose="020B0604020202020204" pitchFamily="34" charset="0"/>
              </a:rPr>
              <a:t>Thêm, xóa, sửa vé tháng của khách</a:t>
            </a:r>
          </a:p>
          <a:p>
            <a:endParaRPr lang="en-US"/>
          </a:p>
        </p:txBody>
      </p:sp>
    </p:spTree>
    <p:extLst>
      <p:ext uri="{BB962C8B-B14F-4D97-AF65-F5344CB8AC3E}">
        <p14:creationId xmlns:p14="http://schemas.microsoft.com/office/powerpoint/2010/main" val="153289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Đặc tả yêu cầu đồ án</a:t>
            </a:r>
            <a:endParaRPr lang="en-US"/>
          </a:p>
        </p:txBody>
      </p:sp>
      <p:sp>
        <p:nvSpPr>
          <p:cNvPr id="3" name="Content Placeholder 2"/>
          <p:cNvSpPr>
            <a:spLocks noGrp="1"/>
          </p:cNvSpPr>
          <p:nvPr>
            <p:ph idx="1"/>
          </p:nvPr>
        </p:nvSpPr>
        <p:spPr/>
        <p:txBody>
          <a:bodyPr/>
          <a:lstStyle/>
          <a:p>
            <a:r>
              <a:rPr lang="en-US" b="1">
                <a:latin typeface="Arial" panose="020B0604020202020204" pitchFamily="34" charset="0"/>
                <a:cs typeface="Arial" panose="020B0604020202020204" pitchFamily="34" charset="0"/>
              </a:rPr>
              <a:t>Đặc tả yêu cầu	</a:t>
            </a:r>
          </a:p>
          <a:p>
            <a:pPr lvl="1"/>
            <a:r>
              <a:rPr lang="en-US" b="1">
                <a:latin typeface="Arial" panose="020B0604020202020204" pitchFamily="34" charset="0"/>
                <a:cs typeface="Arial" panose="020B0604020202020204" pitchFamily="34" charset="0"/>
              </a:rPr>
              <a:t>Kiểm soát ra vào</a:t>
            </a:r>
          </a:p>
          <a:p>
            <a:pPr lvl="2"/>
            <a:r>
              <a:rPr lang="en-US" b="1">
                <a:latin typeface="Arial" panose="020B0604020202020204" pitchFamily="34" charset="0"/>
                <a:cs typeface="Arial" panose="020B0604020202020204" pitchFamily="34" charset="0"/>
              </a:rPr>
              <a:t>Chiều vào: Quét thẻ Tag bằng RFID Reader, sử dụng mã thẻ tag để kiểm tra khách vãng lai hay vé tháng</a:t>
            </a:r>
          </a:p>
          <a:p>
            <a:pPr lvl="3"/>
            <a:r>
              <a:rPr lang="en-US" b="1">
                <a:latin typeface="Arial" panose="020B0604020202020204" pitchFamily="34" charset="0"/>
                <a:cs typeface="Arial" panose="020B0604020202020204" pitchFamily="34" charset="0"/>
              </a:rPr>
              <a:t>Khách vãng lai: Thêm record vào database</a:t>
            </a:r>
          </a:p>
          <a:p>
            <a:pPr lvl="3"/>
            <a:r>
              <a:rPr lang="en-US" b="1">
                <a:latin typeface="Arial" panose="020B0604020202020204" pitchFamily="34" charset="0"/>
                <a:cs typeface="Arial" panose="020B0604020202020204" pitchFamily="34" charset="0"/>
              </a:rPr>
              <a:t>Vé tháng: Chuyển trạng thái từ Out sang In</a:t>
            </a:r>
          </a:p>
          <a:p>
            <a:pPr lvl="2"/>
            <a:r>
              <a:rPr lang="en-US" b="1">
                <a:latin typeface="Arial" panose="020B0604020202020204" pitchFamily="34" charset="0"/>
                <a:cs typeface="Arial" panose="020B0604020202020204" pitchFamily="34" charset="0"/>
              </a:rPr>
              <a:t>Chiều ra: Quét thẻ Tag bằng RFID Reader, sử dụng mã thẻ tag để kiểm tra:</a:t>
            </a:r>
          </a:p>
          <a:p>
            <a:pPr lvl="3"/>
            <a:r>
              <a:rPr lang="en-US" b="1">
                <a:latin typeface="Arial" panose="020B0604020202020204" pitchFamily="34" charset="0"/>
                <a:cs typeface="Arial" panose="020B0604020202020204" pitchFamily="34" charset="0"/>
              </a:rPr>
              <a:t>Khách vãng lai: Tính tiền + xóa record khỏi DB</a:t>
            </a:r>
          </a:p>
          <a:p>
            <a:pPr lvl="3"/>
            <a:r>
              <a:rPr lang="en-US" b="1">
                <a:latin typeface="Arial" panose="020B0604020202020204" pitchFamily="34" charset="0"/>
                <a:cs typeface="Arial" panose="020B0604020202020204" pitchFamily="34" charset="0"/>
              </a:rPr>
              <a:t>Vé tháng: Chuyển trạng thái từ In sang Out</a:t>
            </a:r>
          </a:p>
          <a:p>
            <a:endParaRPr lang="en-US"/>
          </a:p>
        </p:txBody>
      </p:sp>
    </p:spTree>
    <p:extLst>
      <p:ext uri="{BB962C8B-B14F-4D97-AF65-F5344CB8AC3E}">
        <p14:creationId xmlns:p14="http://schemas.microsoft.com/office/powerpoint/2010/main" val="137631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Đặc tả yêu cầu đồ án</a:t>
            </a:r>
            <a:endParaRPr lang="en-US"/>
          </a:p>
        </p:txBody>
      </p:sp>
      <p:sp>
        <p:nvSpPr>
          <p:cNvPr id="3" name="Content Placeholder 2"/>
          <p:cNvSpPr>
            <a:spLocks noGrp="1"/>
          </p:cNvSpPr>
          <p:nvPr>
            <p:ph idx="1"/>
          </p:nvPr>
        </p:nvSpPr>
        <p:spPr/>
        <p:txBody>
          <a:bodyPr/>
          <a:lstStyle/>
          <a:p>
            <a:r>
              <a:rPr lang="en-US" b="1">
                <a:latin typeface="Arial" panose="020B0604020202020204" pitchFamily="34" charset="0"/>
                <a:cs typeface="Arial" panose="020B0604020202020204" pitchFamily="34" charset="0"/>
              </a:rPr>
              <a:t>Thêm, xóa, sửa vé tháng của khách</a:t>
            </a:r>
          </a:p>
          <a:p>
            <a:pPr lvl="1"/>
            <a:r>
              <a:rPr lang="en-US" b="1">
                <a:latin typeface="Arial" panose="020B0604020202020204" pitchFamily="34" charset="0"/>
                <a:cs typeface="Arial" panose="020B0604020202020204" pitchFamily="34" charset="0"/>
              </a:rPr>
              <a:t>Cho phép thêm vé tháng</a:t>
            </a:r>
          </a:p>
          <a:p>
            <a:pPr lvl="2"/>
            <a:r>
              <a:rPr lang="en-US" b="1">
                <a:latin typeface="Arial" panose="020B0604020202020204" pitchFamily="34" charset="0"/>
                <a:cs typeface="Arial" panose="020B0604020202020204" pitchFamily="34" charset="0"/>
              </a:rPr>
              <a:t>Mã thẻ</a:t>
            </a:r>
          </a:p>
          <a:p>
            <a:pPr lvl="2"/>
            <a:r>
              <a:rPr lang="en-US" b="1">
                <a:latin typeface="Arial" panose="020B0604020202020204" pitchFamily="34" charset="0"/>
                <a:cs typeface="Arial" panose="020B0604020202020204" pitchFamily="34" charset="0"/>
              </a:rPr>
              <a:t>Biển số (hình ảnh)</a:t>
            </a:r>
          </a:p>
          <a:p>
            <a:pPr lvl="2"/>
            <a:r>
              <a:rPr lang="en-US" b="1">
                <a:latin typeface="Arial" panose="020B0604020202020204" pitchFamily="34" charset="0"/>
                <a:cs typeface="Arial" panose="020B0604020202020204" pitchFamily="34" charset="0"/>
              </a:rPr>
              <a:t>Thời gian hiệu lực (Date.Now + 1 tháng)</a:t>
            </a:r>
          </a:p>
          <a:p>
            <a:pPr lvl="1"/>
            <a:r>
              <a:rPr lang="en-US" b="1">
                <a:latin typeface="Arial" panose="020B0604020202020204" pitchFamily="34" charset="0"/>
                <a:cs typeface="Arial" panose="020B0604020202020204" pitchFamily="34" charset="0"/>
              </a:rPr>
              <a:t>Cho phép sửa vé tháng</a:t>
            </a:r>
          </a:p>
          <a:p>
            <a:pPr lvl="2"/>
            <a:r>
              <a:rPr lang="en-US" b="1">
                <a:latin typeface="Arial" panose="020B0604020202020204" pitchFamily="34" charset="0"/>
                <a:cs typeface="Arial" panose="020B0604020202020204" pitchFamily="34" charset="0"/>
              </a:rPr>
              <a:t>Thay đổi biển số</a:t>
            </a:r>
          </a:p>
          <a:p>
            <a:pPr lvl="1"/>
            <a:r>
              <a:rPr lang="en-US" b="1">
                <a:latin typeface="Arial" panose="020B0604020202020204" pitchFamily="34" charset="0"/>
                <a:cs typeface="Arial" panose="020B0604020202020204" pitchFamily="34" charset="0"/>
              </a:rPr>
              <a:t>Cho phép xóa vé tháng</a:t>
            </a:r>
          </a:p>
          <a:p>
            <a:pPr lvl="2"/>
            <a:r>
              <a:rPr lang="en-US" b="1">
                <a:latin typeface="Arial" panose="020B0604020202020204" pitchFamily="34" charset="0"/>
                <a:cs typeface="Arial" panose="020B0604020202020204" pitchFamily="34" charset="0"/>
              </a:rPr>
              <a:t>Tự động xóa vé tháng sau khi đã hết hiệu lực</a:t>
            </a:r>
          </a:p>
          <a:p>
            <a:endParaRPr lang="en-US"/>
          </a:p>
        </p:txBody>
      </p:sp>
    </p:spTree>
    <p:extLst>
      <p:ext uri="{BB962C8B-B14F-4D97-AF65-F5344CB8AC3E}">
        <p14:creationId xmlns:p14="http://schemas.microsoft.com/office/powerpoint/2010/main" val="351404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tả giao diện đồ án</a:t>
            </a:r>
          </a:p>
        </p:txBody>
      </p:sp>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83326" y="1853248"/>
            <a:ext cx="4864962" cy="3530328"/>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630092" y="1853248"/>
            <a:ext cx="5721530" cy="3530328"/>
          </a:xfrm>
        </p:spPr>
      </p:pic>
      <p:sp>
        <p:nvSpPr>
          <p:cNvPr id="8" name="Rectangle 7"/>
          <p:cNvSpPr/>
          <p:nvPr/>
        </p:nvSpPr>
        <p:spPr>
          <a:xfrm>
            <a:off x="5630092" y="5551714"/>
            <a:ext cx="5721530" cy="5617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Giao diện quản lý bãi giữ xe</a:t>
            </a:r>
          </a:p>
        </p:txBody>
      </p:sp>
      <p:sp>
        <p:nvSpPr>
          <p:cNvPr id="11" name="Rectangle 10"/>
          <p:cNvSpPr/>
          <p:nvPr/>
        </p:nvSpPr>
        <p:spPr>
          <a:xfrm>
            <a:off x="483327" y="5551714"/>
            <a:ext cx="4864962" cy="5617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Giao diện chính</a:t>
            </a:r>
          </a:p>
        </p:txBody>
      </p:sp>
    </p:spTree>
    <p:extLst>
      <p:ext uri="{BB962C8B-B14F-4D97-AF65-F5344CB8AC3E}">
        <p14:creationId xmlns:p14="http://schemas.microsoft.com/office/powerpoint/2010/main" val="540312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547</TotalTime>
  <Words>709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PowerPoint Presentation</vt:lpstr>
      <vt:lpstr>  Ứng dụng bãi giữ xe sử dụng công nghệ RFID READER 13.56 MHz &amp; 3 Layers</vt:lpstr>
      <vt:lpstr>Nội dung:</vt:lpstr>
      <vt:lpstr>Giới thiệu về bãi giữ xe thông minh</vt:lpstr>
      <vt:lpstr>Giới thiệu về bãi giữ xe thông minh</vt:lpstr>
      <vt:lpstr>Đặc tả yêu cầu đồ án</vt:lpstr>
      <vt:lpstr>Đặc tả yêu cầu đồ án</vt:lpstr>
      <vt:lpstr>Đặc tả yêu cầu đồ án</vt:lpstr>
      <vt:lpstr>Đặc tả giao diện đồ án</vt:lpstr>
      <vt:lpstr>Đặc tả giao diện đồ án</vt:lpstr>
      <vt:lpstr>Đặc tả giao diện đồ án</vt:lpstr>
      <vt:lpstr>Kết quả đạt được</vt:lpstr>
      <vt:lpstr>Khó khăn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bãi giữ xe sử dụng công nghệ RFID READER 13.56 MHz &amp;</dc:title>
  <dc:creator>Windows User</dc:creator>
  <cp:lastModifiedBy>Patrick Nguyen</cp:lastModifiedBy>
  <cp:revision>26</cp:revision>
  <dcterms:created xsi:type="dcterms:W3CDTF">2020-10-29T05:51:05Z</dcterms:created>
  <dcterms:modified xsi:type="dcterms:W3CDTF">2021-01-18T13:50:32Z</dcterms:modified>
</cp:coreProperties>
</file>