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sldIdLst>
    <p:sldId id="347" r:id="rId4"/>
    <p:sldId id="342" r:id="rId5"/>
    <p:sldId id="312" r:id="rId6"/>
    <p:sldId id="344"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8"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53" autoAdjust="0"/>
    <p:restoredTop sz="94660"/>
  </p:normalViewPr>
  <p:slideViewPr>
    <p:cSldViewPr snapToGrid="0" showGuides="1">
      <p:cViewPr varScale="1">
        <p:scale>
          <a:sx n="83" d="100"/>
          <a:sy n="83" d="100"/>
        </p:scale>
        <p:origin x="758" y="67"/>
      </p:cViewPr>
      <p:guideLst>
        <p:guide orient="horz" pos="2208"/>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4.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tableStyles" Target="tableStyles.xml"/><Relationship Id="rId5" Type="http://schemas.openxmlformats.org/officeDocument/2006/relationships/slide" Target="slides/slide2.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microsoft.com/office/2007/relationships/hdphoto" Target="../media/hdphoto1.wdp"/></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2851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solidFill>
          <a:schemeClr val="bg1"/>
        </a:solidFill>
        <a:effectLst/>
      </p:bgPr>
    </p:bg>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5554FB4E-E79F-4FCD-B373-1990A7E51642}"/>
              </a:ext>
            </a:extLst>
          </p:cNvPr>
          <p:cNvSpPr>
            <a:spLocks noGrp="1"/>
          </p:cNvSpPr>
          <p:nvPr>
            <p:ph type="pic" sz="quarter" idx="65" hasCustomPrompt="1"/>
          </p:nvPr>
        </p:nvSpPr>
        <p:spPr>
          <a:xfrm>
            <a:off x="-1" y="0"/>
            <a:ext cx="10203255" cy="6858000"/>
          </a:xfrm>
          <a:custGeom>
            <a:avLst/>
            <a:gdLst>
              <a:gd name="connsiteX0" fmla="*/ 0 w 8908610"/>
              <a:gd name="connsiteY0" fmla="*/ 0 h 6858000"/>
              <a:gd name="connsiteX1" fmla="*/ 8908610 w 8908610"/>
              <a:gd name="connsiteY1" fmla="*/ 0 h 6858000"/>
              <a:gd name="connsiteX2" fmla="*/ 8908610 w 8908610"/>
              <a:gd name="connsiteY2" fmla="*/ 6858000 h 6858000"/>
              <a:gd name="connsiteX3" fmla="*/ 0 w 8908610"/>
              <a:gd name="connsiteY3" fmla="*/ 6858000 h 6858000"/>
              <a:gd name="connsiteX4" fmla="*/ 0 w 8908610"/>
              <a:gd name="connsiteY4" fmla="*/ 0 h 6858000"/>
              <a:gd name="connsiteX0" fmla="*/ 0 w 8908610"/>
              <a:gd name="connsiteY0" fmla="*/ 0 h 6858000"/>
              <a:gd name="connsiteX1" fmla="*/ 4725909 w 8908610"/>
              <a:gd name="connsiteY1" fmla="*/ 0 h 6858000"/>
              <a:gd name="connsiteX2" fmla="*/ 8908610 w 8908610"/>
              <a:gd name="connsiteY2" fmla="*/ 6858000 h 6858000"/>
              <a:gd name="connsiteX3" fmla="*/ 0 w 8908610"/>
              <a:gd name="connsiteY3" fmla="*/ 6858000 h 6858000"/>
              <a:gd name="connsiteX4" fmla="*/ 0 w 8908610"/>
              <a:gd name="connsiteY4" fmla="*/ 0 h 6858000"/>
              <a:gd name="connsiteX0" fmla="*/ 0 w 8908610"/>
              <a:gd name="connsiteY0" fmla="*/ 0 h 6858000"/>
              <a:gd name="connsiteX1" fmla="*/ 4330673 w 8908610"/>
              <a:gd name="connsiteY1" fmla="*/ 0 h 6858000"/>
              <a:gd name="connsiteX2" fmla="*/ 8908610 w 8908610"/>
              <a:gd name="connsiteY2" fmla="*/ 6858000 h 6858000"/>
              <a:gd name="connsiteX3" fmla="*/ 0 w 8908610"/>
              <a:gd name="connsiteY3" fmla="*/ 6858000 h 6858000"/>
              <a:gd name="connsiteX4" fmla="*/ 0 w 890861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08610" h="6858000">
                <a:moveTo>
                  <a:pt x="0" y="0"/>
                </a:moveTo>
                <a:lnTo>
                  <a:pt x="4330673" y="0"/>
                </a:lnTo>
                <a:lnTo>
                  <a:pt x="8908610" y="6858000"/>
                </a:lnTo>
                <a:lnTo>
                  <a:pt x="0" y="6858000"/>
                </a:lnTo>
                <a:lnTo>
                  <a:pt x="0" y="0"/>
                </a:lnTo>
                <a:close/>
              </a:path>
            </a:pathLst>
          </a:cu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 And Send To Back</a:t>
            </a:r>
            <a:endParaRPr lang="ko-KR" altLang="en-US" dirty="0"/>
          </a:p>
        </p:txBody>
      </p:sp>
    </p:spTree>
    <p:extLst>
      <p:ext uri="{BB962C8B-B14F-4D97-AF65-F5344CB8AC3E}">
        <p14:creationId xmlns:p14="http://schemas.microsoft.com/office/powerpoint/2010/main" val="2645574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IMAGE AND CONTENTS LAYOUT_23">
    <p:spTree>
      <p:nvGrpSpPr>
        <p:cNvPr id="1" name=""/>
        <p:cNvGrpSpPr/>
        <p:nvPr/>
      </p:nvGrpSpPr>
      <p:grpSpPr>
        <a:xfrm>
          <a:off x="0" y="0"/>
          <a:ext cx="0" cy="0"/>
          <a:chOff x="0" y="0"/>
          <a:chExt cx="0" cy="0"/>
        </a:xfrm>
      </p:grpSpPr>
      <p:sp>
        <p:nvSpPr>
          <p:cNvPr id="23" name="Rectangle 22"/>
          <p:cNvSpPr/>
          <p:nvPr userDrawn="1"/>
        </p:nvSpPr>
        <p:spPr>
          <a:xfrm>
            <a:off x="-3" y="-1"/>
            <a:ext cx="12192003" cy="35550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 name="그림 개체 틀 2"/>
          <p:cNvSpPr>
            <a:spLocks noGrp="1"/>
          </p:cNvSpPr>
          <p:nvPr>
            <p:ph type="pic" sz="quarter" idx="65" hasCustomPrompt="1"/>
          </p:nvPr>
        </p:nvSpPr>
        <p:spPr>
          <a:xfrm>
            <a:off x="5100846" y="1934706"/>
            <a:ext cx="2997472" cy="4107184"/>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13" name="그림 개체 틀 2"/>
          <p:cNvSpPr>
            <a:spLocks noGrp="1"/>
          </p:cNvSpPr>
          <p:nvPr>
            <p:ph type="pic" sz="quarter" idx="66" hasCustomPrompt="1"/>
          </p:nvPr>
        </p:nvSpPr>
        <p:spPr>
          <a:xfrm>
            <a:off x="8480425" y="1934706"/>
            <a:ext cx="2997472" cy="4107184"/>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17" name="Text Placeholder 9">
            <a:extLst>
              <a:ext uri="{FF2B5EF4-FFF2-40B4-BE49-F238E27FC236}">
                <a16:creationId xmlns:a16="http://schemas.microsoft.com/office/drawing/2014/main" id="{F51F16FC-ECF9-4C12-8D72-49B470CFAA38}"/>
              </a:ext>
            </a:extLst>
          </p:cNvPr>
          <p:cNvSpPr>
            <a:spLocks noGrp="1"/>
          </p:cNvSpPr>
          <p:nvPr>
            <p:ph type="body" sz="quarter" idx="10" hasCustomPrompt="1"/>
          </p:nvPr>
        </p:nvSpPr>
        <p:spPr>
          <a:xfrm>
            <a:off x="467833" y="328764"/>
            <a:ext cx="10037135"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895379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25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1" fill="hold" grpId="0" nodeType="withEffect">
                                  <p:stCondLst>
                                    <p:cond delay="25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9650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8363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449694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5122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21DB724-9006-424E-A191-C08CB17EE2CA}"/>
              </a:ext>
            </a:extLst>
          </p:cNvPr>
          <p:cNvSpPr/>
          <p:nvPr userDrawn="1"/>
        </p:nvSpPr>
        <p:spPr>
          <a:xfrm>
            <a:off x="462336" y="315931"/>
            <a:ext cx="3113070" cy="622613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그림 개체 틀 2">
            <a:extLst>
              <a:ext uri="{FF2B5EF4-FFF2-40B4-BE49-F238E27FC236}">
                <a16:creationId xmlns:a16="http://schemas.microsoft.com/office/drawing/2014/main" id="{13FB2FD4-D355-49C8-B7E0-BC49131F2FEA}"/>
              </a:ext>
            </a:extLst>
          </p:cNvPr>
          <p:cNvSpPr>
            <a:spLocks noGrp="1"/>
          </p:cNvSpPr>
          <p:nvPr>
            <p:ph type="pic" sz="quarter" idx="41" hasCustomPrompt="1"/>
          </p:nvPr>
        </p:nvSpPr>
        <p:spPr>
          <a:xfrm>
            <a:off x="682645" y="553565"/>
            <a:ext cx="2672453" cy="2405392"/>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pic>
        <p:nvPicPr>
          <p:cNvPr id="2" name="그림 1">
            <a:extLst>
              <a:ext uri="{FF2B5EF4-FFF2-40B4-BE49-F238E27FC236}">
                <a16:creationId xmlns:a16="http://schemas.microsoft.com/office/drawing/2014/main" id="{54BAF68A-9D51-4222-8013-E9B5F820985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000903"/>
            <a:ext cx="11600704" cy="1140891"/>
          </a:xfrm>
          <a:prstGeom prst="rect">
            <a:avLst/>
          </a:prstGeom>
        </p:spPr>
      </p:pic>
      <p:pic>
        <p:nvPicPr>
          <p:cNvPr id="3" name="Picture 3" descr="E:\002-KIMS BUSINESS\007-02-MaxPPT-Contents\150902-com-Global-Laptop\mo900.png">
            <a:extLst>
              <a:ext uri="{FF2B5EF4-FFF2-40B4-BE49-F238E27FC236}">
                <a16:creationId xmlns:a16="http://schemas.microsoft.com/office/drawing/2014/main" id="{1C4F8B41-3F98-4240-8891-4ADABC669A41}"/>
              </a:ext>
            </a:extLst>
          </p:cNvPr>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val="0"/>
              </a:ext>
            </a:extLst>
          </a:blip>
          <a:srcRect l="18253"/>
          <a:stretch/>
        </p:blipFill>
        <p:spPr bwMode="auto">
          <a:xfrm flipH="1">
            <a:off x="8509450" y="2348880"/>
            <a:ext cx="3683812" cy="4509120"/>
          </a:xfrm>
          <a:prstGeom prst="rect">
            <a:avLst/>
          </a:prstGeom>
          <a:noFill/>
          <a:extLst>
            <a:ext uri="{909E8E84-426E-40DD-AFC4-6F175D3DCCD1}">
              <a14:hiddenFill xmlns:a14="http://schemas.microsoft.com/office/drawing/2010/main">
                <a:solidFill>
                  <a:srgbClr val="FFFFFF"/>
                </a:solidFill>
              </a14:hiddenFill>
            </a:ext>
          </a:extLst>
        </p:spPr>
      </p:pic>
      <p:sp>
        <p:nvSpPr>
          <p:cNvPr id="4" name="Picture Placeholder 2">
            <a:extLst>
              <a:ext uri="{FF2B5EF4-FFF2-40B4-BE49-F238E27FC236}">
                <a16:creationId xmlns:a16="http://schemas.microsoft.com/office/drawing/2014/main" id="{88CB46E1-8EB0-4782-9CDE-623B6BC6877B}"/>
              </a:ext>
            </a:extLst>
          </p:cNvPr>
          <p:cNvSpPr>
            <a:spLocks noGrp="1"/>
          </p:cNvSpPr>
          <p:nvPr>
            <p:ph type="pic" idx="14" hasCustomPrompt="1"/>
          </p:nvPr>
        </p:nvSpPr>
        <p:spPr>
          <a:xfrm>
            <a:off x="8898129" y="2735416"/>
            <a:ext cx="1672517" cy="2613110"/>
          </a:xfrm>
          <a:custGeom>
            <a:avLst/>
            <a:gdLst>
              <a:gd name="connsiteX0" fmla="*/ 0 w 1296000"/>
              <a:gd name="connsiteY0" fmla="*/ 0 h 2700000"/>
              <a:gd name="connsiteX1" fmla="*/ 1296000 w 1296000"/>
              <a:gd name="connsiteY1" fmla="*/ 0 h 2700000"/>
              <a:gd name="connsiteX2" fmla="*/ 1296000 w 1296000"/>
              <a:gd name="connsiteY2" fmla="*/ 2700000 h 2700000"/>
              <a:gd name="connsiteX3" fmla="*/ 0 w 1296000"/>
              <a:gd name="connsiteY3" fmla="*/ 2700000 h 2700000"/>
              <a:gd name="connsiteX4" fmla="*/ 0 w 1296000"/>
              <a:gd name="connsiteY4" fmla="*/ 0 h 2700000"/>
              <a:gd name="connsiteX0" fmla="*/ 0 w 1436677"/>
              <a:gd name="connsiteY0" fmla="*/ 0 h 2745513"/>
              <a:gd name="connsiteX1" fmla="*/ 1436677 w 1436677"/>
              <a:gd name="connsiteY1" fmla="*/ 45513 h 2745513"/>
              <a:gd name="connsiteX2" fmla="*/ 1436677 w 1436677"/>
              <a:gd name="connsiteY2" fmla="*/ 2745513 h 2745513"/>
              <a:gd name="connsiteX3" fmla="*/ 140677 w 1436677"/>
              <a:gd name="connsiteY3" fmla="*/ 2745513 h 2745513"/>
              <a:gd name="connsiteX4" fmla="*/ 0 w 1436677"/>
              <a:gd name="connsiteY4" fmla="*/ 0 h 2745513"/>
              <a:gd name="connsiteX0" fmla="*/ 0 w 1453227"/>
              <a:gd name="connsiteY0" fmla="*/ 0 h 2745513"/>
              <a:gd name="connsiteX1" fmla="*/ 1453227 w 1453227"/>
              <a:gd name="connsiteY1" fmla="*/ 45513 h 2745513"/>
              <a:gd name="connsiteX2" fmla="*/ 1453227 w 1453227"/>
              <a:gd name="connsiteY2" fmla="*/ 2745513 h 2745513"/>
              <a:gd name="connsiteX3" fmla="*/ 157227 w 1453227"/>
              <a:gd name="connsiteY3" fmla="*/ 2745513 h 2745513"/>
              <a:gd name="connsiteX4" fmla="*/ 0 w 1453227"/>
              <a:gd name="connsiteY4" fmla="*/ 0 h 2745513"/>
              <a:gd name="connsiteX0" fmla="*/ 0 w 1523565"/>
              <a:gd name="connsiteY0" fmla="*/ 0 h 2745513"/>
              <a:gd name="connsiteX1" fmla="*/ 1523565 w 1523565"/>
              <a:gd name="connsiteY1" fmla="*/ 16550 h 2745513"/>
              <a:gd name="connsiteX2" fmla="*/ 1453227 w 1523565"/>
              <a:gd name="connsiteY2" fmla="*/ 2745513 h 2745513"/>
              <a:gd name="connsiteX3" fmla="*/ 157227 w 1523565"/>
              <a:gd name="connsiteY3" fmla="*/ 2745513 h 2745513"/>
              <a:gd name="connsiteX4" fmla="*/ 0 w 1523565"/>
              <a:gd name="connsiteY4" fmla="*/ 0 h 2745513"/>
              <a:gd name="connsiteX0" fmla="*/ 0 w 1672517"/>
              <a:gd name="connsiteY0" fmla="*/ 0 h 2745513"/>
              <a:gd name="connsiteX1" fmla="*/ 1523565 w 1672517"/>
              <a:gd name="connsiteY1" fmla="*/ 16550 h 2745513"/>
              <a:gd name="connsiteX2" fmla="*/ 1672517 w 1672517"/>
              <a:gd name="connsiteY2" fmla="*/ 2580011 h 2745513"/>
              <a:gd name="connsiteX3" fmla="*/ 157227 w 1672517"/>
              <a:gd name="connsiteY3" fmla="*/ 2745513 h 2745513"/>
              <a:gd name="connsiteX4" fmla="*/ 0 w 1672517"/>
              <a:gd name="connsiteY4" fmla="*/ 0 h 2745513"/>
              <a:gd name="connsiteX0" fmla="*/ 0 w 1672517"/>
              <a:gd name="connsiteY0" fmla="*/ 0 h 2580011"/>
              <a:gd name="connsiteX1" fmla="*/ 1523565 w 1672517"/>
              <a:gd name="connsiteY1" fmla="*/ 16550 h 2580011"/>
              <a:gd name="connsiteX2" fmla="*/ 1672517 w 1672517"/>
              <a:gd name="connsiteY2" fmla="*/ 2580011 h 2580011"/>
              <a:gd name="connsiteX3" fmla="*/ 165502 w 1672517"/>
              <a:gd name="connsiteY3" fmla="*/ 2563460 h 2580011"/>
              <a:gd name="connsiteX4" fmla="*/ 0 w 1672517"/>
              <a:gd name="connsiteY4" fmla="*/ 0 h 2580011"/>
              <a:gd name="connsiteX0" fmla="*/ 0 w 1672517"/>
              <a:gd name="connsiteY0" fmla="*/ 0 h 2604835"/>
              <a:gd name="connsiteX1" fmla="*/ 1523565 w 1672517"/>
              <a:gd name="connsiteY1" fmla="*/ 16550 h 2604835"/>
              <a:gd name="connsiteX2" fmla="*/ 1672517 w 1672517"/>
              <a:gd name="connsiteY2" fmla="*/ 2580011 h 2604835"/>
              <a:gd name="connsiteX3" fmla="*/ 161364 w 1672517"/>
              <a:gd name="connsiteY3" fmla="*/ 2604835 h 2604835"/>
              <a:gd name="connsiteX4" fmla="*/ 0 w 1672517"/>
              <a:gd name="connsiteY4" fmla="*/ 0 h 2604835"/>
              <a:gd name="connsiteX0" fmla="*/ 0 w 1672517"/>
              <a:gd name="connsiteY0" fmla="*/ 0 h 2613110"/>
              <a:gd name="connsiteX1" fmla="*/ 1523565 w 1672517"/>
              <a:gd name="connsiteY1" fmla="*/ 16550 h 2613110"/>
              <a:gd name="connsiteX2" fmla="*/ 1672517 w 1672517"/>
              <a:gd name="connsiteY2" fmla="*/ 2580011 h 2613110"/>
              <a:gd name="connsiteX3" fmla="*/ 161364 w 1672517"/>
              <a:gd name="connsiteY3" fmla="*/ 2613110 h 2613110"/>
              <a:gd name="connsiteX4" fmla="*/ 0 w 1672517"/>
              <a:gd name="connsiteY4" fmla="*/ 0 h 26131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2517" h="2613110">
                <a:moveTo>
                  <a:pt x="0" y="0"/>
                </a:moveTo>
                <a:lnTo>
                  <a:pt x="1523565" y="16550"/>
                </a:lnTo>
                <a:lnTo>
                  <a:pt x="1672517" y="2580011"/>
                </a:lnTo>
                <a:lnTo>
                  <a:pt x="161364" y="2613110"/>
                </a:lnTo>
                <a:lnTo>
                  <a:pt x="0" y="0"/>
                </a:lnTo>
                <a:close/>
              </a:path>
            </a:pathLst>
          </a:custGeom>
          <a:solidFill>
            <a:schemeClr val="bg1">
              <a:lumMod val="95000"/>
            </a:schemeClr>
          </a:solidFill>
        </p:spPr>
        <p:txBody>
          <a:bodyPr anchor="ctr"/>
          <a:lstStyle>
            <a:lvl1pPr marL="0" indent="0" algn="ctr">
              <a:buNone/>
              <a:defRPr sz="1600">
                <a:latin typeface="Arial" pitchFamily="34" charset="0"/>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5" name="Text Placeholder 9">
            <a:extLst>
              <a:ext uri="{FF2B5EF4-FFF2-40B4-BE49-F238E27FC236}">
                <a16:creationId xmlns:a16="http://schemas.microsoft.com/office/drawing/2014/main" id="{388CF590-A7AC-47AA-9D77-5FF843A9CEE8}"/>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833295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6"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96" r:id="rId1"/>
    <p:sldLayoutId id="2147483697"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98" r:id="rId4"/>
    <p:sldLayoutId id="2147483676" r:id="rId5"/>
    <p:sldLayoutId id="2147483677" r:id="rId6"/>
    <p:sldLayoutId id="2147483678" r:id="rId7"/>
    <p:sldLayoutId id="2147483680" r:id="rId8"/>
    <p:sldLayoutId id="2147483682" r:id="rId9"/>
    <p:sldLayoutId id="2147483684" r:id="rId10"/>
    <p:sldLayoutId id="2147483687" r:id="rId11"/>
    <p:sldLayoutId id="2147483688" r:id="rId12"/>
    <p:sldLayoutId id="2147483671" r:id="rId13"/>
    <p:sldLayoutId id="2147483672" r:id="rId14"/>
    <p:sldLayoutId id="2147483700"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9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7F82C53E-6891-4695-A1B4-3BB471D7FA35}"/>
              </a:ext>
            </a:extLst>
          </p:cNvPr>
          <p:cNvSpPr txBox="1"/>
          <p:nvPr/>
        </p:nvSpPr>
        <p:spPr>
          <a:xfrm>
            <a:off x="6826389" y="3825040"/>
            <a:ext cx="5365611" cy="1754326"/>
          </a:xfrm>
          <a:prstGeom prst="rect">
            <a:avLst/>
          </a:prstGeom>
          <a:noFill/>
        </p:spPr>
        <p:txBody>
          <a:bodyPr wrap="square" rtlCol="0" anchor="ctr">
            <a:spAutoFit/>
          </a:bodyPr>
          <a:lstStyle/>
          <a:p>
            <a:pPr algn="ctr"/>
            <a:r>
              <a:rPr lang="en-US" altLang="ko-KR" sz="5400" dirty="0">
                <a:solidFill>
                  <a:schemeClr val="accent5"/>
                </a:solidFill>
                <a:latin typeface="Bahnschrift Condensed" panose="020B0502040204020203" pitchFamily="34" charset="0"/>
                <a:cs typeface="Arial" pitchFamily="34" charset="0"/>
              </a:rPr>
              <a:t>PHẦN MỀM HỆ THỐNG  GIỮ XE THÔNG MINH</a:t>
            </a:r>
            <a:endParaRPr lang="ko-KR" altLang="en-US" sz="5400" dirty="0">
              <a:solidFill>
                <a:schemeClr val="accent5"/>
              </a:solidFill>
              <a:latin typeface="Bahnschrift Condensed" panose="020B0502040204020203" pitchFamily="34" charset="0"/>
              <a:cs typeface="Arial" pitchFamily="34" charset="0"/>
            </a:endParaRPr>
          </a:p>
        </p:txBody>
      </p:sp>
      <p:sp>
        <p:nvSpPr>
          <p:cNvPr id="15" name="TextBox 14">
            <a:extLst>
              <a:ext uri="{FF2B5EF4-FFF2-40B4-BE49-F238E27FC236}">
                <a16:creationId xmlns:a16="http://schemas.microsoft.com/office/drawing/2014/main" id="{E1D76FB9-48AC-45CA-8F0D-FD198B4F22AE}"/>
              </a:ext>
            </a:extLst>
          </p:cNvPr>
          <p:cNvSpPr txBox="1"/>
          <p:nvPr/>
        </p:nvSpPr>
        <p:spPr>
          <a:xfrm>
            <a:off x="8409226" y="5556922"/>
            <a:ext cx="3782774" cy="953081"/>
          </a:xfrm>
          <a:prstGeom prst="rect">
            <a:avLst/>
          </a:prstGeom>
          <a:noFill/>
        </p:spPr>
        <p:txBody>
          <a:bodyPr wrap="square" rtlCol="0" anchor="ctr">
            <a:spAutoFit/>
          </a:bodyPr>
          <a:lstStyle/>
          <a:p>
            <a:pPr algn="just">
              <a:lnSpc>
                <a:spcPct val="150000"/>
              </a:lnSpc>
            </a:pPr>
            <a:r>
              <a:rPr lang="en-US" altLang="ko-KR" sz="2000" dirty="0" err="1">
                <a:solidFill>
                  <a:schemeClr val="bg1"/>
                </a:solidFill>
                <a:latin typeface="Bahnschrift Condensed" panose="020B0502040204020203" pitchFamily="34" charset="0"/>
                <a:cs typeface="Times New Roman" panose="02020603050405020304" pitchFamily="18" charset="0"/>
              </a:rPr>
              <a:t>Giảng</a:t>
            </a:r>
            <a:r>
              <a:rPr lang="en-US" altLang="ko-KR" sz="2000" dirty="0">
                <a:solidFill>
                  <a:schemeClr val="bg1"/>
                </a:solidFill>
                <a:latin typeface="Bahnschrift Condensed" panose="020B0502040204020203" pitchFamily="34" charset="0"/>
                <a:cs typeface="Times New Roman" panose="02020603050405020304" pitchFamily="18" charset="0"/>
              </a:rPr>
              <a:t> </a:t>
            </a:r>
            <a:r>
              <a:rPr lang="en-US" altLang="ko-KR" sz="2000" dirty="0" err="1">
                <a:solidFill>
                  <a:schemeClr val="bg1"/>
                </a:solidFill>
                <a:latin typeface="Bahnschrift Condensed" panose="020B0502040204020203" pitchFamily="34" charset="0"/>
                <a:cs typeface="Times New Roman" panose="02020603050405020304" pitchFamily="18" charset="0"/>
              </a:rPr>
              <a:t>viên</a:t>
            </a:r>
            <a:r>
              <a:rPr lang="en-US" altLang="ko-KR" sz="2000" dirty="0">
                <a:solidFill>
                  <a:schemeClr val="bg1"/>
                </a:solidFill>
                <a:latin typeface="Bahnschrift Condensed" panose="020B0502040204020203" pitchFamily="34" charset="0"/>
                <a:cs typeface="Times New Roman" panose="02020603050405020304" pitchFamily="18" charset="0"/>
              </a:rPr>
              <a:t> </a:t>
            </a:r>
            <a:r>
              <a:rPr lang="en-US" altLang="ko-KR" sz="2000" dirty="0" err="1">
                <a:solidFill>
                  <a:schemeClr val="bg1"/>
                </a:solidFill>
                <a:latin typeface="Bahnschrift Condensed" panose="020B0502040204020203" pitchFamily="34" charset="0"/>
                <a:cs typeface="Times New Roman" panose="02020603050405020304" pitchFamily="18" charset="0"/>
              </a:rPr>
              <a:t>hướng</a:t>
            </a:r>
            <a:r>
              <a:rPr lang="en-US" altLang="ko-KR" sz="2000" dirty="0">
                <a:solidFill>
                  <a:schemeClr val="bg1"/>
                </a:solidFill>
                <a:latin typeface="Bahnschrift Condensed" panose="020B0502040204020203" pitchFamily="34" charset="0"/>
                <a:cs typeface="Times New Roman" panose="02020603050405020304" pitchFamily="18" charset="0"/>
              </a:rPr>
              <a:t> </a:t>
            </a:r>
            <a:r>
              <a:rPr lang="en-US" altLang="ko-KR" sz="2000" dirty="0" err="1">
                <a:solidFill>
                  <a:schemeClr val="bg1"/>
                </a:solidFill>
                <a:latin typeface="Bahnschrift Condensed" panose="020B0502040204020203" pitchFamily="34" charset="0"/>
                <a:cs typeface="Times New Roman" panose="02020603050405020304" pitchFamily="18" charset="0"/>
              </a:rPr>
              <a:t>dẫn</a:t>
            </a:r>
            <a:r>
              <a:rPr lang="en-US" altLang="ko-KR" sz="2000" dirty="0">
                <a:solidFill>
                  <a:schemeClr val="bg1"/>
                </a:solidFill>
                <a:latin typeface="Bahnschrift Condensed" panose="020B0502040204020203" pitchFamily="34" charset="0"/>
                <a:cs typeface="Times New Roman" panose="02020603050405020304" pitchFamily="18" charset="0"/>
              </a:rPr>
              <a:t>:    </a:t>
            </a:r>
            <a:r>
              <a:rPr lang="en-US" altLang="ko-KR" sz="2000" dirty="0" err="1">
                <a:solidFill>
                  <a:schemeClr val="bg1"/>
                </a:solidFill>
                <a:latin typeface="Bahnschrift Condensed" panose="020B0502040204020203" pitchFamily="34" charset="0"/>
                <a:cs typeface="Times New Roman" panose="02020603050405020304" pitchFamily="18" charset="0"/>
              </a:rPr>
              <a:t>Võ</a:t>
            </a:r>
            <a:r>
              <a:rPr lang="en-US" altLang="ko-KR" sz="2000" dirty="0">
                <a:solidFill>
                  <a:schemeClr val="bg1"/>
                </a:solidFill>
                <a:latin typeface="Bahnschrift Condensed" panose="020B0502040204020203" pitchFamily="34" charset="0"/>
                <a:cs typeface="Times New Roman" panose="02020603050405020304" pitchFamily="18" charset="0"/>
              </a:rPr>
              <a:t> Anh </a:t>
            </a:r>
            <a:r>
              <a:rPr lang="en-US" altLang="ko-KR" sz="2000" dirty="0" err="1">
                <a:solidFill>
                  <a:schemeClr val="bg1"/>
                </a:solidFill>
                <a:latin typeface="Bahnschrift Condensed" panose="020B0502040204020203" pitchFamily="34" charset="0"/>
                <a:cs typeface="Times New Roman" panose="02020603050405020304" pitchFamily="18" charset="0"/>
              </a:rPr>
              <a:t>Tiến</a:t>
            </a:r>
            <a:endParaRPr lang="en-US" altLang="ko-KR" sz="2000" dirty="0">
              <a:solidFill>
                <a:schemeClr val="bg1"/>
              </a:solidFill>
              <a:latin typeface="Bahnschrift Condensed" panose="020B0502040204020203" pitchFamily="34" charset="0"/>
              <a:cs typeface="Times New Roman" panose="02020603050405020304" pitchFamily="18" charset="0"/>
            </a:endParaRPr>
          </a:p>
          <a:p>
            <a:pPr algn="just">
              <a:lnSpc>
                <a:spcPct val="150000"/>
              </a:lnSpc>
            </a:pPr>
            <a:r>
              <a:rPr lang="en-US" altLang="ko-KR" sz="2000" dirty="0" err="1">
                <a:solidFill>
                  <a:schemeClr val="bg1"/>
                </a:solidFill>
                <a:latin typeface="Bahnschrift Condensed" panose="020B0502040204020203" pitchFamily="34" charset="0"/>
                <a:cs typeface="Times New Roman" panose="02020603050405020304" pitchFamily="18" charset="0"/>
              </a:rPr>
              <a:t>Sinh</a:t>
            </a:r>
            <a:r>
              <a:rPr lang="en-US" altLang="ko-KR" sz="2000" dirty="0">
                <a:solidFill>
                  <a:schemeClr val="bg1"/>
                </a:solidFill>
                <a:latin typeface="Bahnschrift Condensed" panose="020B0502040204020203" pitchFamily="34" charset="0"/>
                <a:cs typeface="Times New Roman" panose="02020603050405020304" pitchFamily="18" charset="0"/>
              </a:rPr>
              <a:t> </a:t>
            </a:r>
            <a:r>
              <a:rPr lang="en-US" altLang="ko-KR" sz="2000" dirty="0" err="1">
                <a:solidFill>
                  <a:schemeClr val="bg1"/>
                </a:solidFill>
                <a:latin typeface="Bahnschrift Condensed" panose="020B0502040204020203" pitchFamily="34" charset="0"/>
                <a:cs typeface="Times New Roman" panose="02020603050405020304" pitchFamily="18" charset="0"/>
              </a:rPr>
              <a:t>viên</a:t>
            </a:r>
            <a:r>
              <a:rPr lang="en-US" altLang="ko-KR" sz="2000" dirty="0">
                <a:solidFill>
                  <a:schemeClr val="bg1"/>
                </a:solidFill>
                <a:latin typeface="Bahnschrift Condensed" panose="020B0502040204020203" pitchFamily="34" charset="0"/>
                <a:cs typeface="Times New Roman" panose="02020603050405020304" pitchFamily="18" charset="0"/>
              </a:rPr>
              <a:t> </a:t>
            </a:r>
            <a:r>
              <a:rPr lang="en-US" altLang="ko-KR" sz="2000" dirty="0" err="1">
                <a:solidFill>
                  <a:schemeClr val="bg1"/>
                </a:solidFill>
                <a:latin typeface="Bahnschrift Condensed" panose="020B0502040204020203" pitchFamily="34" charset="0"/>
                <a:cs typeface="Times New Roman" panose="02020603050405020304" pitchFamily="18" charset="0"/>
              </a:rPr>
              <a:t>thực</a:t>
            </a:r>
            <a:r>
              <a:rPr lang="en-US" altLang="ko-KR" sz="2000" dirty="0">
                <a:solidFill>
                  <a:schemeClr val="bg1"/>
                </a:solidFill>
                <a:latin typeface="Bahnschrift Condensed" panose="020B0502040204020203" pitchFamily="34" charset="0"/>
                <a:cs typeface="Times New Roman" panose="02020603050405020304" pitchFamily="18" charset="0"/>
              </a:rPr>
              <a:t> </a:t>
            </a:r>
            <a:r>
              <a:rPr lang="en-US" altLang="ko-KR" sz="2000" dirty="0" err="1">
                <a:solidFill>
                  <a:schemeClr val="bg1"/>
                </a:solidFill>
                <a:latin typeface="Bahnschrift Condensed" panose="020B0502040204020203" pitchFamily="34" charset="0"/>
                <a:cs typeface="Times New Roman" panose="02020603050405020304" pitchFamily="18" charset="0"/>
              </a:rPr>
              <a:t>hiện</a:t>
            </a:r>
            <a:r>
              <a:rPr lang="en-US" altLang="ko-KR" sz="2000" dirty="0">
                <a:solidFill>
                  <a:schemeClr val="bg1"/>
                </a:solidFill>
                <a:latin typeface="Bahnschrift Condensed" panose="020B0502040204020203" pitchFamily="34" charset="0"/>
                <a:cs typeface="Times New Roman" panose="02020603050405020304" pitchFamily="18" charset="0"/>
              </a:rPr>
              <a:t>:        </a:t>
            </a:r>
            <a:r>
              <a:rPr lang="en-US" altLang="ko-KR" sz="2000" dirty="0" err="1">
                <a:solidFill>
                  <a:schemeClr val="bg1"/>
                </a:solidFill>
                <a:latin typeface="Bahnschrift Condensed" panose="020B0502040204020203" pitchFamily="34" charset="0"/>
                <a:cs typeface="Times New Roman" panose="02020603050405020304" pitchFamily="18" charset="0"/>
              </a:rPr>
              <a:t>Nguyễn</a:t>
            </a:r>
            <a:r>
              <a:rPr lang="en-US" altLang="ko-KR" sz="2000" dirty="0">
                <a:solidFill>
                  <a:schemeClr val="bg1"/>
                </a:solidFill>
                <a:latin typeface="Bahnschrift Condensed" panose="020B0502040204020203" pitchFamily="34" charset="0"/>
                <a:cs typeface="Times New Roman" panose="02020603050405020304" pitchFamily="18" charset="0"/>
              </a:rPr>
              <a:t> </a:t>
            </a:r>
            <a:r>
              <a:rPr lang="en-US" altLang="ko-KR" sz="2000" dirty="0" err="1">
                <a:solidFill>
                  <a:schemeClr val="bg1"/>
                </a:solidFill>
                <a:latin typeface="Bahnschrift Condensed" panose="020B0502040204020203" pitchFamily="34" charset="0"/>
                <a:cs typeface="Times New Roman" panose="02020603050405020304" pitchFamily="18" charset="0"/>
              </a:rPr>
              <a:t>Mỹ</a:t>
            </a:r>
            <a:r>
              <a:rPr lang="en-US" altLang="ko-KR" sz="2000" dirty="0">
                <a:solidFill>
                  <a:schemeClr val="bg1"/>
                </a:solidFill>
                <a:latin typeface="Bahnschrift Condensed" panose="020B0502040204020203" pitchFamily="34" charset="0"/>
                <a:cs typeface="Times New Roman" panose="02020603050405020304" pitchFamily="18" charset="0"/>
              </a:rPr>
              <a:t> </a:t>
            </a:r>
            <a:r>
              <a:rPr lang="en-US" altLang="ko-KR" sz="2000" dirty="0" err="1">
                <a:solidFill>
                  <a:schemeClr val="bg1"/>
                </a:solidFill>
                <a:latin typeface="Bahnschrift Condensed" panose="020B0502040204020203" pitchFamily="34" charset="0"/>
                <a:cs typeface="Times New Roman" panose="02020603050405020304" pitchFamily="18" charset="0"/>
              </a:rPr>
              <a:t>Duyên</a:t>
            </a:r>
            <a:endParaRPr lang="en-US" altLang="ko-KR" sz="2000" dirty="0">
              <a:solidFill>
                <a:schemeClr val="bg1"/>
              </a:solidFill>
              <a:latin typeface="Bahnschrift Condensed" panose="020B0502040204020203" pitchFamily="34" charset="0"/>
              <a:cs typeface="Times New Roman" panose="02020603050405020304" pitchFamily="18" charset="0"/>
            </a:endParaRPr>
          </a:p>
        </p:txBody>
      </p:sp>
    </p:spTree>
    <p:extLst>
      <p:ext uri="{BB962C8B-B14F-4D97-AF65-F5344CB8AC3E}">
        <p14:creationId xmlns:p14="http://schemas.microsoft.com/office/powerpoint/2010/main" val="3438049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B85F3A-0D98-4AE5-8CED-AA4A4CF82188}"/>
              </a:ext>
            </a:extLst>
          </p:cNvPr>
          <p:cNvSpPr>
            <a:spLocks noGrp="1"/>
          </p:cNvSpPr>
          <p:nvPr>
            <p:ph type="body" sz="quarter" idx="10"/>
          </p:nvPr>
        </p:nvSpPr>
        <p:spPr/>
        <p:txBody>
          <a:bodyPr/>
          <a:lstStyle/>
          <a:p>
            <a:r>
              <a:rPr lang="en-US" dirty="0"/>
              <a:t>Timeline Style</a:t>
            </a:r>
          </a:p>
        </p:txBody>
      </p:sp>
      <p:grpSp>
        <p:nvGrpSpPr>
          <p:cNvPr id="67" name="Group 66">
            <a:extLst>
              <a:ext uri="{FF2B5EF4-FFF2-40B4-BE49-F238E27FC236}">
                <a16:creationId xmlns:a16="http://schemas.microsoft.com/office/drawing/2014/main" id="{85030F3C-3F14-4280-AA6C-19204206B3E0}"/>
              </a:ext>
            </a:extLst>
          </p:cNvPr>
          <p:cNvGrpSpPr/>
          <p:nvPr/>
        </p:nvGrpSpPr>
        <p:grpSpPr>
          <a:xfrm rot="16200000">
            <a:off x="8019960" y="2640234"/>
            <a:ext cx="6404152" cy="1704274"/>
            <a:chOff x="3960971" y="2767117"/>
            <a:chExt cx="4267200" cy="1321489"/>
          </a:xfrm>
        </p:grpSpPr>
        <p:sp>
          <p:nvSpPr>
            <p:cNvPr id="68" name="Freeform: Shape 67">
              <a:extLst>
                <a:ext uri="{FF2B5EF4-FFF2-40B4-BE49-F238E27FC236}">
                  <a16:creationId xmlns:a16="http://schemas.microsoft.com/office/drawing/2014/main" id="{500CC3D4-3213-44FE-AEA1-D00F01745FC6}"/>
                </a:ext>
              </a:extLst>
            </p:cNvPr>
            <p:cNvSpPr/>
            <p:nvPr/>
          </p:nvSpPr>
          <p:spPr>
            <a:xfrm>
              <a:off x="4049553" y="3359522"/>
              <a:ext cx="4086225" cy="657225"/>
            </a:xfrm>
            <a:custGeom>
              <a:avLst/>
              <a:gdLst>
                <a:gd name="connsiteX0" fmla="*/ 3881914 w 4086225"/>
                <a:gd name="connsiteY0" fmla="*/ 86622 h 657225"/>
                <a:gd name="connsiteX1" fmla="*/ 2049304 w 4086225"/>
                <a:gd name="connsiteY1" fmla="*/ 319032 h 657225"/>
                <a:gd name="connsiteX2" fmla="*/ 2049304 w 4086225"/>
                <a:gd name="connsiteY2" fmla="*/ 313317 h 657225"/>
                <a:gd name="connsiteX3" fmla="*/ 210979 w 4086225"/>
                <a:gd name="connsiteY3" fmla="*/ 78050 h 657225"/>
                <a:gd name="connsiteX4" fmla="*/ 7144 w 4086225"/>
                <a:gd name="connsiteY4" fmla="*/ 603830 h 657225"/>
                <a:gd name="connsiteX5" fmla="*/ 1779746 w 4086225"/>
                <a:gd name="connsiteY5" fmla="*/ 375230 h 657225"/>
                <a:gd name="connsiteX6" fmla="*/ 2043589 w 4086225"/>
                <a:gd name="connsiteY6" fmla="*/ 643835 h 657225"/>
                <a:gd name="connsiteX7" fmla="*/ 2043589 w 4086225"/>
                <a:gd name="connsiteY7" fmla="*/ 652407 h 657225"/>
                <a:gd name="connsiteX8" fmla="*/ 2312194 w 4086225"/>
                <a:gd name="connsiteY8" fmla="*/ 383802 h 657225"/>
                <a:gd name="connsiteX9" fmla="*/ 4084796 w 4086225"/>
                <a:gd name="connsiteY9" fmla="*/ 612402 h 657225"/>
                <a:gd name="connsiteX10" fmla="*/ 3881914 w 4086225"/>
                <a:gd name="connsiteY10" fmla="*/ 86622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86225" h="657225">
                  <a:moveTo>
                    <a:pt x="3881914" y="86622"/>
                  </a:moveTo>
                  <a:cubicBezTo>
                    <a:pt x="3555206" y="-1960"/>
                    <a:pt x="2711291" y="-80065"/>
                    <a:pt x="2049304" y="319032"/>
                  </a:cubicBezTo>
                  <a:lnTo>
                    <a:pt x="2049304" y="313317"/>
                  </a:lnTo>
                  <a:cubicBezTo>
                    <a:pt x="1385411" y="-88638"/>
                    <a:pt x="538639" y="-9580"/>
                    <a:pt x="210979" y="78050"/>
                  </a:cubicBezTo>
                  <a:cubicBezTo>
                    <a:pt x="210979" y="78050"/>
                    <a:pt x="17621" y="294267"/>
                    <a:pt x="7144" y="603830"/>
                  </a:cubicBezTo>
                  <a:lnTo>
                    <a:pt x="1779746" y="375230"/>
                  </a:lnTo>
                  <a:cubicBezTo>
                    <a:pt x="1779746" y="521915"/>
                    <a:pt x="1897856" y="640977"/>
                    <a:pt x="2043589" y="643835"/>
                  </a:cubicBezTo>
                  <a:lnTo>
                    <a:pt x="2043589" y="652407"/>
                  </a:lnTo>
                  <a:cubicBezTo>
                    <a:pt x="2192179" y="652407"/>
                    <a:pt x="2312194" y="532392"/>
                    <a:pt x="2312194" y="383802"/>
                  </a:cubicBezTo>
                  <a:lnTo>
                    <a:pt x="4084796" y="612402"/>
                  </a:lnTo>
                  <a:cubicBezTo>
                    <a:pt x="4076224" y="302840"/>
                    <a:pt x="3881914" y="86622"/>
                    <a:pt x="3881914" y="86622"/>
                  </a:cubicBezTo>
                  <a:close/>
                </a:path>
              </a:pathLst>
            </a:custGeom>
            <a:solidFill>
              <a:schemeClr val="accent5"/>
            </a:solidFill>
            <a:ln w="9525" cap="flat">
              <a:noFill/>
              <a:prstDash val="solid"/>
              <a:miter/>
            </a:ln>
          </p:spPr>
          <p:txBody>
            <a:bodyPr rtlCol="0" anchor="ctr"/>
            <a:lstStyle/>
            <a:p>
              <a:endParaRPr lang="en-US" sz="1200"/>
            </a:p>
          </p:txBody>
        </p:sp>
        <p:sp>
          <p:nvSpPr>
            <p:cNvPr id="69" name="Freeform: Shape 68">
              <a:extLst>
                <a:ext uri="{FF2B5EF4-FFF2-40B4-BE49-F238E27FC236}">
                  <a16:creationId xmlns:a16="http://schemas.microsoft.com/office/drawing/2014/main" id="{F3D9FB98-AB9C-4644-A8E5-20D1B7786152}"/>
                </a:ext>
              </a:extLst>
            </p:cNvPr>
            <p:cNvSpPr/>
            <p:nvPr/>
          </p:nvSpPr>
          <p:spPr>
            <a:xfrm>
              <a:off x="3960971" y="3698081"/>
              <a:ext cx="4267200" cy="390525"/>
            </a:xfrm>
            <a:custGeom>
              <a:avLst/>
              <a:gdLst>
                <a:gd name="connsiteX0" fmla="*/ 2127409 w 4267200"/>
                <a:gd name="connsiteY0" fmla="*/ 389096 h 390525"/>
                <a:gd name="connsiteX1" fmla="*/ 1806416 w 4267200"/>
                <a:gd name="connsiteY1" fmla="*/ 120491 h 390525"/>
                <a:gd name="connsiteX2" fmla="*/ 51911 w 4267200"/>
                <a:gd name="connsiteY2" fmla="*/ 330041 h 390525"/>
                <a:gd name="connsiteX3" fmla="*/ 7144 w 4267200"/>
                <a:gd name="connsiteY3" fmla="*/ 294799 h 390525"/>
                <a:gd name="connsiteX4" fmla="*/ 7144 w 4267200"/>
                <a:gd name="connsiteY4" fmla="*/ 251936 h 390525"/>
                <a:gd name="connsiteX5" fmla="*/ 51911 w 4267200"/>
                <a:gd name="connsiteY5" fmla="*/ 216694 h 390525"/>
                <a:gd name="connsiteX6" fmla="*/ 1859756 w 4267200"/>
                <a:gd name="connsiteY6" fmla="*/ 7144 h 390525"/>
                <a:gd name="connsiteX7" fmla="*/ 1915954 w 4267200"/>
                <a:gd name="connsiteY7" fmla="*/ 65246 h 390525"/>
                <a:gd name="connsiteX8" fmla="*/ 2127409 w 4267200"/>
                <a:gd name="connsiteY8" fmla="*/ 275749 h 390525"/>
                <a:gd name="connsiteX9" fmla="*/ 2338864 w 4267200"/>
                <a:gd name="connsiteY9" fmla="*/ 65246 h 390525"/>
                <a:gd name="connsiteX10" fmla="*/ 2395061 w 4267200"/>
                <a:gd name="connsiteY10" fmla="*/ 7144 h 390525"/>
                <a:gd name="connsiteX11" fmla="*/ 4231482 w 4267200"/>
                <a:gd name="connsiteY11" fmla="*/ 216694 h 390525"/>
                <a:gd name="connsiteX12" fmla="*/ 4266724 w 4267200"/>
                <a:gd name="connsiteY12" fmla="*/ 251936 h 390525"/>
                <a:gd name="connsiteX13" fmla="*/ 4266724 w 4267200"/>
                <a:gd name="connsiteY13" fmla="*/ 294799 h 390525"/>
                <a:gd name="connsiteX14" fmla="*/ 4231482 w 4267200"/>
                <a:gd name="connsiteY14" fmla="*/ 330041 h 390525"/>
                <a:gd name="connsiteX15" fmla="*/ 2448401 w 4267200"/>
                <a:gd name="connsiteY15" fmla="*/ 120491 h 390525"/>
                <a:gd name="connsiteX16" fmla="*/ 2127409 w 4267200"/>
                <a:gd name="connsiteY16" fmla="*/ 389096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67200" h="390525">
                  <a:moveTo>
                    <a:pt x="2127409" y="389096"/>
                  </a:moveTo>
                  <a:cubicBezTo>
                    <a:pt x="1967389" y="389096"/>
                    <a:pt x="1834039" y="272891"/>
                    <a:pt x="1806416" y="120491"/>
                  </a:cubicBezTo>
                  <a:lnTo>
                    <a:pt x="51911" y="330041"/>
                  </a:lnTo>
                  <a:cubicBezTo>
                    <a:pt x="31909" y="330041"/>
                    <a:pt x="7144" y="313849"/>
                    <a:pt x="7144" y="294799"/>
                  </a:cubicBezTo>
                  <a:lnTo>
                    <a:pt x="7144" y="251936"/>
                  </a:lnTo>
                  <a:cubicBezTo>
                    <a:pt x="7144" y="231934"/>
                    <a:pt x="32861" y="216694"/>
                    <a:pt x="51911" y="216694"/>
                  </a:cubicBezTo>
                  <a:lnTo>
                    <a:pt x="1859756" y="7144"/>
                  </a:lnTo>
                  <a:cubicBezTo>
                    <a:pt x="1891189" y="7144"/>
                    <a:pt x="1915954" y="32861"/>
                    <a:pt x="1915954" y="65246"/>
                  </a:cubicBezTo>
                  <a:cubicBezTo>
                    <a:pt x="1915954" y="181451"/>
                    <a:pt x="2011204" y="275749"/>
                    <a:pt x="2127409" y="275749"/>
                  </a:cubicBezTo>
                  <a:cubicBezTo>
                    <a:pt x="2243614" y="275749"/>
                    <a:pt x="2338864" y="181451"/>
                    <a:pt x="2338864" y="65246"/>
                  </a:cubicBezTo>
                  <a:cubicBezTo>
                    <a:pt x="2338864" y="33814"/>
                    <a:pt x="2363629" y="7144"/>
                    <a:pt x="2395061" y="7144"/>
                  </a:cubicBezTo>
                  <a:lnTo>
                    <a:pt x="4231482" y="216694"/>
                  </a:lnTo>
                  <a:cubicBezTo>
                    <a:pt x="4251484" y="216694"/>
                    <a:pt x="4266724" y="232886"/>
                    <a:pt x="4266724" y="251936"/>
                  </a:cubicBezTo>
                  <a:lnTo>
                    <a:pt x="4266724" y="294799"/>
                  </a:lnTo>
                  <a:cubicBezTo>
                    <a:pt x="4266724" y="314801"/>
                    <a:pt x="4250532" y="330041"/>
                    <a:pt x="4231482" y="330041"/>
                  </a:cubicBezTo>
                  <a:lnTo>
                    <a:pt x="2448401" y="120491"/>
                  </a:lnTo>
                  <a:cubicBezTo>
                    <a:pt x="2420779" y="272891"/>
                    <a:pt x="2287429" y="389096"/>
                    <a:pt x="2127409" y="389096"/>
                  </a:cubicBezTo>
                  <a:close/>
                </a:path>
              </a:pathLst>
            </a:custGeom>
            <a:solidFill>
              <a:schemeClr val="accent6"/>
            </a:solidFill>
            <a:ln w="9525" cap="flat">
              <a:noFill/>
              <a:prstDash val="solid"/>
              <a:miter/>
            </a:ln>
          </p:spPr>
          <p:txBody>
            <a:bodyPr rtlCol="0" anchor="ctr"/>
            <a:lstStyle/>
            <a:p>
              <a:endParaRPr lang="en-US" sz="1200" dirty="0"/>
            </a:p>
          </p:txBody>
        </p:sp>
        <p:sp>
          <p:nvSpPr>
            <p:cNvPr id="70" name="Freeform: Shape 69">
              <a:extLst>
                <a:ext uri="{FF2B5EF4-FFF2-40B4-BE49-F238E27FC236}">
                  <a16:creationId xmlns:a16="http://schemas.microsoft.com/office/drawing/2014/main" id="{16388DEA-7EFF-4878-98F7-417A594FE6FF}"/>
                </a:ext>
              </a:extLst>
            </p:cNvPr>
            <p:cNvSpPr/>
            <p:nvPr/>
          </p:nvSpPr>
          <p:spPr>
            <a:xfrm>
              <a:off x="6068849" y="2857621"/>
              <a:ext cx="1809750" cy="857250"/>
            </a:xfrm>
            <a:custGeom>
              <a:avLst/>
              <a:gdLst>
                <a:gd name="connsiteX0" fmla="*/ 1806416 w 1809750"/>
                <a:gd name="connsiteY0" fmla="*/ 463748 h 857250"/>
                <a:gd name="connsiteX1" fmla="*/ 423386 w 1809750"/>
                <a:gd name="connsiteY1" fmla="*/ 638056 h 857250"/>
                <a:gd name="connsiteX2" fmla="*/ 437674 w 1809750"/>
                <a:gd name="connsiteY2" fmla="*/ 632341 h 857250"/>
                <a:gd name="connsiteX3" fmla="*/ 1751171 w 1809750"/>
                <a:gd name="connsiteY3" fmla="*/ 395168 h 857250"/>
                <a:gd name="connsiteX4" fmla="*/ 1769269 w 1809750"/>
                <a:gd name="connsiteY4" fmla="*/ 375166 h 857250"/>
                <a:gd name="connsiteX5" fmla="*/ 1749266 w 1809750"/>
                <a:gd name="connsiteY5" fmla="*/ 357068 h 857250"/>
                <a:gd name="connsiteX6" fmla="*/ 421481 w 1809750"/>
                <a:gd name="connsiteY6" fmla="*/ 598051 h 857250"/>
                <a:gd name="connsiteX7" fmla="*/ 343376 w 1809750"/>
                <a:gd name="connsiteY7" fmla="*/ 631388 h 857250"/>
                <a:gd name="connsiteX8" fmla="*/ 1721644 w 1809750"/>
                <a:gd name="connsiteY8" fmla="*/ 305633 h 857250"/>
                <a:gd name="connsiteX9" fmla="*/ 1726406 w 1809750"/>
                <a:gd name="connsiteY9" fmla="*/ 300871 h 857250"/>
                <a:gd name="connsiteX10" fmla="*/ 1721644 w 1809750"/>
                <a:gd name="connsiteY10" fmla="*/ 296108 h 857250"/>
                <a:gd name="connsiteX11" fmla="*/ 381476 w 1809750"/>
                <a:gd name="connsiteY11" fmla="*/ 603766 h 857250"/>
                <a:gd name="connsiteX12" fmla="*/ 454819 w 1809750"/>
                <a:gd name="connsiteY12" fmla="*/ 566618 h 857250"/>
                <a:gd name="connsiteX13" fmla="*/ 1654016 w 1809750"/>
                <a:gd name="connsiteY13" fmla="*/ 252293 h 857250"/>
                <a:gd name="connsiteX14" fmla="*/ 1671161 w 1809750"/>
                <a:gd name="connsiteY14" fmla="*/ 232291 h 857250"/>
                <a:gd name="connsiteX15" fmla="*/ 1650206 w 1809750"/>
                <a:gd name="connsiteY15" fmla="*/ 214193 h 857250"/>
                <a:gd name="connsiteX16" fmla="*/ 435769 w 1809750"/>
                <a:gd name="connsiteY16" fmla="*/ 532328 h 857250"/>
                <a:gd name="connsiteX17" fmla="*/ 104299 w 1809750"/>
                <a:gd name="connsiteY17" fmla="*/ 725686 h 857250"/>
                <a:gd name="connsiteX18" fmla="*/ 1428274 w 1809750"/>
                <a:gd name="connsiteY18" fmla="*/ 17026 h 857250"/>
                <a:gd name="connsiteX19" fmla="*/ 1431131 w 1809750"/>
                <a:gd name="connsiteY19" fmla="*/ 10358 h 857250"/>
                <a:gd name="connsiteX20" fmla="*/ 1424464 w 1809750"/>
                <a:gd name="connsiteY20" fmla="*/ 7501 h 857250"/>
                <a:gd name="connsiteX21" fmla="*/ 57626 w 1809750"/>
                <a:gd name="connsiteY21" fmla="*/ 759023 h 857250"/>
                <a:gd name="connsiteX22" fmla="*/ 9049 w 1809750"/>
                <a:gd name="connsiteY22" fmla="*/ 799028 h 857250"/>
                <a:gd name="connsiteX23" fmla="*/ 21431 w 1809750"/>
                <a:gd name="connsiteY23" fmla="*/ 812363 h 857250"/>
                <a:gd name="connsiteX24" fmla="*/ 7144 w 1809750"/>
                <a:gd name="connsiteY24" fmla="*/ 823793 h 857250"/>
                <a:gd name="connsiteX25" fmla="*/ 31909 w 1809750"/>
                <a:gd name="connsiteY25" fmla="*/ 852368 h 857250"/>
                <a:gd name="connsiteX26" fmla="*/ 327184 w 1809750"/>
                <a:gd name="connsiteY26" fmla="*/ 679013 h 857250"/>
                <a:gd name="connsiteX27" fmla="*/ 330994 w 1809750"/>
                <a:gd name="connsiteY27" fmla="*/ 681871 h 857250"/>
                <a:gd name="connsiteX28" fmla="*/ 332899 w 1809750"/>
                <a:gd name="connsiteY28" fmla="*/ 681871 h 857250"/>
                <a:gd name="connsiteX29" fmla="*/ 1805464 w 1809750"/>
                <a:gd name="connsiteY29" fmla="*/ 472321 h 857250"/>
                <a:gd name="connsiteX30" fmla="*/ 1810226 w 1809750"/>
                <a:gd name="connsiteY30" fmla="*/ 467558 h 857250"/>
                <a:gd name="connsiteX31" fmla="*/ 1806416 w 1809750"/>
                <a:gd name="connsiteY31" fmla="*/ 463748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09750" h="857250">
                  <a:moveTo>
                    <a:pt x="1806416" y="463748"/>
                  </a:moveTo>
                  <a:cubicBezTo>
                    <a:pt x="1798796" y="463748"/>
                    <a:pt x="1060609" y="411361"/>
                    <a:pt x="423386" y="638056"/>
                  </a:cubicBezTo>
                  <a:cubicBezTo>
                    <a:pt x="428149" y="636151"/>
                    <a:pt x="432911" y="634246"/>
                    <a:pt x="437674" y="632341"/>
                  </a:cubicBezTo>
                  <a:cubicBezTo>
                    <a:pt x="691039" y="529471"/>
                    <a:pt x="1122521" y="420886"/>
                    <a:pt x="1751171" y="395168"/>
                  </a:cubicBezTo>
                  <a:cubicBezTo>
                    <a:pt x="1761649" y="395168"/>
                    <a:pt x="1770221" y="385643"/>
                    <a:pt x="1769269" y="375166"/>
                  </a:cubicBezTo>
                  <a:cubicBezTo>
                    <a:pt x="1769269" y="364688"/>
                    <a:pt x="1759744" y="356116"/>
                    <a:pt x="1749266" y="357068"/>
                  </a:cubicBezTo>
                  <a:cubicBezTo>
                    <a:pt x="1114901" y="383738"/>
                    <a:pt x="676751" y="494228"/>
                    <a:pt x="421481" y="598051"/>
                  </a:cubicBezTo>
                  <a:cubicBezTo>
                    <a:pt x="393859" y="609481"/>
                    <a:pt x="368141" y="619958"/>
                    <a:pt x="343376" y="631388"/>
                  </a:cubicBezTo>
                  <a:cubicBezTo>
                    <a:pt x="999649" y="316111"/>
                    <a:pt x="1713071" y="305633"/>
                    <a:pt x="1721644" y="305633"/>
                  </a:cubicBezTo>
                  <a:cubicBezTo>
                    <a:pt x="1724501" y="305633"/>
                    <a:pt x="1726406" y="303728"/>
                    <a:pt x="1726406" y="300871"/>
                  </a:cubicBezTo>
                  <a:cubicBezTo>
                    <a:pt x="1726406" y="298013"/>
                    <a:pt x="1724501" y="296108"/>
                    <a:pt x="1721644" y="296108"/>
                  </a:cubicBezTo>
                  <a:cubicBezTo>
                    <a:pt x="1713071" y="296108"/>
                    <a:pt x="1027271" y="306586"/>
                    <a:pt x="381476" y="603766"/>
                  </a:cubicBezTo>
                  <a:cubicBezTo>
                    <a:pt x="404336" y="591383"/>
                    <a:pt x="429101" y="579001"/>
                    <a:pt x="454819" y="566618"/>
                  </a:cubicBezTo>
                  <a:cubicBezTo>
                    <a:pt x="708184" y="443746"/>
                    <a:pt x="1073944" y="298013"/>
                    <a:pt x="1654016" y="252293"/>
                  </a:cubicBezTo>
                  <a:cubicBezTo>
                    <a:pt x="1664494" y="251341"/>
                    <a:pt x="1672114" y="242768"/>
                    <a:pt x="1671161" y="232291"/>
                  </a:cubicBezTo>
                  <a:cubicBezTo>
                    <a:pt x="1670209" y="221813"/>
                    <a:pt x="1660684" y="214193"/>
                    <a:pt x="1650206" y="214193"/>
                  </a:cubicBezTo>
                  <a:cubicBezTo>
                    <a:pt x="1062514" y="259913"/>
                    <a:pt x="691991" y="407551"/>
                    <a:pt x="435769" y="532328"/>
                  </a:cubicBezTo>
                  <a:cubicBezTo>
                    <a:pt x="284321" y="605671"/>
                    <a:pt x="174784" y="676156"/>
                    <a:pt x="104299" y="725686"/>
                  </a:cubicBezTo>
                  <a:cubicBezTo>
                    <a:pt x="620554" y="206573"/>
                    <a:pt x="1420654" y="19883"/>
                    <a:pt x="1428274" y="17026"/>
                  </a:cubicBezTo>
                  <a:cubicBezTo>
                    <a:pt x="1431131" y="16073"/>
                    <a:pt x="1432084" y="13216"/>
                    <a:pt x="1431131" y="10358"/>
                  </a:cubicBezTo>
                  <a:cubicBezTo>
                    <a:pt x="1430179" y="7501"/>
                    <a:pt x="1427321" y="6548"/>
                    <a:pt x="1424464" y="7501"/>
                  </a:cubicBezTo>
                  <a:cubicBezTo>
                    <a:pt x="1415891" y="11311"/>
                    <a:pt x="573881" y="207526"/>
                    <a:pt x="57626" y="759023"/>
                  </a:cubicBezTo>
                  <a:cubicBezTo>
                    <a:pt x="27146" y="782836"/>
                    <a:pt x="10954" y="797123"/>
                    <a:pt x="9049" y="799028"/>
                  </a:cubicBezTo>
                  <a:lnTo>
                    <a:pt x="21431" y="812363"/>
                  </a:lnTo>
                  <a:cubicBezTo>
                    <a:pt x="12859" y="819031"/>
                    <a:pt x="8096" y="822841"/>
                    <a:pt x="7144" y="823793"/>
                  </a:cubicBezTo>
                  <a:lnTo>
                    <a:pt x="31909" y="852368"/>
                  </a:lnTo>
                  <a:cubicBezTo>
                    <a:pt x="32861" y="851416"/>
                    <a:pt x="126206" y="772358"/>
                    <a:pt x="327184" y="679013"/>
                  </a:cubicBezTo>
                  <a:cubicBezTo>
                    <a:pt x="328136" y="680918"/>
                    <a:pt x="329089" y="681871"/>
                    <a:pt x="330994" y="681871"/>
                  </a:cubicBezTo>
                  <a:cubicBezTo>
                    <a:pt x="331946" y="681871"/>
                    <a:pt x="332899" y="681871"/>
                    <a:pt x="332899" y="681871"/>
                  </a:cubicBezTo>
                  <a:cubicBezTo>
                    <a:pt x="986314" y="414218"/>
                    <a:pt x="1797844" y="472321"/>
                    <a:pt x="1805464" y="472321"/>
                  </a:cubicBezTo>
                  <a:cubicBezTo>
                    <a:pt x="1808321" y="472321"/>
                    <a:pt x="1810226" y="470416"/>
                    <a:pt x="1810226" y="467558"/>
                  </a:cubicBezTo>
                  <a:cubicBezTo>
                    <a:pt x="1811179" y="465653"/>
                    <a:pt x="1808321" y="463748"/>
                    <a:pt x="1806416" y="463748"/>
                  </a:cubicBezTo>
                  <a:close/>
                </a:path>
              </a:pathLst>
            </a:custGeom>
            <a:solidFill>
              <a:schemeClr val="accent5"/>
            </a:solidFill>
            <a:ln w="9525" cap="flat">
              <a:noFill/>
              <a:prstDash val="solid"/>
              <a:miter/>
            </a:ln>
          </p:spPr>
          <p:txBody>
            <a:bodyPr rtlCol="0" anchor="ctr"/>
            <a:lstStyle/>
            <a:p>
              <a:endParaRPr lang="en-US" sz="1200" dirty="0"/>
            </a:p>
          </p:txBody>
        </p:sp>
        <p:sp>
          <p:nvSpPr>
            <p:cNvPr id="71" name="Freeform: Shape 70">
              <a:extLst>
                <a:ext uri="{FF2B5EF4-FFF2-40B4-BE49-F238E27FC236}">
                  <a16:creationId xmlns:a16="http://schemas.microsoft.com/office/drawing/2014/main" id="{BDB4C64B-2027-487F-AE96-A7A3A8516637}"/>
                </a:ext>
              </a:extLst>
            </p:cNvPr>
            <p:cNvSpPr/>
            <p:nvPr/>
          </p:nvSpPr>
          <p:spPr>
            <a:xfrm>
              <a:off x="4297199" y="2767117"/>
              <a:ext cx="1809750" cy="942975"/>
            </a:xfrm>
            <a:custGeom>
              <a:avLst/>
              <a:gdLst>
                <a:gd name="connsiteX0" fmla="*/ 1811179 w 1809750"/>
                <a:gd name="connsiteY0" fmla="*/ 915250 h 942975"/>
                <a:gd name="connsiteX1" fmla="*/ 1796891 w 1809750"/>
                <a:gd name="connsiteY1" fmla="*/ 903820 h 942975"/>
                <a:gd name="connsiteX2" fmla="*/ 1809274 w 1809750"/>
                <a:gd name="connsiteY2" fmla="*/ 890485 h 942975"/>
                <a:gd name="connsiteX3" fmla="*/ 1779746 w 1809750"/>
                <a:gd name="connsiteY3" fmla="*/ 865720 h 942975"/>
                <a:gd name="connsiteX4" fmla="*/ 451009 w 1809750"/>
                <a:gd name="connsiteY4" fmla="*/ 7517 h 942975"/>
                <a:gd name="connsiteX5" fmla="*/ 444341 w 1809750"/>
                <a:gd name="connsiteY5" fmla="*/ 9422 h 942975"/>
                <a:gd name="connsiteX6" fmla="*/ 446246 w 1809750"/>
                <a:gd name="connsiteY6" fmla="*/ 16090 h 942975"/>
                <a:gd name="connsiteX7" fmla="*/ 1745456 w 1809750"/>
                <a:gd name="connsiteY7" fmla="*/ 839050 h 942975"/>
                <a:gd name="connsiteX8" fmla="*/ 1381601 w 1809750"/>
                <a:gd name="connsiteY8" fmla="*/ 621880 h 942975"/>
                <a:gd name="connsiteX9" fmla="*/ 168116 w 1809750"/>
                <a:gd name="connsiteY9" fmla="*/ 304697 h 942975"/>
                <a:gd name="connsiteX10" fmla="*/ 147161 w 1809750"/>
                <a:gd name="connsiteY10" fmla="*/ 322795 h 942975"/>
                <a:gd name="connsiteX11" fmla="*/ 164306 w 1809750"/>
                <a:gd name="connsiteY11" fmla="*/ 342797 h 942975"/>
                <a:gd name="connsiteX12" fmla="*/ 1363504 w 1809750"/>
                <a:gd name="connsiteY12" fmla="*/ 657122 h 942975"/>
                <a:gd name="connsiteX13" fmla="*/ 1436846 w 1809750"/>
                <a:gd name="connsiteY13" fmla="*/ 694270 h 942975"/>
                <a:gd name="connsiteX14" fmla="*/ 97631 w 1809750"/>
                <a:gd name="connsiteY14" fmla="*/ 385660 h 942975"/>
                <a:gd name="connsiteX15" fmla="*/ 92869 w 1809750"/>
                <a:gd name="connsiteY15" fmla="*/ 390422 h 942975"/>
                <a:gd name="connsiteX16" fmla="*/ 97631 w 1809750"/>
                <a:gd name="connsiteY16" fmla="*/ 395185 h 942975"/>
                <a:gd name="connsiteX17" fmla="*/ 1475899 w 1809750"/>
                <a:gd name="connsiteY17" fmla="*/ 720940 h 942975"/>
                <a:gd name="connsiteX18" fmla="*/ 1397794 w 1809750"/>
                <a:gd name="connsiteY18" fmla="*/ 687602 h 942975"/>
                <a:gd name="connsiteX19" fmla="*/ 70009 w 1809750"/>
                <a:gd name="connsiteY19" fmla="*/ 446620 h 942975"/>
                <a:gd name="connsiteX20" fmla="*/ 50006 w 1809750"/>
                <a:gd name="connsiteY20" fmla="*/ 464717 h 942975"/>
                <a:gd name="connsiteX21" fmla="*/ 68104 w 1809750"/>
                <a:gd name="connsiteY21" fmla="*/ 484720 h 942975"/>
                <a:gd name="connsiteX22" fmla="*/ 1381601 w 1809750"/>
                <a:gd name="connsiteY22" fmla="*/ 721892 h 942975"/>
                <a:gd name="connsiteX23" fmla="*/ 1395889 w 1809750"/>
                <a:gd name="connsiteY23" fmla="*/ 727607 h 942975"/>
                <a:gd name="connsiteX24" fmla="*/ 11906 w 1809750"/>
                <a:gd name="connsiteY24" fmla="*/ 554252 h 942975"/>
                <a:gd name="connsiteX25" fmla="*/ 7144 w 1809750"/>
                <a:gd name="connsiteY25" fmla="*/ 559015 h 942975"/>
                <a:gd name="connsiteX26" fmla="*/ 11906 w 1809750"/>
                <a:gd name="connsiteY26" fmla="*/ 563777 h 942975"/>
                <a:gd name="connsiteX27" fmla="*/ 1484471 w 1809750"/>
                <a:gd name="connsiteY27" fmla="*/ 773327 h 942975"/>
                <a:gd name="connsiteX28" fmla="*/ 1486376 w 1809750"/>
                <a:gd name="connsiteY28" fmla="*/ 773327 h 942975"/>
                <a:gd name="connsiteX29" fmla="*/ 1490186 w 1809750"/>
                <a:gd name="connsiteY29" fmla="*/ 770470 h 942975"/>
                <a:gd name="connsiteX30" fmla="*/ 1785461 w 1809750"/>
                <a:gd name="connsiteY30" fmla="*/ 943825 h 942975"/>
                <a:gd name="connsiteX31" fmla="*/ 1811179 w 1809750"/>
                <a:gd name="connsiteY31" fmla="*/ 915250 h 942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09750" h="942975">
                  <a:moveTo>
                    <a:pt x="1811179" y="915250"/>
                  </a:moveTo>
                  <a:cubicBezTo>
                    <a:pt x="1810226" y="914297"/>
                    <a:pt x="1805464" y="910487"/>
                    <a:pt x="1796891" y="903820"/>
                  </a:cubicBezTo>
                  <a:lnTo>
                    <a:pt x="1809274" y="890485"/>
                  </a:lnTo>
                  <a:cubicBezTo>
                    <a:pt x="1807369" y="889532"/>
                    <a:pt x="1797844" y="880007"/>
                    <a:pt x="1779746" y="865720"/>
                  </a:cubicBezTo>
                  <a:cubicBezTo>
                    <a:pt x="1303496" y="268502"/>
                    <a:pt x="459581" y="12280"/>
                    <a:pt x="451009" y="7517"/>
                  </a:cubicBezTo>
                  <a:cubicBezTo>
                    <a:pt x="448151" y="6565"/>
                    <a:pt x="446246" y="7517"/>
                    <a:pt x="444341" y="9422"/>
                  </a:cubicBezTo>
                  <a:cubicBezTo>
                    <a:pt x="443389" y="11327"/>
                    <a:pt x="444341" y="14185"/>
                    <a:pt x="446246" y="16090"/>
                  </a:cubicBezTo>
                  <a:cubicBezTo>
                    <a:pt x="453866" y="19900"/>
                    <a:pt x="1267301" y="266597"/>
                    <a:pt x="1745456" y="839050"/>
                  </a:cubicBezTo>
                  <a:cubicBezTo>
                    <a:pt x="1678781" y="789520"/>
                    <a:pt x="1558766" y="707605"/>
                    <a:pt x="1381601" y="621880"/>
                  </a:cubicBezTo>
                  <a:cubicBezTo>
                    <a:pt x="1126331" y="498055"/>
                    <a:pt x="754856" y="350417"/>
                    <a:pt x="168116" y="304697"/>
                  </a:cubicBezTo>
                  <a:cubicBezTo>
                    <a:pt x="157639" y="303745"/>
                    <a:pt x="148114" y="311365"/>
                    <a:pt x="147161" y="322795"/>
                  </a:cubicBezTo>
                  <a:cubicBezTo>
                    <a:pt x="146209" y="333272"/>
                    <a:pt x="153829" y="341845"/>
                    <a:pt x="164306" y="342797"/>
                  </a:cubicBezTo>
                  <a:cubicBezTo>
                    <a:pt x="744379" y="388517"/>
                    <a:pt x="1110139" y="534250"/>
                    <a:pt x="1363504" y="657122"/>
                  </a:cubicBezTo>
                  <a:cubicBezTo>
                    <a:pt x="1389221" y="669505"/>
                    <a:pt x="1413986" y="681887"/>
                    <a:pt x="1436846" y="694270"/>
                  </a:cubicBezTo>
                  <a:cubicBezTo>
                    <a:pt x="791051" y="396137"/>
                    <a:pt x="105251" y="385660"/>
                    <a:pt x="97631" y="385660"/>
                  </a:cubicBezTo>
                  <a:cubicBezTo>
                    <a:pt x="94774" y="385660"/>
                    <a:pt x="92869" y="387565"/>
                    <a:pt x="92869" y="390422"/>
                  </a:cubicBezTo>
                  <a:cubicBezTo>
                    <a:pt x="92869" y="393280"/>
                    <a:pt x="94774" y="395185"/>
                    <a:pt x="97631" y="395185"/>
                  </a:cubicBezTo>
                  <a:cubicBezTo>
                    <a:pt x="106204" y="395185"/>
                    <a:pt x="819626" y="405662"/>
                    <a:pt x="1475899" y="720940"/>
                  </a:cubicBezTo>
                  <a:cubicBezTo>
                    <a:pt x="1451134" y="710462"/>
                    <a:pt x="1425416" y="699032"/>
                    <a:pt x="1397794" y="687602"/>
                  </a:cubicBezTo>
                  <a:cubicBezTo>
                    <a:pt x="1141571" y="582827"/>
                    <a:pt x="704374" y="473290"/>
                    <a:pt x="70009" y="446620"/>
                  </a:cubicBezTo>
                  <a:cubicBezTo>
                    <a:pt x="59531" y="446620"/>
                    <a:pt x="50959" y="454240"/>
                    <a:pt x="50006" y="464717"/>
                  </a:cubicBezTo>
                  <a:cubicBezTo>
                    <a:pt x="50006" y="475195"/>
                    <a:pt x="57626" y="483767"/>
                    <a:pt x="68104" y="484720"/>
                  </a:cubicBezTo>
                  <a:cubicBezTo>
                    <a:pt x="695801" y="511390"/>
                    <a:pt x="1128236" y="619975"/>
                    <a:pt x="1381601" y="721892"/>
                  </a:cubicBezTo>
                  <a:cubicBezTo>
                    <a:pt x="1386364" y="723797"/>
                    <a:pt x="1391126" y="725702"/>
                    <a:pt x="1395889" y="727607"/>
                  </a:cubicBezTo>
                  <a:cubicBezTo>
                    <a:pt x="758666" y="501865"/>
                    <a:pt x="19526" y="554252"/>
                    <a:pt x="11906" y="554252"/>
                  </a:cubicBezTo>
                  <a:cubicBezTo>
                    <a:pt x="9049" y="554252"/>
                    <a:pt x="7144" y="556157"/>
                    <a:pt x="7144" y="559015"/>
                  </a:cubicBezTo>
                  <a:cubicBezTo>
                    <a:pt x="7144" y="561872"/>
                    <a:pt x="9049" y="563777"/>
                    <a:pt x="11906" y="563777"/>
                  </a:cubicBezTo>
                  <a:cubicBezTo>
                    <a:pt x="20479" y="563777"/>
                    <a:pt x="831056" y="505675"/>
                    <a:pt x="1484471" y="773327"/>
                  </a:cubicBezTo>
                  <a:cubicBezTo>
                    <a:pt x="1485424" y="773327"/>
                    <a:pt x="1486376" y="773327"/>
                    <a:pt x="1486376" y="773327"/>
                  </a:cubicBezTo>
                  <a:cubicBezTo>
                    <a:pt x="1488281" y="773327"/>
                    <a:pt x="1489234" y="772375"/>
                    <a:pt x="1490186" y="770470"/>
                  </a:cubicBezTo>
                  <a:cubicBezTo>
                    <a:pt x="1690211" y="863815"/>
                    <a:pt x="1783556" y="942872"/>
                    <a:pt x="1785461" y="943825"/>
                  </a:cubicBezTo>
                  <a:lnTo>
                    <a:pt x="1811179" y="915250"/>
                  </a:lnTo>
                  <a:close/>
                </a:path>
              </a:pathLst>
            </a:custGeom>
            <a:solidFill>
              <a:schemeClr val="accent5"/>
            </a:solidFill>
            <a:ln w="9525" cap="flat">
              <a:noFill/>
              <a:prstDash val="solid"/>
              <a:miter/>
            </a:ln>
          </p:spPr>
          <p:txBody>
            <a:bodyPr rtlCol="0" anchor="ctr"/>
            <a:lstStyle/>
            <a:p>
              <a:endParaRPr lang="en-US" sz="1200"/>
            </a:p>
          </p:txBody>
        </p:sp>
      </p:grpSp>
      <p:grpSp>
        <p:nvGrpSpPr>
          <p:cNvPr id="83" name="Graphic 3">
            <a:extLst>
              <a:ext uri="{FF2B5EF4-FFF2-40B4-BE49-F238E27FC236}">
                <a16:creationId xmlns:a16="http://schemas.microsoft.com/office/drawing/2014/main" id="{19C4EF18-7F43-4D6E-ACAF-E47946F46669}"/>
              </a:ext>
            </a:extLst>
          </p:cNvPr>
          <p:cNvGrpSpPr/>
          <p:nvPr/>
        </p:nvGrpSpPr>
        <p:grpSpPr>
          <a:xfrm rot="21305829" flipH="1">
            <a:off x="388050" y="3006314"/>
            <a:ext cx="1389702" cy="1123553"/>
            <a:chOff x="8338752" y="1211990"/>
            <a:chExt cx="3851961" cy="3114252"/>
          </a:xfrm>
        </p:grpSpPr>
        <p:sp>
          <p:nvSpPr>
            <p:cNvPr id="84" name="Freeform: Shape 83">
              <a:extLst>
                <a:ext uri="{FF2B5EF4-FFF2-40B4-BE49-F238E27FC236}">
                  <a16:creationId xmlns:a16="http://schemas.microsoft.com/office/drawing/2014/main" id="{7597336B-849F-41FC-8FBF-F6FB448FBA73}"/>
                </a:ext>
              </a:extLst>
            </p:cNvPr>
            <p:cNvSpPr/>
            <p:nvPr/>
          </p:nvSpPr>
          <p:spPr>
            <a:xfrm>
              <a:off x="8338752" y="1211990"/>
              <a:ext cx="3831088" cy="3114252"/>
            </a:xfrm>
            <a:custGeom>
              <a:avLst/>
              <a:gdLst>
                <a:gd name="connsiteX0" fmla="*/ 3817888 w 3831088"/>
                <a:gd name="connsiteY0" fmla="*/ 722004 h 3114252"/>
                <a:gd name="connsiteX1" fmla="*/ 3452269 w 3831088"/>
                <a:gd name="connsiteY1" fmla="*/ 280008 h 3114252"/>
                <a:gd name="connsiteX2" fmla="*/ 2264893 w 3831088"/>
                <a:gd name="connsiteY2" fmla="*/ 2082 h 3114252"/>
                <a:gd name="connsiteX3" fmla="*/ 1600132 w 3831088"/>
                <a:gd name="connsiteY3" fmla="*/ 195852 h 3114252"/>
                <a:gd name="connsiteX4" fmla="*/ 1027306 w 3831088"/>
                <a:gd name="connsiteY4" fmla="*/ 642091 h 3114252"/>
                <a:gd name="connsiteX5" fmla="*/ 513884 w 3831088"/>
                <a:gd name="connsiteY5" fmla="*/ 1130054 h 3114252"/>
                <a:gd name="connsiteX6" fmla="*/ 66231 w 3831088"/>
                <a:gd name="connsiteY6" fmla="*/ 1725510 h 3114252"/>
                <a:gd name="connsiteX7" fmla="*/ 25921 w 3831088"/>
                <a:gd name="connsiteY7" fmla="*/ 2132146 h 3114252"/>
                <a:gd name="connsiteX8" fmla="*/ 907790 w 3831088"/>
                <a:gd name="connsiteY8" fmla="*/ 2922787 h 3114252"/>
                <a:gd name="connsiteX9" fmla="*/ 1745106 w 3831088"/>
                <a:gd name="connsiteY9" fmla="*/ 3109486 h 3114252"/>
                <a:gd name="connsiteX10" fmla="*/ 2197710 w 3831088"/>
                <a:gd name="connsiteY10" fmla="*/ 2873283 h 3114252"/>
                <a:gd name="connsiteX11" fmla="*/ 2551306 w 3831088"/>
                <a:gd name="connsiteY11" fmla="*/ 2477255 h 3114252"/>
                <a:gd name="connsiteX12" fmla="*/ 3064728 w 3831088"/>
                <a:gd name="connsiteY12" fmla="*/ 1989293 h 3114252"/>
                <a:gd name="connsiteX13" fmla="*/ 3629068 w 3831088"/>
                <a:gd name="connsiteY13" fmla="*/ 1458898 h 3114252"/>
                <a:gd name="connsiteX14" fmla="*/ 3817888 w 3831088"/>
                <a:gd name="connsiteY14" fmla="*/ 1005588 h 3114252"/>
                <a:gd name="connsiteX15" fmla="*/ 3817888 w 3831088"/>
                <a:gd name="connsiteY15" fmla="*/ 722004 h 311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831088" h="3114252">
                  <a:moveTo>
                    <a:pt x="3817888" y="722004"/>
                  </a:moveTo>
                  <a:cubicBezTo>
                    <a:pt x="3782528" y="565714"/>
                    <a:pt x="3521574" y="325976"/>
                    <a:pt x="3452269" y="280008"/>
                  </a:cubicBezTo>
                  <a:cubicBezTo>
                    <a:pt x="3124839" y="63607"/>
                    <a:pt x="2569693" y="-14184"/>
                    <a:pt x="2264893" y="2082"/>
                  </a:cubicBezTo>
                  <a:cubicBezTo>
                    <a:pt x="2037176" y="14104"/>
                    <a:pt x="1734498" y="94724"/>
                    <a:pt x="1600132" y="195852"/>
                  </a:cubicBezTo>
                  <a:cubicBezTo>
                    <a:pt x="1465765" y="296981"/>
                    <a:pt x="1179352" y="499238"/>
                    <a:pt x="1027306" y="642091"/>
                  </a:cubicBezTo>
                  <a:cubicBezTo>
                    <a:pt x="875259" y="784944"/>
                    <a:pt x="615719" y="1020439"/>
                    <a:pt x="513884" y="1130054"/>
                  </a:cubicBezTo>
                  <a:cubicBezTo>
                    <a:pt x="419827" y="1231182"/>
                    <a:pt x="105127" y="1612359"/>
                    <a:pt x="66231" y="1725510"/>
                  </a:cubicBezTo>
                  <a:cubicBezTo>
                    <a:pt x="20263" y="1859169"/>
                    <a:pt x="-32776" y="2005558"/>
                    <a:pt x="25921" y="2132146"/>
                  </a:cubicBezTo>
                  <a:cubicBezTo>
                    <a:pt x="168774" y="2511201"/>
                    <a:pt x="751501" y="2843581"/>
                    <a:pt x="907790" y="2922787"/>
                  </a:cubicBezTo>
                  <a:cubicBezTo>
                    <a:pt x="1086002" y="3012600"/>
                    <a:pt x="1487688" y="3140602"/>
                    <a:pt x="1745106" y="3109486"/>
                  </a:cubicBezTo>
                  <a:cubicBezTo>
                    <a:pt x="1995453" y="3079076"/>
                    <a:pt x="2046370" y="3016843"/>
                    <a:pt x="2197710" y="2873283"/>
                  </a:cubicBezTo>
                  <a:cubicBezTo>
                    <a:pt x="2349049" y="2729723"/>
                    <a:pt x="2399967" y="2662540"/>
                    <a:pt x="2551306" y="2477255"/>
                  </a:cubicBezTo>
                  <a:cubicBezTo>
                    <a:pt x="2702645" y="2291971"/>
                    <a:pt x="2904902" y="2089714"/>
                    <a:pt x="3064728" y="1989293"/>
                  </a:cubicBezTo>
                  <a:cubicBezTo>
                    <a:pt x="3224553" y="1888164"/>
                    <a:pt x="3471363" y="1666106"/>
                    <a:pt x="3629068" y="1458898"/>
                  </a:cubicBezTo>
                  <a:cubicBezTo>
                    <a:pt x="3755654" y="1293415"/>
                    <a:pt x="3817888" y="1005588"/>
                    <a:pt x="3817888" y="1005588"/>
                  </a:cubicBezTo>
                  <a:cubicBezTo>
                    <a:pt x="3817888" y="1005588"/>
                    <a:pt x="3847589" y="852127"/>
                    <a:pt x="3817888" y="722004"/>
                  </a:cubicBezTo>
                  <a:close/>
                </a:path>
              </a:pathLst>
            </a:custGeom>
            <a:solidFill>
              <a:srgbClr val="000000"/>
            </a:solidFill>
            <a:ln w="7072"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5FCBCE89-77CA-4B4E-BDA6-1A6C8C0F5D90}"/>
                </a:ext>
              </a:extLst>
            </p:cNvPr>
            <p:cNvSpPr/>
            <p:nvPr/>
          </p:nvSpPr>
          <p:spPr>
            <a:xfrm>
              <a:off x="8338752" y="1947152"/>
              <a:ext cx="1882301" cy="1882825"/>
            </a:xfrm>
            <a:custGeom>
              <a:avLst/>
              <a:gdLst>
                <a:gd name="connsiteX0" fmla="*/ 1040743 w 1882301"/>
                <a:gd name="connsiteY0" fmla="*/ 1158660 h 1882825"/>
                <a:gd name="connsiteX1" fmla="*/ 1544970 w 1882301"/>
                <a:gd name="connsiteY1" fmla="*/ 517237 h 1882825"/>
                <a:gd name="connsiteX2" fmla="*/ 1882302 w 1882301"/>
                <a:gd name="connsiteY2" fmla="*/ 8765 h 1882825"/>
                <a:gd name="connsiteX3" fmla="*/ 1492638 w 1882301"/>
                <a:gd name="connsiteY3" fmla="*/ 143839 h 1882825"/>
                <a:gd name="connsiteX4" fmla="*/ 1486981 w 1882301"/>
                <a:gd name="connsiteY4" fmla="*/ 149497 h 1882825"/>
                <a:gd name="connsiteX5" fmla="*/ 1482030 w 1882301"/>
                <a:gd name="connsiteY5" fmla="*/ 143132 h 1882825"/>
                <a:gd name="connsiteX6" fmla="*/ 915569 w 1882301"/>
                <a:gd name="connsiteY6" fmla="*/ 12301 h 1882825"/>
                <a:gd name="connsiteX7" fmla="*/ 513884 w 1882301"/>
                <a:gd name="connsiteY7" fmla="*/ 395600 h 1882825"/>
                <a:gd name="connsiteX8" fmla="*/ 66231 w 1882301"/>
                <a:gd name="connsiteY8" fmla="*/ 991056 h 1882825"/>
                <a:gd name="connsiteX9" fmla="*/ 25921 w 1882301"/>
                <a:gd name="connsiteY9" fmla="*/ 1397692 h 1882825"/>
                <a:gd name="connsiteX10" fmla="*/ 375274 w 1882301"/>
                <a:gd name="connsiteY10" fmla="*/ 1727950 h 1882825"/>
                <a:gd name="connsiteX11" fmla="*/ 673710 w 1882301"/>
                <a:gd name="connsiteY11" fmla="*/ 1882826 h 1882825"/>
                <a:gd name="connsiteX12" fmla="*/ 937492 w 1882301"/>
                <a:gd name="connsiteY12" fmla="*/ 1276762 h 1882825"/>
                <a:gd name="connsiteX13" fmla="*/ 1040743 w 1882301"/>
                <a:gd name="connsiteY13" fmla="*/ 1158660 h 1882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82301" h="1882825">
                  <a:moveTo>
                    <a:pt x="1040743" y="1158660"/>
                  </a:moveTo>
                  <a:cubicBezTo>
                    <a:pt x="1044986" y="1153710"/>
                    <a:pt x="1503246" y="603514"/>
                    <a:pt x="1544970" y="517237"/>
                  </a:cubicBezTo>
                  <a:cubicBezTo>
                    <a:pt x="1584573" y="435202"/>
                    <a:pt x="1839162" y="70998"/>
                    <a:pt x="1882302" y="8765"/>
                  </a:cubicBezTo>
                  <a:cubicBezTo>
                    <a:pt x="1718233" y="-28716"/>
                    <a:pt x="1580330" y="61098"/>
                    <a:pt x="1492638" y="143839"/>
                  </a:cubicBezTo>
                  <a:lnTo>
                    <a:pt x="1486981" y="149497"/>
                  </a:lnTo>
                  <a:lnTo>
                    <a:pt x="1482030" y="143132"/>
                  </a:lnTo>
                  <a:cubicBezTo>
                    <a:pt x="1443135" y="87971"/>
                    <a:pt x="1063373" y="29981"/>
                    <a:pt x="915569" y="12301"/>
                  </a:cubicBezTo>
                  <a:cubicBezTo>
                    <a:pt x="769888" y="147375"/>
                    <a:pt x="593796" y="310029"/>
                    <a:pt x="513884" y="395600"/>
                  </a:cubicBezTo>
                  <a:cubicBezTo>
                    <a:pt x="419827" y="496728"/>
                    <a:pt x="105127" y="877905"/>
                    <a:pt x="66231" y="991056"/>
                  </a:cubicBezTo>
                  <a:cubicBezTo>
                    <a:pt x="20263" y="1124715"/>
                    <a:pt x="-32776" y="1271104"/>
                    <a:pt x="25921" y="1397692"/>
                  </a:cubicBezTo>
                  <a:cubicBezTo>
                    <a:pt x="84618" y="1524279"/>
                    <a:pt x="257173" y="1655817"/>
                    <a:pt x="375274" y="1727950"/>
                  </a:cubicBezTo>
                  <a:cubicBezTo>
                    <a:pt x="455894" y="1777454"/>
                    <a:pt x="563388" y="1831908"/>
                    <a:pt x="673710" y="1882826"/>
                  </a:cubicBezTo>
                  <a:cubicBezTo>
                    <a:pt x="702704" y="1725122"/>
                    <a:pt x="896475" y="1331216"/>
                    <a:pt x="937492" y="1276762"/>
                  </a:cubicBezTo>
                  <a:cubicBezTo>
                    <a:pt x="979923" y="1220186"/>
                    <a:pt x="1040035" y="1159368"/>
                    <a:pt x="1040743" y="1158660"/>
                  </a:cubicBezTo>
                  <a:close/>
                </a:path>
              </a:pathLst>
            </a:custGeom>
            <a:solidFill>
              <a:schemeClr val="accent5"/>
            </a:solidFill>
            <a:ln w="7072"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B3E290C5-17C5-4E8C-84C3-8D553BE9FF39}"/>
                </a:ext>
              </a:extLst>
            </p:cNvPr>
            <p:cNvSpPr/>
            <p:nvPr/>
          </p:nvSpPr>
          <p:spPr>
            <a:xfrm>
              <a:off x="9018827" y="1959453"/>
              <a:ext cx="2123698" cy="2134891"/>
            </a:xfrm>
            <a:custGeom>
              <a:avLst/>
              <a:gdLst>
                <a:gd name="connsiteX0" fmla="*/ 1260924 w 2123698"/>
                <a:gd name="connsiteY0" fmla="*/ 313286 h 2134891"/>
                <a:gd name="connsiteX1" fmla="*/ 1253852 w 2123698"/>
                <a:gd name="connsiteY1" fmla="*/ 310458 h 2134891"/>
                <a:gd name="connsiteX2" fmla="*/ 1256681 w 2123698"/>
                <a:gd name="connsiteY2" fmla="*/ 303386 h 2134891"/>
                <a:gd name="connsiteX3" fmla="*/ 1261631 w 2123698"/>
                <a:gd name="connsiteY3" fmla="*/ 292071 h 2134891"/>
                <a:gd name="connsiteX4" fmla="*/ 1292041 w 2123698"/>
                <a:gd name="connsiteY4" fmla="*/ 71426 h 2134891"/>
                <a:gd name="connsiteX5" fmla="*/ 1216371 w 2123698"/>
                <a:gd name="connsiteY5" fmla="*/ 0 h 2134891"/>
                <a:gd name="connsiteX6" fmla="*/ 877626 w 2123698"/>
                <a:gd name="connsiteY6" fmla="*/ 510593 h 2134891"/>
                <a:gd name="connsiteX7" fmla="*/ 371276 w 2123698"/>
                <a:gd name="connsiteY7" fmla="*/ 1155553 h 2134891"/>
                <a:gd name="connsiteX8" fmla="*/ 268733 w 2123698"/>
                <a:gd name="connsiteY8" fmla="*/ 1272239 h 2134891"/>
                <a:gd name="connsiteX9" fmla="*/ 7072 w 2123698"/>
                <a:gd name="connsiteY9" fmla="*/ 1874060 h 2134891"/>
                <a:gd name="connsiteX10" fmla="*/ 0 w 2123698"/>
                <a:gd name="connsiteY10" fmla="*/ 1872646 h 2134891"/>
                <a:gd name="connsiteX11" fmla="*/ 438459 w 2123698"/>
                <a:gd name="connsiteY11" fmla="*/ 2050151 h 2134891"/>
                <a:gd name="connsiteX12" fmla="*/ 1079883 w 2123698"/>
                <a:gd name="connsiteY12" fmla="*/ 2116627 h 2134891"/>
                <a:gd name="connsiteX13" fmla="*/ 1440551 w 2123698"/>
                <a:gd name="connsiteY13" fmla="*/ 1869110 h 2134891"/>
                <a:gd name="connsiteX14" fmla="*/ 2023985 w 2123698"/>
                <a:gd name="connsiteY14" fmla="*/ 988655 h 2134891"/>
                <a:gd name="connsiteX15" fmla="*/ 2123699 w 2123698"/>
                <a:gd name="connsiteY15" fmla="*/ 858532 h 2134891"/>
                <a:gd name="connsiteX16" fmla="*/ 1260924 w 2123698"/>
                <a:gd name="connsiteY16" fmla="*/ 313286 h 2134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23698" h="2134891">
                  <a:moveTo>
                    <a:pt x="1260924" y="313286"/>
                  </a:moveTo>
                  <a:lnTo>
                    <a:pt x="1253852" y="310458"/>
                  </a:lnTo>
                  <a:lnTo>
                    <a:pt x="1256681" y="303386"/>
                  </a:lnTo>
                  <a:cubicBezTo>
                    <a:pt x="1258095" y="300557"/>
                    <a:pt x="1259510" y="297021"/>
                    <a:pt x="1261631" y="292071"/>
                  </a:cubicBezTo>
                  <a:cubicBezTo>
                    <a:pt x="1278604" y="253175"/>
                    <a:pt x="1324571" y="148510"/>
                    <a:pt x="1292041" y="71426"/>
                  </a:cubicBezTo>
                  <a:cubicBezTo>
                    <a:pt x="1278604" y="39603"/>
                    <a:pt x="1253145" y="15558"/>
                    <a:pt x="1216371" y="0"/>
                  </a:cubicBezTo>
                  <a:cubicBezTo>
                    <a:pt x="1183840" y="46675"/>
                    <a:pt x="916521" y="428559"/>
                    <a:pt x="877626" y="510593"/>
                  </a:cubicBezTo>
                  <a:cubicBezTo>
                    <a:pt x="835194" y="598992"/>
                    <a:pt x="389663" y="1132922"/>
                    <a:pt x="371276" y="1155553"/>
                  </a:cubicBezTo>
                  <a:cubicBezTo>
                    <a:pt x="370568" y="1156967"/>
                    <a:pt x="310457" y="1216371"/>
                    <a:pt x="268733" y="1272239"/>
                  </a:cubicBezTo>
                  <a:cubicBezTo>
                    <a:pt x="228423" y="1325986"/>
                    <a:pt x="35360" y="1718478"/>
                    <a:pt x="7072" y="1874060"/>
                  </a:cubicBezTo>
                  <a:lnTo>
                    <a:pt x="0" y="1872646"/>
                  </a:lnTo>
                  <a:cubicBezTo>
                    <a:pt x="169018" y="1950437"/>
                    <a:pt x="342988" y="2020449"/>
                    <a:pt x="438459" y="2050151"/>
                  </a:cubicBezTo>
                  <a:cubicBezTo>
                    <a:pt x="606771" y="2103191"/>
                    <a:pt x="894599" y="2166838"/>
                    <a:pt x="1079883" y="2116627"/>
                  </a:cubicBezTo>
                  <a:cubicBezTo>
                    <a:pt x="1168989" y="2092583"/>
                    <a:pt x="1310427" y="1991454"/>
                    <a:pt x="1440551" y="1869110"/>
                  </a:cubicBezTo>
                  <a:cubicBezTo>
                    <a:pt x="1695140" y="1628664"/>
                    <a:pt x="1879010" y="1207885"/>
                    <a:pt x="2023985" y="988655"/>
                  </a:cubicBezTo>
                  <a:cubicBezTo>
                    <a:pt x="2050859" y="947638"/>
                    <a:pt x="2084803" y="903792"/>
                    <a:pt x="2123699" y="858532"/>
                  </a:cubicBezTo>
                  <a:cubicBezTo>
                    <a:pt x="2034593" y="741138"/>
                    <a:pt x="1751716" y="490792"/>
                    <a:pt x="1260924" y="313286"/>
                  </a:cubicBezTo>
                  <a:close/>
                </a:path>
              </a:pathLst>
            </a:custGeom>
            <a:solidFill>
              <a:schemeClr val="accent5"/>
            </a:solidFill>
            <a:ln w="7072"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C2F9C513-FADF-4D04-84EE-961B06D79CF7}"/>
                </a:ext>
              </a:extLst>
            </p:cNvPr>
            <p:cNvSpPr/>
            <p:nvPr/>
          </p:nvSpPr>
          <p:spPr>
            <a:xfrm>
              <a:off x="9256172" y="2170520"/>
              <a:ext cx="815663" cy="1058343"/>
            </a:xfrm>
            <a:custGeom>
              <a:avLst/>
              <a:gdLst>
                <a:gd name="connsiteX0" fmla="*/ 123323 w 815663"/>
                <a:gd name="connsiteY0" fmla="*/ 935292 h 1058343"/>
                <a:gd name="connsiteX1" fmla="*/ 627551 w 815663"/>
                <a:gd name="connsiteY1" fmla="*/ 293869 h 1058343"/>
                <a:gd name="connsiteX2" fmla="*/ 815664 w 815663"/>
                <a:gd name="connsiteY2" fmla="*/ 1798 h 1058343"/>
                <a:gd name="connsiteX3" fmla="*/ 263346 w 815663"/>
                <a:gd name="connsiteY3" fmla="*/ 411970 h 1058343"/>
                <a:gd name="connsiteX4" fmla="*/ 16536 w 815663"/>
                <a:gd name="connsiteY4" fmla="*/ 1058344 h 1058343"/>
                <a:gd name="connsiteX5" fmla="*/ 20072 w 815663"/>
                <a:gd name="connsiteY5" fmla="*/ 1053393 h 1058343"/>
                <a:gd name="connsiteX6" fmla="*/ 123323 w 815663"/>
                <a:gd name="connsiteY6" fmla="*/ 935292 h 1058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5663" h="1058343">
                  <a:moveTo>
                    <a:pt x="123323" y="935292"/>
                  </a:moveTo>
                  <a:cubicBezTo>
                    <a:pt x="127566" y="930342"/>
                    <a:pt x="585826" y="380146"/>
                    <a:pt x="627551" y="293869"/>
                  </a:cubicBezTo>
                  <a:cubicBezTo>
                    <a:pt x="648766" y="249316"/>
                    <a:pt x="735044" y="119899"/>
                    <a:pt x="815664" y="1798"/>
                  </a:cubicBezTo>
                  <a:cubicBezTo>
                    <a:pt x="696149" y="-19418"/>
                    <a:pt x="464189" y="148894"/>
                    <a:pt x="263346" y="411970"/>
                  </a:cubicBezTo>
                  <a:cubicBezTo>
                    <a:pt x="58968" y="679289"/>
                    <a:pt x="-42160" y="952972"/>
                    <a:pt x="16536" y="1058344"/>
                  </a:cubicBezTo>
                  <a:cubicBezTo>
                    <a:pt x="17951" y="1056222"/>
                    <a:pt x="19365" y="1054808"/>
                    <a:pt x="20072" y="1053393"/>
                  </a:cubicBezTo>
                  <a:cubicBezTo>
                    <a:pt x="62504" y="996111"/>
                    <a:pt x="122615" y="935999"/>
                    <a:pt x="123323" y="935292"/>
                  </a:cubicBezTo>
                  <a:close/>
                </a:path>
              </a:pathLst>
            </a:custGeom>
            <a:solidFill>
              <a:schemeClr val="accent5">
                <a:lumMod val="75000"/>
              </a:schemeClr>
            </a:solidFill>
            <a:ln w="7072"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E75D5EF7-4D68-451A-B3EF-253EC99AC782}"/>
                </a:ext>
              </a:extLst>
            </p:cNvPr>
            <p:cNvSpPr/>
            <p:nvPr/>
          </p:nvSpPr>
          <p:spPr>
            <a:xfrm>
              <a:off x="9281195" y="2175854"/>
              <a:ext cx="868199" cy="1097283"/>
            </a:xfrm>
            <a:custGeom>
              <a:avLst/>
              <a:gdLst>
                <a:gd name="connsiteX0" fmla="*/ 14144 w 868199"/>
                <a:gd name="connsiteY0" fmla="*/ 1079176 h 1097283"/>
                <a:gd name="connsiteX1" fmla="*/ 604650 w 868199"/>
                <a:gd name="connsiteY1" fmla="*/ 685270 h 1097283"/>
                <a:gd name="connsiteX2" fmla="*/ 828829 w 868199"/>
                <a:gd name="connsiteY2" fmla="*/ 12022 h 1097283"/>
                <a:gd name="connsiteX3" fmla="*/ 805493 w 868199"/>
                <a:gd name="connsiteY3" fmla="*/ 0 h 1097283"/>
                <a:gd name="connsiteX4" fmla="*/ 615258 w 868199"/>
                <a:gd name="connsiteY4" fmla="*/ 294899 h 1097283"/>
                <a:gd name="connsiteX5" fmla="*/ 108908 w 868199"/>
                <a:gd name="connsiteY5" fmla="*/ 939859 h 1097283"/>
                <a:gd name="connsiteX6" fmla="*/ 6365 w 868199"/>
                <a:gd name="connsiteY6" fmla="*/ 1056546 h 1097283"/>
                <a:gd name="connsiteX7" fmla="*/ 0 w 868199"/>
                <a:gd name="connsiteY7" fmla="*/ 1065739 h 1097283"/>
                <a:gd name="connsiteX8" fmla="*/ 14144 w 868199"/>
                <a:gd name="connsiteY8" fmla="*/ 1079176 h 1097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8199" h="1097283">
                  <a:moveTo>
                    <a:pt x="14144" y="1079176"/>
                  </a:moveTo>
                  <a:cubicBezTo>
                    <a:pt x="115272" y="1156260"/>
                    <a:pt x="379762" y="980169"/>
                    <a:pt x="604650" y="685270"/>
                  </a:cubicBezTo>
                  <a:cubicBezTo>
                    <a:pt x="829536" y="390370"/>
                    <a:pt x="929958" y="89106"/>
                    <a:pt x="828829" y="12022"/>
                  </a:cubicBezTo>
                  <a:cubicBezTo>
                    <a:pt x="821757" y="6365"/>
                    <a:pt x="813979" y="2829"/>
                    <a:pt x="805493" y="0"/>
                  </a:cubicBezTo>
                  <a:cubicBezTo>
                    <a:pt x="724165" y="118808"/>
                    <a:pt x="636473" y="250346"/>
                    <a:pt x="615258" y="294899"/>
                  </a:cubicBezTo>
                  <a:cubicBezTo>
                    <a:pt x="572826" y="383298"/>
                    <a:pt x="127295" y="917229"/>
                    <a:pt x="108908" y="939859"/>
                  </a:cubicBezTo>
                  <a:cubicBezTo>
                    <a:pt x="108200" y="941273"/>
                    <a:pt x="48089" y="1000677"/>
                    <a:pt x="6365" y="1056546"/>
                  </a:cubicBezTo>
                  <a:cubicBezTo>
                    <a:pt x="4243" y="1058667"/>
                    <a:pt x="2121" y="1062203"/>
                    <a:pt x="0" y="1065739"/>
                  </a:cubicBezTo>
                  <a:cubicBezTo>
                    <a:pt x="4243" y="1070690"/>
                    <a:pt x="8486" y="1075640"/>
                    <a:pt x="14144" y="1079176"/>
                  </a:cubicBezTo>
                  <a:close/>
                </a:path>
              </a:pathLst>
            </a:custGeom>
            <a:solidFill>
              <a:schemeClr val="accent5">
                <a:lumMod val="75000"/>
              </a:schemeClr>
            </a:solidFill>
            <a:ln w="7072"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E7E294D0-AABC-44BF-B931-92E93C29B2EC}"/>
                </a:ext>
              </a:extLst>
            </p:cNvPr>
            <p:cNvSpPr/>
            <p:nvPr/>
          </p:nvSpPr>
          <p:spPr>
            <a:xfrm>
              <a:off x="9267758" y="1211990"/>
              <a:ext cx="2922955" cy="1595386"/>
            </a:xfrm>
            <a:custGeom>
              <a:avLst/>
              <a:gdLst>
                <a:gd name="connsiteX0" fmla="*/ 2888882 w 2922955"/>
                <a:gd name="connsiteY0" fmla="*/ 722004 h 1595386"/>
                <a:gd name="connsiteX1" fmla="*/ 2523264 w 2922955"/>
                <a:gd name="connsiteY1" fmla="*/ 280008 h 1595386"/>
                <a:gd name="connsiteX2" fmla="*/ 1335887 w 2922955"/>
                <a:gd name="connsiteY2" fmla="*/ 2082 h 1595386"/>
                <a:gd name="connsiteX3" fmla="*/ 671126 w 2922955"/>
                <a:gd name="connsiteY3" fmla="*/ 195852 h 1595386"/>
                <a:gd name="connsiteX4" fmla="*/ 98300 w 2922955"/>
                <a:gd name="connsiteY4" fmla="*/ 642091 h 1595386"/>
                <a:gd name="connsiteX5" fmla="*/ 0 w 2922955"/>
                <a:gd name="connsiteY5" fmla="*/ 734026 h 1595386"/>
                <a:gd name="connsiteX6" fmla="*/ 559389 w 2922955"/>
                <a:gd name="connsiteY6" fmla="*/ 863442 h 1595386"/>
                <a:gd name="connsiteX7" fmla="*/ 967440 w 2922955"/>
                <a:gd name="connsiteY7" fmla="*/ 732612 h 1595386"/>
                <a:gd name="connsiteX8" fmla="*/ 968147 w 2922955"/>
                <a:gd name="connsiteY8" fmla="*/ 732612 h 1595386"/>
                <a:gd name="connsiteX9" fmla="*/ 1057253 w 2922955"/>
                <a:gd name="connsiteY9" fmla="*/ 813939 h 1595386"/>
                <a:gd name="connsiteX10" fmla="*/ 1026136 w 2922955"/>
                <a:gd name="connsiteY10" fmla="*/ 1045898 h 1595386"/>
                <a:gd name="connsiteX11" fmla="*/ 1024722 w 2922955"/>
                <a:gd name="connsiteY11" fmla="*/ 1050141 h 1595386"/>
                <a:gd name="connsiteX12" fmla="*/ 1884668 w 2922955"/>
                <a:gd name="connsiteY12" fmla="*/ 1595386 h 1595386"/>
                <a:gd name="connsiteX13" fmla="*/ 2581960 w 2922955"/>
                <a:gd name="connsiteY13" fmla="*/ 1103888 h 1595386"/>
                <a:gd name="connsiteX14" fmla="*/ 2888882 w 2922955"/>
                <a:gd name="connsiteY14" fmla="*/ 722004 h 1595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22955" h="1595386">
                  <a:moveTo>
                    <a:pt x="2888882" y="722004"/>
                  </a:moveTo>
                  <a:cubicBezTo>
                    <a:pt x="2853522" y="565714"/>
                    <a:pt x="2592568" y="325976"/>
                    <a:pt x="2523264" y="280008"/>
                  </a:cubicBezTo>
                  <a:cubicBezTo>
                    <a:pt x="2195833" y="63607"/>
                    <a:pt x="1640687" y="-14184"/>
                    <a:pt x="1335887" y="2082"/>
                  </a:cubicBezTo>
                  <a:cubicBezTo>
                    <a:pt x="1108170" y="14104"/>
                    <a:pt x="805493" y="94724"/>
                    <a:pt x="671126" y="195852"/>
                  </a:cubicBezTo>
                  <a:cubicBezTo>
                    <a:pt x="536759" y="296981"/>
                    <a:pt x="250346" y="499238"/>
                    <a:pt x="98300" y="642091"/>
                  </a:cubicBezTo>
                  <a:cubicBezTo>
                    <a:pt x="68597" y="669671"/>
                    <a:pt x="35360" y="701495"/>
                    <a:pt x="0" y="734026"/>
                  </a:cubicBezTo>
                  <a:cubicBezTo>
                    <a:pt x="85570" y="744634"/>
                    <a:pt x="492206" y="799795"/>
                    <a:pt x="559389" y="863442"/>
                  </a:cubicBezTo>
                  <a:cubicBezTo>
                    <a:pt x="652031" y="777872"/>
                    <a:pt x="796299" y="688058"/>
                    <a:pt x="967440" y="732612"/>
                  </a:cubicBezTo>
                  <a:lnTo>
                    <a:pt x="968147" y="732612"/>
                  </a:lnTo>
                  <a:cubicBezTo>
                    <a:pt x="1011992" y="749584"/>
                    <a:pt x="1041695" y="777165"/>
                    <a:pt x="1057253" y="813939"/>
                  </a:cubicBezTo>
                  <a:cubicBezTo>
                    <a:pt x="1091906" y="896680"/>
                    <a:pt x="1044523" y="1004881"/>
                    <a:pt x="1026136" y="1045898"/>
                  </a:cubicBezTo>
                  <a:cubicBezTo>
                    <a:pt x="1025429" y="1047312"/>
                    <a:pt x="1024722" y="1048727"/>
                    <a:pt x="1024722" y="1050141"/>
                  </a:cubicBezTo>
                  <a:cubicBezTo>
                    <a:pt x="1510563" y="1226939"/>
                    <a:pt x="1792733" y="1476578"/>
                    <a:pt x="1884668" y="1595386"/>
                  </a:cubicBezTo>
                  <a:cubicBezTo>
                    <a:pt x="2068538" y="1384643"/>
                    <a:pt x="2355658" y="1155513"/>
                    <a:pt x="2581960" y="1103888"/>
                  </a:cubicBezTo>
                  <a:cubicBezTo>
                    <a:pt x="3009105" y="1004881"/>
                    <a:pt x="2930606" y="906581"/>
                    <a:pt x="2888882" y="722004"/>
                  </a:cubicBezTo>
                  <a:close/>
                </a:path>
              </a:pathLst>
            </a:custGeom>
            <a:solidFill>
              <a:schemeClr val="accent5"/>
            </a:solidFill>
            <a:ln w="7072"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B34A1B24-026B-4C86-A1A6-DAF05C52EA44}"/>
                </a:ext>
              </a:extLst>
            </p:cNvPr>
            <p:cNvSpPr/>
            <p:nvPr/>
          </p:nvSpPr>
          <p:spPr>
            <a:xfrm>
              <a:off x="9012462" y="3829270"/>
              <a:ext cx="7071" cy="2828"/>
            </a:xfrm>
            <a:custGeom>
              <a:avLst/>
              <a:gdLst>
                <a:gd name="connsiteX0" fmla="*/ 0 w 7071"/>
                <a:gd name="connsiteY0" fmla="*/ 1414 h 2828"/>
                <a:gd name="connsiteX1" fmla="*/ 7072 w 7071"/>
                <a:gd name="connsiteY1" fmla="*/ 2829 h 2828"/>
                <a:gd name="connsiteX2" fmla="*/ 707 w 7071"/>
                <a:gd name="connsiteY2" fmla="*/ 0 h 2828"/>
                <a:gd name="connsiteX3" fmla="*/ 0 w 7071"/>
                <a:gd name="connsiteY3" fmla="*/ 1414 h 2828"/>
              </a:gdLst>
              <a:ahLst/>
              <a:cxnLst>
                <a:cxn ang="0">
                  <a:pos x="connsiteX0" y="connsiteY0"/>
                </a:cxn>
                <a:cxn ang="0">
                  <a:pos x="connsiteX1" y="connsiteY1"/>
                </a:cxn>
                <a:cxn ang="0">
                  <a:pos x="connsiteX2" y="connsiteY2"/>
                </a:cxn>
                <a:cxn ang="0">
                  <a:pos x="connsiteX3" y="connsiteY3"/>
                </a:cxn>
              </a:cxnLst>
              <a:rect l="l" t="t" r="r" b="b"/>
              <a:pathLst>
                <a:path w="7071" h="2828">
                  <a:moveTo>
                    <a:pt x="0" y="1414"/>
                  </a:moveTo>
                  <a:lnTo>
                    <a:pt x="7072" y="2829"/>
                  </a:lnTo>
                  <a:cubicBezTo>
                    <a:pt x="4950" y="2121"/>
                    <a:pt x="2829" y="707"/>
                    <a:pt x="707" y="0"/>
                  </a:cubicBezTo>
                  <a:cubicBezTo>
                    <a:pt x="0" y="707"/>
                    <a:pt x="0" y="1414"/>
                    <a:pt x="0" y="1414"/>
                  </a:cubicBezTo>
                  <a:close/>
                </a:path>
              </a:pathLst>
            </a:custGeom>
            <a:solidFill>
              <a:srgbClr val="ED1C24"/>
            </a:solidFill>
            <a:ln w="7072"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2B2BFA7B-2E28-4C79-B559-1D0B0309EE94}"/>
                </a:ext>
              </a:extLst>
            </p:cNvPr>
            <p:cNvSpPr/>
            <p:nvPr/>
          </p:nvSpPr>
          <p:spPr>
            <a:xfrm>
              <a:off x="9233651" y="2347195"/>
              <a:ext cx="817443" cy="889403"/>
            </a:xfrm>
            <a:custGeom>
              <a:avLst/>
              <a:gdLst>
                <a:gd name="connsiteX0" fmla="*/ 676189 w 817443"/>
                <a:gd name="connsiteY0" fmla="*/ 114374 h 889403"/>
                <a:gd name="connsiteX1" fmla="*/ 549977 w 817443"/>
                <a:gd name="connsiteY1" fmla="*/ 559076 h 889403"/>
                <a:gd name="connsiteX2" fmla="*/ 141255 w 817443"/>
                <a:gd name="connsiteY2" fmla="*/ 775029 h 889403"/>
                <a:gd name="connsiteX3" fmla="*/ 267467 w 817443"/>
                <a:gd name="connsiteY3" fmla="*/ 330328 h 889403"/>
                <a:gd name="connsiteX4" fmla="*/ 676189 w 817443"/>
                <a:gd name="connsiteY4" fmla="*/ 114374 h 889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7443" h="889403">
                  <a:moveTo>
                    <a:pt x="676189" y="114374"/>
                  </a:moveTo>
                  <a:cubicBezTo>
                    <a:pt x="754202" y="177542"/>
                    <a:pt x="697694" y="376641"/>
                    <a:pt x="549977" y="559076"/>
                  </a:cubicBezTo>
                  <a:cubicBezTo>
                    <a:pt x="402259" y="741511"/>
                    <a:pt x="219268" y="838196"/>
                    <a:pt x="141255" y="775029"/>
                  </a:cubicBezTo>
                  <a:cubicBezTo>
                    <a:pt x="63242" y="711862"/>
                    <a:pt x="119749" y="512762"/>
                    <a:pt x="267467" y="330328"/>
                  </a:cubicBezTo>
                  <a:cubicBezTo>
                    <a:pt x="415185" y="147893"/>
                    <a:pt x="598176" y="51207"/>
                    <a:pt x="676189" y="114374"/>
                  </a:cubicBezTo>
                  <a:close/>
                </a:path>
              </a:pathLst>
            </a:custGeom>
            <a:solidFill>
              <a:schemeClr val="accent5">
                <a:lumMod val="50000"/>
              </a:schemeClr>
            </a:solidFill>
            <a:ln w="7072" cap="flat">
              <a:noFill/>
              <a:prstDash val="solid"/>
              <a:miter/>
            </a:ln>
          </p:spPr>
          <p:txBody>
            <a:bodyPr rtlCol="0" anchor="ctr"/>
            <a:lstStyle/>
            <a:p>
              <a:endParaRPr lang="en-US"/>
            </a:p>
          </p:txBody>
        </p:sp>
      </p:grpSp>
      <p:grpSp>
        <p:nvGrpSpPr>
          <p:cNvPr id="8" name="Group 7">
            <a:extLst>
              <a:ext uri="{FF2B5EF4-FFF2-40B4-BE49-F238E27FC236}">
                <a16:creationId xmlns:a16="http://schemas.microsoft.com/office/drawing/2014/main" id="{3DC938BF-274F-4644-8F23-CD7AE6676BA0}"/>
              </a:ext>
            </a:extLst>
          </p:cNvPr>
          <p:cNvGrpSpPr/>
          <p:nvPr/>
        </p:nvGrpSpPr>
        <p:grpSpPr>
          <a:xfrm>
            <a:off x="1446763" y="2639278"/>
            <a:ext cx="10061655" cy="2617601"/>
            <a:chOff x="1427713" y="2852132"/>
            <a:chExt cx="10061655" cy="2617601"/>
          </a:xfrm>
        </p:grpSpPr>
        <p:grpSp>
          <p:nvGrpSpPr>
            <p:cNvPr id="6" name="Group 5">
              <a:extLst>
                <a:ext uri="{FF2B5EF4-FFF2-40B4-BE49-F238E27FC236}">
                  <a16:creationId xmlns:a16="http://schemas.microsoft.com/office/drawing/2014/main" id="{ADB454B5-5F77-4C49-9103-B7C97A7995BA}"/>
                </a:ext>
              </a:extLst>
            </p:cNvPr>
            <p:cNvGrpSpPr/>
            <p:nvPr/>
          </p:nvGrpSpPr>
          <p:grpSpPr>
            <a:xfrm>
              <a:off x="1427713" y="2852132"/>
              <a:ext cx="9478349" cy="2617601"/>
              <a:chOff x="2895898" y="2601320"/>
              <a:chExt cx="9478349" cy="2617601"/>
            </a:xfrm>
          </p:grpSpPr>
          <p:sp>
            <p:nvSpPr>
              <p:cNvPr id="109" name="Block Arc 108">
                <a:extLst>
                  <a:ext uri="{FF2B5EF4-FFF2-40B4-BE49-F238E27FC236}">
                    <a16:creationId xmlns:a16="http://schemas.microsoft.com/office/drawing/2014/main" id="{FE8A1025-CBFC-402B-BE6B-AFFE5D4E969B}"/>
                  </a:ext>
                </a:extLst>
              </p:cNvPr>
              <p:cNvSpPr/>
              <p:nvPr/>
            </p:nvSpPr>
            <p:spPr>
              <a:xfrm>
                <a:off x="10539544" y="3374995"/>
                <a:ext cx="1834703" cy="1834703"/>
              </a:xfrm>
              <a:prstGeom prst="blockArc">
                <a:avLst>
                  <a:gd name="adj1" fmla="val 12399071"/>
                  <a:gd name="adj2" fmla="val 16243311"/>
                  <a:gd name="adj3" fmla="val 6643"/>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10" name="Block Arc 109">
                <a:extLst>
                  <a:ext uri="{FF2B5EF4-FFF2-40B4-BE49-F238E27FC236}">
                    <a16:creationId xmlns:a16="http://schemas.microsoft.com/office/drawing/2014/main" id="{5B9948DF-5A0A-4747-B694-A56DACB3FF4D}"/>
                  </a:ext>
                </a:extLst>
              </p:cNvPr>
              <p:cNvSpPr/>
              <p:nvPr/>
            </p:nvSpPr>
            <p:spPr>
              <a:xfrm rot="10800000">
                <a:off x="2895898" y="2601320"/>
                <a:ext cx="1834703" cy="1834703"/>
              </a:xfrm>
              <a:prstGeom prst="blockArc">
                <a:avLst>
                  <a:gd name="adj1" fmla="val 12399071"/>
                  <a:gd name="adj2" fmla="val 20021087"/>
                  <a:gd name="adj3" fmla="val 6481"/>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1" name="Block Arc 110">
                <a:extLst>
                  <a:ext uri="{FF2B5EF4-FFF2-40B4-BE49-F238E27FC236}">
                    <a16:creationId xmlns:a16="http://schemas.microsoft.com/office/drawing/2014/main" id="{E67BDBDC-F19E-406B-B8E2-0E2179EB9E4D}"/>
                  </a:ext>
                </a:extLst>
              </p:cNvPr>
              <p:cNvSpPr/>
              <p:nvPr/>
            </p:nvSpPr>
            <p:spPr>
              <a:xfrm>
                <a:off x="7477560" y="3384218"/>
                <a:ext cx="1834703" cy="1834703"/>
              </a:xfrm>
              <a:prstGeom prst="blockArc">
                <a:avLst>
                  <a:gd name="adj1" fmla="val 12399071"/>
                  <a:gd name="adj2" fmla="val 20021087"/>
                  <a:gd name="adj3" fmla="val 648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2" name="Block Arc 111">
                <a:extLst>
                  <a:ext uri="{FF2B5EF4-FFF2-40B4-BE49-F238E27FC236}">
                    <a16:creationId xmlns:a16="http://schemas.microsoft.com/office/drawing/2014/main" id="{330036F1-9DAC-4969-B3EF-83EF2CF63EB1}"/>
                  </a:ext>
                </a:extLst>
              </p:cNvPr>
              <p:cNvSpPr/>
              <p:nvPr/>
            </p:nvSpPr>
            <p:spPr>
              <a:xfrm>
                <a:off x="4416280" y="3384218"/>
                <a:ext cx="1834703" cy="1834703"/>
              </a:xfrm>
              <a:prstGeom prst="blockArc">
                <a:avLst>
                  <a:gd name="adj1" fmla="val 12399071"/>
                  <a:gd name="adj2" fmla="val 20021087"/>
                  <a:gd name="adj3" fmla="val 648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3" name="Block Arc 112">
                <a:extLst>
                  <a:ext uri="{FF2B5EF4-FFF2-40B4-BE49-F238E27FC236}">
                    <a16:creationId xmlns:a16="http://schemas.microsoft.com/office/drawing/2014/main" id="{E40E8946-5E4B-4C26-84C5-466244B4392C}"/>
                  </a:ext>
                </a:extLst>
              </p:cNvPr>
              <p:cNvSpPr/>
              <p:nvPr/>
            </p:nvSpPr>
            <p:spPr>
              <a:xfrm rot="10800000">
                <a:off x="5946920" y="2601320"/>
                <a:ext cx="1834703" cy="1834703"/>
              </a:xfrm>
              <a:prstGeom prst="blockArc">
                <a:avLst>
                  <a:gd name="adj1" fmla="val 12399071"/>
                  <a:gd name="adj2" fmla="val 20021087"/>
                  <a:gd name="adj3" fmla="val 648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4" name="Block Arc 160">
                <a:extLst>
                  <a:ext uri="{FF2B5EF4-FFF2-40B4-BE49-F238E27FC236}">
                    <a16:creationId xmlns:a16="http://schemas.microsoft.com/office/drawing/2014/main" id="{66238CEF-C54D-4BBA-BA3E-140CFFCE07D7}"/>
                  </a:ext>
                </a:extLst>
              </p:cNvPr>
              <p:cNvSpPr/>
              <p:nvPr/>
            </p:nvSpPr>
            <p:spPr>
              <a:xfrm rot="10800000">
                <a:off x="9008904" y="2601320"/>
                <a:ext cx="1834703" cy="1834703"/>
              </a:xfrm>
              <a:prstGeom prst="blockArc">
                <a:avLst>
                  <a:gd name="adj1" fmla="val 12399071"/>
                  <a:gd name="adj2" fmla="val 20021087"/>
                  <a:gd name="adj3" fmla="val 648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7" name="Rectangle 6">
              <a:extLst>
                <a:ext uri="{FF2B5EF4-FFF2-40B4-BE49-F238E27FC236}">
                  <a16:creationId xmlns:a16="http://schemas.microsoft.com/office/drawing/2014/main" id="{C1BD60E6-79DF-41AA-859E-722ADC1D512C}"/>
                </a:ext>
              </a:extLst>
            </p:cNvPr>
            <p:cNvSpPr/>
            <p:nvPr/>
          </p:nvSpPr>
          <p:spPr>
            <a:xfrm>
              <a:off x="9988709" y="3625806"/>
              <a:ext cx="1500659" cy="1180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5" name="Oval 114">
            <a:extLst>
              <a:ext uri="{FF2B5EF4-FFF2-40B4-BE49-F238E27FC236}">
                <a16:creationId xmlns:a16="http://schemas.microsoft.com/office/drawing/2014/main" id="{7054A256-8CF5-4768-B0E4-8D3ABDC99DD0}"/>
              </a:ext>
            </a:extLst>
          </p:cNvPr>
          <p:cNvSpPr/>
          <p:nvPr/>
        </p:nvSpPr>
        <p:spPr>
          <a:xfrm>
            <a:off x="5072493" y="3384889"/>
            <a:ext cx="693414" cy="69341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6" name="Oval 115">
            <a:extLst>
              <a:ext uri="{FF2B5EF4-FFF2-40B4-BE49-F238E27FC236}">
                <a16:creationId xmlns:a16="http://schemas.microsoft.com/office/drawing/2014/main" id="{A478EFDC-91F9-4AB0-86AA-EF757AA65B89}"/>
              </a:ext>
            </a:extLst>
          </p:cNvPr>
          <p:cNvSpPr/>
          <p:nvPr/>
        </p:nvSpPr>
        <p:spPr>
          <a:xfrm>
            <a:off x="3543531" y="3869278"/>
            <a:ext cx="693414" cy="69341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7" name="Oval 116">
            <a:extLst>
              <a:ext uri="{FF2B5EF4-FFF2-40B4-BE49-F238E27FC236}">
                <a16:creationId xmlns:a16="http://schemas.microsoft.com/office/drawing/2014/main" id="{F58C1468-307F-4474-A7C3-796841EE438D}"/>
              </a:ext>
            </a:extLst>
          </p:cNvPr>
          <p:cNvSpPr/>
          <p:nvPr/>
        </p:nvSpPr>
        <p:spPr>
          <a:xfrm>
            <a:off x="2014569" y="3384889"/>
            <a:ext cx="693414" cy="69341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9" name="Oval 118">
            <a:extLst>
              <a:ext uri="{FF2B5EF4-FFF2-40B4-BE49-F238E27FC236}">
                <a16:creationId xmlns:a16="http://schemas.microsoft.com/office/drawing/2014/main" id="{2E9AEEA8-BE6A-406B-BB73-D62F6237E8FD}"/>
              </a:ext>
            </a:extLst>
          </p:cNvPr>
          <p:cNvSpPr/>
          <p:nvPr/>
        </p:nvSpPr>
        <p:spPr>
          <a:xfrm>
            <a:off x="6601454" y="3869278"/>
            <a:ext cx="693414" cy="69341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1" name="Oval 100">
            <a:extLst>
              <a:ext uri="{FF2B5EF4-FFF2-40B4-BE49-F238E27FC236}">
                <a16:creationId xmlns:a16="http://schemas.microsoft.com/office/drawing/2014/main" id="{102A3DBB-340A-440D-BDBC-B66D4D01EFDC}"/>
              </a:ext>
            </a:extLst>
          </p:cNvPr>
          <p:cNvSpPr/>
          <p:nvPr/>
        </p:nvSpPr>
        <p:spPr>
          <a:xfrm>
            <a:off x="8130415" y="3384889"/>
            <a:ext cx="693414" cy="69341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3" name="Teardrop 1">
            <a:extLst>
              <a:ext uri="{FF2B5EF4-FFF2-40B4-BE49-F238E27FC236}">
                <a16:creationId xmlns:a16="http://schemas.microsoft.com/office/drawing/2014/main" id="{C847896E-BD24-44C0-9042-AA9B5E52CAB5}"/>
              </a:ext>
            </a:extLst>
          </p:cNvPr>
          <p:cNvSpPr/>
          <p:nvPr/>
        </p:nvSpPr>
        <p:spPr>
          <a:xfrm rot="18805991">
            <a:off x="8288691" y="3545131"/>
            <a:ext cx="376862" cy="37293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128" name="TextBox 127">
            <a:extLst>
              <a:ext uri="{FF2B5EF4-FFF2-40B4-BE49-F238E27FC236}">
                <a16:creationId xmlns:a16="http://schemas.microsoft.com/office/drawing/2014/main" id="{B4AE6051-F7A4-4254-AA82-C97EC6D2EA80}"/>
              </a:ext>
            </a:extLst>
          </p:cNvPr>
          <p:cNvSpPr txBox="1"/>
          <p:nvPr/>
        </p:nvSpPr>
        <p:spPr>
          <a:xfrm>
            <a:off x="1906242" y="2929757"/>
            <a:ext cx="910068" cy="400110"/>
          </a:xfrm>
          <a:prstGeom prst="rect">
            <a:avLst/>
          </a:prstGeom>
          <a:noFill/>
        </p:spPr>
        <p:txBody>
          <a:bodyPr wrap="square" rtlCol="0" anchor="ctr">
            <a:spAutoFit/>
          </a:bodyPr>
          <a:lstStyle/>
          <a:p>
            <a:pPr algn="ctr"/>
            <a:r>
              <a:rPr lang="en-US" altLang="ko-KR" sz="2000" b="1" dirty="0">
                <a:solidFill>
                  <a:schemeClr val="accent6">
                    <a:lumMod val="50000"/>
                  </a:schemeClr>
                </a:solidFill>
                <a:cs typeface="Arial" pitchFamily="34" charset="0"/>
              </a:rPr>
              <a:t>01</a:t>
            </a:r>
            <a:endParaRPr lang="ko-KR" altLang="en-US" sz="2000" b="1" dirty="0">
              <a:solidFill>
                <a:schemeClr val="accent6">
                  <a:lumMod val="50000"/>
                </a:schemeClr>
              </a:solidFill>
              <a:cs typeface="Arial" pitchFamily="34" charset="0"/>
            </a:endParaRPr>
          </a:p>
        </p:txBody>
      </p:sp>
      <p:sp>
        <p:nvSpPr>
          <p:cNvPr id="129" name="TextBox 128">
            <a:extLst>
              <a:ext uri="{FF2B5EF4-FFF2-40B4-BE49-F238E27FC236}">
                <a16:creationId xmlns:a16="http://schemas.microsoft.com/office/drawing/2014/main" id="{0922E751-894A-4733-B544-07EBEF4D93A8}"/>
              </a:ext>
            </a:extLst>
          </p:cNvPr>
          <p:cNvSpPr txBox="1"/>
          <p:nvPr/>
        </p:nvSpPr>
        <p:spPr>
          <a:xfrm>
            <a:off x="3435204" y="4618737"/>
            <a:ext cx="910068" cy="400110"/>
          </a:xfrm>
          <a:prstGeom prst="rect">
            <a:avLst/>
          </a:prstGeom>
          <a:noFill/>
        </p:spPr>
        <p:txBody>
          <a:bodyPr wrap="square" rtlCol="0" anchor="ctr">
            <a:spAutoFit/>
          </a:bodyPr>
          <a:lstStyle/>
          <a:p>
            <a:pPr algn="ctr"/>
            <a:r>
              <a:rPr lang="en-US" altLang="ko-KR" sz="2000" b="1" dirty="0">
                <a:solidFill>
                  <a:schemeClr val="accent6">
                    <a:lumMod val="50000"/>
                  </a:schemeClr>
                </a:solidFill>
                <a:cs typeface="Arial" pitchFamily="34" charset="0"/>
              </a:rPr>
              <a:t>04</a:t>
            </a:r>
            <a:endParaRPr lang="ko-KR" altLang="en-US" sz="2000" b="1" dirty="0">
              <a:solidFill>
                <a:schemeClr val="accent6">
                  <a:lumMod val="50000"/>
                </a:schemeClr>
              </a:solidFill>
              <a:cs typeface="Arial" pitchFamily="34" charset="0"/>
            </a:endParaRPr>
          </a:p>
        </p:txBody>
      </p:sp>
      <p:sp>
        <p:nvSpPr>
          <p:cNvPr id="130" name="TextBox 129">
            <a:extLst>
              <a:ext uri="{FF2B5EF4-FFF2-40B4-BE49-F238E27FC236}">
                <a16:creationId xmlns:a16="http://schemas.microsoft.com/office/drawing/2014/main" id="{501A74C5-4151-40DD-ABE2-11558BFAC45C}"/>
              </a:ext>
            </a:extLst>
          </p:cNvPr>
          <p:cNvSpPr txBox="1"/>
          <p:nvPr/>
        </p:nvSpPr>
        <p:spPr>
          <a:xfrm>
            <a:off x="4964165" y="2929757"/>
            <a:ext cx="910068" cy="400110"/>
          </a:xfrm>
          <a:prstGeom prst="rect">
            <a:avLst/>
          </a:prstGeom>
          <a:noFill/>
        </p:spPr>
        <p:txBody>
          <a:bodyPr wrap="square" rtlCol="0" anchor="ctr">
            <a:spAutoFit/>
          </a:bodyPr>
          <a:lstStyle/>
          <a:p>
            <a:pPr algn="ctr"/>
            <a:r>
              <a:rPr lang="en-US" altLang="ko-KR" sz="2000" b="1" dirty="0">
                <a:solidFill>
                  <a:schemeClr val="accent6">
                    <a:lumMod val="50000"/>
                  </a:schemeClr>
                </a:solidFill>
                <a:cs typeface="Arial" pitchFamily="34" charset="0"/>
              </a:rPr>
              <a:t>02</a:t>
            </a:r>
            <a:endParaRPr lang="ko-KR" altLang="en-US" sz="2000" b="1" dirty="0">
              <a:solidFill>
                <a:schemeClr val="accent6">
                  <a:lumMod val="50000"/>
                </a:schemeClr>
              </a:solidFill>
              <a:cs typeface="Arial" pitchFamily="34" charset="0"/>
            </a:endParaRPr>
          </a:p>
        </p:txBody>
      </p:sp>
      <p:sp>
        <p:nvSpPr>
          <p:cNvPr id="131" name="TextBox 130">
            <a:extLst>
              <a:ext uri="{FF2B5EF4-FFF2-40B4-BE49-F238E27FC236}">
                <a16:creationId xmlns:a16="http://schemas.microsoft.com/office/drawing/2014/main" id="{53434271-013B-4AB1-883B-F2AFC48CB182}"/>
              </a:ext>
            </a:extLst>
          </p:cNvPr>
          <p:cNvSpPr txBox="1"/>
          <p:nvPr/>
        </p:nvSpPr>
        <p:spPr>
          <a:xfrm>
            <a:off x="6493126" y="4618737"/>
            <a:ext cx="910068" cy="400110"/>
          </a:xfrm>
          <a:prstGeom prst="rect">
            <a:avLst/>
          </a:prstGeom>
          <a:noFill/>
        </p:spPr>
        <p:txBody>
          <a:bodyPr wrap="square" rtlCol="0" anchor="ctr">
            <a:spAutoFit/>
          </a:bodyPr>
          <a:lstStyle/>
          <a:p>
            <a:pPr algn="ctr"/>
            <a:r>
              <a:rPr lang="en-US" altLang="ko-KR" sz="2000" b="1" dirty="0">
                <a:solidFill>
                  <a:schemeClr val="accent6">
                    <a:lumMod val="50000"/>
                  </a:schemeClr>
                </a:solidFill>
                <a:cs typeface="Arial" pitchFamily="34" charset="0"/>
              </a:rPr>
              <a:t>05</a:t>
            </a:r>
            <a:endParaRPr lang="ko-KR" altLang="en-US" sz="2000" b="1" dirty="0">
              <a:solidFill>
                <a:schemeClr val="accent6">
                  <a:lumMod val="50000"/>
                </a:schemeClr>
              </a:solidFill>
              <a:cs typeface="Arial" pitchFamily="34" charset="0"/>
            </a:endParaRPr>
          </a:p>
        </p:txBody>
      </p:sp>
      <p:sp>
        <p:nvSpPr>
          <p:cNvPr id="132" name="TextBox 131">
            <a:extLst>
              <a:ext uri="{FF2B5EF4-FFF2-40B4-BE49-F238E27FC236}">
                <a16:creationId xmlns:a16="http://schemas.microsoft.com/office/drawing/2014/main" id="{E9645120-9379-4F2B-A99D-3518B9BEE013}"/>
              </a:ext>
            </a:extLst>
          </p:cNvPr>
          <p:cNvSpPr txBox="1"/>
          <p:nvPr/>
        </p:nvSpPr>
        <p:spPr>
          <a:xfrm>
            <a:off x="8022088" y="2929757"/>
            <a:ext cx="910068" cy="400110"/>
          </a:xfrm>
          <a:prstGeom prst="rect">
            <a:avLst/>
          </a:prstGeom>
          <a:noFill/>
        </p:spPr>
        <p:txBody>
          <a:bodyPr wrap="square" rtlCol="0" anchor="ctr">
            <a:spAutoFit/>
          </a:bodyPr>
          <a:lstStyle/>
          <a:p>
            <a:pPr algn="ctr"/>
            <a:r>
              <a:rPr lang="en-US" altLang="ko-KR" sz="2000" b="1" dirty="0">
                <a:solidFill>
                  <a:schemeClr val="accent6">
                    <a:lumMod val="50000"/>
                  </a:schemeClr>
                </a:solidFill>
                <a:cs typeface="Arial" pitchFamily="34" charset="0"/>
              </a:rPr>
              <a:t>03</a:t>
            </a:r>
            <a:endParaRPr lang="ko-KR" altLang="en-US" sz="2000" b="1" dirty="0">
              <a:solidFill>
                <a:schemeClr val="accent6">
                  <a:lumMod val="50000"/>
                </a:schemeClr>
              </a:solidFill>
              <a:cs typeface="Arial" pitchFamily="34" charset="0"/>
            </a:endParaRPr>
          </a:p>
        </p:txBody>
      </p:sp>
      <p:sp>
        <p:nvSpPr>
          <p:cNvPr id="133" name="TextBox 132">
            <a:extLst>
              <a:ext uri="{FF2B5EF4-FFF2-40B4-BE49-F238E27FC236}">
                <a16:creationId xmlns:a16="http://schemas.microsoft.com/office/drawing/2014/main" id="{675228B2-8D83-41D4-99CB-6BAAF018A6E6}"/>
              </a:ext>
            </a:extLst>
          </p:cNvPr>
          <p:cNvSpPr txBox="1"/>
          <p:nvPr/>
        </p:nvSpPr>
        <p:spPr>
          <a:xfrm>
            <a:off x="10021567" y="3580660"/>
            <a:ext cx="910068" cy="400110"/>
          </a:xfrm>
          <a:prstGeom prst="rect">
            <a:avLst/>
          </a:prstGeom>
          <a:noFill/>
        </p:spPr>
        <p:txBody>
          <a:bodyPr wrap="square" rtlCol="0" anchor="ctr">
            <a:spAutoFit/>
          </a:bodyPr>
          <a:lstStyle/>
          <a:p>
            <a:pPr algn="ctr"/>
            <a:r>
              <a:rPr lang="en-US" altLang="ko-KR" sz="2000" b="1" dirty="0">
                <a:solidFill>
                  <a:schemeClr val="accent6">
                    <a:lumMod val="50000"/>
                  </a:schemeClr>
                </a:solidFill>
                <a:cs typeface="Arial" pitchFamily="34" charset="0"/>
              </a:rPr>
              <a:t>06</a:t>
            </a:r>
            <a:endParaRPr lang="ko-KR" altLang="en-US" sz="2000" b="1" dirty="0">
              <a:solidFill>
                <a:schemeClr val="accent6">
                  <a:lumMod val="50000"/>
                </a:schemeClr>
              </a:solidFill>
              <a:cs typeface="Arial" pitchFamily="34" charset="0"/>
            </a:endParaRPr>
          </a:p>
        </p:txBody>
      </p:sp>
      <p:grpSp>
        <p:nvGrpSpPr>
          <p:cNvPr id="137" name="Group 136">
            <a:extLst>
              <a:ext uri="{FF2B5EF4-FFF2-40B4-BE49-F238E27FC236}">
                <a16:creationId xmlns:a16="http://schemas.microsoft.com/office/drawing/2014/main" id="{E3CC16F6-2648-4181-8CAB-1BB1F3649E3F}"/>
              </a:ext>
            </a:extLst>
          </p:cNvPr>
          <p:cNvGrpSpPr/>
          <p:nvPr/>
        </p:nvGrpSpPr>
        <p:grpSpPr>
          <a:xfrm>
            <a:off x="2975268" y="5083943"/>
            <a:ext cx="1819678" cy="1496513"/>
            <a:chOff x="1985513" y="4307149"/>
            <a:chExt cx="2380861" cy="1236220"/>
          </a:xfrm>
        </p:grpSpPr>
        <p:sp>
          <p:nvSpPr>
            <p:cNvPr id="138" name="TextBox 137">
              <a:extLst>
                <a:ext uri="{FF2B5EF4-FFF2-40B4-BE49-F238E27FC236}">
                  <a16:creationId xmlns:a16="http://schemas.microsoft.com/office/drawing/2014/main" id="{EEB58CBD-4473-4574-81DE-4FD1A4834E64}"/>
                </a:ext>
              </a:extLst>
            </p:cNvPr>
            <p:cNvSpPr txBox="1"/>
            <p:nvPr/>
          </p:nvSpPr>
          <p:spPr>
            <a:xfrm>
              <a:off x="2001825" y="4653515"/>
              <a:ext cx="2346637" cy="889854"/>
            </a:xfrm>
            <a:prstGeom prst="rect">
              <a:avLst/>
            </a:prstGeom>
            <a:noFill/>
          </p:spPr>
          <p:txBody>
            <a:bodyPr wrap="square" rtlCol="0">
              <a:spAutoFit/>
            </a:bodyPr>
            <a:lstStyle/>
            <a:p>
              <a:pPr algn="ctr"/>
              <a:r>
                <a:rPr lang="en-US" altLang="ko-KR" sz="1600" dirty="0" err="1">
                  <a:latin typeface="Times New Roman" panose="02020603050405020304" pitchFamily="18" charset="0"/>
                  <a:cs typeface="Times New Roman" panose="02020603050405020304" pitchFamily="18" charset="0"/>
                </a:rPr>
                <a:t>Lợi</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ích</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khi</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triển</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khai</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tốt</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hệ</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thống</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giữ</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xe</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thông</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minh</a:t>
              </a:r>
              <a:r>
                <a:rPr lang="en-US" altLang="ko-KR" sz="1600" dirty="0">
                  <a:latin typeface="Times New Roman" panose="02020603050405020304" pitchFamily="18" charset="0"/>
                  <a:cs typeface="Times New Roman" panose="02020603050405020304" pitchFamily="18" charset="0"/>
                </a:rPr>
                <a:t>…..</a:t>
              </a:r>
            </a:p>
          </p:txBody>
        </p:sp>
        <p:sp>
          <p:nvSpPr>
            <p:cNvPr id="139" name="TextBox 138">
              <a:extLst>
                <a:ext uri="{FF2B5EF4-FFF2-40B4-BE49-F238E27FC236}">
                  <a16:creationId xmlns:a16="http://schemas.microsoft.com/office/drawing/2014/main" id="{4DA463E9-971E-4FD9-8048-9902F6E52023}"/>
                </a:ext>
              </a:extLst>
            </p:cNvPr>
            <p:cNvSpPr txBox="1"/>
            <p:nvPr/>
          </p:nvSpPr>
          <p:spPr>
            <a:xfrm>
              <a:off x="1985513" y="4307149"/>
              <a:ext cx="2380861" cy="305093"/>
            </a:xfrm>
            <a:prstGeom prst="rect">
              <a:avLst/>
            </a:prstGeom>
            <a:noFill/>
          </p:spPr>
          <p:txBody>
            <a:bodyPr wrap="square" rtlCol="0">
              <a:spAutoFit/>
            </a:bodyPr>
            <a:lstStyle/>
            <a:p>
              <a:pPr algn="ctr"/>
              <a:r>
                <a:rPr lang="en-US" altLang="ko-KR" b="1" dirty="0" err="1">
                  <a:latin typeface="Times New Roman" panose="02020603050405020304" pitchFamily="18" charset="0"/>
                  <a:cs typeface="Times New Roman" panose="02020603050405020304" pitchFamily="18" charset="0"/>
                </a:rPr>
                <a:t>Lợi</a:t>
              </a:r>
              <a:r>
                <a:rPr lang="en-US" altLang="ko-KR" b="1" dirty="0">
                  <a:latin typeface="Times New Roman" panose="02020603050405020304" pitchFamily="18" charset="0"/>
                  <a:cs typeface="Times New Roman" panose="02020603050405020304" pitchFamily="18" charset="0"/>
                </a:rPr>
                <a:t> </a:t>
              </a:r>
              <a:r>
                <a:rPr lang="en-US" altLang="ko-KR" b="1" dirty="0" err="1">
                  <a:latin typeface="Times New Roman" panose="02020603050405020304" pitchFamily="18" charset="0"/>
                  <a:cs typeface="Times New Roman" panose="02020603050405020304" pitchFamily="18" charset="0"/>
                </a:rPr>
                <a:t>Ích</a:t>
              </a:r>
              <a:endParaRPr lang="ko-KR" altLang="en-US" b="1" dirty="0">
                <a:latin typeface="Times New Roman" panose="02020603050405020304" pitchFamily="18" charset="0"/>
                <a:cs typeface="Times New Roman" panose="02020603050405020304" pitchFamily="18" charset="0"/>
              </a:endParaRPr>
            </a:p>
          </p:txBody>
        </p:sp>
      </p:grpSp>
      <p:grpSp>
        <p:nvGrpSpPr>
          <p:cNvPr id="143" name="Group 142">
            <a:extLst>
              <a:ext uri="{FF2B5EF4-FFF2-40B4-BE49-F238E27FC236}">
                <a16:creationId xmlns:a16="http://schemas.microsoft.com/office/drawing/2014/main" id="{20E6A521-D88B-4C25-99C7-9DB91CCE7A6F}"/>
              </a:ext>
            </a:extLst>
          </p:cNvPr>
          <p:cNvGrpSpPr/>
          <p:nvPr/>
        </p:nvGrpSpPr>
        <p:grpSpPr>
          <a:xfrm>
            <a:off x="1451437" y="1579995"/>
            <a:ext cx="1819678" cy="735154"/>
            <a:chOff x="1985513" y="4307149"/>
            <a:chExt cx="2380861" cy="735154"/>
          </a:xfrm>
        </p:grpSpPr>
        <p:sp>
          <p:nvSpPr>
            <p:cNvPr id="144" name="TextBox 143">
              <a:extLst>
                <a:ext uri="{FF2B5EF4-FFF2-40B4-BE49-F238E27FC236}">
                  <a16:creationId xmlns:a16="http://schemas.microsoft.com/office/drawing/2014/main" id="{CF4618F2-4883-423B-AE84-8CF62C57CB54}"/>
                </a:ext>
              </a:extLst>
            </p:cNvPr>
            <p:cNvSpPr txBox="1"/>
            <p:nvPr/>
          </p:nvSpPr>
          <p:spPr>
            <a:xfrm>
              <a:off x="2019737" y="4703749"/>
              <a:ext cx="2346637" cy="338554"/>
            </a:xfrm>
            <a:prstGeom prst="rect">
              <a:avLst/>
            </a:prstGeom>
            <a:noFill/>
          </p:spPr>
          <p:txBody>
            <a:bodyPr wrap="square" rtlCol="0">
              <a:spAutoFit/>
            </a:bodyPr>
            <a:lstStyle/>
            <a:p>
              <a:pPr algn="ctr"/>
              <a:r>
                <a:rPr lang="en-US" altLang="ko-KR" sz="1600" dirty="0">
                  <a:latin typeface="Times New Roman" panose="02020603050405020304" pitchFamily="18" charset="0"/>
                  <a:cs typeface="Times New Roman" panose="02020603050405020304" pitchFamily="18" charset="0"/>
                </a:rPr>
                <a:t>IoT </a:t>
              </a:r>
              <a:r>
                <a:rPr lang="en-US" altLang="ko-KR" sz="1600" dirty="0" err="1">
                  <a:latin typeface="Times New Roman" panose="02020603050405020304" pitchFamily="18" charset="0"/>
                  <a:cs typeface="Times New Roman" panose="02020603050405020304" pitchFamily="18" charset="0"/>
                </a:rPr>
                <a:t>là</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gì</a:t>
              </a:r>
              <a:r>
                <a:rPr lang="en-US" altLang="ko-KR" sz="1600" dirty="0">
                  <a:latin typeface="Times New Roman" panose="02020603050405020304" pitchFamily="18" charset="0"/>
                  <a:cs typeface="Times New Roman" panose="02020603050405020304" pitchFamily="18" charset="0"/>
                </a:rPr>
                <a:t>?</a:t>
              </a:r>
            </a:p>
          </p:txBody>
        </p:sp>
        <p:sp>
          <p:nvSpPr>
            <p:cNvPr id="145" name="TextBox 144">
              <a:extLst>
                <a:ext uri="{FF2B5EF4-FFF2-40B4-BE49-F238E27FC236}">
                  <a16:creationId xmlns:a16="http://schemas.microsoft.com/office/drawing/2014/main" id="{A03AA2BC-49B1-466E-A167-64AEAF6946A3}"/>
                </a:ext>
              </a:extLst>
            </p:cNvPr>
            <p:cNvSpPr txBox="1"/>
            <p:nvPr/>
          </p:nvSpPr>
          <p:spPr>
            <a:xfrm>
              <a:off x="1985513" y="4307149"/>
              <a:ext cx="2380861" cy="369332"/>
            </a:xfrm>
            <a:prstGeom prst="rect">
              <a:avLst/>
            </a:prstGeom>
            <a:noFill/>
          </p:spPr>
          <p:txBody>
            <a:bodyPr wrap="square" rtlCol="0">
              <a:spAutoFit/>
            </a:bodyPr>
            <a:lstStyle/>
            <a:p>
              <a:pPr algn="ctr"/>
              <a:r>
                <a:rPr lang="en-US" altLang="ko-KR" b="1" dirty="0">
                  <a:latin typeface="Times New Roman" panose="02020603050405020304" pitchFamily="18" charset="0"/>
                  <a:cs typeface="Times New Roman" panose="02020603050405020304" pitchFamily="18" charset="0"/>
                </a:rPr>
                <a:t>IoT</a:t>
              </a:r>
              <a:endParaRPr lang="ko-KR" altLang="en-US" sz="1600" b="1" dirty="0">
                <a:latin typeface="Times New Roman" panose="02020603050405020304" pitchFamily="18" charset="0"/>
                <a:cs typeface="Times New Roman" panose="02020603050405020304" pitchFamily="18" charset="0"/>
              </a:endParaRPr>
            </a:p>
          </p:txBody>
        </p:sp>
      </p:grpSp>
      <p:grpSp>
        <p:nvGrpSpPr>
          <p:cNvPr id="146" name="Group 145">
            <a:extLst>
              <a:ext uri="{FF2B5EF4-FFF2-40B4-BE49-F238E27FC236}">
                <a16:creationId xmlns:a16="http://schemas.microsoft.com/office/drawing/2014/main" id="{3AA6359F-5131-4A8A-9CA6-6147DD6F9540}"/>
              </a:ext>
            </a:extLst>
          </p:cNvPr>
          <p:cNvGrpSpPr/>
          <p:nvPr/>
        </p:nvGrpSpPr>
        <p:grpSpPr>
          <a:xfrm>
            <a:off x="6051411" y="5083948"/>
            <a:ext cx="1819678" cy="1303811"/>
            <a:chOff x="1985513" y="4307149"/>
            <a:chExt cx="2380861" cy="842757"/>
          </a:xfrm>
        </p:grpSpPr>
        <p:sp>
          <p:nvSpPr>
            <p:cNvPr id="147" name="TextBox 146">
              <a:extLst>
                <a:ext uri="{FF2B5EF4-FFF2-40B4-BE49-F238E27FC236}">
                  <a16:creationId xmlns:a16="http://schemas.microsoft.com/office/drawing/2014/main" id="{A84529F9-1047-4826-8B79-9416E4A16560}"/>
                </a:ext>
              </a:extLst>
            </p:cNvPr>
            <p:cNvSpPr txBox="1"/>
            <p:nvPr/>
          </p:nvSpPr>
          <p:spPr>
            <a:xfrm>
              <a:off x="1994282" y="4612766"/>
              <a:ext cx="2346637" cy="537140"/>
            </a:xfrm>
            <a:prstGeom prst="rect">
              <a:avLst/>
            </a:prstGeom>
            <a:noFill/>
          </p:spPr>
          <p:txBody>
            <a:bodyPr wrap="square" rtlCol="0">
              <a:spAutoFit/>
            </a:bodyPr>
            <a:lstStyle/>
            <a:p>
              <a:pPr algn="ctr"/>
              <a:r>
                <a:rPr lang="en-US" altLang="ko-KR" sz="1600" dirty="0" err="1">
                  <a:latin typeface="Times New Roman" panose="02020603050405020304" pitchFamily="18" charset="0"/>
                  <a:cs typeface="Times New Roman" panose="02020603050405020304" pitchFamily="18" charset="0"/>
                </a:rPr>
                <a:t>Hệ</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thống</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giữ</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xe</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khi</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ứng</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dụng</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vào</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thực</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tế</a:t>
              </a:r>
              <a:r>
                <a:rPr lang="en-US" altLang="ko-KR" sz="1600" dirty="0">
                  <a:latin typeface="Times New Roman" panose="02020603050405020304" pitchFamily="18" charset="0"/>
                  <a:cs typeface="Times New Roman" panose="02020603050405020304" pitchFamily="18" charset="0"/>
                </a:rPr>
                <a:t>…</a:t>
              </a:r>
            </a:p>
          </p:txBody>
        </p:sp>
        <p:sp>
          <p:nvSpPr>
            <p:cNvPr id="148" name="TextBox 147">
              <a:extLst>
                <a:ext uri="{FF2B5EF4-FFF2-40B4-BE49-F238E27FC236}">
                  <a16:creationId xmlns:a16="http://schemas.microsoft.com/office/drawing/2014/main" id="{FD5A2D58-DFEA-4468-8AB6-33217CB1C083}"/>
                </a:ext>
              </a:extLst>
            </p:cNvPr>
            <p:cNvSpPr txBox="1"/>
            <p:nvPr/>
          </p:nvSpPr>
          <p:spPr>
            <a:xfrm>
              <a:off x="1985513" y="4307149"/>
              <a:ext cx="2380861" cy="238729"/>
            </a:xfrm>
            <a:prstGeom prst="rect">
              <a:avLst/>
            </a:prstGeom>
            <a:noFill/>
          </p:spPr>
          <p:txBody>
            <a:bodyPr wrap="square" rtlCol="0">
              <a:spAutoFit/>
            </a:bodyPr>
            <a:lstStyle/>
            <a:p>
              <a:pPr algn="ctr"/>
              <a:r>
                <a:rPr lang="en-US" altLang="ko-KR" b="1" dirty="0" err="1">
                  <a:latin typeface="Times New Roman" panose="02020603050405020304" pitchFamily="18" charset="0"/>
                  <a:cs typeface="Times New Roman" panose="02020603050405020304" pitchFamily="18" charset="0"/>
                </a:rPr>
                <a:t>Ứng</a:t>
              </a:r>
              <a:r>
                <a:rPr lang="en-US" altLang="ko-KR" b="1" dirty="0">
                  <a:latin typeface="Times New Roman" panose="02020603050405020304" pitchFamily="18" charset="0"/>
                  <a:cs typeface="Times New Roman" panose="02020603050405020304" pitchFamily="18" charset="0"/>
                </a:rPr>
                <a:t> </a:t>
              </a:r>
              <a:r>
                <a:rPr lang="en-US" altLang="ko-KR" b="1" dirty="0" err="1">
                  <a:latin typeface="Times New Roman" panose="02020603050405020304" pitchFamily="18" charset="0"/>
                  <a:cs typeface="Times New Roman" panose="02020603050405020304" pitchFamily="18" charset="0"/>
                </a:rPr>
                <a:t>Dụng</a:t>
              </a:r>
              <a:endParaRPr lang="ko-KR" altLang="en-US" b="1" dirty="0">
                <a:latin typeface="Times New Roman" panose="02020603050405020304" pitchFamily="18" charset="0"/>
                <a:cs typeface="Times New Roman" panose="02020603050405020304" pitchFamily="18" charset="0"/>
              </a:endParaRPr>
            </a:p>
          </p:txBody>
        </p:sp>
      </p:grpSp>
      <p:grpSp>
        <p:nvGrpSpPr>
          <p:cNvPr id="149" name="Group 148">
            <a:extLst>
              <a:ext uri="{FF2B5EF4-FFF2-40B4-BE49-F238E27FC236}">
                <a16:creationId xmlns:a16="http://schemas.microsoft.com/office/drawing/2014/main" id="{DE1F40F6-6F58-4137-BC2B-7B0D3EC72CCA}"/>
              </a:ext>
            </a:extLst>
          </p:cNvPr>
          <p:cNvGrpSpPr/>
          <p:nvPr/>
        </p:nvGrpSpPr>
        <p:grpSpPr>
          <a:xfrm>
            <a:off x="4527580" y="1579993"/>
            <a:ext cx="1819678" cy="1180023"/>
            <a:chOff x="1985513" y="4307149"/>
            <a:chExt cx="2380861" cy="978160"/>
          </a:xfrm>
        </p:grpSpPr>
        <p:sp>
          <p:nvSpPr>
            <p:cNvPr id="150" name="TextBox 149">
              <a:extLst>
                <a:ext uri="{FF2B5EF4-FFF2-40B4-BE49-F238E27FC236}">
                  <a16:creationId xmlns:a16="http://schemas.microsoft.com/office/drawing/2014/main" id="{D5C191C3-10BB-43C7-BB71-6081C453520A}"/>
                </a:ext>
              </a:extLst>
            </p:cNvPr>
            <p:cNvSpPr txBox="1"/>
            <p:nvPr/>
          </p:nvSpPr>
          <p:spPr>
            <a:xfrm>
              <a:off x="2004347" y="4596468"/>
              <a:ext cx="2346637" cy="688841"/>
            </a:xfrm>
            <a:prstGeom prst="rect">
              <a:avLst/>
            </a:prstGeom>
            <a:noFill/>
          </p:spPr>
          <p:txBody>
            <a:bodyPr wrap="square" rtlCol="0">
              <a:spAutoFit/>
            </a:bodyPr>
            <a:lstStyle/>
            <a:p>
              <a:pPr algn="ctr"/>
              <a:r>
                <a:rPr lang="en-US" altLang="ko-KR" sz="1600" dirty="0" err="1">
                  <a:latin typeface="Times New Roman" panose="02020603050405020304" pitchFamily="18" charset="0"/>
                  <a:cs typeface="Times New Roman" panose="02020603050405020304" pitchFamily="18" charset="0"/>
                </a:rPr>
                <a:t>Hệ</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thống</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bãi</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giữ</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xe</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thông</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mình</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là</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như</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nào</a:t>
              </a:r>
              <a:r>
                <a:rPr lang="en-US" altLang="ko-KR" sz="1600" dirty="0">
                  <a:latin typeface="Times New Roman" panose="02020603050405020304" pitchFamily="18" charset="0"/>
                  <a:cs typeface="Times New Roman" panose="02020603050405020304" pitchFamily="18" charset="0"/>
                </a:rPr>
                <a:t>??</a:t>
              </a:r>
            </a:p>
          </p:txBody>
        </p:sp>
        <p:sp>
          <p:nvSpPr>
            <p:cNvPr id="151" name="TextBox 150">
              <a:extLst>
                <a:ext uri="{FF2B5EF4-FFF2-40B4-BE49-F238E27FC236}">
                  <a16:creationId xmlns:a16="http://schemas.microsoft.com/office/drawing/2014/main" id="{B7D88F9D-CB73-474B-89D7-AD94E11DE3D0}"/>
                </a:ext>
              </a:extLst>
            </p:cNvPr>
            <p:cNvSpPr txBox="1"/>
            <p:nvPr/>
          </p:nvSpPr>
          <p:spPr>
            <a:xfrm>
              <a:off x="1985513" y="4307149"/>
              <a:ext cx="2380861" cy="306151"/>
            </a:xfrm>
            <a:prstGeom prst="rect">
              <a:avLst/>
            </a:prstGeom>
            <a:noFill/>
          </p:spPr>
          <p:txBody>
            <a:bodyPr wrap="square" rtlCol="0">
              <a:spAutoFit/>
            </a:bodyPr>
            <a:lstStyle/>
            <a:p>
              <a:pPr algn="ctr"/>
              <a:r>
                <a:rPr lang="en-US" altLang="ko-KR" b="1" dirty="0">
                  <a:latin typeface="Times New Roman" panose="02020603050405020304" pitchFamily="18" charset="0"/>
                  <a:cs typeface="Times New Roman" panose="02020603050405020304" pitchFamily="18" charset="0"/>
                </a:rPr>
                <a:t>Smart Parking</a:t>
              </a:r>
              <a:endParaRPr lang="ko-KR" altLang="en-US" b="1" dirty="0">
                <a:latin typeface="Times New Roman" panose="02020603050405020304" pitchFamily="18" charset="0"/>
                <a:cs typeface="Times New Roman" panose="02020603050405020304" pitchFamily="18" charset="0"/>
              </a:endParaRPr>
            </a:p>
          </p:txBody>
        </p:sp>
      </p:grpSp>
      <p:grpSp>
        <p:nvGrpSpPr>
          <p:cNvPr id="152" name="Group 151">
            <a:extLst>
              <a:ext uri="{FF2B5EF4-FFF2-40B4-BE49-F238E27FC236}">
                <a16:creationId xmlns:a16="http://schemas.microsoft.com/office/drawing/2014/main" id="{49979540-F977-4FFD-BB36-D7DCF76C6D3D}"/>
              </a:ext>
            </a:extLst>
          </p:cNvPr>
          <p:cNvGrpSpPr/>
          <p:nvPr/>
        </p:nvGrpSpPr>
        <p:grpSpPr>
          <a:xfrm>
            <a:off x="9055184" y="4092124"/>
            <a:ext cx="1843141" cy="1016324"/>
            <a:chOff x="1954814" y="4307149"/>
            <a:chExt cx="2411559" cy="783936"/>
          </a:xfrm>
        </p:grpSpPr>
        <p:sp>
          <p:nvSpPr>
            <p:cNvPr id="153" name="TextBox 152">
              <a:extLst>
                <a:ext uri="{FF2B5EF4-FFF2-40B4-BE49-F238E27FC236}">
                  <a16:creationId xmlns:a16="http://schemas.microsoft.com/office/drawing/2014/main" id="{5467797D-35B8-429F-AEBB-297597EAFB8A}"/>
                </a:ext>
              </a:extLst>
            </p:cNvPr>
            <p:cNvSpPr txBox="1"/>
            <p:nvPr/>
          </p:nvSpPr>
          <p:spPr>
            <a:xfrm>
              <a:off x="1954814" y="4640022"/>
              <a:ext cx="2346638" cy="451063"/>
            </a:xfrm>
            <a:prstGeom prst="rect">
              <a:avLst/>
            </a:prstGeom>
            <a:noFill/>
          </p:spPr>
          <p:txBody>
            <a:bodyPr wrap="square" rtlCol="0">
              <a:spAutoFit/>
            </a:bodyPr>
            <a:lstStyle/>
            <a:p>
              <a:pPr algn="ctr"/>
              <a:r>
                <a:rPr lang="en-US" altLang="ko-KR" sz="1600" dirty="0" err="1">
                  <a:solidFill>
                    <a:schemeClr val="tx1">
                      <a:lumMod val="95000"/>
                      <a:lumOff val="5000"/>
                    </a:schemeClr>
                  </a:solidFill>
                  <a:latin typeface="Times New Roman" panose="02020603050405020304" pitchFamily="18" charset="0"/>
                  <a:cs typeface="Times New Roman" panose="02020603050405020304" pitchFamily="18" charset="0"/>
                </a:rPr>
                <a:t>Khắc</a:t>
              </a:r>
              <a:r>
                <a:rPr lang="en-US" altLang="ko-KR" sz="16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altLang="ko-KR" sz="1600" dirty="0" err="1">
                  <a:solidFill>
                    <a:schemeClr val="tx1">
                      <a:lumMod val="95000"/>
                      <a:lumOff val="5000"/>
                    </a:schemeClr>
                  </a:solidFill>
                  <a:latin typeface="Times New Roman" panose="02020603050405020304" pitchFamily="18" charset="0"/>
                  <a:cs typeface="Times New Roman" panose="02020603050405020304" pitchFamily="18" charset="0"/>
                </a:rPr>
                <a:t>phục</a:t>
              </a:r>
              <a:r>
                <a:rPr lang="en-US" altLang="ko-KR" sz="16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altLang="ko-KR" sz="1600" dirty="0" err="1">
                  <a:solidFill>
                    <a:schemeClr val="tx1">
                      <a:lumMod val="95000"/>
                      <a:lumOff val="5000"/>
                    </a:schemeClr>
                  </a:solidFill>
                  <a:latin typeface="Times New Roman" panose="02020603050405020304" pitchFamily="18" charset="0"/>
                  <a:cs typeface="Times New Roman" panose="02020603050405020304" pitchFamily="18" charset="0"/>
                </a:rPr>
                <a:t>hệ</a:t>
              </a:r>
              <a:r>
                <a:rPr lang="en-US" altLang="ko-KR" sz="16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altLang="ko-KR" sz="1600" dirty="0" err="1">
                  <a:solidFill>
                    <a:schemeClr val="tx1">
                      <a:lumMod val="95000"/>
                      <a:lumOff val="5000"/>
                    </a:schemeClr>
                  </a:solidFill>
                  <a:latin typeface="Times New Roman" panose="02020603050405020304" pitchFamily="18" charset="0"/>
                  <a:cs typeface="Times New Roman" panose="02020603050405020304" pitchFamily="18" charset="0"/>
                </a:rPr>
                <a:t>thống</a:t>
              </a:r>
              <a:r>
                <a:rPr lang="en-US" altLang="ko-KR" sz="16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altLang="ko-KR" sz="1600" dirty="0" err="1">
                  <a:solidFill>
                    <a:schemeClr val="tx1">
                      <a:lumMod val="95000"/>
                      <a:lumOff val="5000"/>
                    </a:schemeClr>
                  </a:solidFill>
                  <a:latin typeface="Times New Roman" panose="02020603050405020304" pitchFamily="18" charset="0"/>
                  <a:cs typeface="Times New Roman" panose="02020603050405020304" pitchFamily="18" charset="0"/>
                </a:rPr>
                <a:t>hoàn</a:t>
              </a:r>
              <a:r>
                <a:rPr lang="en-US" altLang="ko-KR" sz="16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altLang="ko-KR" sz="1600" dirty="0" err="1">
                  <a:solidFill>
                    <a:schemeClr val="tx1">
                      <a:lumMod val="95000"/>
                      <a:lumOff val="5000"/>
                    </a:schemeClr>
                  </a:solidFill>
                  <a:latin typeface="Times New Roman" panose="02020603050405020304" pitchFamily="18" charset="0"/>
                  <a:cs typeface="Times New Roman" panose="02020603050405020304" pitchFamily="18" charset="0"/>
                </a:rPr>
                <a:t>thiện</a:t>
              </a:r>
              <a:endParaRPr lang="en-US" altLang="ko-KR" sz="16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54" name="TextBox 153">
              <a:extLst>
                <a:ext uri="{FF2B5EF4-FFF2-40B4-BE49-F238E27FC236}">
                  <a16:creationId xmlns:a16="http://schemas.microsoft.com/office/drawing/2014/main" id="{99D64E58-BB63-4D88-88D0-E95109F22BD8}"/>
                </a:ext>
              </a:extLst>
            </p:cNvPr>
            <p:cNvSpPr txBox="1"/>
            <p:nvPr/>
          </p:nvSpPr>
          <p:spPr>
            <a:xfrm>
              <a:off x="1985513" y="4307149"/>
              <a:ext cx="2380860" cy="284882"/>
            </a:xfrm>
            <a:prstGeom prst="rect">
              <a:avLst/>
            </a:prstGeom>
            <a:noFill/>
          </p:spPr>
          <p:txBody>
            <a:bodyPr wrap="square" rtlCol="0">
              <a:spAutoFit/>
            </a:bodyPr>
            <a:lstStyle/>
            <a:p>
              <a:pPr algn="ctr"/>
              <a:r>
                <a:rPr lang="en-US" altLang="ko-KR" b="1" dirty="0" err="1">
                  <a:solidFill>
                    <a:schemeClr val="tx1">
                      <a:lumMod val="95000"/>
                      <a:lumOff val="5000"/>
                    </a:schemeClr>
                  </a:solidFill>
                  <a:latin typeface="Times New Roman" panose="02020603050405020304" pitchFamily="18" charset="0"/>
                  <a:cs typeface="Times New Roman" panose="02020603050405020304" pitchFamily="18" charset="0"/>
                </a:rPr>
                <a:t>Kết</a:t>
              </a:r>
              <a:r>
                <a:rPr lang="en-US" altLang="ko-KR"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altLang="ko-KR" b="1" dirty="0" err="1">
                  <a:solidFill>
                    <a:schemeClr val="tx1">
                      <a:lumMod val="95000"/>
                      <a:lumOff val="5000"/>
                    </a:schemeClr>
                  </a:solidFill>
                  <a:latin typeface="Times New Roman" panose="02020603050405020304" pitchFamily="18" charset="0"/>
                  <a:cs typeface="Times New Roman" panose="02020603050405020304" pitchFamily="18" charset="0"/>
                </a:rPr>
                <a:t>Luận</a:t>
              </a:r>
              <a:endParaRPr lang="ko-KR" altLang="en-US"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grpSp>
      <p:grpSp>
        <p:nvGrpSpPr>
          <p:cNvPr id="155" name="Group 154">
            <a:extLst>
              <a:ext uri="{FF2B5EF4-FFF2-40B4-BE49-F238E27FC236}">
                <a16:creationId xmlns:a16="http://schemas.microsoft.com/office/drawing/2014/main" id="{D369F3C3-68B7-4075-BE2E-8B0358C66755}"/>
              </a:ext>
            </a:extLst>
          </p:cNvPr>
          <p:cNvGrpSpPr/>
          <p:nvPr/>
        </p:nvGrpSpPr>
        <p:grpSpPr>
          <a:xfrm>
            <a:off x="7574794" y="1579995"/>
            <a:ext cx="1843066" cy="987817"/>
            <a:chOff x="1985513" y="4307149"/>
            <a:chExt cx="2411461" cy="806695"/>
          </a:xfrm>
        </p:grpSpPr>
        <p:sp>
          <p:nvSpPr>
            <p:cNvPr id="156" name="TextBox 155">
              <a:extLst>
                <a:ext uri="{FF2B5EF4-FFF2-40B4-BE49-F238E27FC236}">
                  <a16:creationId xmlns:a16="http://schemas.microsoft.com/office/drawing/2014/main" id="{A13B9285-80FB-4AF7-AADC-36E601DD3EDE}"/>
                </a:ext>
              </a:extLst>
            </p:cNvPr>
            <p:cNvSpPr txBox="1"/>
            <p:nvPr/>
          </p:nvSpPr>
          <p:spPr>
            <a:xfrm>
              <a:off x="2050336" y="4636291"/>
              <a:ext cx="2346638" cy="477553"/>
            </a:xfrm>
            <a:prstGeom prst="rect">
              <a:avLst/>
            </a:prstGeom>
            <a:noFill/>
          </p:spPr>
          <p:txBody>
            <a:bodyPr wrap="square" rtlCol="0">
              <a:spAutoFit/>
            </a:bodyPr>
            <a:lstStyle/>
            <a:p>
              <a:pPr algn="ctr"/>
              <a:r>
                <a:rPr lang="en-US" altLang="ko-KR" sz="1600" dirty="0" err="1">
                  <a:latin typeface="Times New Roman" panose="02020603050405020304" pitchFamily="18" charset="0"/>
                  <a:cs typeface="Times New Roman" panose="02020603050405020304" pitchFamily="18" charset="0"/>
                </a:rPr>
                <a:t>Sơ</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đồ</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hệ</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thống</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giữ</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xe</a:t>
              </a:r>
              <a:r>
                <a:rPr lang="en-US" altLang="ko-KR" sz="1600" dirty="0">
                  <a:latin typeface="Times New Roman" panose="02020603050405020304" pitchFamily="18" charset="0"/>
                  <a:cs typeface="Times New Roman" panose="02020603050405020304" pitchFamily="18" charset="0"/>
                </a:rPr>
                <a:t>…</a:t>
              </a:r>
            </a:p>
          </p:txBody>
        </p:sp>
        <p:sp>
          <p:nvSpPr>
            <p:cNvPr id="157" name="TextBox 156">
              <a:extLst>
                <a:ext uri="{FF2B5EF4-FFF2-40B4-BE49-F238E27FC236}">
                  <a16:creationId xmlns:a16="http://schemas.microsoft.com/office/drawing/2014/main" id="{31571EF2-6CC4-4A91-AB06-18ED808363D1}"/>
                </a:ext>
              </a:extLst>
            </p:cNvPr>
            <p:cNvSpPr txBox="1"/>
            <p:nvPr/>
          </p:nvSpPr>
          <p:spPr>
            <a:xfrm>
              <a:off x="1985513" y="4307149"/>
              <a:ext cx="2380860" cy="301613"/>
            </a:xfrm>
            <a:prstGeom prst="rect">
              <a:avLst/>
            </a:prstGeom>
            <a:noFill/>
          </p:spPr>
          <p:txBody>
            <a:bodyPr wrap="square" rtlCol="0">
              <a:spAutoFit/>
            </a:bodyPr>
            <a:lstStyle/>
            <a:p>
              <a:pPr algn="ctr"/>
              <a:r>
                <a:rPr lang="en-US" altLang="ko-KR" b="1" dirty="0" err="1">
                  <a:latin typeface="Times New Roman" panose="02020603050405020304" pitchFamily="18" charset="0"/>
                  <a:cs typeface="Times New Roman" panose="02020603050405020304" pitchFamily="18" charset="0"/>
                </a:rPr>
                <a:t>Sơ</a:t>
              </a:r>
              <a:r>
                <a:rPr lang="en-US" altLang="ko-KR" b="1" dirty="0">
                  <a:latin typeface="Times New Roman" panose="02020603050405020304" pitchFamily="18" charset="0"/>
                  <a:cs typeface="Times New Roman" panose="02020603050405020304" pitchFamily="18" charset="0"/>
                </a:rPr>
                <a:t> </a:t>
              </a:r>
              <a:r>
                <a:rPr lang="en-US" altLang="ko-KR" b="1" dirty="0" err="1">
                  <a:latin typeface="Times New Roman" panose="02020603050405020304" pitchFamily="18" charset="0"/>
                  <a:cs typeface="Times New Roman" panose="02020603050405020304" pitchFamily="18" charset="0"/>
                </a:rPr>
                <a:t>Đồ</a:t>
              </a:r>
              <a:r>
                <a:rPr lang="en-US" altLang="ko-KR" b="1" dirty="0">
                  <a:latin typeface="Times New Roman" panose="02020603050405020304" pitchFamily="18" charset="0"/>
                  <a:cs typeface="Times New Roman" panose="02020603050405020304" pitchFamily="18" charset="0"/>
                </a:rPr>
                <a:t> </a:t>
              </a:r>
              <a:r>
                <a:rPr lang="en-US" altLang="ko-KR" b="1" dirty="0" err="1">
                  <a:latin typeface="Times New Roman" panose="02020603050405020304" pitchFamily="18" charset="0"/>
                  <a:cs typeface="Times New Roman" panose="02020603050405020304" pitchFamily="18" charset="0"/>
                </a:rPr>
                <a:t>Khối</a:t>
              </a:r>
              <a:endParaRPr lang="ko-KR" altLang="en-US" b="1" dirty="0">
                <a:latin typeface="Times New Roman" panose="02020603050405020304" pitchFamily="18" charset="0"/>
                <a:cs typeface="Times New Roman" panose="02020603050405020304" pitchFamily="18" charset="0"/>
              </a:endParaRPr>
            </a:p>
          </p:txBody>
        </p:sp>
      </p:grpSp>
      <p:pic>
        <p:nvPicPr>
          <p:cNvPr id="30" name="Picture 29">
            <a:extLst>
              <a:ext uri="{FF2B5EF4-FFF2-40B4-BE49-F238E27FC236}">
                <a16:creationId xmlns:a16="http://schemas.microsoft.com/office/drawing/2014/main" id="{E68FB019-F95B-487D-BB44-8C177250CC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8608" y="2281008"/>
            <a:ext cx="393192" cy="325063"/>
          </a:xfrm>
          <a:prstGeom prst="rect">
            <a:avLst/>
          </a:prstGeom>
        </p:spPr>
      </p:pic>
      <p:sp>
        <p:nvSpPr>
          <p:cNvPr id="92" name="Oval 21">
            <a:extLst>
              <a:ext uri="{FF2B5EF4-FFF2-40B4-BE49-F238E27FC236}">
                <a16:creationId xmlns:a16="http://schemas.microsoft.com/office/drawing/2014/main" id="{7A53E0E9-E754-4A2A-8AC6-60E1EBD722C2}"/>
              </a:ext>
            </a:extLst>
          </p:cNvPr>
          <p:cNvSpPr>
            <a:spLocks noChangeAspect="1"/>
          </p:cNvSpPr>
          <p:nvPr/>
        </p:nvSpPr>
        <p:spPr>
          <a:xfrm>
            <a:off x="2137622" y="3544990"/>
            <a:ext cx="425281" cy="372728"/>
          </a:xfrm>
          <a:custGeom>
            <a:avLst/>
            <a:gdLst/>
            <a:ahLst/>
            <a:cxnLst/>
            <a:rect l="l" t="t" r="r" b="b"/>
            <a:pathLst>
              <a:path w="4088377" h="3321003">
                <a:moveTo>
                  <a:pt x="1365628" y="1622218"/>
                </a:moveTo>
                <a:cubicBezTo>
                  <a:pt x="1121373" y="1556771"/>
                  <a:pt x="870309" y="1701722"/>
                  <a:pt x="804861" y="1945977"/>
                </a:cubicBezTo>
                <a:cubicBezTo>
                  <a:pt x="739413" y="2190232"/>
                  <a:pt x="884365" y="2441296"/>
                  <a:pt x="1128620" y="2506744"/>
                </a:cubicBezTo>
                <a:cubicBezTo>
                  <a:pt x="1372875" y="2572191"/>
                  <a:pt x="1623939" y="2427240"/>
                  <a:pt x="1689387" y="2182985"/>
                </a:cubicBezTo>
                <a:cubicBezTo>
                  <a:pt x="1754835" y="1938730"/>
                  <a:pt x="1609883" y="1687666"/>
                  <a:pt x="1365628" y="1622218"/>
                </a:cubicBezTo>
                <a:close/>
                <a:moveTo>
                  <a:pt x="1447099" y="1318163"/>
                </a:moveTo>
                <a:cubicBezTo>
                  <a:pt x="1859279" y="1428606"/>
                  <a:pt x="2103885" y="1852277"/>
                  <a:pt x="1993442" y="2264456"/>
                </a:cubicBezTo>
                <a:cubicBezTo>
                  <a:pt x="1882999" y="2676636"/>
                  <a:pt x="1459328" y="2921242"/>
                  <a:pt x="1047149" y="2810799"/>
                </a:cubicBezTo>
                <a:cubicBezTo>
                  <a:pt x="634969" y="2700356"/>
                  <a:pt x="390363" y="2276685"/>
                  <a:pt x="500806" y="1864505"/>
                </a:cubicBezTo>
                <a:cubicBezTo>
                  <a:pt x="611249" y="1452326"/>
                  <a:pt x="1034920" y="1207720"/>
                  <a:pt x="1447099" y="1318163"/>
                </a:cubicBezTo>
                <a:close/>
                <a:moveTo>
                  <a:pt x="1476725" y="1207597"/>
                </a:moveTo>
                <a:cubicBezTo>
                  <a:pt x="1003481" y="1080792"/>
                  <a:pt x="517045" y="1361635"/>
                  <a:pt x="390240" y="1834879"/>
                </a:cubicBezTo>
                <a:cubicBezTo>
                  <a:pt x="263435" y="2308124"/>
                  <a:pt x="544279" y="2794559"/>
                  <a:pt x="1017523" y="2921365"/>
                </a:cubicBezTo>
                <a:cubicBezTo>
                  <a:pt x="1490767" y="3048170"/>
                  <a:pt x="1977202" y="2767326"/>
                  <a:pt x="2104008" y="2294082"/>
                </a:cubicBezTo>
                <a:cubicBezTo>
                  <a:pt x="2230813" y="1820838"/>
                  <a:pt x="1949969" y="1334403"/>
                  <a:pt x="1476725" y="1207597"/>
                </a:cubicBezTo>
                <a:close/>
                <a:moveTo>
                  <a:pt x="3290290" y="1590224"/>
                </a:moveTo>
                <a:cubicBezTo>
                  <a:pt x="3269727" y="1586016"/>
                  <a:pt x="3248437" y="1583806"/>
                  <a:pt x="3226630" y="1583806"/>
                </a:cubicBezTo>
                <a:cubicBezTo>
                  <a:pt x="3052179" y="1583806"/>
                  <a:pt x="2910758" y="1725227"/>
                  <a:pt x="2910758" y="1899678"/>
                </a:cubicBezTo>
                <a:cubicBezTo>
                  <a:pt x="2910758" y="2074130"/>
                  <a:pt x="3052179" y="2215551"/>
                  <a:pt x="3226630" y="2215550"/>
                </a:cubicBezTo>
                <a:cubicBezTo>
                  <a:pt x="3401082" y="2215551"/>
                  <a:pt x="3542503" y="2074130"/>
                  <a:pt x="3542502" y="1899678"/>
                </a:cubicBezTo>
                <a:cubicBezTo>
                  <a:pt x="3542503" y="1747033"/>
                  <a:pt x="3434228" y="1619677"/>
                  <a:pt x="3290290" y="1590224"/>
                </a:cubicBezTo>
                <a:close/>
                <a:moveTo>
                  <a:pt x="3334055" y="1377473"/>
                </a:moveTo>
                <a:cubicBezTo>
                  <a:pt x="3576950" y="1427177"/>
                  <a:pt x="3759665" y="1642090"/>
                  <a:pt x="3759665" y="1899678"/>
                </a:cubicBezTo>
                <a:cubicBezTo>
                  <a:pt x="3759665" y="2194064"/>
                  <a:pt x="3521017" y="2432713"/>
                  <a:pt x="3226630" y="2432713"/>
                </a:cubicBezTo>
                <a:cubicBezTo>
                  <a:pt x="2932244" y="2432712"/>
                  <a:pt x="2693596" y="2194065"/>
                  <a:pt x="2693596" y="1899678"/>
                </a:cubicBezTo>
                <a:cubicBezTo>
                  <a:pt x="2693596" y="1605292"/>
                  <a:pt x="2932244" y="1366644"/>
                  <a:pt x="3226630" y="1366644"/>
                </a:cubicBezTo>
                <a:cubicBezTo>
                  <a:pt x="3263429" y="1366644"/>
                  <a:pt x="3299356" y="1370373"/>
                  <a:pt x="3334055" y="1377473"/>
                </a:cubicBezTo>
                <a:close/>
                <a:moveTo>
                  <a:pt x="1391137" y="789478"/>
                </a:moveTo>
                <a:lnTo>
                  <a:pt x="1759910" y="888290"/>
                </a:lnTo>
                <a:lnTo>
                  <a:pt x="1754625" y="1202375"/>
                </a:lnTo>
                <a:lnTo>
                  <a:pt x="1744979" y="1199790"/>
                </a:lnTo>
                <a:cubicBezTo>
                  <a:pt x="1823578" y="1244024"/>
                  <a:pt x="1894617" y="1298265"/>
                  <a:pt x="1954704" y="1362586"/>
                </a:cubicBezTo>
                <a:lnTo>
                  <a:pt x="2234317" y="1293059"/>
                </a:lnTo>
                <a:lnTo>
                  <a:pt x="2413554" y="1630152"/>
                </a:lnTo>
                <a:lnTo>
                  <a:pt x="2214321" y="1809770"/>
                </a:lnTo>
                <a:cubicBezTo>
                  <a:pt x="2239296" y="1900740"/>
                  <a:pt x="2251067" y="1995997"/>
                  <a:pt x="2246841" y="2092825"/>
                </a:cubicBezTo>
                <a:lnTo>
                  <a:pt x="2495698" y="2230974"/>
                </a:lnTo>
                <a:lnTo>
                  <a:pt x="2396885" y="2599747"/>
                </a:lnTo>
                <a:lnTo>
                  <a:pt x="2094912" y="2594668"/>
                </a:lnTo>
                <a:cubicBezTo>
                  <a:pt x="2056732" y="2658461"/>
                  <a:pt x="2010475" y="2715996"/>
                  <a:pt x="1958644" y="2767359"/>
                </a:cubicBezTo>
                <a:lnTo>
                  <a:pt x="2057814" y="3026193"/>
                </a:lnTo>
                <a:lnTo>
                  <a:pt x="1745078" y="3245174"/>
                </a:lnTo>
                <a:lnTo>
                  <a:pt x="1507869" y="3039237"/>
                </a:lnTo>
                <a:lnTo>
                  <a:pt x="1536736" y="3019025"/>
                </a:lnTo>
                <a:cubicBezTo>
                  <a:pt x="1445878" y="3048429"/>
                  <a:pt x="1349798" y="3062567"/>
                  <a:pt x="1251837" y="3062021"/>
                </a:cubicBezTo>
                <a:lnTo>
                  <a:pt x="1108065" y="3321003"/>
                </a:lnTo>
                <a:lnTo>
                  <a:pt x="739291" y="3222191"/>
                </a:lnTo>
                <a:lnTo>
                  <a:pt x="744274" y="2926021"/>
                </a:lnTo>
                <a:cubicBezTo>
                  <a:pt x="666128" y="2881484"/>
                  <a:pt x="595548" y="2827017"/>
                  <a:pt x="535891" y="2762576"/>
                </a:cubicBezTo>
                <a:lnTo>
                  <a:pt x="540671" y="2772825"/>
                </a:lnTo>
                <a:lnTo>
                  <a:pt x="232276" y="2832568"/>
                </a:lnTo>
                <a:lnTo>
                  <a:pt x="70927" y="2486556"/>
                </a:lnTo>
                <a:lnTo>
                  <a:pt x="279495" y="2317444"/>
                </a:lnTo>
                <a:cubicBezTo>
                  <a:pt x="257233" y="2235849"/>
                  <a:pt x="245603" y="2150814"/>
                  <a:pt x="245586" y="2064274"/>
                </a:cubicBezTo>
                <a:lnTo>
                  <a:pt x="0" y="1927940"/>
                </a:lnTo>
                <a:lnTo>
                  <a:pt x="98812" y="1559167"/>
                </a:lnTo>
                <a:lnTo>
                  <a:pt x="380240" y="1563901"/>
                </a:lnTo>
                <a:cubicBezTo>
                  <a:pt x="418421" y="1496524"/>
                  <a:pt x="464524" y="1435092"/>
                  <a:pt x="516679" y="1380105"/>
                </a:cubicBezTo>
                <a:lnTo>
                  <a:pt x="422419" y="1089378"/>
                </a:lnTo>
                <a:lnTo>
                  <a:pt x="746189" y="887063"/>
                </a:lnTo>
                <a:lnTo>
                  <a:pt x="972292" y="1105134"/>
                </a:lnTo>
                <a:lnTo>
                  <a:pt x="970019" y="1106554"/>
                </a:lnTo>
                <a:cubicBezTo>
                  <a:pt x="1058903" y="1078586"/>
                  <a:pt x="1152743" y="1065659"/>
                  <a:pt x="1248316" y="1066709"/>
                </a:cubicBezTo>
                <a:lnTo>
                  <a:pt x="1238669" y="1064125"/>
                </a:lnTo>
                <a:close/>
                <a:moveTo>
                  <a:pt x="3349970" y="1300109"/>
                </a:moveTo>
                <a:cubicBezTo>
                  <a:pt x="3310130" y="1291957"/>
                  <a:pt x="3268880" y="1287676"/>
                  <a:pt x="3226630" y="1287676"/>
                </a:cubicBezTo>
                <a:cubicBezTo>
                  <a:pt x="2888631" y="1287676"/>
                  <a:pt x="2614628" y="1561679"/>
                  <a:pt x="2614628" y="1899678"/>
                </a:cubicBezTo>
                <a:cubicBezTo>
                  <a:pt x="2614628" y="2237678"/>
                  <a:pt x="2888630" y="2511680"/>
                  <a:pt x="3226630" y="2511681"/>
                </a:cubicBezTo>
                <a:cubicBezTo>
                  <a:pt x="3564630" y="2511681"/>
                  <a:pt x="3838633" y="2237678"/>
                  <a:pt x="3838633" y="1899678"/>
                </a:cubicBezTo>
                <a:cubicBezTo>
                  <a:pt x="3838632" y="1603928"/>
                  <a:pt x="3628849" y="1357176"/>
                  <a:pt x="3349970" y="1300109"/>
                </a:cubicBezTo>
                <a:close/>
                <a:moveTo>
                  <a:pt x="3358324" y="1024334"/>
                </a:moveTo>
                <a:lnTo>
                  <a:pt x="3410883" y="1234575"/>
                </a:lnTo>
                <a:lnTo>
                  <a:pt x="3403994" y="1234575"/>
                </a:lnTo>
                <a:cubicBezTo>
                  <a:pt x="3464268" y="1250018"/>
                  <a:pt x="3521292" y="1273478"/>
                  <a:pt x="3572818" y="1305612"/>
                </a:cubicBezTo>
                <a:lnTo>
                  <a:pt x="3746730" y="1209354"/>
                </a:lnTo>
                <a:lnTo>
                  <a:pt x="3926358" y="1401981"/>
                </a:lnTo>
                <a:lnTo>
                  <a:pt x="3825667" y="1557247"/>
                </a:lnTo>
                <a:cubicBezTo>
                  <a:pt x="3858552" y="1613408"/>
                  <a:pt x="3883404" y="1674784"/>
                  <a:pt x="3897877" y="1740062"/>
                </a:cubicBezTo>
                <a:lnTo>
                  <a:pt x="4088377" y="1787686"/>
                </a:lnTo>
                <a:lnTo>
                  <a:pt x="4088377" y="2051071"/>
                </a:lnTo>
                <a:lnTo>
                  <a:pt x="3886243" y="2101605"/>
                </a:lnTo>
                <a:cubicBezTo>
                  <a:pt x="3872191" y="2150933"/>
                  <a:pt x="3851639" y="2197531"/>
                  <a:pt x="3826272" y="2241013"/>
                </a:cubicBezTo>
                <a:lnTo>
                  <a:pt x="3938572" y="2395786"/>
                </a:lnTo>
                <a:lnTo>
                  <a:pt x="3769272" y="2597551"/>
                </a:lnTo>
                <a:lnTo>
                  <a:pt x="3574432" y="2502674"/>
                </a:lnTo>
                <a:lnTo>
                  <a:pt x="3590059" y="2484050"/>
                </a:lnTo>
                <a:cubicBezTo>
                  <a:pt x="3534764" y="2519868"/>
                  <a:pt x="3473263" y="2546445"/>
                  <a:pt x="3407886" y="2563572"/>
                </a:cubicBezTo>
                <a:lnTo>
                  <a:pt x="3358323" y="2761823"/>
                </a:lnTo>
                <a:lnTo>
                  <a:pt x="3094938" y="2761823"/>
                </a:lnTo>
                <a:lnTo>
                  <a:pt x="3045375" y="2563574"/>
                </a:lnTo>
                <a:cubicBezTo>
                  <a:pt x="2985349" y="2547848"/>
                  <a:pt x="2928591" y="2524155"/>
                  <a:pt x="2877330" y="2491865"/>
                </a:cubicBezTo>
                <a:lnTo>
                  <a:pt x="2882346" y="2497841"/>
                </a:lnTo>
                <a:lnTo>
                  <a:pt x="2687507" y="2592718"/>
                </a:lnTo>
                <a:lnTo>
                  <a:pt x="2518206" y="2390954"/>
                </a:lnTo>
                <a:lnTo>
                  <a:pt x="2626994" y="2241021"/>
                </a:lnTo>
                <a:cubicBezTo>
                  <a:pt x="2597591" y="2190623"/>
                  <a:pt x="2574657" y="2136035"/>
                  <a:pt x="2559194" y="2078370"/>
                </a:cubicBezTo>
                <a:lnTo>
                  <a:pt x="2371198" y="2031371"/>
                </a:lnTo>
                <a:lnTo>
                  <a:pt x="2371198" y="1767986"/>
                </a:lnTo>
                <a:lnTo>
                  <a:pt x="2559579" y="1720890"/>
                </a:lnTo>
                <a:cubicBezTo>
                  <a:pt x="2572992" y="1669175"/>
                  <a:pt x="2592745" y="1620006"/>
                  <a:pt x="2617681" y="1574051"/>
                </a:cubicBezTo>
                <a:lnTo>
                  <a:pt x="2502958" y="1397149"/>
                </a:lnTo>
                <a:lnTo>
                  <a:pt x="2682587" y="1204520"/>
                </a:lnTo>
                <a:lnTo>
                  <a:pt x="2872193" y="1309466"/>
                </a:lnTo>
                <a:lnTo>
                  <a:pt x="2870932" y="1310818"/>
                </a:lnTo>
                <a:cubicBezTo>
                  <a:pt x="2925169" y="1276310"/>
                  <a:pt x="2985393" y="1250941"/>
                  <a:pt x="3049268" y="1234575"/>
                </a:cubicBezTo>
                <a:lnTo>
                  <a:pt x="3042378" y="1234576"/>
                </a:lnTo>
                <a:lnTo>
                  <a:pt x="3094939" y="1024334"/>
                </a:lnTo>
                <a:close/>
                <a:moveTo>
                  <a:pt x="2786480" y="402820"/>
                </a:moveTo>
                <a:cubicBezTo>
                  <a:pt x="2745900" y="389943"/>
                  <a:pt x="2701172" y="388627"/>
                  <a:pt x="2657264" y="401580"/>
                </a:cubicBezTo>
                <a:cubicBezTo>
                  <a:pt x="2540176" y="436121"/>
                  <a:pt x="2473258" y="559041"/>
                  <a:pt x="2507800" y="676128"/>
                </a:cubicBezTo>
                <a:cubicBezTo>
                  <a:pt x="2542340" y="793216"/>
                  <a:pt x="2665260" y="860133"/>
                  <a:pt x="2782348" y="825592"/>
                </a:cubicBezTo>
                <a:cubicBezTo>
                  <a:pt x="2899435" y="791051"/>
                  <a:pt x="2966353" y="668132"/>
                  <a:pt x="2931812" y="551045"/>
                </a:cubicBezTo>
                <a:cubicBezTo>
                  <a:pt x="2910223" y="477864"/>
                  <a:pt x="2854113" y="424282"/>
                  <a:pt x="2786480" y="402820"/>
                </a:cubicBezTo>
                <a:close/>
                <a:moveTo>
                  <a:pt x="2932202" y="47278"/>
                </a:moveTo>
                <a:lnTo>
                  <a:pt x="3090904" y="140999"/>
                </a:lnTo>
                <a:lnTo>
                  <a:pt x="3054065" y="265147"/>
                </a:lnTo>
                <a:cubicBezTo>
                  <a:pt x="3087256" y="296329"/>
                  <a:pt x="3116089" y="332603"/>
                  <a:pt x="3138727" y="373550"/>
                </a:cubicBezTo>
                <a:lnTo>
                  <a:pt x="3276016" y="367796"/>
                </a:lnTo>
                <a:lnTo>
                  <a:pt x="3328165" y="544574"/>
                </a:lnTo>
                <a:lnTo>
                  <a:pt x="3202503" y="618514"/>
                </a:lnTo>
                <a:cubicBezTo>
                  <a:pt x="3202838" y="654403"/>
                  <a:pt x="3198271" y="689748"/>
                  <a:pt x="3189855" y="723955"/>
                </a:cubicBezTo>
                <a:lnTo>
                  <a:pt x="3295873" y="805599"/>
                </a:lnTo>
                <a:lnTo>
                  <a:pt x="3222192" y="974540"/>
                </a:lnTo>
                <a:lnTo>
                  <a:pt x="3072634" y="949439"/>
                </a:lnTo>
                <a:lnTo>
                  <a:pt x="3079435" y="933845"/>
                </a:lnTo>
                <a:cubicBezTo>
                  <a:pt x="3049413" y="968833"/>
                  <a:pt x="3013398" y="998848"/>
                  <a:pt x="2972910" y="1023288"/>
                </a:cubicBezTo>
                <a:lnTo>
                  <a:pt x="2978897" y="1166163"/>
                </a:lnTo>
                <a:lnTo>
                  <a:pt x="2802119" y="1218312"/>
                </a:lnTo>
                <a:lnTo>
                  <a:pt x="2729602" y="1095065"/>
                </a:lnTo>
                <a:cubicBezTo>
                  <a:pt x="2686199" y="1096396"/>
                  <a:pt x="2643414" y="1091732"/>
                  <a:pt x="2602615" y="1080209"/>
                </a:cubicBezTo>
                <a:lnTo>
                  <a:pt x="2607165" y="1083226"/>
                </a:lnTo>
                <a:lnTo>
                  <a:pt x="2495179" y="1185484"/>
                </a:lnTo>
                <a:lnTo>
                  <a:pt x="2341599" y="1083585"/>
                </a:lnTo>
                <a:lnTo>
                  <a:pt x="2384929" y="961414"/>
                </a:lnTo>
                <a:cubicBezTo>
                  <a:pt x="2355215" y="933409"/>
                  <a:pt x="2329015" y="901312"/>
                  <a:pt x="2307218" y="865670"/>
                </a:cubicBezTo>
                <a:lnTo>
                  <a:pt x="2171734" y="871348"/>
                </a:lnTo>
                <a:lnTo>
                  <a:pt x="2119584" y="694571"/>
                </a:lnTo>
                <a:lnTo>
                  <a:pt x="2236697" y="625662"/>
                </a:lnTo>
                <a:cubicBezTo>
                  <a:pt x="2235459" y="588297"/>
                  <a:pt x="2238982" y="551385"/>
                  <a:pt x="2246620" y="515603"/>
                </a:cubicBezTo>
                <a:lnTo>
                  <a:pt x="2134594" y="419585"/>
                </a:lnTo>
                <a:lnTo>
                  <a:pt x="2217016" y="254732"/>
                </a:lnTo>
                <a:lnTo>
                  <a:pt x="2365055" y="287627"/>
                </a:lnTo>
                <a:lnTo>
                  <a:pt x="2364476" y="288784"/>
                </a:lnTo>
                <a:cubicBezTo>
                  <a:pt x="2394046" y="254885"/>
                  <a:pt x="2429444" y="225933"/>
                  <a:pt x="2469075" y="202302"/>
                </a:cubicBezTo>
                <a:lnTo>
                  <a:pt x="2464452" y="203666"/>
                </a:lnTo>
                <a:lnTo>
                  <a:pt x="2458102" y="52150"/>
                </a:lnTo>
                <a:lnTo>
                  <a:pt x="2634880" y="0"/>
                </a:lnTo>
                <a:lnTo>
                  <a:pt x="2711784" y="130703"/>
                </a:lnTo>
                <a:lnTo>
                  <a:pt x="2707159" y="132067"/>
                </a:lnTo>
                <a:cubicBezTo>
                  <a:pt x="2750672" y="130497"/>
                  <a:pt x="2793590" y="134953"/>
                  <a:pt x="2834535" y="146319"/>
                </a:cubicBezTo>
                <a:close/>
              </a:path>
            </a:pathLst>
          </a:custGeom>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1"/>
          </a:p>
        </p:txBody>
      </p:sp>
      <p:sp>
        <p:nvSpPr>
          <p:cNvPr id="93" name="Frame 17">
            <a:extLst>
              <a:ext uri="{FF2B5EF4-FFF2-40B4-BE49-F238E27FC236}">
                <a16:creationId xmlns:a16="http://schemas.microsoft.com/office/drawing/2014/main" id="{EF52431D-8A6E-47D6-AE42-D6F923E0A90D}"/>
              </a:ext>
            </a:extLst>
          </p:cNvPr>
          <p:cNvSpPr/>
          <p:nvPr/>
        </p:nvSpPr>
        <p:spPr>
          <a:xfrm>
            <a:off x="3687170" y="4046693"/>
            <a:ext cx="394867" cy="327984"/>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rtlCol="0" anchor="ctr"/>
          <a:lstStyle/>
          <a:p>
            <a:pPr algn="ctr"/>
            <a:endParaRPr lang="ko-KR" altLang="en-US"/>
          </a:p>
        </p:txBody>
      </p:sp>
      <p:sp>
        <p:nvSpPr>
          <p:cNvPr id="94" name="Rounded Rectangle 51">
            <a:extLst>
              <a:ext uri="{FF2B5EF4-FFF2-40B4-BE49-F238E27FC236}">
                <a16:creationId xmlns:a16="http://schemas.microsoft.com/office/drawing/2014/main" id="{F634D213-B7B2-4608-8967-6096BD1B41D3}"/>
              </a:ext>
            </a:extLst>
          </p:cNvPr>
          <p:cNvSpPr/>
          <p:nvPr/>
        </p:nvSpPr>
        <p:spPr>
          <a:xfrm rot="16200000" flipH="1">
            <a:off x="6674566" y="3967309"/>
            <a:ext cx="541566" cy="510026"/>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grpSp>
        <p:nvGrpSpPr>
          <p:cNvPr id="96" name="그룹 115">
            <a:extLst>
              <a:ext uri="{FF2B5EF4-FFF2-40B4-BE49-F238E27FC236}">
                <a16:creationId xmlns:a16="http://schemas.microsoft.com/office/drawing/2014/main" id="{8B59C8A3-CBCC-46AD-B750-49D0557690FD}"/>
              </a:ext>
            </a:extLst>
          </p:cNvPr>
          <p:cNvGrpSpPr/>
          <p:nvPr/>
        </p:nvGrpSpPr>
        <p:grpSpPr>
          <a:xfrm>
            <a:off x="5206793" y="3489655"/>
            <a:ext cx="410008" cy="403089"/>
            <a:chOff x="6150365" y="2029275"/>
            <a:chExt cx="616404" cy="616404"/>
          </a:xfrm>
        </p:grpSpPr>
        <p:grpSp>
          <p:nvGrpSpPr>
            <p:cNvPr id="97" name="그룹 116">
              <a:extLst>
                <a:ext uri="{FF2B5EF4-FFF2-40B4-BE49-F238E27FC236}">
                  <a16:creationId xmlns:a16="http://schemas.microsoft.com/office/drawing/2014/main" id="{3CF2DB1B-208C-4A5A-87CC-6515CA27DDD7}"/>
                </a:ext>
              </a:extLst>
            </p:cNvPr>
            <p:cNvGrpSpPr/>
            <p:nvPr/>
          </p:nvGrpSpPr>
          <p:grpSpPr>
            <a:xfrm>
              <a:off x="6150365" y="2029275"/>
              <a:ext cx="616404" cy="616404"/>
              <a:chOff x="10579276" y="3457866"/>
              <a:chExt cx="1097175" cy="1097175"/>
            </a:xfrm>
          </p:grpSpPr>
          <p:sp>
            <p:nvSpPr>
              <p:cNvPr id="99" name="눈물 방울 118">
                <a:extLst>
                  <a:ext uri="{FF2B5EF4-FFF2-40B4-BE49-F238E27FC236}">
                    <a16:creationId xmlns:a16="http://schemas.microsoft.com/office/drawing/2014/main" id="{ED58D6EA-47AF-4DBC-B5C9-1DE826E87A83}"/>
                  </a:ext>
                </a:extLst>
              </p:cNvPr>
              <p:cNvSpPr/>
              <p:nvPr/>
            </p:nvSpPr>
            <p:spPr>
              <a:xfrm rot="8100000">
                <a:off x="10579276" y="3457866"/>
                <a:ext cx="1097175" cy="1097175"/>
              </a:xfrm>
              <a:prstGeom prst="teardrop">
                <a:avLst>
                  <a:gd name="adj" fmla="val 114821"/>
                </a:avLst>
              </a:prstGeom>
              <a:ln/>
            </p:spPr>
            <p:style>
              <a:lnRef idx="2">
                <a:schemeClr val="accent4"/>
              </a:lnRef>
              <a:fillRef idx="1">
                <a:schemeClr val="lt1"/>
              </a:fillRef>
              <a:effectRef idx="0">
                <a:schemeClr val="accent4"/>
              </a:effectRef>
              <a:fontRef idx="minor">
                <a:schemeClr val="dk1"/>
              </a:fontRef>
            </p:style>
            <p:txBody>
              <a:bodyPr rtlCol="0" anchor="ctr"/>
              <a:lstStyle/>
              <a:p>
                <a:pPr algn="ctr"/>
                <a:endParaRPr lang="ko-KR" altLang="en-US" dirty="0"/>
              </a:p>
            </p:txBody>
          </p:sp>
          <p:sp>
            <p:nvSpPr>
              <p:cNvPr id="100" name="타원 119">
                <a:extLst>
                  <a:ext uri="{FF2B5EF4-FFF2-40B4-BE49-F238E27FC236}">
                    <a16:creationId xmlns:a16="http://schemas.microsoft.com/office/drawing/2014/main" id="{1BFC43BD-EB49-4363-90A6-19889D0195E4}"/>
                  </a:ext>
                </a:extLst>
              </p:cNvPr>
              <p:cNvSpPr/>
              <p:nvPr/>
            </p:nvSpPr>
            <p:spPr>
              <a:xfrm>
                <a:off x="10679142" y="3557727"/>
                <a:ext cx="897444" cy="897442"/>
              </a:xfrm>
              <a:prstGeom prst="ellipse">
                <a:avLst/>
              </a:prstGeom>
              <a:ln/>
            </p:spPr>
            <p:style>
              <a:lnRef idx="2">
                <a:schemeClr val="accent4"/>
              </a:lnRef>
              <a:fillRef idx="1">
                <a:schemeClr val="lt1"/>
              </a:fillRef>
              <a:effectRef idx="0">
                <a:schemeClr val="accent4"/>
              </a:effectRef>
              <a:fontRef idx="minor">
                <a:schemeClr val="dk1"/>
              </a:fontRef>
            </p:style>
            <p:txBody>
              <a:bodyPr rtlCol="0" anchor="ctr"/>
              <a:lstStyle/>
              <a:p>
                <a:pPr algn="ctr"/>
                <a:endParaRPr lang="ko-KR" altLang="en-US"/>
              </a:p>
            </p:txBody>
          </p:sp>
        </p:grpSp>
        <p:sp>
          <p:nvSpPr>
            <p:cNvPr id="98" name="TextBox 97">
              <a:extLst>
                <a:ext uri="{FF2B5EF4-FFF2-40B4-BE49-F238E27FC236}">
                  <a16:creationId xmlns:a16="http://schemas.microsoft.com/office/drawing/2014/main" id="{AFAA93CA-E431-4F5F-9B11-214ADBC3E622}"/>
                </a:ext>
              </a:extLst>
            </p:cNvPr>
            <p:cNvSpPr txBox="1"/>
            <p:nvPr/>
          </p:nvSpPr>
          <p:spPr>
            <a:xfrm>
              <a:off x="6245030" y="2060984"/>
              <a:ext cx="443653" cy="555482"/>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spAutoFit/>
            </a:bodyPr>
            <a:lstStyle/>
            <a:p>
              <a:pPr algn="ctr"/>
              <a:r>
                <a:rPr lang="en-US" altLang="ko-KR" sz="2000" b="1" dirty="0">
                  <a:solidFill>
                    <a:schemeClr val="tx1">
                      <a:lumMod val="75000"/>
                      <a:lumOff val="25000"/>
                    </a:schemeClr>
                  </a:solidFill>
                </a:rPr>
                <a:t>D</a:t>
              </a:r>
              <a:endParaRPr lang="ko-KR" altLang="en-US" sz="2000" b="1" dirty="0">
                <a:solidFill>
                  <a:schemeClr val="tx1">
                    <a:lumMod val="75000"/>
                    <a:lumOff val="25000"/>
                  </a:schemeClr>
                </a:solidFill>
              </a:endParaRPr>
            </a:p>
          </p:txBody>
        </p:sp>
      </p:grpSp>
    </p:spTree>
    <p:extLst>
      <p:ext uri="{BB962C8B-B14F-4D97-AF65-F5344CB8AC3E}">
        <p14:creationId xmlns:p14="http://schemas.microsoft.com/office/powerpoint/2010/main" val="1891802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rapezoid 24">
            <a:extLst>
              <a:ext uri="{FF2B5EF4-FFF2-40B4-BE49-F238E27FC236}">
                <a16:creationId xmlns:a16="http://schemas.microsoft.com/office/drawing/2014/main" id="{4D1F2B70-3483-43EB-A5B9-48B6586978F0}"/>
              </a:ext>
            </a:extLst>
          </p:cNvPr>
          <p:cNvSpPr>
            <a:spLocks noChangeAspect="1"/>
          </p:cNvSpPr>
          <p:nvPr/>
        </p:nvSpPr>
        <p:spPr>
          <a:xfrm rot="8369018">
            <a:off x="4215200" y="4240285"/>
            <a:ext cx="410470" cy="414380"/>
          </a:xfrm>
          <a:custGeom>
            <a:avLst/>
            <a:gdLst/>
            <a:ahLst/>
            <a:cxnLst/>
            <a:rect l="l" t="t" r="r" b="b"/>
            <a:pathLst>
              <a:path w="4411086" h="4453092">
                <a:moveTo>
                  <a:pt x="3095887" y="1153910"/>
                </a:moveTo>
                <a:cubicBezTo>
                  <a:pt x="3119009" y="1174647"/>
                  <a:pt x="3146597" y="1191685"/>
                  <a:pt x="3177861" y="1203446"/>
                </a:cubicBezTo>
                <a:cubicBezTo>
                  <a:pt x="3302917" y="1250492"/>
                  <a:pt x="3439398" y="1195315"/>
                  <a:pt x="3482703" y="1080205"/>
                </a:cubicBezTo>
                <a:cubicBezTo>
                  <a:pt x="3526008" y="965093"/>
                  <a:pt x="3459737" y="833641"/>
                  <a:pt x="3334683" y="786595"/>
                </a:cubicBezTo>
                <a:cubicBezTo>
                  <a:pt x="3209628" y="739549"/>
                  <a:pt x="3073147" y="794724"/>
                  <a:pt x="3029841" y="909836"/>
                </a:cubicBezTo>
                <a:cubicBezTo>
                  <a:pt x="2997363" y="996169"/>
                  <a:pt x="3026521" y="1091695"/>
                  <a:pt x="3095887" y="1153910"/>
                </a:cubicBezTo>
                <a:close/>
                <a:moveTo>
                  <a:pt x="3521423" y="1860548"/>
                </a:moveTo>
                <a:cubicBezTo>
                  <a:pt x="3544546" y="1881285"/>
                  <a:pt x="3572135" y="1898322"/>
                  <a:pt x="3603399" y="1910084"/>
                </a:cubicBezTo>
                <a:cubicBezTo>
                  <a:pt x="3728453" y="1957130"/>
                  <a:pt x="3864935" y="1901953"/>
                  <a:pt x="3908240" y="1786842"/>
                </a:cubicBezTo>
                <a:cubicBezTo>
                  <a:pt x="3951546" y="1671732"/>
                  <a:pt x="3885275" y="1540278"/>
                  <a:pt x="3760220" y="1493232"/>
                </a:cubicBezTo>
                <a:cubicBezTo>
                  <a:pt x="3635166" y="1446186"/>
                  <a:pt x="3498684" y="1501363"/>
                  <a:pt x="3455379" y="1616474"/>
                </a:cubicBezTo>
                <a:cubicBezTo>
                  <a:pt x="3422900" y="1702807"/>
                  <a:pt x="3452057" y="1798333"/>
                  <a:pt x="3521423" y="1860548"/>
                </a:cubicBezTo>
                <a:close/>
                <a:moveTo>
                  <a:pt x="3507502" y="2659088"/>
                </a:moveTo>
                <a:cubicBezTo>
                  <a:pt x="3530625" y="2679826"/>
                  <a:pt x="3558214" y="2696863"/>
                  <a:pt x="3589478" y="2708624"/>
                </a:cubicBezTo>
                <a:cubicBezTo>
                  <a:pt x="3714532" y="2755670"/>
                  <a:pt x="3851014" y="2700494"/>
                  <a:pt x="3894319" y="2585383"/>
                </a:cubicBezTo>
                <a:cubicBezTo>
                  <a:pt x="3937624" y="2470273"/>
                  <a:pt x="3871353" y="2338820"/>
                  <a:pt x="3746299" y="2291774"/>
                </a:cubicBezTo>
                <a:cubicBezTo>
                  <a:pt x="3621245" y="2244728"/>
                  <a:pt x="3484763" y="2299905"/>
                  <a:pt x="3441458" y="2415014"/>
                </a:cubicBezTo>
                <a:cubicBezTo>
                  <a:pt x="3408979" y="2501348"/>
                  <a:pt x="3438136" y="2596873"/>
                  <a:pt x="3507502" y="2659088"/>
                </a:cubicBezTo>
                <a:close/>
                <a:moveTo>
                  <a:pt x="2750047" y="3029987"/>
                </a:moveTo>
                <a:cubicBezTo>
                  <a:pt x="2773168" y="3050726"/>
                  <a:pt x="2800759" y="3067763"/>
                  <a:pt x="2832021" y="3079524"/>
                </a:cubicBezTo>
                <a:cubicBezTo>
                  <a:pt x="2957076" y="3126570"/>
                  <a:pt x="3093558" y="3071393"/>
                  <a:pt x="3136863" y="2956283"/>
                </a:cubicBezTo>
                <a:cubicBezTo>
                  <a:pt x="3180168" y="2841172"/>
                  <a:pt x="3113897" y="2709719"/>
                  <a:pt x="2988843" y="2662673"/>
                </a:cubicBezTo>
                <a:cubicBezTo>
                  <a:pt x="2863789" y="2615627"/>
                  <a:pt x="2727307" y="2670804"/>
                  <a:pt x="2684001" y="2785914"/>
                </a:cubicBezTo>
                <a:cubicBezTo>
                  <a:pt x="2651523" y="2872247"/>
                  <a:pt x="2680681" y="2967773"/>
                  <a:pt x="2750047" y="3029987"/>
                </a:cubicBezTo>
                <a:close/>
                <a:moveTo>
                  <a:pt x="1666926" y="2573567"/>
                </a:moveTo>
                <a:lnTo>
                  <a:pt x="1775047" y="423729"/>
                </a:lnTo>
                <a:lnTo>
                  <a:pt x="1991290" y="423729"/>
                </a:lnTo>
                <a:lnTo>
                  <a:pt x="2099411" y="2573567"/>
                </a:lnTo>
                <a:close/>
                <a:moveTo>
                  <a:pt x="1154974" y="2568578"/>
                </a:moveTo>
                <a:cubicBezTo>
                  <a:pt x="1178096" y="2589317"/>
                  <a:pt x="1205685" y="2606354"/>
                  <a:pt x="1236949" y="2618115"/>
                </a:cubicBezTo>
                <a:cubicBezTo>
                  <a:pt x="1362003" y="2665161"/>
                  <a:pt x="1498485" y="2609985"/>
                  <a:pt x="1541790" y="2494874"/>
                </a:cubicBezTo>
                <a:cubicBezTo>
                  <a:pt x="1585096" y="2379763"/>
                  <a:pt x="1518825" y="2248310"/>
                  <a:pt x="1393770" y="2201264"/>
                </a:cubicBezTo>
                <a:cubicBezTo>
                  <a:pt x="1268716" y="2154218"/>
                  <a:pt x="1132234" y="2209394"/>
                  <a:pt x="1088929" y="2324505"/>
                </a:cubicBezTo>
                <a:cubicBezTo>
                  <a:pt x="1056450" y="2410839"/>
                  <a:pt x="1085608" y="2506364"/>
                  <a:pt x="1154974" y="2568578"/>
                </a:cubicBezTo>
                <a:close/>
                <a:moveTo>
                  <a:pt x="1811301" y="3132571"/>
                </a:moveTo>
                <a:lnTo>
                  <a:pt x="1704026" y="2663196"/>
                </a:lnTo>
                <a:lnTo>
                  <a:pt x="2117930" y="2682436"/>
                </a:lnTo>
                <a:lnTo>
                  <a:pt x="1967575" y="3139835"/>
                </a:lnTo>
                <a:close/>
                <a:moveTo>
                  <a:pt x="474734" y="2026084"/>
                </a:moveTo>
                <a:cubicBezTo>
                  <a:pt x="497856" y="2046823"/>
                  <a:pt x="525445" y="2063859"/>
                  <a:pt x="556709" y="2075621"/>
                </a:cubicBezTo>
                <a:cubicBezTo>
                  <a:pt x="681763" y="2122667"/>
                  <a:pt x="818245" y="2067490"/>
                  <a:pt x="861550" y="1952380"/>
                </a:cubicBezTo>
                <a:cubicBezTo>
                  <a:pt x="904855" y="1837269"/>
                  <a:pt x="838584" y="1705816"/>
                  <a:pt x="713530" y="1658770"/>
                </a:cubicBezTo>
                <a:cubicBezTo>
                  <a:pt x="588476" y="1611724"/>
                  <a:pt x="451994" y="1666900"/>
                  <a:pt x="408689" y="1782011"/>
                </a:cubicBezTo>
                <a:cubicBezTo>
                  <a:pt x="376210" y="1868344"/>
                  <a:pt x="405367" y="1963870"/>
                  <a:pt x="474734" y="2026084"/>
                </a:cubicBezTo>
                <a:close/>
                <a:moveTo>
                  <a:pt x="470005" y="2517620"/>
                </a:moveTo>
                <a:cubicBezTo>
                  <a:pt x="142796" y="2243059"/>
                  <a:pt x="-69074" y="1913805"/>
                  <a:pt x="20698" y="1573981"/>
                </a:cubicBezTo>
                <a:cubicBezTo>
                  <a:pt x="290062" y="677171"/>
                  <a:pt x="1131284" y="1373424"/>
                  <a:pt x="1417683" y="1157395"/>
                </a:cubicBezTo>
                <a:cubicBezTo>
                  <a:pt x="1704082" y="941367"/>
                  <a:pt x="795764" y="512391"/>
                  <a:pt x="1486994" y="164947"/>
                </a:cubicBezTo>
                <a:cubicBezTo>
                  <a:pt x="1963635" y="-91969"/>
                  <a:pt x="2301495" y="-33140"/>
                  <a:pt x="2924035" y="233397"/>
                </a:cubicBezTo>
                <a:cubicBezTo>
                  <a:pt x="3546575" y="499935"/>
                  <a:pt x="4682373" y="1460700"/>
                  <a:pt x="4352060" y="2410274"/>
                </a:cubicBezTo>
                <a:cubicBezTo>
                  <a:pt x="4055563" y="3262631"/>
                  <a:pt x="2903863" y="3342769"/>
                  <a:pt x="2149143" y="3248705"/>
                </a:cubicBezTo>
                <a:cubicBezTo>
                  <a:pt x="2120485" y="3221681"/>
                  <a:pt x="2088781" y="3200633"/>
                  <a:pt x="2056697" y="3184977"/>
                </a:cubicBezTo>
                <a:lnTo>
                  <a:pt x="2029525" y="3174239"/>
                </a:lnTo>
                <a:lnTo>
                  <a:pt x="2074465" y="2961096"/>
                </a:lnTo>
                <a:cubicBezTo>
                  <a:pt x="2174448" y="2968058"/>
                  <a:pt x="2268303" y="2914369"/>
                  <a:pt x="2302852" y="2822534"/>
                </a:cubicBezTo>
                <a:cubicBezTo>
                  <a:pt x="2344980" y="2710550"/>
                  <a:pt x="2283405" y="2583099"/>
                  <a:pt x="2164586" y="2533664"/>
                </a:cubicBezTo>
                <a:lnTo>
                  <a:pt x="2177079" y="2474412"/>
                </a:lnTo>
                <a:lnTo>
                  <a:pt x="2181423" y="2474420"/>
                </a:lnTo>
                <a:lnTo>
                  <a:pt x="2180348" y="2458905"/>
                </a:lnTo>
                <a:lnTo>
                  <a:pt x="2183345" y="2444691"/>
                </a:lnTo>
                <a:lnTo>
                  <a:pt x="2179364" y="2444684"/>
                </a:lnTo>
                <a:lnTo>
                  <a:pt x="2069296" y="855315"/>
                </a:lnTo>
                <a:cubicBezTo>
                  <a:pt x="2264713" y="815272"/>
                  <a:pt x="2400776" y="670372"/>
                  <a:pt x="2376696" y="524656"/>
                </a:cubicBezTo>
                <a:cubicBezTo>
                  <a:pt x="2351678" y="373263"/>
                  <a:pt x="2163271" y="278317"/>
                  <a:pt x="1955875" y="312591"/>
                </a:cubicBezTo>
                <a:cubicBezTo>
                  <a:pt x="1748480" y="346862"/>
                  <a:pt x="1600634" y="497374"/>
                  <a:pt x="1625652" y="648768"/>
                </a:cubicBezTo>
                <a:cubicBezTo>
                  <a:pt x="1635034" y="705540"/>
                  <a:pt x="1667392" y="754373"/>
                  <a:pt x="1715112" y="791433"/>
                </a:cubicBezTo>
                <a:lnTo>
                  <a:pt x="1728511" y="799403"/>
                </a:lnTo>
                <a:lnTo>
                  <a:pt x="1608970" y="2443607"/>
                </a:lnTo>
                <a:lnTo>
                  <a:pt x="1608731" y="2443607"/>
                </a:lnTo>
                <a:lnTo>
                  <a:pt x="1608909" y="2444461"/>
                </a:lnTo>
                <a:lnTo>
                  <a:pt x="1606809" y="2473335"/>
                </a:lnTo>
                <a:lnTo>
                  <a:pt x="1614885" y="2473351"/>
                </a:lnTo>
                <a:lnTo>
                  <a:pt x="1760460" y="3176931"/>
                </a:lnTo>
                <a:cubicBezTo>
                  <a:pt x="1363839" y="3071567"/>
                  <a:pt x="842276" y="2829991"/>
                  <a:pt x="470005" y="2517620"/>
                </a:cubicBezTo>
                <a:close/>
                <a:moveTo>
                  <a:pt x="1703651" y="4144665"/>
                </a:moveTo>
                <a:cubicBezTo>
                  <a:pt x="1692426" y="4135382"/>
                  <a:pt x="1682479" y="4126471"/>
                  <a:pt x="1673433" y="4117764"/>
                </a:cubicBezTo>
                <a:cubicBezTo>
                  <a:pt x="1630012" y="4075967"/>
                  <a:pt x="1607344" y="4038835"/>
                  <a:pt x="1563711" y="3987474"/>
                </a:cubicBezTo>
                <a:cubicBezTo>
                  <a:pt x="1428119" y="3754817"/>
                  <a:pt x="1459551" y="3514918"/>
                  <a:pt x="1577437" y="3369529"/>
                </a:cubicBezTo>
                <a:cubicBezTo>
                  <a:pt x="1695323" y="3224139"/>
                  <a:pt x="1812160" y="3189516"/>
                  <a:pt x="1943877" y="3254126"/>
                </a:cubicBezTo>
                <a:cubicBezTo>
                  <a:pt x="2075594" y="3318736"/>
                  <a:pt x="2201944" y="3486346"/>
                  <a:pt x="2150195" y="3720844"/>
                </a:cubicBezTo>
                <a:cubicBezTo>
                  <a:pt x="2053054" y="4010881"/>
                  <a:pt x="2046121" y="3999957"/>
                  <a:pt x="2256634" y="4453092"/>
                </a:cubicBezTo>
                <a:cubicBezTo>
                  <a:pt x="1923422" y="4292924"/>
                  <a:pt x="1782225" y="4209649"/>
                  <a:pt x="1703651" y="414466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4" name="Oval 21">
            <a:extLst>
              <a:ext uri="{FF2B5EF4-FFF2-40B4-BE49-F238E27FC236}">
                <a16:creationId xmlns:a16="http://schemas.microsoft.com/office/drawing/2014/main" id="{7A53E0E9-E754-4A2A-8AC6-60E1EBD722C2}"/>
              </a:ext>
            </a:extLst>
          </p:cNvPr>
          <p:cNvSpPr>
            <a:spLocks noChangeAspect="1"/>
          </p:cNvSpPr>
          <p:nvPr/>
        </p:nvSpPr>
        <p:spPr>
          <a:xfrm>
            <a:off x="5181842" y="3344945"/>
            <a:ext cx="425281" cy="372728"/>
          </a:xfrm>
          <a:custGeom>
            <a:avLst/>
            <a:gdLst/>
            <a:ahLst/>
            <a:cxnLst/>
            <a:rect l="l" t="t" r="r" b="b"/>
            <a:pathLst>
              <a:path w="4088377" h="3321003">
                <a:moveTo>
                  <a:pt x="1365628" y="1622218"/>
                </a:moveTo>
                <a:cubicBezTo>
                  <a:pt x="1121373" y="1556771"/>
                  <a:pt x="870309" y="1701722"/>
                  <a:pt x="804861" y="1945977"/>
                </a:cubicBezTo>
                <a:cubicBezTo>
                  <a:pt x="739413" y="2190232"/>
                  <a:pt x="884365" y="2441296"/>
                  <a:pt x="1128620" y="2506744"/>
                </a:cubicBezTo>
                <a:cubicBezTo>
                  <a:pt x="1372875" y="2572191"/>
                  <a:pt x="1623939" y="2427240"/>
                  <a:pt x="1689387" y="2182985"/>
                </a:cubicBezTo>
                <a:cubicBezTo>
                  <a:pt x="1754835" y="1938730"/>
                  <a:pt x="1609883" y="1687666"/>
                  <a:pt x="1365628" y="1622218"/>
                </a:cubicBezTo>
                <a:close/>
                <a:moveTo>
                  <a:pt x="1447099" y="1318163"/>
                </a:moveTo>
                <a:cubicBezTo>
                  <a:pt x="1859279" y="1428606"/>
                  <a:pt x="2103885" y="1852277"/>
                  <a:pt x="1993442" y="2264456"/>
                </a:cubicBezTo>
                <a:cubicBezTo>
                  <a:pt x="1882999" y="2676636"/>
                  <a:pt x="1459328" y="2921242"/>
                  <a:pt x="1047149" y="2810799"/>
                </a:cubicBezTo>
                <a:cubicBezTo>
                  <a:pt x="634969" y="2700356"/>
                  <a:pt x="390363" y="2276685"/>
                  <a:pt x="500806" y="1864505"/>
                </a:cubicBezTo>
                <a:cubicBezTo>
                  <a:pt x="611249" y="1452326"/>
                  <a:pt x="1034920" y="1207720"/>
                  <a:pt x="1447099" y="1318163"/>
                </a:cubicBezTo>
                <a:close/>
                <a:moveTo>
                  <a:pt x="1476725" y="1207597"/>
                </a:moveTo>
                <a:cubicBezTo>
                  <a:pt x="1003481" y="1080792"/>
                  <a:pt x="517045" y="1361635"/>
                  <a:pt x="390240" y="1834879"/>
                </a:cubicBezTo>
                <a:cubicBezTo>
                  <a:pt x="263435" y="2308124"/>
                  <a:pt x="544279" y="2794559"/>
                  <a:pt x="1017523" y="2921365"/>
                </a:cubicBezTo>
                <a:cubicBezTo>
                  <a:pt x="1490767" y="3048170"/>
                  <a:pt x="1977202" y="2767326"/>
                  <a:pt x="2104008" y="2294082"/>
                </a:cubicBezTo>
                <a:cubicBezTo>
                  <a:pt x="2230813" y="1820838"/>
                  <a:pt x="1949969" y="1334403"/>
                  <a:pt x="1476725" y="1207597"/>
                </a:cubicBezTo>
                <a:close/>
                <a:moveTo>
                  <a:pt x="3290290" y="1590224"/>
                </a:moveTo>
                <a:cubicBezTo>
                  <a:pt x="3269727" y="1586016"/>
                  <a:pt x="3248437" y="1583806"/>
                  <a:pt x="3226630" y="1583806"/>
                </a:cubicBezTo>
                <a:cubicBezTo>
                  <a:pt x="3052179" y="1583806"/>
                  <a:pt x="2910758" y="1725227"/>
                  <a:pt x="2910758" y="1899678"/>
                </a:cubicBezTo>
                <a:cubicBezTo>
                  <a:pt x="2910758" y="2074130"/>
                  <a:pt x="3052179" y="2215551"/>
                  <a:pt x="3226630" y="2215550"/>
                </a:cubicBezTo>
                <a:cubicBezTo>
                  <a:pt x="3401082" y="2215551"/>
                  <a:pt x="3542503" y="2074130"/>
                  <a:pt x="3542502" y="1899678"/>
                </a:cubicBezTo>
                <a:cubicBezTo>
                  <a:pt x="3542503" y="1747033"/>
                  <a:pt x="3434228" y="1619677"/>
                  <a:pt x="3290290" y="1590224"/>
                </a:cubicBezTo>
                <a:close/>
                <a:moveTo>
                  <a:pt x="3334055" y="1377473"/>
                </a:moveTo>
                <a:cubicBezTo>
                  <a:pt x="3576950" y="1427177"/>
                  <a:pt x="3759665" y="1642090"/>
                  <a:pt x="3759665" y="1899678"/>
                </a:cubicBezTo>
                <a:cubicBezTo>
                  <a:pt x="3759665" y="2194064"/>
                  <a:pt x="3521017" y="2432713"/>
                  <a:pt x="3226630" y="2432713"/>
                </a:cubicBezTo>
                <a:cubicBezTo>
                  <a:pt x="2932244" y="2432712"/>
                  <a:pt x="2693596" y="2194065"/>
                  <a:pt x="2693596" y="1899678"/>
                </a:cubicBezTo>
                <a:cubicBezTo>
                  <a:pt x="2693596" y="1605292"/>
                  <a:pt x="2932244" y="1366644"/>
                  <a:pt x="3226630" y="1366644"/>
                </a:cubicBezTo>
                <a:cubicBezTo>
                  <a:pt x="3263429" y="1366644"/>
                  <a:pt x="3299356" y="1370373"/>
                  <a:pt x="3334055" y="1377473"/>
                </a:cubicBezTo>
                <a:close/>
                <a:moveTo>
                  <a:pt x="1391137" y="789478"/>
                </a:moveTo>
                <a:lnTo>
                  <a:pt x="1759910" y="888290"/>
                </a:lnTo>
                <a:lnTo>
                  <a:pt x="1754625" y="1202375"/>
                </a:lnTo>
                <a:lnTo>
                  <a:pt x="1744979" y="1199790"/>
                </a:lnTo>
                <a:cubicBezTo>
                  <a:pt x="1823578" y="1244024"/>
                  <a:pt x="1894617" y="1298265"/>
                  <a:pt x="1954704" y="1362586"/>
                </a:cubicBezTo>
                <a:lnTo>
                  <a:pt x="2234317" y="1293059"/>
                </a:lnTo>
                <a:lnTo>
                  <a:pt x="2413554" y="1630152"/>
                </a:lnTo>
                <a:lnTo>
                  <a:pt x="2214321" y="1809770"/>
                </a:lnTo>
                <a:cubicBezTo>
                  <a:pt x="2239296" y="1900740"/>
                  <a:pt x="2251067" y="1995997"/>
                  <a:pt x="2246841" y="2092825"/>
                </a:cubicBezTo>
                <a:lnTo>
                  <a:pt x="2495698" y="2230974"/>
                </a:lnTo>
                <a:lnTo>
                  <a:pt x="2396885" y="2599747"/>
                </a:lnTo>
                <a:lnTo>
                  <a:pt x="2094912" y="2594668"/>
                </a:lnTo>
                <a:cubicBezTo>
                  <a:pt x="2056732" y="2658461"/>
                  <a:pt x="2010475" y="2715996"/>
                  <a:pt x="1958644" y="2767359"/>
                </a:cubicBezTo>
                <a:lnTo>
                  <a:pt x="2057814" y="3026193"/>
                </a:lnTo>
                <a:lnTo>
                  <a:pt x="1745078" y="3245174"/>
                </a:lnTo>
                <a:lnTo>
                  <a:pt x="1507869" y="3039237"/>
                </a:lnTo>
                <a:lnTo>
                  <a:pt x="1536736" y="3019025"/>
                </a:lnTo>
                <a:cubicBezTo>
                  <a:pt x="1445878" y="3048429"/>
                  <a:pt x="1349798" y="3062567"/>
                  <a:pt x="1251837" y="3062021"/>
                </a:cubicBezTo>
                <a:lnTo>
                  <a:pt x="1108065" y="3321003"/>
                </a:lnTo>
                <a:lnTo>
                  <a:pt x="739291" y="3222191"/>
                </a:lnTo>
                <a:lnTo>
                  <a:pt x="744274" y="2926021"/>
                </a:lnTo>
                <a:cubicBezTo>
                  <a:pt x="666128" y="2881484"/>
                  <a:pt x="595548" y="2827017"/>
                  <a:pt x="535891" y="2762576"/>
                </a:cubicBezTo>
                <a:lnTo>
                  <a:pt x="540671" y="2772825"/>
                </a:lnTo>
                <a:lnTo>
                  <a:pt x="232276" y="2832568"/>
                </a:lnTo>
                <a:lnTo>
                  <a:pt x="70927" y="2486556"/>
                </a:lnTo>
                <a:lnTo>
                  <a:pt x="279495" y="2317444"/>
                </a:lnTo>
                <a:cubicBezTo>
                  <a:pt x="257233" y="2235849"/>
                  <a:pt x="245603" y="2150814"/>
                  <a:pt x="245586" y="2064274"/>
                </a:cubicBezTo>
                <a:lnTo>
                  <a:pt x="0" y="1927940"/>
                </a:lnTo>
                <a:lnTo>
                  <a:pt x="98812" y="1559167"/>
                </a:lnTo>
                <a:lnTo>
                  <a:pt x="380240" y="1563901"/>
                </a:lnTo>
                <a:cubicBezTo>
                  <a:pt x="418421" y="1496524"/>
                  <a:pt x="464524" y="1435092"/>
                  <a:pt x="516679" y="1380105"/>
                </a:cubicBezTo>
                <a:lnTo>
                  <a:pt x="422419" y="1089378"/>
                </a:lnTo>
                <a:lnTo>
                  <a:pt x="746189" y="887063"/>
                </a:lnTo>
                <a:lnTo>
                  <a:pt x="972292" y="1105134"/>
                </a:lnTo>
                <a:lnTo>
                  <a:pt x="970019" y="1106554"/>
                </a:lnTo>
                <a:cubicBezTo>
                  <a:pt x="1058903" y="1078586"/>
                  <a:pt x="1152743" y="1065659"/>
                  <a:pt x="1248316" y="1066709"/>
                </a:cubicBezTo>
                <a:lnTo>
                  <a:pt x="1238669" y="1064125"/>
                </a:lnTo>
                <a:close/>
                <a:moveTo>
                  <a:pt x="3349970" y="1300109"/>
                </a:moveTo>
                <a:cubicBezTo>
                  <a:pt x="3310130" y="1291957"/>
                  <a:pt x="3268880" y="1287676"/>
                  <a:pt x="3226630" y="1287676"/>
                </a:cubicBezTo>
                <a:cubicBezTo>
                  <a:pt x="2888631" y="1287676"/>
                  <a:pt x="2614628" y="1561679"/>
                  <a:pt x="2614628" y="1899678"/>
                </a:cubicBezTo>
                <a:cubicBezTo>
                  <a:pt x="2614628" y="2237678"/>
                  <a:pt x="2888630" y="2511680"/>
                  <a:pt x="3226630" y="2511681"/>
                </a:cubicBezTo>
                <a:cubicBezTo>
                  <a:pt x="3564630" y="2511681"/>
                  <a:pt x="3838633" y="2237678"/>
                  <a:pt x="3838633" y="1899678"/>
                </a:cubicBezTo>
                <a:cubicBezTo>
                  <a:pt x="3838632" y="1603928"/>
                  <a:pt x="3628849" y="1357176"/>
                  <a:pt x="3349970" y="1300109"/>
                </a:cubicBezTo>
                <a:close/>
                <a:moveTo>
                  <a:pt x="3358324" y="1024334"/>
                </a:moveTo>
                <a:lnTo>
                  <a:pt x="3410883" y="1234575"/>
                </a:lnTo>
                <a:lnTo>
                  <a:pt x="3403994" y="1234575"/>
                </a:lnTo>
                <a:cubicBezTo>
                  <a:pt x="3464268" y="1250018"/>
                  <a:pt x="3521292" y="1273478"/>
                  <a:pt x="3572818" y="1305612"/>
                </a:cubicBezTo>
                <a:lnTo>
                  <a:pt x="3746730" y="1209354"/>
                </a:lnTo>
                <a:lnTo>
                  <a:pt x="3926358" y="1401981"/>
                </a:lnTo>
                <a:lnTo>
                  <a:pt x="3825667" y="1557247"/>
                </a:lnTo>
                <a:cubicBezTo>
                  <a:pt x="3858552" y="1613408"/>
                  <a:pt x="3883404" y="1674784"/>
                  <a:pt x="3897877" y="1740062"/>
                </a:cubicBezTo>
                <a:lnTo>
                  <a:pt x="4088377" y="1787686"/>
                </a:lnTo>
                <a:lnTo>
                  <a:pt x="4088377" y="2051071"/>
                </a:lnTo>
                <a:lnTo>
                  <a:pt x="3886243" y="2101605"/>
                </a:lnTo>
                <a:cubicBezTo>
                  <a:pt x="3872191" y="2150933"/>
                  <a:pt x="3851639" y="2197531"/>
                  <a:pt x="3826272" y="2241013"/>
                </a:cubicBezTo>
                <a:lnTo>
                  <a:pt x="3938572" y="2395786"/>
                </a:lnTo>
                <a:lnTo>
                  <a:pt x="3769272" y="2597551"/>
                </a:lnTo>
                <a:lnTo>
                  <a:pt x="3574432" y="2502674"/>
                </a:lnTo>
                <a:lnTo>
                  <a:pt x="3590059" y="2484050"/>
                </a:lnTo>
                <a:cubicBezTo>
                  <a:pt x="3534764" y="2519868"/>
                  <a:pt x="3473263" y="2546445"/>
                  <a:pt x="3407886" y="2563572"/>
                </a:cubicBezTo>
                <a:lnTo>
                  <a:pt x="3358323" y="2761823"/>
                </a:lnTo>
                <a:lnTo>
                  <a:pt x="3094938" y="2761823"/>
                </a:lnTo>
                <a:lnTo>
                  <a:pt x="3045375" y="2563574"/>
                </a:lnTo>
                <a:cubicBezTo>
                  <a:pt x="2985349" y="2547848"/>
                  <a:pt x="2928591" y="2524155"/>
                  <a:pt x="2877330" y="2491865"/>
                </a:cubicBezTo>
                <a:lnTo>
                  <a:pt x="2882346" y="2497841"/>
                </a:lnTo>
                <a:lnTo>
                  <a:pt x="2687507" y="2592718"/>
                </a:lnTo>
                <a:lnTo>
                  <a:pt x="2518206" y="2390954"/>
                </a:lnTo>
                <a:lnTo>
                  <a:pt x="2626994" y="2241021"/>
                </a:lnTo>
                <a:cubicBezTo>
                  <a:pt x="2597591" y="2190623"/>
                  <a:pt x="2574657" y="2136035"/>
                  <a:pt x="2559194" y="2078370"/>
                </a:cubicBezTo>
                <a:lnTo>
                  <a:pt x="2371198" y="2031371"/>
                </a:lnTo>
                <a:lnTo>
                  <a:pt x="2371198" y="1767986"/>
                </a:lnTo>
                <a:lnTo>
                  <a:pt x="2559579" y="1720890"/>
                </a:lnTo>
                <a:cubicBezTo>
                  <a:pt x="2572992" y="1669175"/>
                  <a:pt x="2592745" y="1620006"/>
                  <a:pt x="2617681" y="1574051"/>
                </a:cubicBezTo>
                <a:lnTo>
                  <a:pt x="2502958" y="1397149"/>
                </a:lnTo>
                <a:lnTo>
                  <a:pt x="2682587" y="1204520"/>
                </a:lnTo>
                <a:lnTo>
                  <a:pt x="2872193" y="1309466"/>
                </a:lnTo>
                <a:lnTo>
                  <a:pt x="2870932" y="1310818"/>
                </a:lnTo>
                <a:cubicBezTo>
                  <a:pt x="2925169" y="1276310"/>
                  <a:pt x="2985393" y="1250941"/>
                  <a:pt x="3049268" y="1234575"/>
                </a:cubicBezTo>
                <a:lnTo>
                  <a:pt x="3042378" y="1234576"/>
                </a:lnTo>
                <a:lnTo>
                  <a:pt x="3094939" y="1024334"/>
                </a:lnTo>
                <a:close/>
                <a:moveTo>
                  <a:pt x="2786480" y="402820"/>
                </a:moveTo>
                <a:cubicBezTo>
                  <a:pt x="2745900" y="389943"/>
                  <a:pt x="2701172" y="388627"/>
                  <a:pt x="2657264" y="401580"/>
                </a:cubicBezTo>
                <a:cubicBezTo>
                  <a:pt x="2540176" y="436121"/>
                  <a:pt x="2473258" y="559041"/>
                  <a:pt x="2507800" y="676128"/>
                </a:cubicBezTo>
                <a:cubicBezTo>
                  <a:pt x="2542340" y="793216"/>
                  <a:pt x="2665260" y="860133"/>
                  <a:pt x="2782348" y="825592"/>
                </a:cubicBezTo>
                <a:cubicBezTo>
                  <a:pt x="2899435" y="791051"/>
                  <a:pt x="2966353" y="668132"/>
                  <a:pt x="2931812" y="551045"/>
                </a:cubicBezTo>
                <a:cubicBezTo>
                  <a:pt x="2910223" y="477864"/>
                  <a:pt x="2854113" y="424282"/>
                  <a:pt x="2786480" y="402820"/>
                </a:cubicBezTo>
                <a:close/>
                <a:moveTo>
                  <a:pt x="2932202" y="47278"/>
                </a:moveTo>
                <a:lnTo>
                  <a:pt x="3090904" y="140999"/>
                </a:lnTo>
                <a:lnTo>
                  <a:pt x="3054065" y="265147"/>
                </a:lnTo>
                <a:cubicBezTo>
                  <a:pt x="3087256" y="296329"/>
                  <a:pt x="3116089" y="332603"/>
                  <a:pt x="3138727" y="373550"/>
                </a:cubicBezTo>
                <a:lnTo>
                  <a:pt x="3276016" y="367796"/>
                </a:lnTo>
                <a:lnTo>
                  <a:pt x="3328165" y="544574"/>
                </a:lnTo>
                <a:lnTo>
                  <a:pt x="3202503" y="618514"/>
                </a:lnTo>
                <a:cubicBezTo>
                  <a:pt x="3202838" y="654403"/>
                  <a:pt x="3198271" y="689748"/>
                  <a:pt x="3189855" y="723955"/>
                </a:cubicBezTo>
                <a:lnTo>
                  <a:pt x="3295873" y="805599"/>
                </a:lnTo>
                <a:lnTo>
                  <a:pt x="3222192" y="974540"/>
                </a:lnTo>
                <a:lnTo>
                  <a:pt x="3072634" y="949439"/>
                </a:lnTo>
                <a:lnTo>
                  <a:pt x="3079435" y="933845"/>
                </a:lnTo>
                <a:cubicBezTo>
                  <a:pt x="3049413" y="968833"/>
                  <a:pt x="3013398" y="998848"/>
                  <a:pt x="2972910" y="1023288"/>
                </a:cubicBezTo>
                <a:lnTo>
                  <a:pt x="2978897" y="1166163"/>
                </a:lnTo>
                <a:lnTo>
                  <a:pt x="2802119" y="1218312"/>
                </a:lnTo>
                <a:lnTo>
                  <a:pt x="2729602" y="1095065"/>
                </a:lnTo>
                <a:cubicBezTo>
                  <a:pt x="2686199" y="1096396"/>
                  <a:pt x="2643414" y="1091732"/>
                  <a:pt x="2602615" y="1080209"/>
                </a:cubicBezTo>
                <a:lnTo>
                  <a:pt x="2607165" y="1083226"/>
                </a:lnTo>
                <a:lnTo>
                  <a:pt x="2495179" y="1185484"/>
                </a:lnTo>
                <a:lnTo>
                  <a:pt x="2341599" y="1083585"/>
                </a:lnTo>
                <a:lnTo>
                  <a:pt x="2384929" y="961414"/>
                </a:lnTo>
                <a:cubicBezTo>
                  <a:pt x="2355215" y="933409"/>
                  <a:pt x="2329015" y="901312"/>
                  <a:pt x="2307218" y="865670"/>
                </a:cubicBezTo>
                <a:lnTo>
                  <a:pt x="2171734" y="871348"/>
                </a:lnTo>
                <a:lnTo>
                  <a:pt x="2119584" y="694571"/>
                </a:lnTo>
                <a:lnTo>
                  <a:pt x="2236697" y="625662"/>
                </a:lnTo>
                <a:cubicBezTo>
                  <a:pt x="2235459" y="588297"/>
                  <a:pt x="2238982" y="551385"/>
                  <a:pt x="2246620" y="515603"/>
                </a:cubicBezTo>
                <a:lnTo>
                  <a:pt x="2134594" y="419585"/>
                </a:lnTo>
                <a:lnTo>
                  <a:pt x="2217016" y="254732"/>
                </a:lnTo>
                <a:lnTo>
                  <a:pt x="2365055" y="287627"/>
                </a:lnTo>
                <a:lnTo>
                  <a:pt x="2364476" y="288784"/>
                </a:lnTo>
                <a:cubicBezTo>
                  <a:pt x="2394046" y="254885"/>
                  <a:pt x="2429444" y="225933"/>
                  <a:pt x="2469075" y="202302"/>
                </a:cubicBezTo>
                <a:lnTo>
                  <a:pt x="2464452" y="203666"/>
                </a:lnTo>
                <a:lnTo>
                  <a:pt x="2458102" y="52150"/>
                </a:lnTo>
                <a:lnTo>
                  <a:pt x="2634880" y="0"/>
                </a:lnTo>
                <a:lnTo>
                  <a:pt x="2711784" y="130703"/>
                </a:lnTo>
                <a:lnTo>
                  <a:pt x="2707159" y="132067"/>
                </a:lnTo>
                <a:cubicBezTo>
                  <a:pt x="2750672" y="130497"/>
                  <a:pt x="2793590" y="134953"/>
                  <a:pt x="2834535" y="14631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75" name="Freeform: Shape 74">
            <a:extLst>
              <a:ext uri="{FF2B5EF4-FFF2-40B4-BE49-F238E27FC236}">
                <a16:creationId xmlns:a16="http://schemas.microsoft.com/office/drawing/2014/main" id="{2B102FE8-BA0E-4EB0-A64D-84549CB4AF46}"/>
              </a:ext>
            </a:extLst>
          </p:cNvPr>
          <p:cNvSpPr/>
          <p:nvPr/>
        </p:nvSpPr>
        <p:spPr>
          <a:xfrm rot="5400000">
            <a:off x="7642674" y="4398956"/>
            <a:ext cx="286823" cy="287246"/>
          </a:xfrm>
          <a:custGeom>
            <a:avLst/>
            <a:gdLst>
              <a:gd name="connsiteX0" fmla="*/ 42 w 721442"/>
              <a:gd name="connsiteY0" fmla="*/ 522852 h 722507"/>
              <a:gd name="connsiteX1" fmla="*/ 5857 w 721442"/>
              <a:gd name="connsiteY1" fmla="*/ 47329 h 722507"/>
              <a:gd name="connsiteX2" fmla="*/ 53185 w 721442"/>
              <a:gd name="connsiteY2" fmla="*/ 0 h 722507"/>
              <a:gd name="connsiteX3" fmla="*/ 102932 w 721442"/>
              <a:gd name="connsiteY3" fmla="*/ 0 h 722507"/>
              <a:gd name="connsiteX4" fmla="*/ 150260 w 721442"/>
              <a:gd name="connsiteY4" fmla="*/ 47329 h 722507"/>
              <a:gd name="connsiteX5" fmla="*/ 148891 w 721442"/>
              <a:gd name="connsiteY5" fmla="*/ 154199 h 722507"/>
              <a:gd name="connsiteX6" fmla="*/ 148407 w 721442"/>
              <a:gd name="connsiteY6" fmla="*/ 182723 h 722507"/>
              <a:gd name="connsiteX7" fmla="*/ 331751 w 721442"/>
              <a:gd name="connsiteY7" fmla="*/ 177508 h 722507"/>
              <a:gd name="connsiteX8" fmla="*/ 527686 w 721442"/>
              <a:gd name="connsiteY8" fmla="*/ 167574 h 722507"/>
              <a:gd name="connsiteX9" fmla="*/ 467883 w 721442"/>
              <a:gd name="connsiteY9" fmla="*/ 53046 h 722507"/>
              <a:gd name="connsiteX10" fmla="*/ 721421 w 721442"/>
              <a:gd name="connsiteY10" fmla="*/ 129085 h 722507"/>
              <a:gd name="connsiteX11" fmla="*/ 547357 w 721442"/>
              <a:gd name="connsiteY11" fmla="*/ 287593 h 722507"/>
              <a:gd name="connsiteX12" fmla="*/ 146593 w 721442"/>
              <a:gd name="connsiteY12" fmla="*/ 294469 h 722507"/>
              <a:gd name="connsiteX13" fmla="*/ 146309 w 721442"/>
              <a:gd name="connsiteY13" fmla="*/ 312824 h 722507"/>
              <a:gd name="connsiteX14" fmla="*/ 145796 w 721442"/>
              <a:gd name="connsiteY14" fmla="*/ 388895 h 722507"/>
              <a:gd name="connsiteX15" fmla="*/ 145887 w 721442"/>
              <a:gd name="connsiteY15" fmla="*/ 417641 h 722507"/>
              <a:gd name="connsiteX16" fmla="*/ 564076 w 721442"/>
              <a:gd name="connsiteY16" fmla="*/ 417641 h 722507"/>
              <a:gd name="connsiteX17" fmla="*/ 719692 w 721442"/>
              <a:gd name="connsiteY17" fmla="*/ 543229 h 722507"/>
              <a:gd name="connsiteX18" fmla="*/ 631765 w 721442"/>
              <a:gd name="connsiteY18" fmla="*/ 586638 h 722507"/>
              <a:gd name="connsiteX19" fmla="*/ 452578 w 721442"/>
              <a:gd name="connsiteY19" fmla="*/ 524866 h 722507"/>
              <a:gd name="connsiteX20" fmla="*/ 234716 w 721442"/>
              <a:gd name="connsiteY20" fmla="*/ 528410 h 722507"/>
              <a:gd name="connsiteX21" fmla="*/ 147934 w 721442"/>
              <a:gd name="connsiteY21" fmla="*/ 529997 h 722507"/>
              <a:gd name="connsiteX22" fmla="*/ 149842 w 721442"/>
              <a:gd name="connsiteY22" fmla="*/ 554392 h 722507"/>
              <a:gd name="connsiteX23" fmla="*/ 210351 w 721442"/>
              <a:gd name="connsiteY23" fmla="*/ 722507 h 722507"/>
              <a:gd name="connsiteX24" fmla="*/ 42 w 721442"/>
              <a:gd name="connsiteY24" fmla="*/ 522852 h 722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21442" h="722507">
                <a:moveTo>
                  <a:pt x="42" y="522852"/>
                </a:moveTo>
                <a:cubicBezTo>
                  <a:pt x="-605" y="350129"/>
                  <a:pt x="6503" y="220051"/>
                  <a:pt x="5857" y="47329"/>
                </a:cubicBezTo>
                <a:cubicBezTo>
                  <a:pt x="5857" y="21190"/>
                  <a:pt x="27046" y="0"/>
                  <a:pt x="53185" y="0"/>
                </a:cubicBezTo>
                <a:lnTo>
                  <a:pt x="102932" y="0"/>
                </a:lnTo>
                <a:cubicBezTo>
                  <a:pt x="129071" y="0"/>
                  <a:pt x="150260" y="21190"/>
                  <a:pt x="150260" y="47329"/>
                </a:cubicBezTo>
                <a:cubicBezTo>
                  <a:pt x="149853" y="88041"/>
                  <a:pt x="149377" y="122989"/>
                  <a:pt x="148891" y="154199"/>
                </a:cubicBezTo>
                <a:lnTo>
                  <a:pt x="148407" y="182723"/>
                </a:lnTo>
                <a:lnTo>
                  <a:pt x="331751" y="177508"/>
                </a:lnTo>
                <a:cubicBezTo>
                  <a:pt x="397063" y="175650"/>
                  <a:pt x="462374" y="173066"/>
                  <a:pt x="527686" y="167574"/>
                </a:cubicBezTo>
                <a:cubicBezTo>
                  <a:pt x="642817" y="145134"/>
                  <a:pt x="586782" y="11119"/>
                  <a:pt x="467883" y="53046"/>
                </a:cubicBezTo>
                <a:cubicBezTo>
                  <a:pt x="570547" y="-49115"/>
                  <a:pt x="723145" y="18126"/>
                  <a:pt x="721421" y="129085"/>
                </a:cubicBezTo>
                <a:cubicBezTo>
                  <a:pt x="720775" y="181200"/>
                  <a:pt x="734474" y="263637"/>
                  <a:pt x="547357" y="287593"/>
                </a:cubicBezTo>
                <a:lnTo>
                  <a:pt x="146593" y="294469"/>
                </a:lnTo>
                <a:lnTo>
                  <a:pt x="146309" y="312824"/>
                </a:lnTo>
                <a:cubicBezTo>
                  <a:pt x="146013" y="337190"/>
                  <a:pt x="145822" y="361872"/>
                  <a:pt x="145796" y="388895"/>
                </a:cubicBezTo>
                <a:lnTo>
                  <a:pt x="145887" y="417641"/>
                </a:lnTo>
                <a:lnTo>
                  <a:pt x="564076" y="417641"/>
                </a:lnTo>
                <a:cubicBezTo>
                  <a:pt x="676720" y="420465"/>
                  <a:pt x="718804" y="471343"/>
                  <a:pt x="719692" y="543229"/>
                </a:cubicBezTo>
                <a:cubicBezTo>
                  <a:pt x="721183" y="582376"/>
                  <a:pt x="690900" y="608290"/>
                  <a:pt x="631765" y="586638"/>
                </a:cubicBezTo>
                <a:cubicBezTo>
                  <a:pt x="553530" y="556303"/>
                  <a:pt x="540205" y="522675"/>
                  <a:pt x="452578" y="524866"/>
                </a:cubicBezTo>
                <a:cubicBezTo>
                  <a:pt x="380525" y="525785"/>
                  <a:pt x="322260" y="526811"/>
                  <a:pt x="234716" y="528410"/>
                </a:cubicBezTo>
                <a:lnTo>
                  <a:pt x="147934" y="529997"/>
                </a:lnTo>
                <a:lnTo>
                  <a:pt x="149842" y="554392"/>
                </a:lnTo>
                <a:cubicBezTo>
                  <a:pt x="166488" y="646104"/>
                  <a:pt x="240698" y="721838"/>
                  <a:pt x="210351" y="722507"/>
                </a:cubicBezTo>
                <a:cubicBezTo>
                  <a:pt x="126033" y="702477"/>
                  <a:pt x="1009" y="637864"/>
                  <a:pt x="42" y="52285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76" name="Frame 1">
            <a:extLst>
              <a:ext uri="{FF2B5EF4-FFF2-40B4-BE49-F238E27FC236}">
                <a16:creationId xmlns:a16="http://schemas.microsoft.com/office/drawing/2014/main" id="{2873BB4A-2BC0-4838-933B-88BDAD00D332}"/>
              </a:ext>
            </a:extLst>
          </p:cNvPr>
          <p:cNvSpPr/>
          <p:nvPr/>
        </p:nvSpPr>
        <p:spPr>
          <a:xfrm>
            <a:off x="6672946" y="3310564"/>
            <a:ext cx="298742" cy="403639"/>
          </a:xfrm>
          <a:custGeom>
            <a:avLst/>
            <a:gdLst/>
            <a:ahLst/>
            <a:cxnLst/>
            <a:rect l="l" t="t" r="r" b="b"/>
            <a:pathLst>
              <a:path w="2823581" h="3962432">
                <a:moveTo>
                  <a:pt x="1366785" y="3230945"/>
                </a:moveTo>
                <a:cubicBezTo>
                  <a:pt x="1292218" y="3230945"/>
                  <a:pt x="1231770" y="3291393"/>
                  <a:pt x="1231770" y="3365960"/>
                </a:cubicBezTo>
                <a:cubicBezTo>
                  <a:pt x="1231770" y="3440527"/>
                  <a:pt x="1292218" y="3500975"/>
                  <a:pt x="1366785" y="3500975"/>
                </a:cubicBezTo>
                <a:cubicBezTo>
                  <a:pt x="1441352" y="3500975"/>
                  <a:pt x="1501800" y="3440527"/>
                  <a:pt x="1501800" y="3365960"/>
                </a:cubicBezTo>
                <a:cubicBezTo>
                  <a:pt x="1501800" y="3291393"/>
                  <a:pt x="1441352" y="3230945"/>
                  <a:pt x="1366785" y="3230945"/>
                </a:cubicBezTo>
                <a:close/>
                <a:moveTo>
                  <a:pt x="1699205" y="3185940"/>
                </a:moveTo>
                <a:cubicBezTo>
                  <a:pt x="1674349" y="3185940"/>
                  <a:pt x="1654200" y="3206089"/>
                  <a:pt x="1654200" y="3230945"/>
                </a:cubicBezTo>
                <a:cubicBezTo>
                  <a:pt x="1654200" y="3255801"/>
                  <a:pt x="1674349" y="3275950"/>
                  <a:pt x="1699205" y="3275950"/>
                </a:cubicBezTo>
                <a:cubicBezTo>
                  <a:pt x="1724061" y="3275950"/>
                  <a:pt x="1744210" y="3255801"/>
                  <a:pt x="1744210" y="3230945"/>
                </a:cubicBezTo>
                <a:cubicBezTo>
                  <a:pt x="1744210" y="3206089"/>
                  <a:pt x="1724061" y="3185940"/>
                  <a:pt x="1699205" y="3185940"/>
                </a:cubicBezTo>
                <a:close/>
                <a:moveTo>
                  <a:pt x="1501800" y="2830204"/>
                </a:moveTo>
                <a:cubicBezTo>
                  <a:pt x="1452089" y="2830204"/>
                  <a:pt x="1411790" y="2870503"/>
                  <a:pt x="1411790" y="2920214"/>
                </a:cubicBezTo>
                <a:cubicBezTo>
                  <a:pt x="1411790" y="2969925"/>
                  <a:pt x="1452089" y="3010224"/>
                  <a:pt x="1501800" y="3010224"/>
                </a:cubicBezTo>
                <a:cubicBezTo>
                  <a:pt x="1551511" y="3010224"/>
                  <a:pt x="1591810" y="2969925"/>
                  <a:pt x="1591810" y="2920214"/>
                </a:cubicBezTo>
                <a:cubicBezTo>
                  <a:pt x="1591810" y="2870503"/>
                  <a:pt x="1551511" y="2830204"/>
                  <a:pt x="1501800" y="2830204"/>
                </a:cubicBezTo>
                <a:close/>
                <a:moveTo>
                  <a:pt x="322536" y="2413264"/>
                </a:moveTo>
                <a:lnTo>
                  <a:pt x="1264147" y="2413264"/>
                </a:lnTo>
                <a:lnTo>
                  <a:pt x="682536" y="3458376"/>
                </a:lnTo>
                <a:lnTo>
                  <a:pt x="898974" y="3458376"/>
                </a:lnTo>
                <a:lnTo>
                  <a:pt x="1480585" y="2413264"/>
                </a:lnTo>
                <a:lnTo>
                  <a:pt x="1978720" y="2413264"/>
                </a:lnTo>
                <a:lnTo>
                  <a:pt x="1978720" y="3628270"/>
                </a:lnTo>
                <a:lnTo>
                  <a:pt x="322536" y="3628270"/>
                </a:lnTo>
                <a:close/>
                <a:moveTo>
                  <a:pt x="322536" y="2153598"/>
                </a:moveTo>
                <a:lnTo>
                  <a:pt x="682536" y="2153598"/>
                </a:lnTo>
                <a:lnTo>
                  <a:pt x="682536" y="2261598"/>
                </a:lnTo>
                <a:lnTo>
                  <a:pt x="322536" y="2261598"/>
                </a:lnTo>
                <a:close/>
                <a:moveTo>
                  <a:pt x="322536" y="1870494"/>
                </a:moveTo>
                <a:lnTo>
                  <a:pt x="826536" y="1870494"/>
                </a:lnTo>
                <a:lnTo>
                  <a:pt x="826536" y="1978494"/>
                </a:lnTo>
                <a:lnTo>
                  <a:pt x="322536" y="1978494"/>
                </a:lnTo>
                <a:close/>
                <a:moveTo>
                  <a:pt x="322536" y="1587391"/>
                </a:moveTo>
                <a:lnTo>
                  <a:pt x="682536" y="1587391"/>
                </a:lnTo>
                <a:lnTo>
                  <a:pt x="682536" y="1695391"/>
                </a:lnTo>
                <a:lnTo>
                  <a:pt x="322536" y="1695391"/>
                </a:lnTo>
                <a:close/>
                <a:moveTo>
                  <a:pt x="322536" y="1304288"/>
                </a:moveTo>
                <a:lnTo>
                  <a:pt x="826536" y="1304288"/>
                </a:lnTo>
                <a:lnTo>
                  <a:pt x="826536" y="1412288"/>
                </a:lnTo>
                <a:lnTo>
                  <a:pt x="322536" y="1412288"/>
                </a:lnTo>
                <a:close/>
                <a:moveTo>
                  <a:pt x="1733633" y="1039034"/>
                </a:moveTo>
                <a:lnTo>
                  <a:pt x="1735422" y="1042133"/>
                </a:lnTo>
                <a:lnTo>
                  <a:pt x="176045" y="1042133"/>
                </a:lnTo>
                <a:lnTo>
                  <a:pt x="176045" y="3786387"/>
                </a:lnTo>
                <a:lnTo>
                  <a:pt x="2128211" y="3786387"/>
                </a:lnTo>
                <a:lnTo>
                  <a:pt x="2128211" y="1722464"/>
                </a:lnTo>
                <a:lnTo>
                  <a:pt x="2131710" y="1728524"/>
                </a:lnTo>
                <a:lnTo>
                  <a:pt x="2527059" y="1040609"/>
                </a:lnTo>
                <a:lnTo>
                  <a:pt x="2244788" y="1040049"/>
                </a:lnTo>
                <a:lnTo>
                  <a:pt x="1480585" y="2413264"/>
                </a:lnTo>
                <a:lnTo>
                  <a:pt x="1264147" y="2413264"/>
                </a:lnTo>
                <a:lnTo>
                  <a:pt x="2028589" y="1039620"/>
                </a:lnTo>
                <a:close/>
                <a:moveTo>
                  <a:pt x="2607143" y="0"/>
                </a:moveTo>
                <a:lnTo>
                  <a:pt x="2823581" y="0"/>
                </a:lnTo>
                <a:lnTo>
                  <a:pt x="2342071" y="865238"/>
                </a:lnTo>
                <a:lnTo>
                  <a:pt x="2823581" y="866194"/>
                </a:lnTo>
                <a:lnTo>
                  <a:pt x="2304256" y="1769829"/>
                </a:lnTo>
                <a:lnTo>
                  <a:pt x="2304256" y="3962432"/>
                </a:lnTo>
                <a:lnTo>
                  <a:pt x="0" y="3962432"/>
                </a:lnTo>
                <a:lnTo>
                  <a:pt x="0" y="866088"/>
                </a:lnTo>
                <a:lnTo>
                  <a:pt x="1767662" y="866088"/>
                </a:lnTo>
                <a:lnTo>
                  <a:pt x="1766512" y="864096"/>
                </a:lnTo>
                <a:lnTo>
                  <a:pt x="2125872" y="86480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tx1"/>
              </a:solidFill>
            </a:endParaRPr>
          </a:p>
        </p:txBody>
      </p:sp>
      <p:grpSp>
        <p:nvGrpSpPr>
          <p:cNvPr id="86" name="Group 85">
            <a:extLst>
              <a:ext uri="{FF2B5EF4-FFF2-40B4-BE49-F238E27FC236}">
                <a16:creationId xmlns:a16="http://schemas.microsoft.com/office/drawing/2014/main" id="{3CEA9586-67CE-417C-A1F7-9A71B0E26045}"/>
              </a:ext>
            </a:extLst>
          </p:cNvPr>
          <p:cNvGrpSpPr/>
          <p:nvPr/>
        </p:nvGrpSpPr>
        <p:grpSpPr>
          <a:xfrm>
            <a:off x="933986" y="1588317"/>
            <a:ext cx="3697577" cy="3681365"/>
            <a:chOff x="2913602" y="4130039"/>
            <a:chExt cx="4158282" cy="837286"/>
          </a:xfrm>
        </p:grpSpPr>
        <p:sp>
          <p:nvSpPr>
            <p:cNvPr id="87" name="TextBox 86">
              <a:extLst>
                <a:ext uri="{FF2B5EF4-FFF2-40B4-BE49-F238E27FC236}">
                  <a16:creationId xmlns:a16="http://schemas.microsoft.com/office/drawing/2014/main" id="{AF91D073-E2F7-40C8-B1C2-22F8A94AD0FB}"/>
                </a:ext>
              </a:extLst>
            </p:cNvPr>
            <p:cNvSpPr txBox="1"/>
            <p:nvPr/>
          </p:nvSpPr>
          <p:spPr>
            <a:xfrm>
              <a:off x="2913602" y="4268547"/>
              <a:ext cx="4158282" cy="698778"/>
            </a:xfrm>
            <a:prstGeom prst="rect">
              <a:avLst/>
            </a:prstGeom>
            <a:noFill/>
          </p:spPr>
          <p:txBody>
            <a:bodyPr wrap="square" rtlCol="0">
              <a:spAutoFit/>
            </a:bodyPr>
            <a:lstStyle/>
            <a:p>
              <a:pPr algn="just">
                <a:lnSpc>
                  <a:spcPct val="200000"/>
                </a:lnSpc>
              </a:pPr>
              <a:r>
                <a:rPr lang="vi-VN" altLang="ko-KR" sz="1600" dirty="0">
                  <a:latin typeface="Times New Roman" panose="02020603050405020304" pitchFamily="18" charset="0"/>
                  <a:cs typeface="Times New Roman" panose="02020603050405020304" pitchFamily="18" charset="0"/>
                </a:rPr>
                <a:t>Internet of Things (IoT) mô tả mạng lưới các đối tượng vật lý - “mọi thứ” - được nhúng với các cảm biến, phần mềm và các công nghệ khác nhằm mục đích kết nối và trao đổi dữ liệu với các thiết bị và hệ thống khác qua internet.</a:t>
              </a:r>
              <a:endParaRPr lang="en-US" altLang="ko-KR" sz="1600" dirty="0">
                <a:latin typeface="Times New Roman" panose="02020603050405020304" pitchFamily="18" charset="0"/>
                <a:cs typeface="Times New Roman" panose="02020603050405020304" pitchFamily="18" charset="0"/>
              </a:endParaRPr>
            </a:p>
          </p:txBody>
        </p:sp>
        <p:sp>
          <p:nvSpPr>
            <p:cNvPr id="88" name="TextBox 87">
              <a:extLst>
                <a:ext uri="{FF2B5EF4-FFF2-40B4-BE49-F238E27FC236}">
                  <a16:creationId xmlns:a16="http://schemas.microsoft.com/office/drawing/2014/main" id="{81C42820-AD5C-4D83-A164-79FEC6437A00}"/>
                </a:ext>
              </a:extLst>
            </p:cNvPr>
            <p:cNvSpPr txBox="1"/>
            <p:nvPr/>
          </p:nvSpPr>
          <p:spPr>
            <a:xfrm>
              <a:off x="3539643" y="4130039"/>
              <a:ext cx="2553872" cy="199395"/>
            </a:xfrm>
            <a:prstGeom prst="rect">
              <a:avLst/>
            </a:prstGeom>
            <a:noFill/>
          </p:spPr>
          <p:txBody>
            <a:bodyPr wrap="square" rtlCol="0">
              <a:spAutoFit/>
            </a:bodyPr>
            <a:lstStyle/>
            <a:p>
              <a:pPr algn="ctr"/>
              <a:r>
                <a:rPr lang="en-US" altLang="ko-KR" sz="2000" b="1" dirty="0">
                  <a:latin typeface="Times New Roman" panose="02020603050405020304" pitchFamily="18" charset="0"/>
                  <a:cs typeface="Times New Roman" panose="02020603050405020304" pitchFamily="18" charset="0"/>
                </a:rPr>
                <a:t>IoT</a:t>
              </a:r>
              <a:endParaRPr lang="ko-KR" altLang="en-US" sz="2000" b="1" dirty="0">
                <a:latin typeface="Times New Roman" panose="02020603050405020304" pitchFamily="18" charset="0"/>
                <a:cs typeface="Times New Roman" panose="02020603050405020304" pitchFamily="18" charset="0"/>
              </a:endParaRPr>
            </a:p>
          </p:txBody>
        </p:sp>
      </p:grpSp>
      <p:sp>
        <p:nvSpPr>
          <p:cNvPr id="94" name="Text Placeholder 93">
            <a:extLst>
              <a:ext uri="{FF2B5EF4-FFF2-40B4-BE49-F238E27FC236}">
                <a16:creationId xmlns:a16="http://schemas.microsoft.com/office/drawing/2014/main" id="{42B914B6-8267-471E-9E56-DD7F4CC1F296}"/>
              </a:ext>
            </a:extLst>
          </p:cNvPr>
          <p:cNvSpPr>
            <a:spLocks noGrp="1"/>
          </p:cNvSpPr>
          <p:nvPr>
            <p:ph type="body" sz="quarter" idx="10"/>
          </p:nvPr>
        </p:nvSpPr>
        <p:spPr/>
        <p:txBody>
          <a:bodyPr/>
          <a:lstStyle/>
          <a:p>
            <a:r>
              <a:rPr lang="en-US" dirty="0"/>
              <a:t>IoT </a:t>
            </a:r>
            <a:r>
              <a:rPr lang="en-US" dirty="0" err="1"/>
              <a:t>là</a:t>
            </a:r>
            <a:r>
              <a:rPr lang="en-US" dirty="0"/>
              <a:t> </a:t>
            </a:r>
            <a:r>
              <a:rPr lang="en-US" dirty="0" err="1"/>
              <a:t>gì</a:t>
            </a:r>
            <a:r>
              <a:rPr lang="en-US" dirty="0"/>
              <a:t>?</a:t>
            </a:r>
          </a:p>
        </p:txBody>
      </p:sp>
      <p:pic>
        <p:nvPicPr>
          <p:cNvPr id="63" name="Picture 62">
            <a:extLst>
              <a:ext uri="{FF2B5EF4-FFF2-40B4-BE49-F238E27FC236}">
                <a16:creationId xmlns:a16="http://schemas.microsoft.com/office/drawing/2014/main" id="{5D0027E3-2EF5-48A1-AF90-CFF31247C3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3986" y="1476391"/>
            <a:ext cx="5885894" cy="4071984"/>
          </a:xfrm>
          <a:prstGeom prst="rect">
            <a:avLst/>
          </a:prstGeom>
        </p:spPr>
      </p:pic>
    </p:spTree>
    <p:extLst>
      <p:ext uri="{BB962C8B-B14F-4D97-AF65-F5344CB8AC3E}">
        <p14:creationId xmlns:p14="http://schemas.microsoft.com/office/powerpoint/2010/main" val="1279224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직사각형 16">
            <a:extLst>
              <a:ext uri="{FF2B5EF4-FFF2-40B4-BE49-F238E27FC236}">
                <a16:creationId xmlns:a16="http://schemas.microsoft.com/office/drawing/2014/main" id="{2BB773E5-75B1-4538-BD0F-2C1861579425}"/>
              </a:ext>
            </a:extLst>
          </p:cNvPr>
          <p:cNvSpPr/>
          <p:nvPr/>
        </p:nvSpPr>
        <p:spPr>
          <a:xfrm>
            <a:off x="585198" y="2183211"/>
            <a:ext cx="3423384" cy="1038131"/>
          </a:xfrm>
          <a:prstGeom prst="rect">
            <a:avLst/>
          </a:prstGeom>
          <a:noFill/>
        </p:spPr>
        <p:txBody>
          <a:bodyPr lIns="0" anchor="ctr"/>
          <a:lstStyle/>
          <a:p>
            <a:pPr algn="just"/>
            <a:r>
              <a:rPr lang="en-US" altLang="ko-KR" sz="3200" b="1" dirty="0" err="1">
                <a:solidFill>
                  <a:schemeClr val="bg1"/>
                </a:solidFill>
                <a:latin typeface="+mj-lt"/>
              </a:rPr>
              <a:t>Hệ</a:t>
            </a:r>
            <a:r>
              <a:rPr lang="en-US" altLang="ko-KR" sz="3200" b="1" dirty="0">
                <a:solidFill>
                  <a:schemeClr val="bg1"/>
                </a:solidFill>
                <a:latin typeface="+mj-lt"/>
              </a:rPr>
              <a:t> </a:t>
            </a:r>
            <a:r>
              <a:rPr lang="en-US" altLang="ko-KR" sz="3200" b="1" dirty="0" err="1">
                <a:solidFill>
                  <a:schemeClr val="bg1"/>
                </a:solidFill>
                <a:latin typeface="+mj-lt"/>
              </a:rPr>
              <a:t>thống</a:t>
            </a:r>
            <a:r>
              <a:rPr lang="en-US" altLang="ko-KR" sz="3200" b="1" dirty="0">
                <a:solidFill>
                  <a:schemeClr val="bg1"/>
                </a:solidFill>
                <a:latin typeface="+mj-lt"/>
              </a:rPr>
              <a:t> </a:t>
            </a:r>
            <a:r>
              <a:rPr lang="en-US" altLang="ko-KR" sz="3200" b="1" dirty="0" err="1">
                <a:solidFill>
                  <a:schemeClr val="bg1"/>
                </a:solidFill>
                <a:latin typeface="+mj-lt"/>
              </a:rPr>
              <a:t>giữ</a:t>
            </a:r>
            <a:r>
              <a:rPr lang="en-US" altLang="ko-KR" sz="3200" b="1" dirty="0">
                <a:solidFill>
                  <a:schemeClr val="bg1"/>
                </a:solidFill>
                <a:latin typeface="+mj-lt"/>
              </a:rPr>
              <a:t> </a:t>
            </a:r>
            <a:r>
              <a:rPr lang="en-US" altLang="ko-KR" sz="3200" b="1" dirty="0" err="1">
                <a:solidFill>
                  <a:schemeClr val="bg1"/>
                </a:solidFill>
                <a:latin typeface="+mj-lt"/>
              </a:rPr>
              <a:t>xe</a:t>
            </a:r>
            <a:r>
              <a:rPr lang="en-US" altLang="ko-KR" sz="3200" b="1" dirty="0">
                <a:solidFill>
                  <a:schemeClr val="bg1"/>
                </a:solidFill>
                <a:latin typeface="+mj-lt"/>
              </a:rPr>
              <a:t> </a:t>
            </a:r>
            <a:r>
              <a:rPr lang="en-US" altLang="ko-KR" sz="3200" b="1" dirty="0" err="1">
                <a:solidFill>
                  <a:schemeClr val="bg1"/>
                </a:solidFill>
                <a:latin typeface="+mj-lt"/>
              </a:rPr>
              <a:t>thông</a:t>
            </a:r>
            <a:r>
              <a:rPr lang="en-US" altLang="ko-KR" sz="3200" b="1" dirty="0">
                <a:solidFill>
                  <a:schemeClr val="bg1"/>
                </a:solidFill>
                <a:latin typeface="+mj-lt"/>
              </a:rPr>
              <a:t> </a:t>
            </a:r>
            <a:r>
              <a:rPr lang="en-US" altLang="ko-KR" sz="3200" b="1" dirty="0" err="1">
                <a:solidFill>
                  <a:schemeClr val="bg1"/>
                </a:solidFill>
                <a:latin typeface="+mj-lt"/>
              </a:rPr>
              <a:t>minh</a:t>
            </a:r>
            <a:r>
              <a:rPr lang="en-US" altLang="ko-KR" sz="3200" b="1" dirty="0">
                <a:solidFill>
                  <a:schemeClr val="bg1"/>
                </a:solidFill>
                <a:latin typeface="+mj-lt"/>
              </a:rPr>
              <a:t> </a:t>
            </a:r>
          </a:p>
        </p:txBody>
      </p:sp>
      <p:sp>
        <p:nvSpPr>
          <p:cNvPr id="11" name="TextBox 10">
            <a:extLst>
              <a:ext uri="{FF2B5EF4-FFF2-40B4-BE49-F238E27FC236}">
                <a16:creationId xmlns:a16="http://schemas.microsoft.com/office/drawing/2014/main" id="{9F2CD741-4E4F-407D-9EC5-60082ACF8B81}"/>
              </a:ext>
            </a:extLst>
          </p:cNvPr>
          <p:cNvSpPr txBox="1"/>
          <p:nvPr/>
        </p:nvSpPr>
        <p:spPr>
          <a:xfrm>
            <a:off x="152845" y="3636658"/>
            <a:ext cx="4489738" cy="2971967"/>
          </a:xfrm>
          <a:prstGeom prst="rect">
            <a:avLst/>
          </a:prstGeom>
          <a:noFill/>
        </p:spPr>
        <p:txBody>
          <a:bodyPr wrap="square" rtlCol="0">
            <a:spAutoFit/>
          </a:bodyPr>
          <a:lstStyle/>
          <a:p>
            <a:pPr algn="just">
              <a:lnSpc>
                <a:spcPct val="200000"/>
              </a:lnSpc>
            </a:pPr>
            <a:r>
              <a:rPr lang="en-US" altLang="ko-KR" sz="1600" dirty="0" err="1">
                <a:latin typeface="Times New Roman" panose="02020603050405020304" pitchFamily="18" charset="0"/>
                <a:cs typeface="Times New Roman" panose="02020603050405020304" pitchFamily="18" charset="0"/>
              </a:rPr>
              <a:t>Là</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hệ</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thống</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tích</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hợp</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các</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công</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nghệ</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tiên</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tiến</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và</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thiết</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bị</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hiện</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đại</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như</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giám</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sát</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bằng</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hệ</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thống</a:t>
            </a:r>
            <a:r>
              <a:rPr lang="en-US" altLang="ko-KR" sz="1600" dirty="0">
                <a:latin typeface="Times New Roman" panose="02020603050405020304" pitchFamily="18" charset="0"/>
                <a:cs typeface="Times New Roman" panose="02020603050405020304" pitchFamily="18" charset="0"/>
              </a:rPr>
              <a:t> camera; </a:t>
            </a:r>
            <a:r>
              <a:rPr lang="en-US" altLang="ko-KR" sz="1600" dirty="0" err="1">
                <a:latin typeface="Times New Roman" panose="02020603050405020304" pitchFamily="18" charset="0"/>
                <a:cs typeface="Times New Roman" panose="02020603050405020304" pitchFamily="18" charset="0"/>
              </a:rPr>
              <a:t>kiểm</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soát</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lưu</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lượng</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xe</a:t>
            </a:r>
            <a:r>
              <a:rPr lang="en-US" altLang="ko-KR" sz="1600" dirty="0">
                <a:latin typeface="Times New Roman" panose="02020603050405020304" pitchFamily="18" charset="0"/>
                <a:cs typeface="Times New Roman" panose="02020603050405020304" pitchFamily="18" charset="0"/>
              </a:rPr>
              <a:t> ra/</a:t>
            </a:r>
            <a:r>
              <a:rPr lang="en-US" altLang="ko-KR" sz="1600" dirty="0" err="1">
                <a:latin typeface="Times New Roman" panose="02020603050405020304" pitchFamily="18" charset="0"/>
                <a:cs typeface="Times New Roman" panose="02020603050405020304" pitchFamily="18" charset="0"/>
              </a:rPr>
              <a:t>vào</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hệ</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thống</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thẻ</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từ</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tự</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động</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nhận</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biển</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số</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hệ</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thống</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được</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trang</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bị</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đầy</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đủ</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các</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chức</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năng</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nhằm</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giải</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quyết</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tất</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cả</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các</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vấn</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đề</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đỗ</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xe</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một</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cách</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nhanh</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chống</a:t>
            </a:r>
            <a:endParaRPr lang="en-US" altLang="ko-KR" sz="1600" dirty="0">
              <a:latin typeface="Times New Roman" panose="02020603050405020304" pitchFamily="18" charset="0"/>
              <a:cs typeface="Times New Roman" panose="02020603050405020304" pitchFamily="18" charset="0"/>
            </a:endParaRPr>
          </a:p>
        </p:txBody>
      </p:sp>
      <p:sp>
        <p:nvSpPr>
          <p:cNvPr id="3" name="텍스트 개체 틀 2">
            <a:extLst>
              <a:ext uri="{FF2B5EF4-FFF2-40B4-BE49-F238E27FC236}">
                <a16:creationId xmlns:a16="http://schemas.microsoft.com/office/drawing/2014/main" id="{68C65A47-7E59-4FFD-8605-2F00E5380570}"/>
              </a:ext>
            </a:extLst>
          </p:cNvPr>
          <p:cNvSpPr>
            <a:spLocks noGrp="1"/>
          </p:cNvSpPr>
          <p:nvPr>
            <p:ph type="body" sz="quarter" idx="10"/>
          </p:nvPr>
        </p:nvSpPr>
        <p:spPr>
          <a:xfrm>
            <a:off x="597529" y="328764"/>
            <a:ext cx="9907439" cy="724247"/>
          </a:xfrm>
        </p:spPr>
        <p:txBody>
          <a:bodyPr>
            <a:noAutofit/>
          </a:bodyPr>
          <a:lstStyle/>
          <a:p>
            <a:r>
              <a:rPr lang="en-US" altLang="ko-KR" dirty="0" err="1">
                <a:solidFill>
                  <a:schemeClr val="tx1">
                    <a:lumMod val="95000"/>
                    <a:lumOff val="5000"/>
                  </a:schemeClr>
                </a:solidFill>
              </a:rPr>
              <a:t>Như</a:t>
            </a:r>
            <a:r>
              <a:rPr lang="en-US" altLang="ko-KR" dirty="0">
                <a:solidFill>
                  <a:schemeClr val="tx1">
                    <a:lumMod val="95000"/>
                    <a:lumOff val="5000"/>
                  </a:schemeClr>
                </a:solidFill>
              </a:rPr>
              <a:t> </a:t>
            </a:r>
            <a:r>
              <a:rPr lang="en-US" altLang="ko-KR" dirty="0" err="1">
                <a:solidFill>
                  <a:schemeClr val="tx1">
                    <a:lumMod val="95000"/>
                    <a:lumOff val="5000"/>
                  </a:schemeClr>
                </a:solidFill>
              </a:rPr>
              <a:t>thế</a:t>
            </a:r>
            <a:r>
              <a:rPr lang="en-US" altLang="ko-KR" dirty="0">
                <a:solidFill>
                  <a:schemeClr val="tx1">
                    <a:lumMod val="95000"/>
                    <a:lumOff val="5000"/>
                  </a:schemeClr>
                </a:solidFill>
              </a:rPr>
              <a:t> </a:t>
            </a:r>
            <a:r>
              <a:rPr lang="en-US" altLang="ko-KR" dirty="0" err="1">
                <a:solidFill>
                  <a:schemeClr val="tx1">
                    <a:lumMod val="95000"/>
                    <a:lumOff val="5000"/>
                  </a:schemeClr>
                </a:solidFill>
              </a:rPr>
              <a:t>nào</a:t>
            </a:r>
            <a:r>
              <a:rPr lang="en-US" altLang="ko-KR" dirty="0">
                <a:solidFill>
                  <a:schemeClr val="tx1">
                    <a:lumMod val="95000"/>
                    <a:lumOff val="5000"/>
                  </a:schemeClr>
                </a:solidFill>
              </a:rPr>
              <a:t> </a:t>
            </a:r>
            <a:r>
              <a:rPr lang="en-US" altLang="ko-KR" dirty="0" err="1">
                <a:solidFill>
                  <a:schemeClr val="tx1">
                    <a:lumMod val="95000"/>
                    <a:lumOff val="5000"/>
                  </a:schemeClr>
                </a:solidFill>
              </a:rPr>
              <a:t>là</a:t>
            </a:r>
            <a:r>
              <a:rPr lang="en-US" altLang="ko-KR" dirty="0">
                <a:solidFill>
                  <a:schemeClr val="tx1">
                    <a:lumMod val="95000"/>
                    <a:lumOff val="5000"/>
                  </a:schemeClr>
                </a:solidFill>
              </a:rPr>
              <a:t> Smart Parking </a:t>
            </a:r>
            <a:endParaRPr lang="ko-KR" altLang="en-US" dirty="0">
              <a:solidFill>
                <a:schemeClr val="tx1">
                  <a:lumMod val="95000"/>
                  <a:lumOff val="5000"/>
                </a:schemeClr>
              </a:solidFill>
            </a:endParaRPr>
          </a:p>
        </p:txBody>
      </p:sp>
      <p:sp>
        <p:nvSpPr>
          <p:cNvPr id="21" name="자유형: 도형 20">
            <a:extLst>
              <a:ext uri="{FF2B5EF4-FFF2-40B4-BE49-F238E27FC236}">
                <a16:creationId xmlns:a16="http://schemas.microsoft.com/office/drawing/2014/main" id="{5580563D-452F-43F3-85A8-EF05E4E778CF}"/>
              </a:ext>
            </a:extLst>
          </p:cNvPr>
          <p:cNvSpPr/>
          <p:nvPr/>
        </p:nvSpPr>
        <p:spPr>
          <a:xfrm>
            <a:off x="4841164" y="1646297"/>
            <a:ext cx="6964219" cy="1918939"/>
          </a:xfrm>
          <a:custGeom>
            <a:avLst/>
            <a:gdLst>
              <a:gd name="connsiteX0" fmla="*/ 0 w 3456000"/>
              <a:gd name="connsiteY0" fmla="*/ 0 h 1878013"/>
              <a:gd name="connsiteX1" fmla="*/ 3456000 w 3456000"/>
              <a:gd name="connsiteY1" fmla="*/ 0 h 1878013"/>
              <a:gd name="connsiteX2" fmla="*/ 3456000 w 3456000"/>
              <a:gd name="connsiteY2" fmla="*/ 1878013 h 1878013"/>
              <a:gd name="connsiteX3" fmla="*/ 3371363 w 3456000"/>
              <a:gd name="connsiteY3" fmla="*/ 1878013 h 1878013"/>
              <a:gd name="connsiteX4" fmla="*/ 3371363 w 3456000"/>
              <a:gd name="connsiteY4" fmla="*/ 84637 h 1878013"/>
              <a:gd name="connsiteX5" fmla="*/ 84637 w 3456000"/>
              <a:gd name="connsiteY5" fmla="*/ 84637 h 1878013"/>
              <a:gd name="connsiteX6" fmla="*/ 84637 w 3456000"/>
              <a:gd name="connsiteY6" fmla="*/ 1878013 h 1878013"/>
              <a:gd name="connsiteX7" fmla="*/ 0 w 3456000"/>
              <a:gd name="connsiteY7" fmla="*/ 1878013 h 18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56000" h="1878013">
                <a:moveTo>
                  <a:pt x="0" y="0"/>
                </a:moveTo>
                <a:lnTo>
                  <a:pt x="3456000" y="0"/>
                </a:lnTo>
                <a:lnTo>
                  <a:pt x="3456000" y="1878013"/>
                </a:lnTo>
                <a:lnTo>
                  <a:pt x="3371363" y="1878013"/>
                </a:lnTo>
                <a:lnTo>
                  <a:pt x="3371363" y="84637"/>
                </a:lnTo>
                <a:lnTo>
                  <a:pt x="84637" y="84637"/>
                </a:lnTo>
                <a:lnTo>
                  <a:pt x="84637" y="1878013"/>
                </a:lnTo>
                <a:lnTo>
                  <a:pt x="0" y="187801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24" name="자유형: 도형 23">
            <a:extLst>
              <a:ext uri="{FF2B5EF4-FFF2-40B4-BE49-F238E27FC236}">
                <a16:creationId xmlns:a16="http://schemas.microsoft.com/office/drawing/2014/main" id="{10C88536-F0E6-4FD1-A269-0588144C2E90}"/>
              </a:ext>
            </a:extLst>
          </p:cNvPr>
          <p:cNvSpPr/>
          <p:nvPr/>
        </p:nvSpPr>
        <p:spPr>
          <a:xfrm>
            <a:off x="4841165" y="3565236"/>
            <a:ext cx="6964219" cy="2684851"/>
          </a:xfrm>
          <a:custGeom>
            <a:avLst/>
            <a:gdLst>
              <a:gd name="connsiteX0" fmla="*/ 0 w 3456000"/>
              <a:gd name="connsiteY0" fmla="*/ 0 h 2722562"/>
              <a:gd name="connsiteX1" fmla="*/ 84637 w 3456000"/>
              <a:gd name="connsiteY1" fmla="*/ 0 h 2722562"/>
              <a:gd name="connsiteX2" fmla="*/ 84637 w 3456000"/>
              <a:gd name="connsiteY2" fmla="*/ 2637925 h 2722562"/>
              <a:gd name="connsiteX3" fmla="*/ 3371363 w 3456000"/>
              <a:gd name="connsiteY3" fmla="*/ 2637925 h 2722562"/>
              <a:gd name="connsiteX4" fmla="*/ 3371363 w 3456000"/>
              <a:gd name="connsiteY4" fmla="*/ 0 h 2722562"/>
              <a:gd name="connsiteX5" fmla="*/ 3456000 w 3456000"/>
              <a:gd name="connsiteY5" fmla="*/ 0 h 2722562"/>
              <a:gd name="connsiteX6" fmla="*/ 3456000 w 3456000"/>
              <a:gd name="connsiteY6" fmla="*/ 2722562 h 2722562"/>
              <a:gd name="connsiteX7" fmla="*/ 0 w 3456000"/>
              <a:gd name="connsiteY7" fmla="*/ 2722562 h 2722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56000" h="2722562">
                <a:moveTo>
                  <a:pt x="0" y="0"/>
                </a:moveTo>
                <a:lnTo>
                  <a:pt x="84637" y="0"/>
                </a:lnTo>
                <a:lnTo>
                  <a:pt x="84637" y="2637925"/>
                </a:lnTo>
                <a:lnTo>
                  <a:pt x="3371363" y="2637925"/>
                </a:lnTo>
                <a:lnTo>
                  <a:pt x="3371363" y="0"/>
                </a:lnTo>
                <a:lnTo>
                  <a:pt x="3456000" y="0"/>
                </a:lnTo>
                <a:lnTo>
                  <a:pt x="3456000" y="2722562"/>
                </a:lnTo>
                <a:lnTo>
                  <a:pt x="0" y="27225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pic>
        <p:nvPicPr>
          <p:cNvPr id="7" name="Picture 6">
            <a:extLst>
              <a:ext uri="{FF2B5EF4-FFF2-40B4-BE49-F238E27FC236}">
                <a16:creationId xmlns:a16="http://schemas.microsoft.com/office/drawing/2014/main" id="{9893ED14-4F65-43DB-B805-85E19F0A12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9747" y="1782618"/>
            <a:ext cx="6567055" cy="4331148"/>
          </a:xfrm>
          <a:prstGeom prst="rect">
            <a:avLst/>
          </a:prstGeom>
        </p:spPr>
      </p:pic>
      <p:sp>
        <p:nvSpPr>
          <p:cNvPr id="14" name="Oval 8">
            <a:extLst>
              <a:ext uri="{FF2B5EF4-FFF2-40B4-BE49-F238E27FC236}">
                <a16:creationId xmlns:a16="http://schemas.microsoft.com/office/drawing/2014/main" id="{BD0382FB-5CDB-414C-9E05-5385E33DCE6A}"/>
              </a:ext>
            </a:extLst>
          </p:cNvPr>
          <p:cNvSpPr/>
          <p:nvPr/>
        </p:nvSpPr>
        <p:spPr>
          <a:xfrm>
            <a:off x="2958726" y="2702276"/>
            <a:ext cx="486438" cy="438088"/>
          </a:xfrm>
          <a:custGeom>
            <a:avLst/>
            <a:gdLst/>
            <a:ahLst/>
            <a:cxnLst/>
            <a:rect l="l" t="t" r="r" b="b"/>
            <a:pathLst>
              <a:path w="3068057" h="3083879">
                <a:moveTo>
                  <a:pt x="1943022" y="0"/>
                </a:moveTo>
                <a:cubicBezTo>
                  <a:pt x="2091435" y="0"/>
                  <a:pt x="2214809" y="107202"/>
                  <a:pt x="2232575" y="249298"/>
                </a:cubicBezTo>
                <a:cubicBezTo>
                  <a:pt x="2066806" y="323095"/>
                  <a:pt x="1966497" y="475331"/>
                  <a:pt x="1992863" y="623272"/>
                </a:cubicBezTo>
                <a:lnTo>
                  <a:pt x="2032344" y="614884"/>
                </a:lnTo>
                <a:cubicBezTo>
                  <a:pt x="2007703" y="472429"/>
                  <a:pt x="2119863" y="324636"/>
                  <a:pt x="2294697" y="266187"/>
                </a:cubicBezTo>
                <a:cubicBezTo>
                  <a:pt x="2304190" y="260641"/>
                  <a:pt x="2314409" y="260119"/>
                  <a:pt x="2324748" y="260119"/>
                </a:cubicBezTo>
                <a:cubicBezTo>
                  <a:pt x="2491310" y="260119"/>
                  <a:pt x="2626336" y="395145"/>
                  <a:pt x="2626336" y="561708"/>
                </a:cubicBezTo>
                <a:lnTo>
                  <a:pt x="2609021" y="647481"/>
                </a:lnTo>
                <a:lnTo>
                  <a:pt x="2626336" y="647481"/>
                </a:lnTo>
                <a:lnTo>
                  <a:pt x="2626336" y="656343"/>
                </a:lnTo>
                <a:cubicBezTo>
                  <a:pt x="2762823" y="669742"/>
                  <a:pt x="2867295" y="786613"/>
                  <a:pt x="2867295" y="927882"/>
                </a:cubicBezTo>
                <a:lnTo>
                  <a:pt x="2850464" y="1011252"/>
                </a:lnTo>
                <a:cubicBezTo>
                  <a:pt x="2978255" y="1064152"/>
                  <a:pt x="3068057" y="1190111"/>
                  <a:pt x="3068057" y="1337042"/>
                </a:cubicBezTo>
                <a:cubicBezTo>
                  <a:pt x="3068057" y="1418703"/>
                  <a:pt x="3040320" y="1493884"/>
                  <a:pt x="2992210" y="1551889"/>
                </a:cubicBezTo>
                <a:cubicBezTo>
                  <a:pt x="2909241" y="1651289"/>
                  <a:pt x="2791782" y="1696238"/>
                  <a:pt x="2686704" y="1660749"/>
                </a:cubicBezTo>
                <a:lnTo>
                  <a:pt x="2673794" y="1698968"/>
                </a:lnTo>
                <a:cubicBezTo>
                  <a:pt x="2768232" y="1730865"/>
                  <a:pt x="2870956" y="1707121"/>
                  <a:pt x="2955415" y="1640323"/>
                </a:cubicBezTo>
                <a:cubicBezTo>
                  <a:pt x="2993943" y="1688574"/>
                  <a:pt x="3012247" y="1750635"/>
                  <a:pt x="3012247" y="1816968"/>
                </a:cubicBezTo>
                <a:cubicBezTo>
                  <a:pt x="3012247" y="1986406"/>
                  <a:pt x="2892829" y="2127952"/>
                  <a:pt x="2733451" y="2161496"/>
                </a:cubicBezTo>
                <a:cubicBezTo>
                  <a:pt x="2570803" y="2185843"/>
                  <a:pt x="2422847" y="2122052"/>
                  <a:pt x="2373218" y="2004561"/>
                </a:cubicBezTo>
                <a:cubicBezTo>
                  <a:pt x="2397575" y="1987765"/>
                  <a:pt x="2417022" y="1964396"/>
                  <a:pt x="2431421" y="1936987"/>
                </a:cubicBezTo>
                <a:cubicBezTo>
                  <a:pt x="2469123" y="1865220"/>
                  <a:pt x="2466430" y="1776674"/>
                  <a:pt x="2424327" y="1703750"/>
                </a:cubicBezTo>
                <a:lnTo>
                  <a:pt x="2390880" y="1723060"/>
                </a:lnTo>
                <a:cubicBezTo>
                  <a:pt x="2426033" y="1783948"/>
                  <a:pt x="2428758" y="1857660"/>
                  <a:pt x="2398065" y="1917447"/>
                </a:cubicBezTo>
                <a:cubicBezTo>
                  <a:pt x="2386618" y="1939743"/>
                  <a:pt x="2371177" y="1958844"/>
                  <a:pt x="2348681" y="1969064"/>
                </a:cubicBezTo>
                <a:lnTo>
                  <a:pt x="2314536" y="1978212"/>
                </a:lnTo>
                <a:lnTo>
                  <a:pt x="2320989" y="1994504"/>
                </a:lnTo>
                <a:cubicBezTo>
                  <a:pt x="2292439" y="2010252"/>
                  <a:pt x="2259301" y="2017439"/>
                  <a:pt x="2224883" y="2015050"/>
                </a:cubicBezTo>
                <a:cubicBezTo>
                  <a:pt x="2157880" y="2010397"/>
                  <a:pt x="2096183" y="1970105"/>
                  <a:pt x="2062112" y="1908746"/>
                </a:cubicBezTo>
                <a:lnTo>
                  <a:pt x="2028307" y="1927422"/>
                </a:lnTo>
                <a:cubicBezTo>
                  <a:pt x="2069101" y="2000945"/>
                  <a:pt x="2143517" y="2048870"/>
                  <a:pt x="2224395" y="2053708"/>
                </a:cubicBezTo>
                <a:cubicBezTo>
                  <a:pt x="2263912" y="2056070"/>
                  <a:pt x="2302036" y="2047984"/>
                  <a:pt x="2335071" y="2030056"/>
                </a:cubicBezTo>
                <a:cubicBezTo>
                  <a:pt x="2400196" y="2159379"/>
                  <a:pt x="2567325" y="2230480"/>
                  <a:pt x="2748680" y="2204554"/>
                </a:cubicBezTo>
                <a:cubicBezTo>
                  <a:pt x="2767068" y="2240602"/>
                  <a:pt x="2774723" y="2281713"/>
                  <a:pt x="2774723" y="2324613"/>
                </a:cubicBezTo>
                <a:cubicBezTo>
                  <a:pt x="2774723" y="2444667"/>
                  <a:pt x="2714770" y="2550720"/>
                  <a:pt x="2619461" y="2609132"/>
                </a:cubicBezTo>
                <a:cubicBezTo>
                  <a:pt x="2594093" y="2739763"/>
                  <a:pt x="2496512" y="2844553"/>
                  <a:pt x="2368919" y="2876858"/>
                </a:cubicBezTo>
                <a:cubicBezTo>
                  <a:pt x="2184369" y="2908073"/>
                  <a:pt x="2016372" y="2826285"/>
                  <a:pt x="1978290" y="2684161"/>
                </a:cubicBezTo>
                <a:lnTo>
                  <a:pt x="1939323" y="2694602"/>
                </a:lnTo>
                <a:cubicBezTo>
                  <a:pt x="1970494" y="2810931"/>
                  <a:pt x="2075973" y="2892306"/>
                  <a:pt x="2210223" y="2912307"/>
                </a:cubicBezTo>
                <a:cubicBezTo>
                  <a:pt x="2165434" y="3014618"/>
                  <a:pt x="2062317" y="3083879"/>
                  <a:pt x="1943022" y="3083879"/>
                </a:cubicBezTo>
                <a:cubicBezTo>
                  <a:pt x="1804718" y="3083879"/>
                  <a:pt x="1736151" y="2990782"/>
                  <a:pt x="1657612" y="2862428"/>
                </a:cubicBezTo>
                <a:cubicBezTo>
                  <a:pt x="1632100" y="2775963"/>
                  <a:pt x="1598588" y="2449530"/>
                  <a:pt x="1653064" y="2147091"/>
                </a:cubicBezTo>
                <a:cubicBezTo>
                  <a:pt x="1775302" y="2294672"/>
                  <a:pt x="1947360" y="2360889"/>
                  <a:pt x="2101389" y="2319520"/>
                </a:cubicBezTo>
                <a:lnTo>
                  <a:pt x="2085913" y="2268654"/>
                </a:lnTo>
                <a:cubicBezTo>
                  <a:pt x="1935632" y="2308197"/>
                  <a:pt x="1765039" y="2228547"/>
                  <a:pt x="1652548" y="2065927"/>
                </a:cubicBezTo>
                <a:cubicBezTo>
                  <a:pt x="1594744" y="1988631"/>
                  <a:pt x="1552933" y="1543383"/>
                  <a:pt x="1647107" y="1210118"/>
                </a:cubicBezTo>
                <a:cubicBezTo>
                  <a:pt x="1757451" y="1073526"/>
                  <a:pt x="1924310" y="1023711"/>
                  <a:pt x="2044795" y="1095494"/>
                </a:cubicBezTo>
                <a:lnTo>
                  <a:pt x="2046624" y="1092427"/>
                </a:lnTo>
                <a:cubicBezTo>
                  <a:pt x="2044963" y="1115904"/>
                  <a:pt x="2049817" y="1139574"/>
                  <a:pt x="2059741" y="1162003"/>
                </a:cubicBezTo>
                <a:cubicBezTo>
                  <a:pt x="2085174" y="1219476"/>
                  <a:pt x="2140055" y="1259997"/>
                  <a:pt x="2204060" y="1268556"/>
                </a:cubicBezTo>
                <a:lnTo>
                  <a:pt x="2208020" y="1238949"/>
                </a:lnTo>
                <a:cubicBezTo>
                  <a:pt x="2154665" y="1231814"/>
                  <a:pt x="2108853" y="1198319"/>
                  <a:pt x="2087448" y="1150798"/>
                </a:cubicBezTo>
                <a:cubicBezTo>
                  <a:pt x="2064784" y="1100476"/>
                  <a:pt x="2073123" y="1042569"/>
                  <a:pt x="2109077" y="1000639"/>
                </a:cubicBezTo>
                <a:cubicBezTo>
                  <a:pt x="2142987" y="961090"/>
                  <a:pt x="2196315" y="941798"/>
                  <a:pt x="2249471" y="949847"/>
                </a:cubicBezTo>
                <a:lnTo>
                  <a:pt x="2253988" y="920317"/>
                </a:lnTo>
                <a:cubicBezTo>
                  <a:pt x="2190211" y="910645"/>
                  <a:pt x="2126205" y="934132"/>
                  <a:pt x="2085632" y="982099"/>
                </a:cubicBezTo>
                <a:lnTo>
                  <a:pt x="2052614" y="1055246"/>
                </a:lnTo>
                <a:cubicBezTo>
                  <a:pt x="1928226" y="988072"/>
                  <a:pt x="1765306" y="1028878"/>
                  <a:pt x="1646726" y="1149851"/>
                </a:cubicBezTo>
                <a:cubicBezTo>
                  <a:pt x="1576863" y="1018908"/>
                  <a:pt x="1584053" y="461235"/>
                  <a:pt x="1633436" y="269593"/>
                </a:cubicBezTo>
                <a:cubicBezTo>
                  <a:pt x="1697428" y="119029"/>
                  <a:pt x="1776459" y="0"/>
                  <a:pt x="1943022" y="0"/>
                </a:cubicBezTo>
                <a:close/>
                <a:moveTo>
                  <a:pt x="1125035" y="0"/>
                </a:moveTo>
                <a:cubicBezTo>
                  <a:pt x="1263339" y="0"/>
                  <a:pt x="1331906" y="93097"/>
                  <a:pt x="1410445" y="221451"/>
                </a:cubicBezTo>
                <a:cubicBezTo>
                  <a:pt x="1435957" y="307916"/>
                  <a:pt x="1469469" y="634350"/>
                  <a:pt x="1414993" y="936788"/>
                </a:cubicBezTo>
                <a:cubicBezTo>
                  <a:pt x="1292755" y="789207"/>
                  <a:pt x="1120697" y="722990"/>
                  <a:pt x="966668" y="764359"/>
                </a:cubicBezTo>
                <a:lnTo>
                  <a:pt x="982144" y="815225"/>
                </a:lnTo>
                <a:cubicBezTo>
                  <a:pt x="1132425" y="775682"/>
                  <a:pt x="1303018" y="855332"/>
                  <a:pt x="1415509" y="1017952"/>
                </a:cubicBezTo>
                <a:cubicBezTo>
                  <a:pt x="1473313" y="1095249"/>
                  <a:pt x="1515123" y="1540497"/>
                  <a:pt x="1420950" y="1873762"/>
                </a:cubicBezTo>
                <a:cubicBezTo>
                  <a:pt x="1310606" y="2010353"/>
                  <a:pt x="1143747" y="2060168"/>
                  <a:pt x="1023262" y="1988385"/>
                </a:cubicBezTo>
                <a:lnTo>
                  <a:pt x="1021433" y="1991453"/>
                </a:lnTo>
                <a:cubicBezTo>
                  <a:pt x="1023094" y="1967976"/>
                  <a:pt x="1018240" y="1944306"/>
                  <a:pt x="1008316" y="1921877"/>
                </a:cubicBezTo>
                <a:cubicBezTo>
                  <a:pt x="982883" y="1864403"/>
                  <a:pt x="928002" y="1823883"/>
                  <a:pt x="863997" y="1815323"/>
                </a:cubicBezTo>
                <a:lnTo>
                  <a:pt x="860037" y="1844930"/>
                </a:lnTo>
                <a:cubicBezTo>
                  <a:pt x="913392" y="1852066"/>
                  <a:pt x="959204" y="1885560"/>
                  <a:pt x="980609" y="1933082"/>
                </a:cubicBezTo>
                <a:cubicBezTo>
                  <a:pt x="1003273" y="1983404"/>
                  <a:pt x="994934" y="2041310"/>
                  <a:pt x="958980" y="2083241"/>
                </a:cubicBezTo>
                <a:cubicBezTo>
                  <a:pt x="925070" y="2122789"/>
                  <a:pt x="871742" y="2142082"/>
                  <a:pt x="818586" y="2134033"/>
                </a:cubicBezTo>
                <a:lnTo>
                  <a:pt x="814069" y="2163562"/>
                </a:lnTo>
                <a:cubicBezTo>
                  <a:pt x="877846" y="2173235"/>
                  <a:pt x="941852" y="2149747"/>
                  <a:pt x="982425" y="2101780"/>
                </a:cubicBezTo>
                <a:lnTo>
                  <a:pt x="1015443" y="2028633"/>
                </a:lnTo>
                <a:cubicBezTo>
                  <a:pt x="1139831" y="2095808"/>
                  <a:pt x="1302751" y="2055001"/>
                  <a:pt x="1421331" y="1934029"/>
                </a:cubicBezTo>
                <a:cubicBezTo>
                  <a:pt x="1491194" y="2064971"/>
                  <a:pt x="1484003" y="2622644"/>
                  <a:pt x="1434621" y="2814287"/>
                </a:cubicBezTo>
                <a:cubicBezTo>
                  <a:pt x="1370629" y="2964850"/>
                  <a:pt x="1291598" y="3083879"/>
                  <a:pt x="1125035" y="3083879"/>
                </a:cubicBezTo>
                <a:cubicBezTo>
                  <a:pt x="976622" y="3083879"/>
                  <a:pt x="853248" y="2976677"/>
                  <a:pt x="835482" y="2834581"/>
                </a:cubicBezTo>
                <a:cubicBezTo>
                  <a:pt x="1001251" y="2760784"/>
                  <a:pt x="1101560" y="2608549"/>
                  <a:pt x="1075194" y="2460607"/>
                </a:cubicBezTo>
                <a:lnTo>
                  <a:pt x="1035713" y="2468996"/>
                </a:lnTo>
                <a:cubicBezTo>
                  <a:pt x="1060354" y="2611450"/>
                  <a:pt x="948194" y="2759243"/>
                  <a:pt x="773360" y="2817692"/>
                </a:cubicBezTo>
                <a:cubicBezTo>
                  <a:pt x="763867" y="2823239"/>
                  <a:pt x="753648" y="2823760"/>
                  <a:pt x="743309" y="2823760"/>
                </a:cubicBezTo>
                <a:cubicBezTo>
                  <a:pt x="576747" y="2823760"/>
                  <a:pt x="441721" y="2688734"/>
                  <a:pt x="441721" y="2522172"/>
                </a:cubicBezTo>
                <a:lnTo>
                  <a:pt x="459036" y="2436399"/>
                </a:lnTo>
                <a:lnTo>
                  <a:pt x="441721" y="2436399"/>
                </a:lnTo>
                <a:lnTo>
                  <a:pt x="441721" y="2427537"/>
                </a:lnTo>
                <a:cubicBezTo>
                  <a:pt x="305234" y="2414137"/>
                  <a:pt x="200762" y="2297266"/>
                  <a:pt x="200762" y="2155997"/>
                </a:cubicBezTo>
                <a:lnTo>
                  <a:pt x="217593" y="2072628"/>
                </a:lnTo>
                <a:cubicBezTo>
                  <a:pt x="89802" y="2019727"/>
                  <a:pt x="0" y="1893768"/>
                  <a:pt x="0" y="1746838"/>
                </a:cubicBezTo>
                <a:cubicBezTo>
                  <a:pt x="0" y="1665177"/>
                  <a:pt x="27737" y="1589996"/>
                  <a:pt x="75847" y="1531990"/>
                </a:cubicBezTo>
                <a:cubicBezTo>
                  <a:pt x="158816" y="1432590"/>
                  <a:pt x="276275" y="1387641"/>
                  <a:pt x="381353" y="1423131"/>
                </a:cubicBezTo>
                <a:lnTo>
                  <a:pt x="394263" y="1384911"/>
                </a:lnTo>
                <a:cubicBezTo>
                  <a:pt x="299825" y="1353014"/>
                  <a:pt x="197101" y="1376758"/>
                  <a:pt x="112642" y="1443556"/>
                </a:cubicBezTo>
                <a:cubicBezTo>
                  <a:pt x="74114" y="1395305"/>
                  <a:pt x="55810" y="1333244"/>
                  <a:pt x="55810" y="1266911"/>
                </a:cubicBezTo>
                <a:cubicBezTo>
                  <a:pt x="55810" y="1097473"/>
                  <a:pt x="175228" y="955927"/>
                  <a:pt x="334606" y="922383"/>
                </a:cubicBezTo>
                <a:cubicBezTo>
                  <a:pt x="497254" y="898036"/>
                  <a:pt x="645210" y="961827"/>
                  <a:pt x="694839" y="1079319"/>
                </a:cubicBezTo>
                <a:cubicBezTo>
                  <a:pt x="670482" y="1096114"/>
                  <a:pt x="651035" y="1119484"/>
                  <a:pt x="636636" y="1146893"/>
                </a:cubicBezTo>
                <a:cubicBezTo>
                  <a:pt x="598934" y="1218660"/>
                  <a:pt x="601627" y="1307205"/>
                  <a:pt x="643730" y="1380130"/>
                </a:cubicBezTo>
                <a:lnTo>
                  <a:pt x="677177" y="1360819"/>
                </a:lnTo>
                <a:cubicBezTo>
                  <a:pt x="642024" y="1299932"/>
                  <a:pt x="639299" y="1226219"/>
                  <a:pt x="669992" y="1166433"/>
                </a:cubicBezTo>
                <a:cubicBezTo>
                  <a:pt x="681439" y="1144136"/>
                  <a:pt x="696880" y="1125036"/>
                  <a:pt x="719376" y="1114815"/>
                </a:cubicBezTo>
                <a:lnTo>
                  <a:pt x="753521" y="1105667"/>
                </a:lnTo>
                <a:lnTo>
                  <a:pt x="747068" y="1089375"/>
                </a:lnTo>
                <a:cubicBezTo>
                  <a:pt x="775618" y="1073627"/>
                  <a:pt x="808756" y="1066440"/>
                  <a:pt x="843174" y="1068829"/>
                </a:cubicBezTo>
                <a:cubicBezTo>
                  <a:pt x="910177" y="1073482"/>
                  <a:pt x="971874" y="1113774"/>
                  <a:pt x="1005945" y="1175134"/>
                </a:cubicBezTo>
                <a:lnTo>
                  <a:pt x="1039750" y="1156458"/>
                </a:lnTo>
                <a:cubicBezTo>
                  <a:pt x="998956" y="1082934"/>
                  <a:pt x="924540" y="1035010"/>
                  <a:pt x="843662" y="1030172"/>
                </a:cubicBezTo>
                <a:cubicBezTo>
                  <a:pt x="804145" y="1027809"/>
                  <a:pt x="766021" y="1035895"/>
                  <a:pt x="732986" y="1053824"/>
                </a:cubicBezTo>
                <a:cubicBezTo>
                  <a:pt x="667861" y="924500"/>
                  <a:pt x="500732" y="853399"/>
                  <a:pt x="319377" y="879325"/>
                </a:cubicBezTo>
                <a:cubicBezTo>
                  <a:pt x="300989" y="843277"/>
                  <a:pt x="293334" y="802167"/>
                  <a:pt x="293334" y="759266"/>
                </a:cubicBezTo>
                <a:cubicBezTo>
                  <a:pt x="293334" y="639212"/>
                  <a:pt x="353287" y="533159"/>
                  <a:pt x="448596" y="474747"/>
                </a:cubicBezTo>
                <a:cubicBezTo>
                  <a:pt x="473964" y="344116"/>
                  <a:pt x="571545" y="239326"/>
                  <a:pt x="699138" y="207021"/>
                </a:cubicBezTo>
                <a:cubicBezTo>
                  <a:pt x="883688" y="175806"/>
                  <a:pt x="1051685" y="257594"/>
                  <a:pt x="1089767" y="399718"/>
                </a:cubicBezTo>
                <a:lnTo>
                  <a:pt x="1128734" y="389277"/>
                </a:lnTo>
                <a:cubicBezTo>
                  <a:pt x="1097563" y="272948"/>
                  <a:pt x="992084" y="191573"/>
                  <a:pt x="857834" y="171572"/>
                </a:cubicBezTo>
                <a:cubicBezTo>
                  <a:pt x="902623" y="69261"/>
                  <a:pt x="1005740" y="0"/>
                  <a:pt x="112503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spTree>
    <p:extLst>
      <p:ext uri="{BB962C8B-B14F-4D97-AF65-F5344CB8AC3E}">
        <p14:creationId xmlns:p14="http://schemas.microsoft.com/office/powerpoint/2010/main" val="2511330642"/>
      </p:ext>
    </p:extLst>
  </p:cSld>
  <p:clrMapOvr>
    <a:masterClrMapping/>
  </p:clrMapOvr>
  <p:transition spd="med">
    <p:push dir="u"/>
  </p:transition>
</p:sld>
</file>

<file path=ppt/theme/theme1.xml><?xml version="1.0" encoding="utf-8"?>
<a:theme xmlns:a="http://schemas.openxmlformats.org/drawingml/2006/main" name="Cover and End Slide Master">
  <a:themeElements>
    <a:clrScheme name="ALLPPT- BURGERS">
      <a:dk1>
        <a:sysClr val="windowText" lastClr="000000"/>
      </a:dk1>
      <a:lt1>
        <a:sysClr val="window" lastClr="FFFFFF"/>
      </a:lt1>
      <a:dk2>
        <a:srgbClr val="44546A"/>
      </a:dk2>
      <a:lt2>
        <a:srgbClr val="E7E6E6"/>
      </a:lt2>
      <a:accent1>
        <a:srgbClr val="F8BA16"/>
      </a:accent1>
      <a:accent2>
        <a:srgbClr val="454545"/>
      </a:accent2>
      <a:accent3>
        <a:srgbClr val="F8BA16"/>
      </a:accent3>
      <a:accent4>
        <a:srgbClr val="454545"/>
      </a:accent4>
      <a:accent5>
        <a:srgbClr val="F8BA16"/>
      </a:accent5>
      <a:accent6>
        <a:srgbClr val="454545"/>
      </a:accent6>
      <a:hlink>
        <a:srgbClr val="454545"/>
      </a:hlink>
      <a:folHlink>
        <a:srgbClr val="45454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 BURGERS">
      <a:dk1>
        <a:sysClr val="windowText" lastClr="000000"/>
      </a:dk1>
      <a:lt1>
        <a:sysClr val="window" lastClr="FFFFFF"/>
      </a:lt1>
      <a:dk2>
        <a:srgbClr val="44546A"/>
      </a:dk2>
      <a:lt2>
        <a:srgbClr val="E7E6E6"/>
      </a:lt2>
      <a:accent1>
        <a:srgbClr val="F8BA16"/>
      </a:accent1>
      <a:accent2>
        <a:srgbClr val="454545"/>
      </a:accent2>
      <a:accent3>
        <a:srgbClr val="F8BA16"/>
      </a:accent3>
      <a:accent4>
        <a:srgbClr val="454545"/>
      </a:accent4>
      <a:accent5>
        <a:srgbClr val="F8BA16"/>
      </a:accent5>
      <a:accent6>
        <a:srgbClr val="454545"/>
      </a:accent6>
      <a:hlink>
        <a:srgbClr val="454545"/>
      </a:hlink>
      <a:folHlink>
        <a:srgbClr val="454545"/>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 BURGERS">
      <a:dk1>
        <a:sysClr val="windowText" lastClr="000000"/>
      </a:dk1>
      <a:lt1>
        <a:sysClr val="window" lastClr="FFFFFF"/>
      </a:lt1>
      <a:dk2>
        <a:srgbClr val="44546A"/>
      </a:dk2>
      <a:lt2>
        <a:srgbClr val="E7E6E6"/>
      </a:lt2>
      <a:accent1>
        <a:srgbClr val="F8BA16"/>
      </a:accent1>
      <a:accent2>
        <a:srgbClr val="454545"/>
      </a:accent2>
      <a:accent3>
        <a:srgbClr val="F8BA16"/>
      </a:accent3>
      <a:accent4>
        <a:srgbClr val="454545"/>
      </a:accent4>
      <a:accent5>
        <a:srgbClr val="F8BA16"/>
      </a:accent5>
      <a:accent6>
        <a:srgbClr val="454545"/>
      </a:accent6>
      <a:hlink>
        <a:srgbClr val="454545"/>
      </a:hlink>
      <a:folHlink>
        <a:srgbClr val="454545"/>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1826</TotalTime>
  <Words>237</Words>
  <Application>Microsoft Office PowerPoint</Application>
  <PresentationFormat>Widescreen</PresentationFormat>
  <Paragraphs>29</Paragraphs>
  <Slides>4</Slides>
  <Notes>0</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4</vt:i4>
      </vt:variant>
    </vt:vector>
  </HeadingPairs>
  <TitlesOfParts>
    <vt:vector size="10" baseType="lpstr">
      <vt:lpstr>Arial</vt:lpstr>
      <vt:lpstr>Bahnschrift Condensed</vt:lpstr>
      <vt:lpstr>Times New Roman</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Patrick Nguyen</cp:lastModifiedBy>
  <cp:revision>82</cp:revision>
  <dcterms:created xsi:type="dcterms:W3CDTF">2020-01-20T05:08:25Z</dcterms:created>
  <dcterms:modified xsi:type="dcterms:W3CDTF">2021-03-02T19:28:53Z</dcterms:modified>
</cp:coreProperties>
</file>