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sldIdLst>
    <p:sldId id="256" r:id="rId4"/>
    <p:sldId id="347" r:id="rId5"/>
    <p:sldId id="342" r:id="rId6"/>
    <p:sldId id="312" r:id="rId7"/>
    <p:sldId id="344" r:id="rId8"/>
    <p:sldId id="348" r:id="rId9"/>
    <p:sldId id="350" r:id="rId10"/>
    <p:sldId id="351" r:id="rId11"/>
    <p:sldId id="353" r:id="rId12"/>
    <p:sldId id="35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C15125-A71A-4829-A9E2-D444141D51C7}">
          <p14:sldIdLst>
            <p14:sldId id="256"/>
            <p14:sldId id="347"/>
            <p14:sldId id="342"/>
            <p14:sldId id="312"/>
            <p14:sldId id="344"/>
            <p14:sldId id="348"/>
          </p14:sldIdLst>
        </p14:section>
        <p14:section name="Untitled Section" id="{FA97DA25-07F0-4E22-A2B7-445B883AA405}">
          <p14:sldIdLst>
            <p14:sldId id="350"/>
            <p14:sldId id="351"/>
            <p14:sldId id="353"/>
            <p14:sldId id="352"/>
          </p14:sldIdLst>
        </p14:section>
      </p14:sectionLst>
    </p:ex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3" autoAdjust="0"/>
    <p:restoredTop sz="94660"/>
  </p:normalViewPr>
  <p:slideViewPr>
    <p:cSldViewPr snapToGrid="0" showGuides="1">
      <p:cViewPr varScale="1">
        <p:scale>
          <a:sx n="83" d="100"/>
          <a:sy n="83" d="100"/>
        </p:scale>
        <p:origin x="758" y="67"/>
      </p:cViewPr>
      <p:guideLst>
        <p:guide orient="horz" pos="220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285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5554FB4E-E79F-4FCD-B373-1990A7E51642}"/>
              </a:ext>
            </a:extLst>
          </p:cNvPr>
          <p:cNvSpPr>
            <a:spLocks noGrp="1"/>
          </p:cNvSpPr>
          <p:nvPr>
            <p:ph type="pic" sz="quarter" idx="65" hasCustomPrompt="1"/>
          </p:nvPr>
        </p:nvSpPr>
        <p:spPr>
          <a:xfrm>
            <a:off x="-1" y="0"/>
            <a:ext cx="10203255" cy="6858000"/>
          </a:xfrm>
          <a:custGeom>
            <a:avLst/>
            <a:gdLst>
              <a:gd name="connsiteX0" fmla="*/ 0 w 8908610"/>
              <a:gd name="connsiteY0" fmla="*/ 0 h 6858000"/>
              <a:gd name="connsiteX1" fmla="*/ 8908610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725909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 name="connsiteX0" fmla="*/ 0 w 8908610"/>
              <a:gd name="connsiteY0" fmla="*/ 0 h 6858000"/>
              <a:gd name="connsiteX1" fmla="*/ 4330673 w 8908610"/>
              <a:gd name="connsiteY1" fmla="*/ 0 h 6858000"/>
              <a:gd name="connsiteX2" fmla="*/ 8908610 w 8908610"/>
              <a:gd name="connsiteY2" fmla="*/ 6858000 h 6858000"/>
              <a:gd name="connsiteX3" fmla="*/ 0 w 8908610"/>
              <a:gd name="connsiteY3" fmla="*/ 6858000 h 6858000"/>
              <a:gd name="connsiteX4" fmla="*/ 0 w 890861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8610" h="6858000">
                <a:moveTo>
                  <a:pt x="0" y="0"/>
                </a:moveTo>
                <a:lnTo>
                  <a:pt x="4330673" y="0"/>
                </a:lnTo>
                <a:lnTo>
                  <a:pt x="8908610" y="6858000"/>
                </a:lnTo>
                <a:lnTo>
                  <a:pt x="0" y="68580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26455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 AND CONTENTS LAYOUT_23">
    <p:spTree>
      <p:nvGrpSpPr>
        <p:cNvPr id="1" name=""/>
        <p:cNvGrpSpPr/>
        <p:nvPr/>
      </p:nvGrpSpPr>
      <p:grpSpPr>
        <a:xfrm>
          <a:off x="0" y="0"/>
          <a:ext cx="0" cy="0"/>
          <a:chOff x="0" y="0"/>
          <a:chExt cx="0" cy="0"/>
        </a:xfrm>
      </p:grpSpPr>
      <p:sp>
        <p:nvSpPr>
          <p:cNvPr id="23" name="Rectangle 22"/>
          <p:cNvSpPr/>
          <p:nvPr userDrawn="1"/>
        </p:nvSpPr>
        <p:spPr>
          <a:xfrm>
            <a:off x="-3" y="-1"/>
            <a:ext cx="12192003" cy="35550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그림 개체 틀 2"/>
          <p:cNvSpPr>
            <a:spLocks noGrp="1"/>
          </p:cNvSpPr>
          <p:nvPr>
            <p:ph type="pic" sz="quarter" idx="65" hasCustomPrompt="1"/>
          </p:nvPr>
        </p:nvSpPr>
        <p:spPr>
          <a:xfrm>
            <a:off x="5100846"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3" name="그림 개체 틀 2"/>
          <p:cNvSpPr>
            <a:spLocks noGrp="1"/>
          </p:cNvSpPr>
          <p:nvPr>
            <p:ph type="pic" sz="quarter" idx="66" hasCustomPrompt="1"/>
          </p:nvPr>
        </p:nvSpPr>
        <p:spPr>
          <a:xfrm>
            <a:off x="8480425" y="1934706"/>
            <a:ext cx="2997472" cy="410718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7" name="Text Placeholder 9">
            <a:extLst>
              <a:ext uri="{FF2B5EF4-FFF2-40B4-BE49-F238E27FC236}">
                <a16:creationId xmlns:a16="http://schemas.microsoft.com/office/drawing/2014/main" id="{F51F16FC-ECF9-4C12-8D72-49B470CFAA38}"/>
              </a:ext>
            </a:extLst>
          </p:cNvPr>
          <p:cNvSpPr>
            <a:spLocks noGrp="1"/>
          </p:cNvSpPr>
          <p:nvPr>
            <p:ph type="body" sz="quarter" idx="10" hasCustomPrompt="1"/>
          </p:nvPr>
        </p:nvSpPr>
        <p:spPr>
          <a:xfrm>
            <a:off x="467833" y="328764"/>
            <a:ext cx="10037135"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9537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vi-V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072E105E-E6F2-4C96-A317-33B5A791A260}"/>
              </a:ext>
            </a:extLst>
          </p:cNvPr>
          <p:cNvSpPr>
            <a:spLocks noGrp="1"/>
          </p:cNvSpPr>
          <p:nvPr>
            <p:ph type="dt" sz="half" idx="10"/>
          </p:nvPr>
        </p:nvSpPr>
        <p:spPr/>
        <p:txBody>
          <a:bodyPr/>
          <a:lstStyle>
            <a:lvl1pPr>
              <a:defRPr/>
            </a:lvl1pPr>
          </a:lstStyle>
          <a:p>
            <a:pPr>
              <a:defRPr/>
            </a:pPr>
            <a:fld id="{A3799451-B34E-4C33-A083-EA2F3F2030DE}" type="datetime1">
              <a:rPr lang="vi-VN"/>
              <a:pPr>
                <a:defRPr/>
              </a:pPr>
              <a:t>10/03/2021</a:t>
            </a:fld>
            <a:endParaRPr lang="vi-VN"/>
          </a:p>
        </p:txBody>
      </p:sp>
      <p:sp>
        <p:nvSpPr>
          <p:cNvPr id="5" name="Footer Placeholder 4">
            <a:extLst>
              <a:ext uri="{FF2B5EF4-FFF2-40B4-BE49-F238E27FC236}">
                <a16:creationId xmlns:a16="http://schemas.microsoft.com/office/drawing/2014/main" id="{25DC9C7C-3302-48A2-8515-1473A6459AD0}"/>
              </a:ext>
            </a:extLst>
          </p:cNvPr>
          <p:cNvSpPr>
            <a:spLocks noGrp="1"/>
          </p:cNvSpPr>
          <p:nvPr>
            <p:ph type="ftr" sz="quarter" idx="11"/>
          </p:nvPr>
        </p:nvSpPr>
        <p:spPr/>
        <p:txBody>
          <a:bodyPr/>
          <a:lstStyle>
            <a:lvl1pPr>
              <a:defRPr/>
            </a:lvl1pPr>
          </a:lstStyle>
          <a:p>
            <a:pPr>
              <a:defRPr/>
            </a:pPr>
            <a:r>
              <a:rPr lang="en-US"/>
              <a:t>www.siu.edu.vn</a:t>
            </a:r>
          </a:p>
        </p:txBody>
      </p:sp>
      <p:sp>
        <p:nvSpPr>
          <p:cNvPr id="6" name="Slide Number Placeholder 5">
            <a:extLst>
              <a:ext uri="{FF2B5EF4-FFF2-40B4-BE49-F238E27FC236}">
                <a16:creationId xmlns:a16="http://schemas.microsoft.com/office/drawing/2014/main" id="{45C87052-1D64-41B8-916A-115037074037}"/>
              </a:ext>
            </a:extLst>
          </p:cNvPr>
          <p:cNvSpPr>
            <a:spLocks noGrp="1"/>
          </p:cNvSpPr>
          <p:nvPr>
            <p:ph type="sldNum" sz="quarter" idx="12"/>
          </p:nvPr>
        </p:nvSpPr>
        <p:spPr/>
        <p:txBody>
          <a:bodyPr/>
          <a:lstStyle>
            <a:lvl1pPr>
              <a:defRPr/>
            </a:lvl1pPr>
          </a:lstStyle>
          <a:p>
            <a:fld id="{E6E36821-3B49-428D-ADDD-23D7D60F8A1A}" type="slidenum">
              <a:rPr lang="vi-VN" altLang="en-US"/>
              <a:pPr/>
              <a:t>‹#›</a:t>
            </a:fld>
            <a:endParaRPr lang="vi-VN" altLang="en-US"/>
          </a:p>
        </p:txBody>
      </p:sp>
    </p:spTree>
    <p:extLst>
      <p:ext uri="{BB962C8B-B14F-4D97-AF65-F5344CB8AC3E}">
        <p14:creationId xmlns:p14="http://schemas.microsoft.com/office/powerpoint/2010/main" val="2379002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6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36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122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1DB724-9006-424E-A191-C08CB17EE2CA}"/>
              </a:ext>
            </a:extLst>
          </p:cNvPr>
          <p:cNvSpPr/>
          <p:nvPr userDrawn="1"/>
        </p:nvSpPr>
        <p:spPr>
          <a:xfrm>
            <a:off x="462336" y="315931"/>
            <a:ext cx="3113070" cy="6226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13FB2FD4-D355-49C8-B7E0-BC49131F2FEA}"/>
              </a:ext>
            </a:extLst>
          </p:cNvPr>
          <p:cNvSpPr>
            <a:spLocks noGrp="1"/>
          </p:cNvSpPr>
          <p:nvPr>
            <p:ph type="pic" sz="quarter" idx="41" hasCustomPrompt="1"/>
          </p:nvPr>
        </p:nvSpPr>
        <p:spPr>
          <a:xfrm>
            <a:off x="682645" y="553565"/>
            <a:ext cx="2672453" cy="240539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54BAF68A-9D51-4222-8013-E9B5F820985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00903"/>
            <a:ext cx="11600704" cy="1140891"/>
          </a:xfrm>
          <a:prstGeom prst="rect">
            <a:avLst/>
          </a:prstGeom>
        </p:spPr>
      </p:pic>
      <p:pic>
        <p:nvPicPr>
          <p:cNvPr id="3" name="Picture 3" descr="E:\002-KIMS BUSINESS\007-02-MaxPPT-Contents\150902-com-Global-Laptop\mo900.png">
            <a:extLst>
              <a:ext uri="{FF2B5EF4-FFF2-40B4-BE49-F238E27FC236}">
                <a16:creationId xmlns:a16="http://schemas.microsoft.com/office/drawing/2014/main" id="{1C4F8B41-3F98-4240-8891-4ADABC669A41}"/>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8253"/>
          <a:stretch/>
        </p:blipFill>
        <p:spPr bwMode="auto">
          <a:xfrm flipH="1">
            <a:off x="8509450" y="2348880"/>
            <a:ext cx="3683812" cy="4509120"/>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a:extLst>
              <a:ext uri="{FF2B5EF4-FFF2-40B4-BE49-F238E27FC236}">
                <a16:creationId xmlns:a16="http://schemas.microsoft.com/office/drawing/2014/main" id="{88CB46E1-8EB0-4782-9CDE-623B6BC6877B}"/>
              </a:ext>
            </a:extLst>
          </p:cNvPr>
          <p:cNvSpPr>
            <a:spLocks noGrp="1"/>
          </p:cNvSpPr>
          <p:nvPr>
            <p:ph type="pic" idx="14" hasCustomPrompt="1"/>
          </p:nvPr>
        </p:nvSpPr>
        <p:spPr>
          <a:xfrm>
            <a:off x="8898129" y="2735416"/>
            <a:ext cx="1672517" cy="2613110"/>
          </a:xfrm>
          <a:custGeom>
            <a:avLst/>
            <a:gdLst>
              <a:gd name="connsiteX0" fmla="*/ 0 w 1296000"/>
              <a:gd name="connsiteY0" fmla="*/ 0 h 2700000"/>
              <a:gd name="connsiteX1" fmla="*/ 1296000 w 1296000"/>
              <a:gd name="connsiteY1" fmla="*/ 0 h 2700000"/>
              <a:gd name="connsiteX2" fmla="*/ 1296000 w 1296000"/>
              <a:gd name="connsiteY2" fmla="*/ 2700000 h 2700000"/>
              <a:gd name="connsiteX3" fmla="*/ 0 w 1296000"/>
              <a:gd name="connsiteY3" fmla="*/ 2700000 h 2700000"/>
              <a:gd name="connsiteX4" fmla="*/ 0 w 1296000"/>
              <a:gd name="connsiteY4" fmla="*/ 0 h 2700000"/>
              <a:gd name="connsiteX0" fmla="*/ 0 w 1436677"/>
              <a:gd name="connsiteY0" fmla="*/ 0 h 2745513"/>
              <a:gd name="connsiteX1" fmla="*/ 1436677 w 1436677"/>
              <a:gd name="connsiteY1" fmla="*/ 45513 h 2745513"/>
              <a:gd name="connsiteX2" fmla="*/ 1436677 w 1436677"/>
              <a:gd name="connsiteY2" fmla="*/ 2745513 h 2745513"/>
              <a:gd name="connsiteX3" fmla="*/ 140677 w 1436677"/>
              <a:gd name="connsiteY3" fmla="*/ 2745513 h 2745513"/>
              <a:gd name="connsiteX4" fmla="*/ 0 w 1436677"/>
              <a:gd name="connsiteY4" fmla="*/ 0 h 2745513"/>
              <a:gd name="connsiteX0" fmla="*/ 0 w 1453227"/>
              <a:gd name="connsiteY0" fmla="*/ 0 h 2745513"/>
              <a:gd name="connsiteX1" fmla="*/ 1453227 w 1453227"/>
              <a:gd name="connsiteY1" fmla="*/ 45513 h 2745513"/>
              <a:gd name="connsiteX2" fmla="*/ 1453227 w 1453227"/>
              <a:gd name="connsiteY2" fmla="*/ 2745513 h 2745513"/>
              <a:gd name="connsiteX3" fmla="*/ 157227 w 1453227"/>
              <a:gd name="connsiteY3" fmla="*/ 2745513 h 2745513"/>
              <a:gd name="connsiteX4" fmla="*/ 0 w 1453227"/>
              <a:gd name="connsiteY4" fmla="*/ 0 h 2745513"/>
              <a:gd name="connsiteX0" fmla="*/ 0 w 1523565"/>
              <a:gd name="connsiteY0" fmla="*/ 0 h 2745513"/>
              <a:gd name="connsiteX1" fmla="*/ 1523565 w 1523565"/>
              <a:gd name="connsiteY1" fmla="*/ 16550 h 2745513"/>
              <a:gd name="connsiteX2" fmla="*/ 1453227 w 1523565"/>
              <a:gd name="connsiteY2" fmla="*/ 2745513 h 2745513"/>
              <a:gd name="connsiteX3" fmla="*/ 157227 w 1523565"/>
              <a:gd name="connsiteY3" fmla="*/ 2745513 h 2745513"/>
              <a:gd name="connsiteX4" fmla="*/ 0 w 1523565"/>
              <a:gd name="connsiteY4" fmla="*/ 0 h 2745513"/>
              <a:gd name="connsiteX0" fmla="*/ 0 w 1672517"/>
              <a:gd name="connsiteY0" fmla="*/ 0 h 2745513"/>
              <a:gd name="connsiteX1" fmla="*/ 1523565 w 1672517"/>
              <a:gd name="connsiteY1" fmla="*/ 16550 h 2745513"/>
              <a:gd name="connsiteX2" fmla="*/ 1672517 w 1672517"/>
              <a:gd name="connsiteY2" fmla="*/ 2580011 h 2745513"/>
              <a:gd name="connsiteX3" fmla="*/ 157227 w 1672517"/>
              <a:gd name="connsiteY3" fmla="*/ 2745513 h 2745513"/>
              <a:gd name="connsiteX4" fmla="*/ 0 w 1672517"/>
              <a:gd name="connsiteY4" fmla="*/ 0 h 2745513"/>
              <a:gd name="connsiteX0" fmla="*/ 0 w 1672517"/>
              <a:gd name="connsiteY0" fmla="*/ 0 h 2580011"/>
              <a:gd name="connsiteX1" fmla="*/ 1523565 w 1672517"/>
              <a:gd name="connsiteY1" fmla="*/ 16550 h 2580011"/>
              <a:gd name="connsiteX2" fmla="*/ 1672517 w 1672517"/>
              <a:gd name="connsiteY2" fmla="*/ 2580011 h 2580011"/>
              <a:gd name="connsiteX3" fmla="*/ 165502 w 1672517"/>
              <a:gd name="connsiteY3" fmla="*/ 2563460 h 2580011"/>
              <a:gd name="connsiteX4" fmla="*/ 0 w 1672517"/>
              <a:gd name="connsiteY4" fmla="*/ 0 h 2580011"/>
              <a:gd name="connsiteX0" fmla="*/ 0 w 1672517"/>
              <a:gd name="connsiteY0" fmla="*/ 0 h 2604835"/>
              <a:gd name="connsiteX1" fmla="*/ 1523565 w 1672517"/>
              <a:gd name="connsiteY1" fmla="*/ 16550 h 2604835"/>
              <a:gd name="connsiteX2" fmla="*/ 1672517 w 1672517"/>
              <a:gd name="connsiteY2" fmla="*/ 2580011 h 2604835"/>
              <a:gd name="connsiteX3" fmla="*/ 161364 w 1672517"/>
              <a:gd name="connsiteY3" fmla="*/ 2604835 h 2604835"/>
              <a:gd name="connsiteX4" fmla="*/ 0 w 1672517"/>
              <a:gd name="connsiteY4" fmla="*/ 0 h 2604835"/>
              <a:gd name="connsiteX0" fmla="*/ 0 w 1672517"/>
              <a:gd name="connsiteY0" fmla="*/ 0 h 2613110"/>
              <a:gd name="connsiteX1" fmla="*/ 1523565 w 1672517"/>
              <a:gd name="connsiteY1" fmla="*/ 16550 h 2613110"/>
              <a:gd name="connsiteX2" fmla="*/ 1672517 w 1672517"/>
              <a:gd name="connsiteY2" fmla="*/ 2580011 h 2613110"/>
              <a:gd name="connsiteX3" fmla="*/ 161364 w 1672517"/>
              <a:gd name="connsiteY3" fmla="*/ 2613110 h 2613110"/>
              <a:gd name="connsiteX4" fmla="*/ 0 w 1672517"/>
              <a:gd name="connsiteY4" fmla="*/ 0 h 26131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2517" h="2613110">
                <a:moveTo>
                  <a:pt x="0" y="0"/>
                </a:moveTo>
                <a:lnTo>
                  <a:pt x="1523565" y="16550"/>
                </a:lnTo>
                <a:lnTo>
                  <a:pt x="1672517" y="2580011"/>
                </a:lnTo>
                <a:lnTo>
                  <a:pt x="161364" y="2613110"/>
                </a:lnTo>
                <a:lnTo>
                  <a:pt x="0" y="0"/>
                </a:lnTo>
                <a:close/>
              </a:path>
            </a:pathLst>
          </a:custGeom>
          <a:solidFill>
            <a:schemeClr val="bg1">
              <a:lumMod val="95000"/>
            </a:schemeClr>
          </a:solidFill>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388CF590-A7AC-47AA-9D77-5FF843A9CEE8}"/>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96" r:id="rId1"/>
    <p:sldLayoutId id="214748369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98" r:id="rId4"/>
    <p:sldLayoutId id="2147483676" r:id="rId5"/>
    <p:sldLayoutId id="2147483677" r:id="rId6"/>
    <p:sldLayoutId id="2147483678" r:id="rId7"/>
    <p:sldLayoutId id="2147483680" r:id="rId8"/>
    <p:sldLayoutId id="2147483682" r:id="rId9"/>
    <p:sldLayoutId id="2147483684" r:id="rId10"/>
    <p:sldLayoutId id="2147483687" r:id="rId11"/>
    <p:sldLayoutId id="2147483688" r:id="rId12"/>
    <p:sldLayoutId id="2147483671" r:id="rId13"/>
    <p:sldLayoutId id="2147483672" r:id="rId14"/>
    <p:sldLayoutId id="2147483700" r:id="rId15"/>
    <p:sldLayoutId id="214748370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jpg"/><Relationship Id="rId1" Type="http://schemas.openxmlformats.org/officeDocument/2006/relationships/slideLayout" Target="../slideLayouts/slideLayout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jpg"/><Relationship Id="rId1" Type="http://schemas.openxmlformats.org/officeDocument/2006/relationships/slideLayout" Target="../slideLayouts/slideLayout17.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3" descr="C:\Users\TIEU_YEN_TU\Desktop\tong ket..png">
            <a:extLst>
              <a:ext uri="{FF2B5EF4-FFF2-40B4-BE49-F238E27FC236}">
                <a16:creationId xmlns:a16="http://schemas.microsoft.com/office/drawing/2014/main" id="{C53D016A-E987-4FC0-9603-0077F5353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1438"/>
            <a:ext cx="1219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3">
            <a:extLst>
              <a:ext uri="{FF2B5EF4-FFF2-40B4-BE49-F238E27FC236}">
                <a16:creationId xmlns:a16="http://schemas.microsoft.com/office/drawing/2014/main" id="{5F7DD171-AE99-432A-805F-95530B56A8FA}"/>
              </a:ext>
            </a:extLst>
          </p:cNvPr>
          <p:cNvSpPr txBox="1">
            <a:spLocks/>
          </p:cNvSpPr>
          <p:nvPr/>
        </p:nvSpPr>
        <p:spPr>
          <a:xfrm>
            <a:off x="1137082" y="1395352"/>
            <a:ext cx="2677535" cy="396288"/>
          </a:xfrm>
          <a:prstGeom prst="rect">
            <a:avLst/>
          </a:prstGeom>
        </p:spPr>
        <p:txBody>
          <a:bodyPr anchor="ctr"/>
          <a:lstStyle/>
          <a:p>
            <a:pPr algn="ctr">
              <a:defRPr/>
            </a:pPr>
            <a:r>
              <a:rPr lang="en-US" sz="2500" b="1" dirty="0">
                <a:solidFill>
                  <a:schemeClr val="tx1">
                    <a:lumMod val="50000"/>
                    <a:lumOff val="50000"/>
                  </a:schemeClr>
                </a:solidFill>
                <a:latin typeface="Times New Roman" panose="02020603050405020304" pitchFamily="18" charset="0"/>
                <a:ea typeface="+mj-ea"/>
                <a:cs typeface="Times New Roman" panose="02020603050405020304" pitchFamily="18" charset="0"/>
              </a:rPr>
              <a:t>www.siu.edu.vn</a:t>
            </a:r>
          </a:p>
        </p:txBody>
      </p:sp>
      <p:sp>
        <p:nvSpPr>
          <p:cNvPr id="16" name="Rectangle 15">
            <a:extLst>
              <a:ext uri="{FF2B5EF4-FFF2-40B4-BE49-F238E27FC236}">
                <a16:creationId xmlns:a16="http://schemas.microsoft.com/office/drawing/2014/main" id="{8A328899-EFD2-4A5C-A196-B1ADB5FF2532}"/>
              </a:ext>
            </a:extLst>
          </p:cNvPr>
          <p:cNvSpPr/>
          <p:nvPr/>
        </p:nvSpPr>
        <p:spPr>
          <a:xfrm>
            <a:off x="0" y="6524626"/>
            <a:ext cx="12192000" cy="3333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latin typeface="Arial" charset="0"/>
              <a:cs typeface="Arial" charset="0"/>
            </a:endParaRPr>
          </a:p>
        </p:txBody>
      </p:sp>
      <p:pic>
        <p:nvPicPr>
          <p:cNvPr id="3077" name="Picture 5" descr="C:\Users\TIEU_YEN_TU\Desktop\siu.png">
            <a:extLst>
              <a:ext uri="{FF2B5EF4-FFF2-40B4-BE49-F238E27FC236}">
                <a16:creationId xmlns:a16="http://schemas.microsoft.com/office/drawing/2014/main" id="{B82F3B1B-62FD-4A2C-9D52-F2F2808C741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4295776" y="123826"/>
            <a:ext cx="318611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Box 1">
            <a:extLst>
              <a:ext uri="{FF2B5EF4-FFF2-40B4-BE49-F238E27FC236}">
                <a16:creationId xmlns:a16="http://schemas.microsoft.com/office/drawing/2014/main" id="{DCA5485C-4655-4746-8CC5-149A359560CE}"/>
              </a:ext>
            </a:extLst>
          </p:cNvPr>
          <p:cNvSpPr txBox="1">
            <a:spLocks noChangeArrowheads="1"/>
          </p:cNvSpPr>
          <p:nvPr/>
        </p:nvSpPr>
        <p:spPr bwMode="auto">
          <a:xfrm>
            <a:off x="1644073" y="2060575"/>
            <a:ext cx="9023927"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a:spcBef>
                <a:spcPts val="600"/>
              </a:spcBef>
              <a:spcAft>
                <a:spcPts val="600"/>
              </a:spcAft>
              <a:buNone/>
            </a:pPr>
            <a:r>
              <a:rPr lang="en-US" altLang="en-US" sz="2000" b="1" dirty="0">
                <a:solidFill>
                  <a:srgbClr val="FF0000"/>
                </a:solidFill>
              </a:rPr>
              <a:t>CUỘC THI SINH VIÊN NGHIÊN CỨU KHOA HỌC </a:t>
            </a:r>
          </a:p>
          <a:p>
            <a:pPr algn="ctr">
              <a:spcBef>
                <a:spcPts val="600"/>
              </a:spcBef>
              <a:spcAft>
                <a:spcPts val="600"/>
              </a:spcAft>
              <a:buNone/>
            </a:pPr>
            <a:r>
              <a:rPr lang="en-US" altLang="en-US" sz="2000" b="1" dirty="0">
                <a:solidFill>
                  <a:srgbClr val="FF0000"/>
                </a:solidFill>
              </a:rPr>
              <a:t>LẦN … NĂM HỌC 2020-2021</a:t>
            </a:r>
          </a:p>
          <a:p>
            <a:pPr algn="ctr">
              <a:spcBef>
                <a:spcPts val="600"/>
              </a:spcBef>
              <a:spcAft>
                <a:spcPts val="600"/>
              </a:spcAft>
              <a:buNone/>
            </a:pPr>
            <a:r>
              <a:rPr lang="en-US" altLang="en-US" sz="2400" b="1" dirty="0">
                <a:solidFill>
                  <a:srgbClr val="0070C0"/>
                </a:solidFill>
              </a:rPr>
              <a:t> </a:t>
            </a:r>
          </a:p>
          <a:p>
            <a:pPr algn="ctr">
              <a:spcBef>
                <a:spcPts val="600"/>
              </a:spcBef>
              <a:spcAft>
                <a:spcPts val="600"/>
              </a:spcAft>
              <a:buNone/>
            </a:pPr>
            <a:r>
              <a:rPr lang="en-US" altLang="en-US" sz="1800" b="1" u="sng" dirty="0"/>
              <a:t>CHỦ ĐỀ</a:t>
            </a:r>
          </a:p>
          <a:p>
            <a:pPr algn="ctr">
              <a:spcBef>
                <a:spcPts val="600"/>
              </a:spcBef>
              <a:spcAft>
                <a:spcPts val="600"/>
              </a:spcAft>
              <a:buNone/>
            </a:pPr>
            <a:r>
              <a:rPr lang="en-US" altLang="en-US" sz="2400" b="1" dirty="0">
                <a:solidFill>
                  <a:srgbClr val="00B0F0"/>
                </a:solidFill>
              </a:rPr>
              <a:t>PHẦN MỀM HỆ THỐNG GIỮ XE THÔNG MINH</a:t>
            </a:r>
          </a:p>
          <a:p>
            <a:pPr algn="ctr">
              <a:spcBef>
                <a:spcPts val="600"/>
              </a:spcBef>
              <a:spcAft>
                <a:spcPts val="600"/>
              </a:spcAft>
              <a:buNone/>
            </a:pPr>
            <a:endParaRPr lang="en-US" altLang="en-US" sz="1600" b="1" dirty="0"/>
          </a:p>
          <a:p>
            <a:pPr algn="ctr">
              <a:spcBef>
                <a:spcPts val="600"/>
              </a:spcBef>
              <a:spcAft>
                <a:spcPts val="600"/>
              </a:spcAft>
              <a:buNone/>
            </a:pPr>
            <a:endParaRPr lang="en-US" altLang="en-US" sz="1600" b="1" dirty="0"/>
          </a:p>
          <a:p>
            <a:pPr algn="ctr">
              <a:spcBef>
                <a:spcPts val="600"/>
              </a:spcBef>
              <a:spcAft>
                <a:spcPts val="600"/>
              </a:spcAft>
              <a:buNone/>
            </a:pPr>
            <a:endParaRPr lang="en-US" altLang="en-US" sz="1600" b="1" dirty="0"/>
          </a:p>
          <a:p>
            <a:pPr algn="ctr">
              <a:spcBef>
                <a:spcPts val="600"/>
              </a:spcBef>
              <a:spcAft>
                <a:spcPts val="600"/>
              </a:spcAft>
              <a:buNone/>
            </a:pPr>
            <a:r>
              <a:rPr lang="en-US" altLang="en-US" sz="1600" b="1" dirty="0" err="1"/>
              <a:t>Ngày</a:t>
            </a:r>
            <a:r>
              <a:rPr lang="en-US" altLang="en-US" sz="1600" b="1" dirty="0"/>
              <a:t> 12 </a:t>
            </a:r>
            <a:r>
              <a:rPr lang="en-US" altLang="en-US" sz="1600" b="1" dirty="0" err="1"/>
              <a:t>tháng</a:t>
            </a:r>
            <a:r>
              <a:rPr lang="en-US" altLang="en-US" sz="1600" b="1" dirty="0"/>
              <a:t> 03, 2021</a:t>
            </a:r>
            <a:endParaRPr lang="en-US" altLang="en-US" sz="2400" b="1" dirty="0"/>
          </a:p>
          <a:p>
            <a:pPr algn="ctr">
              <a:spcBef>
                <a:spcPts val="600"/>
              </a:spcBef>
              <a:spcAft>
                <a:spcPts val="600"/>
              </a:spcAft>
              <a:buNone/>
            </a:pPr>
            <a:endParaRPr lang="en-US" altLang="en-US" sz="2400" b="1" dirty="0">
              <a:solidFill>
                <a:srgbClr val="002060"/>
              </a:solidFill>
            </a:endParaRPr>
          </a:p>
        </p:txBody>
      </p:sp>
      <p:sp>
        <p:nvSpPr>
          <p:cNvPr id="3079" name="Footer Placeholder 1">
            <a:extLst>
              <a:ext uri="{FF2B5EF4-FFF2-40B4-BE49-F238E27FC236}">
                <a16:creationId xmlns:a16="http://schemas.microsoft.com/office/drawing/2014/main" id="{7B6DD73A-DF3E-4110-8FAC-5C362D35DF5B}"/>
              </a:ext>
            </a:extLst>
          </p:cNvPr>
          <p:cNvSpPr>
            <a:spLocks noGrp="1"/>
          </p:cNvSpPr>
          <p:nvPr>
            <p:ph type="ftr" sz="quarter" idx="11"/>
          </p:nvPr>
        </p:nvSpPr>
        <p:spPr bwMode="auto">
          <a:xfrm>
            <a:off x="5202959" y="6492875"/>
            <a:ext cx="200198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r>
              <a:rPr lang="en-US" altLang="en-US" sz="2000" dirty="0">
                <a:solidFill>
                  <a:srgbClr val="00B0F0"/>
                </a:solidFill>
                <a:cs typeface="Arial" panose="020B0604020202020204" pitchFamily="34" charset="0"/>
              </a:rPr>
              <a:t>www.siu.edu.vn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285DE1-01E0-476A-9E5B-0C68A2667DCD}"/>
              </a:ext>
            </a:extLst>
          </p:cNvPr>
          <p:cNvPicPr>
            <a:picLocks noChangeAspect="1"/>
          </p:cNvPicPr>
          <p:nvPr/>
        </p:nvPicPr>
        <p:blipFill>
          <a:blip r:embed="rId2"/>
          <a:stretch>
            <a:fillRect/>
          </a:stretch>
        </p:blipFill>
        <p:spPr>
          <a:xfrm>
            <a:off x="8915543" y="121371"/>
            <a:ext cx="3190875" cy="981075"/>
          </a:xfrm>
          <a:prstGeom prst="rect">
            <a:avLst/>
          </a:prstGeom>
        </p:spPr>
      </p:pic>
      <p:pic>
        <p:nvPicPr>
          <p:cNvPr id="6" name="Picture 5">
            <a:extLst>
              <a:ext uri="{FF2B5EF4-FFF2-40B4-BE49-F238E27FC236}">
                <a16:creationId xmlns:a16="http://schemas.microsoft.com/office/drawing/2014/main" id="{63B29D3B-03A5-4378-8E1C-6B25EF93E3BB}"/>
              </a:ext>
            </a:extLst>
          </p:cNvPr>
          <p:cNvPicPr>
            <a:picLocks noChangeAspect="1"/>
          </p:cNvPicPr>
          <p:nvPr/>
        </p:nvPicPr>
        <p:blipFill>
          <a:blip r:embed="rId3"/>
          <a:stretch>
            <a:fillRect/>
          </a:stretch>
        </p:blipFill>
        <p:spPr>
          <a:xfrm>
            <a:off x="0" y="6534150"/>
            <a:ext cx="12192000" cy="323850"/>
          </a:xfrm>
          <a:prstGeom prst="rect">
            <a:avLst/>
          </a:prstGeom>
        </p:spPr>
      </p:pic>
      <p:sp>
        <p:nvSpPr>
          <p:cNvPr id="9" name="TextBox 8">
            <a:extLst>
              <a:ext uri="{FF2B5EF4-FFF2-40B4-BE49-F238E27FC236}">
                <a16:creationId xmlns:a16="http://schemas.microsoft.com/office/drawing/2014/main" id="{5AB942AA-C8B8-426F-9640-34F80ED7B4B3}"/>
              </a:ext>
            </a:extLst>
          </p:cNvPr>
          <p:cNvSpPr txBox="1"/>
          <p:nvPr/>
        </p:nvSpPr>
        <p:spPr>
          <a:xfrm>
            <a:off x="471054" y="775801"/>
            <a:ext cx="3094181" cy="4814651"/>
          </a:xfrm>
          <a:prstGeom prst="rect">
            <a:avLst/>
          </a:prstGeom>
          <a:noFill/>
        </p:spPr>
        <p:txBody>
          <a:bodyPr wrap="square" rtlCol="0">
            <a:spAutoFit/>
          </a:bodyPr>
          <a:lstStyle/>
          <a:p>
            <a:pPr algn="ctr">
              <a:lnSpc>
                <a:spcPct val="200000"/>
              </a:lnSpc>
            </a:pPr>
            <a:r>
              <a:rPr lang="en-US" sz="4000" dirty="0" err="1">
                <a:latin typeface="Bahnschrift" panose="020B0502040204020203" pitchFamily="34" charset="0"/>
                <a:cs typeface="Times New Roman" panose="02020603050405020304" pitchFamily="18" charset="0"/>
              </a:rPr>
              <a:t>Kết</a:t>
            </a:r>
            <a:r>
              <a:rPr lang="en-US" sz="4000" dirty="0">
                <a:latin typeface="Bahnschrift" panose="020B0502040204020203" pitchFamily="34" charset="0"/>
                <a:cs typeface="Times New Roman" panose="02020603050405020304" pitchFamily="18" charset="0"/>
              </a:rPr>
              <a:t> </a:t>
            </a:r>
            <a:r>
              <a:rPr lang="en-US" sz="4000" dirty="0" err="1">
                <a:latin typeface="Bahnschrift" panose="020B0502040204020203" pitchFamily="34" charset="0"/>
                <a:cs typeface="Times New Roman" panose="02020603050405020304" pitchFamily="18" charset="0"/>
              </a:rPr>
              <a:t>Luận</a:t>
            </a:r>
            <a:endParaRPr lang="en-US" sz="4000" dirty="0">
              <a:latin typeface="Bahnschrift" panose="020B0502040204020203" pitchFamily="34" charset="0"/>
              <a:cs typeface="Times New Roman" panose="02020603050405020304" pitchFamily="18" charset="0"/>
            </a:endParaRPr>
          </a:p>
          <a:p>
            <a:pPr algn="ctr">
              <a:lnSpc>
                <a:spcPct val="200000"/>
              </a:lnSpc>
            </a:pPr>
            <a:r>
              <a:rPr lang="en-US" sz="4000" dirty="0">
                <a:latin typeface="Bahnschrift" panose="020B0502040204020203" pitchFamily="34" charset="0"/>
                <a:cs typeface="Times New Roman" panose="02020603050405020304" pitchFamily="18" charset="0"/>
              </a:rPr>
              <a:t>&amp; </a:t>
            </a:r>
          </a:p>
          <a:p>
            <a:pPr algn="ctr">
              <a:lnSpc>
                <a:spcPct val="200000"/>
              </a:lnSpc>
            </a:pPr>
            <a:r>
              <a:rPr lang="en-US" sz="4000" dirty="0" err="1">
                <a:latin typeface="Bahnschrift" panose="020B0502040204020203" pitchFamily="34" charset="0"/>
                <a:cs typeface="Times New Roman" panose="02020603050405020304" pitchFamily="18" charset="0"/>
              </a:rPr>
              <a:t>Hướng</a:t>
            </a:r>
            <a:r>
              <a:rPr lang="en-US" sz="4000" dirty="0">
                <a:latin typeface="Bahnschrift" panose="020B0502040204020203" pitchFamily="34" charset="0"/>
                <a:cs typeface="Times New Roman" panose="02020603050405020304" pitchFamily="18" charset="0"/>
              </a:rPr>
              <a:t> </a:t>
            </a:r>
            <a:r>
              <a:rPr lang="en-US" sz="4000" dirty="0" err="1">
                <a:latin typeface="Bahnschrift" panose="020B0502040204020203" pitchFamily="34" charset="0"/>
                <a:cs typeface="Times New Roman" panose="02020603050405020304" pitchFamily="18" charset="0"/>
              </a:rPr>
              <a:t>phát</a:t>
            </a:r>
            <a:r>
              <a:rPr lang="en-US" sz="4000" dirty="0">
                <a:latin typeface="Bahnschrift" panose="020B0502040204020203" pitchFamily="34" charset="0"/>
                <a:cs typeface="Times New Roman" panose="02020603050405020304" pitchFamily="18" charset="0"/>
              </a:rPr>
              <a:t> </a:t>
            </a:r>
            <a:r>
              <a:rPr lang="en-US" sz="4000" dirty="0" err="1">
                <a:latin typeface="Bahnschrift" panose="020B0502040204020203" pitchFamily="34" charset="0"/>
                <a:cs typeface="Times New Roman" panose="02020603050405020304" pitchFamily="18" charset="0"/>
              </a:rPr>
              <a:t>triển</a:t>
            </a:r>
            <a:endParaRPr lang="en-US" sz="4000" dirty="0">
              <a:latin typeface="Bahnschrift" panose="020B0502040204020203"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D813A6F7-8C8C-49DF-89E5-6413A7C74C3E}"/>
              </a:ext>
            </a:extLst>
          </p:cNvPr>
          <p:cNvSpPr txBox="1"/>
          <p:nvPr/>
        </p:nvSpPr>
        <p:spPr>
          <a:xfrm>
            <a:off x="4045527" y="1102446"/>
            <a:ext cx="6096000" cy="2258567"/>
          </a:xfrm>
          <a:prstGeom prst="rect">
            <a:avLst/>
          </a:prstGeom>
          <a:noFill/>
        </p:spPr>
        <p:txBody>
          <a:bodyPr wrap="square">
            <a:spAutoFit/>
          </a:bodyPr>
          <a:lstStyle/>
          <a:p>
            <a:pPr marR="0" lvl="0" algn="ctr" fontAlgn="base">
              <a:lnSpc>
                <a:spcPct val="150000"/>
              </a:lnSpc>
              <a:spcBef>
                <a:spcPct val="0"/>
              </a:spcBef>
              <a:spcAft>
                <a:spcPct val="0"/>
              </a:spcAft>
              <a:buClrTx/>
              <a:buSzTx/>
              <a:tabLst/>
            </a:pPr>
            <a:r>
              <a:rPr lang="en-US" altLang="en-US" sz="2400" b="1" dirty="0" err="1">
                <a:latin typeface="Times New Roman" panose="02020603050405020304" pitchFamily="18" charset="0"/>
                <a:cs typeface="Times New Roman" panose="02020603050405020304" pitchFamily="18" charset="0"/>
              </a:rPr>
              <a:t>Kết</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Luận</a:t>
            </a:r>
            <a:endParaRPr lang="en-US" altLang="en-US" sz="2400" b="1" dirty="0">
              <a:latin typeface="Times New Roman" panose="02020603050405020304" pitchFamily="18" charset="0"/>
              <a:cs typeface="Times New Roman" panose="02020603050405020304" pitchFamily="18" charset="0"/>
            </a:endParaRPr>
          </a:p>
          <a:p>
            <a:pPr marL="285750" marR="0" lvl="0" indent="-285750" algn="just" fontAlgn="base">
              <a:lnSpc>
                <a:spcPct val="150000"/>
              </a:lnSpc>
              <a:spcBef>
                <a:spcPct val="0"/>
              </a:spcBef>
              <a:spcAft>
                <a:spcPct val="0"/>
              </a:spcAft>
              <a:buClrTx/>
              <a:buSzTx/>
              <a:buFont typeface="Wingdings" panose="05000000000000000000" pitchFamily="2" charset="2"/>
              <a:buChar char="§"/>
              <a:tabLst/>
            </a:pPr>
            <a:r>
              <a:rPr lang="vi-VN" altLang="en-US" dirty="0">
                <a:latin typeface="Times New Roman" panose="02020603050405020304" pitchFamily="18" charset="0"/>
                <a:cs typeface="Times New Roman" panose="02020603050405020304" pitchFamily="18" charset="0"/>
              </a:rPr>
              <a:t>Những lợi ích hệ thống của bãi đậu xe thông minh còn giúp bạn tránh lãng phí thời gian. </a:t>
            </a:r>
            <a:endParaRPr lang="en-US" altLang="en-US" dirty="0">
              <a:latin typeface="Times New Roman" panose="02020603050405020304" pitchFamily="18" charset="0"/>
              <a:cs typeface="Times New Roman" panose="02020603050405020304" pitchFamily="18" charset="0"/>
            </a:endParaRPr>
          </a:p>
          <a:p>
            <a:pPr marL="285750" marR="0" lvl="0" indent="-285750" algn="just" fontAlgn="base">
              <a:lnSpc>
                <a:spcPct val="150000"/>
              </a:lnSpc>
              <a:spcBef>
                <a:spcPct val="0"/>
              </a:spcBef>
              <a:spcAft>
                <a:spcPct val="0"/>
              </a:spcAft>
              <a:buClrTx/>
              <a:buSzTx/>
              <a:buFont typeface="Wingdings" panose="05000000000000000000" pitchFamily="2" charset="2"/>
              <a:buChar char="§"/>
              <a:tabLst/>
            </a:pPr>
            <a:r>
              <a:rPr lang="vi-VN" altLang="en-US" dirty="0">
                <a:latin typeface="Times New Roman" panose="02020603050405020304" pitchFamily="18" charset="0"/>
                <a:cs typeface="Times New Roman" panose="02020603050405020304" pitchFamily="18" charset="0"/>
              </a:rPr>
              <a:t>Phát triển giải pháp đỗ xe thông minh trong thành phố giải quyết vấn đề ô nhiễm </a:t>
            </a:r>
          </a:p>
        </p:txBody>
      </p:sp>
      <p:sp>
        <p:nvSpPr>
          <p:cNvPr id="14" name="TextBox 13">
            <a:extLst>
              <a:ext uri="{FF2B5EF4-FFF2-40B4-BE49-F238E27FC236}">
                <a16:creationId xmlns:a16="http://schemas.microsoft.com/office/drawing/2014/main" id="{412E8EF2-41F3-427C-9198-E65DAF23AEB7}"/>
              </a:ext>
            </a:extLst>
          </p:cNvPr>
          <p:cNvSpPr txBox="1"/>
          <p:nvPr/>
        </p:nvSpPr>
        <p:spPr>
          <a:xfrm>
            <a:off x="4045526" y="3460360"/>
            <a:ext cx="7675419" cy="2408608"/>
          </a:xfrm>
          <a:prstGeom prst="rect">
            <a:avLst/>
          </a:prstGeom>
          <a:noFill/>
        </p:spPr>
        <p:txBody>
          <a:bodyPr wrap="square">
            <a:spAutoFit/>
          </a:bodyPr>
          <a:lstStyle/>
          <a:p>
            <a:pPr marR="0" lvl="0" algn="ctr" fontAlgn="base">
              <a:lnSpc>
                <a:spcPct val="200000"/>
              </a:lnSpc>
              <a:spcBef>
                <a:spcPct val="0"/>
              </a:spcBef>
              <a:spcAft>
                <a:spcPct val="0"/>
              </a:spcAft>
              <a:buClrTx/>
              <a:buSzTx/>
              <a:tabLst/>
            </a:pPr>
            <a:r>
              <a:rPr lang="en-US" altLang="en-US" sz="2400" b="1" dirty="0" err="1">
                <a:latin typeface="Times New Roman" panose="02020603050405020304" pitchFamily="18" charset="0"/>
                <a:cs typeface="Times New Roman" panose="02020603050405020304" pitchFamily="18" charset="0"/>
              </a:rPr>
              <a:t>Hướng</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Phát</a:t>
            </a:r>
            <a:r>
              <a:rPr lang="en-US" alt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Triển</a:t>
            </a:r>
            <a:endParaRPr lang="en-US" altLang="en-US" sz="2400" b="1" dirty="0">
              <a:latin typeface="Times New Roman" panose="02020603050405020304" pitchFamily="18" charset="0"/>
              <a:cs typeface="Times New Roman" panose="02020603050405020304" pitchFamily="18" charset="0"/>
            </a:endParaRPr>
          </a:p>
          <a:p>
            <a:pPr marL="285750" marR="0" lvl="0" indent="-285750" algn="just" fontAlgn="base">
              <a:lnSpc>
                <a:spcPct val="200000"/>
              </a:lnSpc>
              <a:spcBef>
                <a:spcPct val="0"/>
              </a:spcBef>
              <a:spcAft>
                <a:spcPct val="0"/>
              </a:spcAft>
              <a:buClrTx/>
              <a:buSzTx/>
              <a:buFont typeface="Wingdings" panose="05000000000000000000" pitchFamily="2" charset="2"/>
              <a:buChar char="§"/>
              <a:tabLst/>
            </a:pPr>
            <a:r>
              <a:rPr lang="en-US" altLang="en-US" dirty="0" err="1">
                <a:latin typeface="Times New Roman" panose="02020603050405020304" pitchFamily="18" charset="0"/>
                <a:cs typeface="Times New Roman" panose="02020603050405020304" pitchFamily="18" charset="0"/>
              </a:rPr>
              <a:t>Phát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triển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toàn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diện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sản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phẩm</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có</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hệ</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quản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trị</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cơ</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sở</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dữ</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liệu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lớn</a:t>
            </a:r>
            <a:r>
              <a:rPr lang="en-US" altLang="en-US" dirty="0">
                <a:latin typeface="Times New Roman" panose="02020603050405020304" pitchFamily="18" charset="0"/>
                <a:cs typeface="Times New Roman" panose="02020603050405020304" pitchFamily="18" charset="0"/>
              </a:rPr>
              <a:t>. </a:t>
            </a:r>
          </a:p>
          <a:p>
            <a:pPr marL="285750" marR="0" lvl="0" indent="-285750" algn="just" fontAlgn="base">
              <a:lnSpc>
                <a:spcPct val="200000"/>
              </a:lnSpc>
              <a:spcBef>
                <a:spcPct val="0"/>
              </a:spcBef>
              <a:spcAft>
                <a:spcPct val="0"/>
              </a:spcAft>
              <a:buClrTx/>
              <a:buSzTx/>
              <a:buFont typeface="Wingdings" panose="05000000000000000000" pitchFamily="2" charset="2"/>
              <a:buChar char="§"/>
              <a:tabLst/>
            </a:pPr>
            <a:r>
              <a:rPr lang="en-US" altLang="en-US" dirty="0" err="1">
                <a:latin typeface="Times New Roman" panose="02020603050405020304" pitchFamily="18" charset="0"/>
                <a:cs typeface="Times New Roman" panose="02020603050405020304" pitchFamily="18" charset="0"/>
              </a:rPr>
              <a:t>Hệ</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thống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Iot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AI </a:t>
            </a:r>
            <a:r>
              <a:rPr lang="en-US" altLang="en-US" dirty="0" err="1">
                <a:latin typeface="Times New Roman" panose="02020603050405020304" pitchFamily="18" charset="0"/>
                <a:cs typeface="Times New Roman" panose="02020603050405020304" pitchFamily="18" charset="0"/>
              </a:rPr>
              <a:t>hoạt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động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hiệu</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quả</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và</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chính</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xác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hơn</a:t>
            </a:r>
            <a:r>
              <a:rPr lang="en-US" altLang="en-US" dirty="0">
                <a:latin typeface="Times New Roman" panose="02020603050405020304" pitchFamily="18" charset="0"/>
                <a:cs typeface="Times New Roman" panose="02020603050405020304" pitchFamily="18" charset="0"/>
              </a:rPr>
              <a:t>.</a:t>
            </a:r>
          </a:p>
          <a:p>
            <a:pPr marL="285750" marR="0" lvl="0" indent="-285750" algn="just" fontAlgn="base">
              <a:lnSpc>
                <a:spcPct val="200000"/>
              </a:lnSpc>
              <a:spcBef>
                <a:spcPct val="0"/>
              </a:spcBef>
              <a:spcAft>
                <a:spcPct val="0"/>
              </a:spcAft>
              <a:buClrTx/>
              <a:buSzTx/>
              <a:buFont typeface="Wingdings" panose="05000000000000000000" pitchFamily="2" charset="2"/>
              <a:buChar char="§"/>
              <a:tabLst/>
            </a:pPr>
            <a:r>
              <a:rPr lang="en-US" altLang="en-US" dirty="0" err="1">
                <a:latin typeface="Times New Roman" panose="02020603050405020304" pitchFamily="18" charset="0"/>
                <a:cs typeface="Times New Roman" panose="02020603050405020304" pitchFamily="18" charset="0"/>
              </a:rPr>
              <a:t>Được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sử</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dụng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rộng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rãi</a:t>
            </a:r>
            <a:r>
              <a:rPr lang="en-US" altLang="en-US" dirty="0">
                <a:latin typeface="Times New Roman" panose="02020603050405020304" pitchFamily="18" charset="0"/>
                <a:cs typeface="Times New Roman" panose="02020603050405020304" pitchFamily="18" charset="0"/>
              </a:rPr>
              <a:t> ở </a:t>
            </a:r>
            <a:r>
              <a:rPr lang="en-US" altLang="en-US" dirty="0" err="1">
                <a:latin typeface="Times New Roman" panose="02020603050405020304" pitchFamily="18" charset="0"/>
                <a:cs typeface="Times New Roman" panose="02020603050405020304" pitchFamily="18" charset="0"/>
              </a:rPr>
              <a:t>các</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bãi</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đỗ</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xe</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trung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tâm</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thương</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mại</a:t>
            </a:r>
            <a:r>
              <a:rPr lang="en-US" altLang="en-US">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76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F82C53E-6891-4695-A1B4-3BB471D7FA35}"/>
              </a:ext>
            </a:extLst>
          </p:cNvPr>
          <p:cNvSpPr txBox="1"/>
          <p:nvPr/>
        </p:nvSpPr>
        <p:spPr>
          <a:xfrm>
            <a:off x="6826389" y="3825040"/>
            <a:ext cx="5365611" cy="1754326"/>
          </a:xfrm>
          <a:prstGeom prst="rect">
            <a:avLst/>
          </a:prstGeom>
          <a:noFill/>
        </p:spPr>
        <p:txBody>
          <a:bodyPr wrap="square" rtlCol="0" anchor="ctr">
            <a:spAutoFit/>
          </a:bodyPr>
          <a:lstStyle/>
          <a:p>
            <a:pPr algn="ctr"/>
            <a:r>
              <a:rPr lang="en-US" altLang="ko-KR" sz="5400" dirty="0">
                <a:solidFill>
                  <a:schemeClr val="accent5"/>
                </a:solidFill>
                <a:latin typeface="Bahnschrift Condensed" panose="020B0502040204020203" pitchFamily="34" charset="0"/>
                <a:cs typeface="Arial" pitchFamily="34" charset="0"/>
              </a:rPr>
              <a:t>PHẦN MỀM HỆ THỐNG  GIỮ XE THÔNG MINH</a:t>
            </a:r>
            <a:endParaRPr lang="ko-KR" altLang="en-US" sz="5400" dirty="0">
              <a:solidFill>
                <a:schemeClr val="accent5"/>
              </a:solidFill>
              <a:latin typeface="Bahnschrift Condensed" panose="020B0502040204020203" pitchFamily="34" charset="0"/>
              <a:cs typeface="Arial" pitchFamily="34" charset="0"/>
            </a:endParaRPr>
          </a:p>
        </p:txBody>
      </p:sp>
      <p:sp>
        <p:nvSpPr>
          <p:cNvPr id="15" name="TextBox 14">
            <a:extLst>
              <a:ext uri="{FF2B5EF4-FFF2-40B4-BE49-F238E27FC236}">
                <a16:creationId xmlns:a16="http://schemas.microsoft.com/office/drawing/2014/main" id="{E1D76FB9-48AC-45CA-8F0D-FD198B4F22AE}"/>
              </a:ext>
            </a:extLst>
          </p:cNvPr>
          <p:cNvSpPr txBox="1"/>
          <p:nvPr/>
        </p:nvSpPr>
        <p:spPr>
          <a:xfrm>
            <a:off x="8409226" y="5556922"/>
            <a:ext cx="3782774" cy="953081"/>
          </a:xfrm>
          <a:prstGeom prst="rect">
            <a:avLst/>
          </a:prstGeom>
          <a:noFill/>
        </p:spPr>
        <p:txBody>
          <a:bodyPr wrap="square" rtlCol="0" anchor="ctr">
            <a:spAutoFit/>
          </a:bodyPr>
          <a:lstStyle/>
          <a:p>
            <a:pPr algn="just">
              <a:lnSpc>
                <a:spcPct val="150000"/>
              </a:lnSpc>
            </a:pPr>
            <a:r>
              <a:rPr lang="en-US" altLang="ko-KR" sz="2000" dirty="0" err="1">
                <a:solidFill>
                  <a:schemeClr val="bg1"/>
                </a:solidFill>
                <a:latin typeface="Bahnschrift Condensed" panose="020B0502040204020203" pitchFamily="34" charset="0"/>
                <a:cs typeface="Times New Roman" panose="02020603050405020304" pitchFamily="18" charset="0"/>
              </a:rPr>
              <a:t>Giảng</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viên</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hướng</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dẫn</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Võ</a:t>
            </a:r>
            <a:r>
              <a:rPr lang="en-US" altLang="ko-KR" sz="2000" dirty="0">
                <a:solidFill>
                  <a:schemeClr val="bg1"/>
                </a:solidFill>
                <a:latin typeface="Bahnschrift Condensed" panose="020B0502040204020203" pitchFamily="34" charset="0"/>
                <a:cs typeface="Times New Roman" panose="02020603050405020304" pitchFamily="18" charset="0"/>
              </a:rPr>
              <a:t> Anh </a:t>
            </a:r>
            <a:r>
              <a:rPr lang="en-US" altLang="ko-KR" sz="2000" dirty="0" err="1">
                <a:solidFill>
                  <a:schemeClr val="bg1"/>
                </a:solidFill>
                <a:latin typeface="Bahnschrift Condensed" panose="020B0502040204020203" pitchFamily="34" charset="0"/>
                <a:cs typeface="Times New Roman" panose="02020603050405020304" pitchFamily="18" charset="0"/>
              </a:rPr>
              <a:t>Tiến</a:t>
            </a:r>
            <a:endParaRPr lang="en-US" altLang="ko-KR" sz="2000" dirty="0">
              <a:solidFill>
                <a:schemeClr val="bg1"/>
              </a:solidFill>
              <a:latin typeface="Bahnschrift Condensed" panose="020B0502040204020203" pitchFamily="34" charset="0"/>
              <a:cs typeface="Times New Roman" panose="02020603050405020304" pitchFamily="18" charset="0"/>
            </a:endParaRPr>
          </a:p>
          <a:p>
            <a:pPr algn="just">
              <a:lnSpc>
                <a:spcPct val="150000"/>
              </a:lnSpc>
            </a:pPr>
            <a:r>
              <a:rPr lang="en-US" altLang="ko-KR" sz="2000" dirty="0" err="1">
                <a:solidFill>
                  <a:schemeClr val="bg1"/>
                </a:solidFill>
                <a:latin typeface="Bahnschrift Condensed" panose="020B0502040204020203" pitchFamily="34" charset="0"/>
                <a:cs typeface="Times New Roman" panose="02020603050405020304" pitchFamily="18" charset="0"/>
              </a:rPr>
              <a:t>Sinh</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viên</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thực</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hiện</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Nguyễn</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Mỹ</a:t>
            </a:r>
            <a:r>
              <a:rPr lang="en-US" altLang="ko-KR" sz="2000" dirty="0">
                <a:solidFill>
                  <a:schemeClr val="bg1"/>
                </a:solidFill>
                <a:latin typeface="Bahnschrift Condensed" panose="020B0502040204020203" pitchFamily="34" charset="0"/>
                <a:cs typeface="Times New Roman" panose="02020603050405020304" pitchFamily="18" charset="0"/>
              </a:rPr>
              <a:t> </a:t>
            </a:r>
            <a:r>
              <a:rPr lang="en-US" altLang="ko-KR" sz="2000" dirty="0" err="1">
                <a:solidFill>
                  <a:schemeClr val="bg1"/>
                </a:solidFill>
                <a:latin typeface="Bahnschrift Condensed" panose="020B0502040204020203" pitchFamily="34" charset="0"/>
                <a:cs typeface="Times New Roman" panose="02020603050405020304" pitchFamily="18" charset="0"/>
              </a:rPr>
              <a:t>Duyên</a:t>
            </a:r>
            <a:endParaRPr lang="en-US" altLang="ko-KR" sz="2000" dirty="0">
              <a:solidFill>
                <a:schemeClr val="bg1"/>
              </a:solidFill>
              <a:latin typeface="Bahnschrift Condensed" panose="020B0502040204020203"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F47E08DA-7CBC-4166-BBCC-3778F32B37B5}"/>
              </a:ext>
            </a:extLst>
          </p:cNvPr>
          <p:cNvSpPr/>
          <p:nvPr/>
        </p:nvSpPr>
        <p:spPr>
          <a:xfrm>
            <a:off x="0" y="6524625"/>
            <a:ext cx="12192000" cy="3333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latin typeface="Arial" charset="0"/>
              <a:cs typeface="Arial" charset="0"/>
            </a:endParaRPr>
          </a:p>
        </p:txBody>
      </p:sp>
      <p:sp>
        <p:nvSpPr>
          <p:cNvPr id="5" name="Footer Placeholder 1">
            <a:extLst>
              <a:ext uri="{FF2B5EF4-FFF2-40B4-BE49-F238E27FC236}">
                <a16:creationId xmlns:a16="http://schemas.microsoft.com/office/drawing/2014/main" id="{F33FC251-9404-44A9-A49D-808A97642A73}"/>
              </a:ext>
            </a:extLst>
          </p:cNvPr>
          <p:cNvSpPr txBox="1">
            <a:spLocks/>
          </p:cNvSpPr>
          <p:nvPr/>
        </p:nvSpPr>
        <p:spPr bwMode="auto">
          <a:xfrm>
            <a:off x="5202959" y="6524625"/>
            <a:ext cx="2001982"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9pPr>
          </a:lstStyle>
          <a:p>
            <a:pPr>
              <a:spcBef>
                <a:spcPct val="0"/>
              </a:spcBef>
              <a:buFontTx/>
              <a:buNone/>
            </a:pPr>
            <a:r>
              <a:rPr lang="en-US" altLang="en-US" sz="2000">
                <a:solidFill>
                  <a:srgbClr val="00B0F0"/>
                </a:solidFill>
                <a:cs typeface="Arial" panose="020B0604020202020204" pitchFamily="34" charset="0"/>
              </a:rPr>
              <a:t>www.siu.edu.vn</a:t>
            </a:r>
            <a:endParaRPr lang="en-US" altLang="en-US" sz="2000" dirty="0">
              <a:solidFill>
                <a:srgbClr val="00B0F0"/>
              </a:solidFill>
              <a:cs typeface="Arial" panose="020B0604020202020204" pitchFamily="34" charset="0"/>
            </a:endParaRPr>
          </a:p>
        </p:txBody>
      </p:sp>
      <p:pic>
        <p:nvPicPr>
          <p:cNvPr id="9" name="Picture 5" descr="C:\Users\TIEU_YEN_TU\Desktop\siu.png">
            <a:extLst>
              <a:ext uri="{FF2B5EF4-FFF2-40B4-BE49-F238E27FC236}">
                <a16:creationId xmlns:a16="http://schemas.microsoft.com/office/drawing/2014/main" id="{D3325F00-FAD1-47AC-A92E-04B85F0ADB9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9005887" y="0"/>
            <a:ext cx="318611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8049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r>
              <a:rPr lang="en-US" dirty="0">
                <a:solidFill>
                  <a:schemeClr val="tx1"/>
                </a:solidFill>
                <a:latin typeface="Bahnschrift" panose="020B0502040204020203" pitchFamily="34" charset="0"/>
              </a:rPr>
              <a:t>Timeline Style</a:t>
            </a:r>
          </a:p>
        </p:txBody>
      </p:sp>
      <p:grpSp>
        <p:nvGrpSpPr>
          <p:cNvPr id="67" name="Group 66">
            <a:extLst>
              <a:ext uri="{FF2B5EF4-FFF2-40B4-BE49-F238E27FC236}">
                <a16:creationId xmlns:a16="http://schemas.microsoft.com/office/drawing/2014/main" id="{85030F3C-3F14-4280-AA6C-19204206B3E0}"/>
              </a:ext>
            </a:extLst>
          </p:cNvPr>
          <p:cNvGrpSpPr/>
          <p:nvPr/>
        </p:nvGrpSpPr>
        <p:grpSpPr>
          <a:xfrm rot="16200000">
            <a:off x="8019960" y="2640234"/>
            <a:ext cx="6404152" cy="1704274"/>
            <a:chOff x="3960971" y="2767117"/>
            <a:chExt cx="4267200" cy="1321489"/>
          </a:xfrm>
        </p:grpSpPr>
        <p:sp>
          <p:nvSpPr>
            <p:cNvPr id="68" name="Freeform: Shape 67">
              <a:extLst>
                <a:ext uri="{FF2B5EF4-FFF2-40B4-BE49-F238E27FC236}">
                  <a16:creationId xmlns:a16="http://schemas.microsoft.com/office/drawing/2014/main" id="{500CC3D4-3213-44FE-AEA1-D00F01745FC6}"/>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solidFill>
              <a:schemeClr val="accent5"/>
            </a:solidFill>
            <a:ln w="9525" cap="flat">
              <a:noFill/>
              <a:prstDash val="solid"/>
              <a:miter/>
            </a:ln>
          </p:spPr>
          <p:txBody>
            <a:bodyPr rtlCol="0" anchor="ctr"/>
            <a:lstStyle/>
            <a:p>
              <a:endParaRPr lang="en-US" sz="1200"/>
            </a:p>
          </p:txBody>
        </p:sp>
        <p:sp>
          <p:nvSpPr>
            <p:cNvPr id="69" name="Freeform: Shape 68">
              <a:extLst>
                <a:ext uri="{FF2B5EF4-FFF2-40B4-BE49-F238E27FC236}">
                  <a16:creationId xmlns:a16="http://schemas.microsoft.com/office/drawing/2014/main" id="{F3D9FB98-AB9C-4644-A8E5-20D1B7786152}"/>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6"/>
            </a:solidFill>
            <a:ln w="9525" cap="flat">
              <a:noFill/>
              <a:prstDash val="solid"/>
              <a:miter/>
            </a:ln>
          </p:spPr>
          <p:txBody>
            <a:bodyPr rtlCol="0" anchor="ctr"/>
            <a:lstStyle/>
            <a:p>
              <a:endParaRPr lang="en-US" sz="1200" dirty="0"/>
            </a:p>
          </p:txBody>
        </p:sp>
        <p:sp>
          <p:nvSpPr>
            <p:cNvPr id="70" name="Freeform: Shape 69">
              <a:extLst>
                <a:ext uri="{FF2B5EF4-FFF2-40B4-BE49-F238E27FC236}">
                  <a16:creationId xmlns:a16="http://schemas.microsoft.com/office/drawing/2014/main" id="{16388DEA-7EFF-4878-98F7-417A594FE6FF}"/>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solidFill>
              <a:schemeClr val="accent5"/>
            </a:solidFill>
            <a:ln w="9525" cap="flat">
              <a:noFill/>
              <a:prstDash val="solid"/>
              <a:miter/>
            </a:ln>
          </p:spPr>
          <p:txBody>
            <a:bodyPr rtlCol="0" anchor="ctr"/>
            <a:lstStyle/>
            <a:p>
              <a:endParaRPr lang="en-US" sz="1200" dirty="0"/>
            </a:p>
          </p:txBody>
        </p:sp>
        <p:sp>
          <p:nvSpPr>
            <p:cNvPr id="71" name="Freeform: Shape 70">
              <a:extLst>
                <a:ext uri="{FF2B5EF4-FFF2-40B4-BE49-F238E27FC236}">
                  <a16:creationId xmlns:a16="http://schemas.microsoft.com/office/drawing/2014/main" id="{BDB4C64B-2027-487F-AE96-A7A3A8516637}"/>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solidFill>
              <a:schemeClr val="accent5"/>
            </a:solidFill>
            <a:ln w="9525" cap="flat">
              <a:noFill/>
              <a:prstDash val="solid"/>
              <a:miter/>
            </a:ln>
          </p:spPr>
          <p:txBody>
            <a:bodyPr rtlCol="0" anchor="ctr"/>
            <a:lstStyle/>
            <a:p>
              <a:endParaRPr lang="en-US" sz="1200"/>
            </a:p>
          </p:txBody>
        </p:sp>
      </p:grpSp>
      <p:grpSp>
        <p:nvGrpSpPr>
          <p:cNvPr id="83" name="Graphic 3">
            <a:extLst>
              <a:ext uri="{FF2B5EF4-FFF2-40B4-BE49-F238E27FC236}">
                <a16:creationId xmlns:a16="http://schemas.microsoft.com/office/drawing/2014/main" id="{19C4EF18-7F43-4D6E-ACAF-E47946F46669}"/>
              </a:ext>
            </a:extLst>
          </p:cNvPr>
          <p:cNvGrpSpPr/>
          <p:nvPr/>
        </p:nvGrpSpPr>
        <p:grpSpPr>
          <a:xfrm rot="21305829" flipH="1">
            <a:off x="388050" y="3006314"/>
            <a:ext cx="1389702" cy="1123553"/>
            <a:chOff x="8338752" y="1211990"/>
            <a:chExt cx="3851961" cy="3114252"/>
          </a:xfrm>
        </p:grpSpPr>
        <p:sp>
          <p:nvSpPr>
            <p:cNvPr id="84" name="Freeform: Shape 83">
              <a:extLst>
                <a:ext uri="{FF2B5EF4-FFF2-40B4-BE49-F238E27FC236}">
                  <a16:creationId xmlns:a16="http://schemas.microsoft.com/office/drawing/2014/main" id="{7597336B-849F-41FC-8FBF-F6FB448FBA73}"/>
                </a:ext>
              </a:extLst>
            </p:cNvPr>
            <p:cNvSpPr/>
            <p:nvPr/>
          </p:nvSpPr>
          <p:spPr>
            <a:xfrm>
              <a:off x="8338752" y="1211990"/>
              <a:ext cx="3831088" cy="3114252"/>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w="7072"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FCBCE89-77CA-4B4E-BDA6-1A6C8C0F5D90}"/>
                </a:ext>
              </a:extLst>
            </p:cNvPr>
            <p:cNvSpPr/>
            <p:nvPr/>
          </p:nvSpPr>
          <p:spPr>
            <a:xfrm>
              <a:off x="8338752" y="1947152"/>
              <a:ext cx="1882301" cy="1882825"/>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5"/>
            </a:solidFill>
            <a:ln w="7072"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3E290C5-17C5-4E8C-84C3-8D553BE9FF39}"/>
                </a:ext>
              </a:extLst>
            </p:cNvPr>
            <p:cNvSpPr/>
            <p:nvPr/>
          </p:nvSpPr>
          <p:spPr>
            <a:xfrm>
              <a:off x="9018827" y="1959453"/>
              <a:ext cx="2123698" cy="2134891"/>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5"/>
            </a:solidFill>
            <a:ln w="7072"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2F9C513-FADF-4D04-84EE-961B06D79CF7}"/>
                </a:ext>
              </a:extLst>
            </p:cNvPr>
            <p:cNvSpPr/>
            <p:nvPr/>
          </p:nvSpPr>
          <p:spPr>
            <a:xfrm>
              <a:off x="9256172" y="2170520"/>
              <a:ext cx="815663" cy="1058343"/>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5">
                <a:lumMod val="75000"/>
              </a:schemeClr>
            </a:solidFill>
            <a:ln w="7072"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E75D5EF7-4D68-451A-B3EF-253EC99AC782}"/>
                </a:ext>
              </a:extLst>
            </p:cNvPr>
            <p:cNvSpPr/>
            <p:nvPr/>
          </p:nvSpPr>
          <p:spPr>
            <a:xfrm>
              <a:off x="9281195" y="2175854"/>
              <a:ext cx="868199" cy="1097283"/>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5">
                <a:lumMod val="75000"/>
              </a:schemeClr>
            </a:solidFill>
            <a:ln w="7072"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7E294D0-AABC-44BF-B931-92E93C29B2EC}"/>
                </a:ext>
              </a:extLst>
            </p:cNvPr>
            <p:cNvSpPr/>
            <p:nvPr/>
          </p:nvSpPr>
          <p:spPr>
            <a:xfrm>
              <a:off x="9267758" y="1211990"/>
              <a:ext cx="2922955" cy="1595386"/>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5"/>
            </a:solidFill>
            <a:ln w="7072"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B34A1B24-026B-4C86-A1A6-DAF05C52EA44}"/>
                </a:ext>
              </a:extLst>
            </p:cNvPr>
            <p:cNvSpPr/>
            <p:nvPr/>
          </p:nvSpPr>
          <p:spPr>
            <a:xfrm>
              <a:off x="9012462" y="3829270"/>
              <a:ext cx="7071" cy="2828"/>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B2BFA7B-2E28-4C79-B559-1D0B0309EE94}"/>
                </a:ext>
              </a:extLst>
            </p:cNvPr>
            <p:cNvSpPr/>
            <p:nvPr/>
          </p:nvSpPr>
          <p:spPr>
            <a:xfrm>
              <a:off x="9233651" y="2347195"/>
              <a:ext cx="817443" cy="889403"/>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5">
                <a:lumMod val="50000"/>
              </a:schemeClr>
            </a:solidFill>
            <a:ln w="7072" cap="flat">
              <a:noFill/>
              <a:prstDash val="solid"/>
              <a:miter/>
            </a:ln>
          </p:spPr>
          <p:txBody>
            <a:bodyPr rtlCol="0" anchor="ctr"/>
            <a:lstStyle/>
            <a:p>
              <a:endParaRPr lang="en-US"/>
            </a:p>
          </p:txBody>
        </p:sp>
      </p:grpSp>
      <p:grpSp>
        <p:nvGrpSpPr>
          <p:cNvPr id="8" name="Group 7">
            <a:extLst>
              <a:ext uri="{FF2B5EF4-FFF2-40B4-BE49-F238E27FC236}">
                <a16:creationId xmlns:a16="http://schemas.microsoft.com/office/drawing/2014/main" id="{3DC938BF-274F-4644-8F23-CD7AE6676BA0}"/>
              </a:ext>
            </a:extLst>
          </p:cNvPr>
          <p:cNvGrpSpPr/>
          <p:nvPr/>
        </p:nvGrpSpPr>
        <p:grpSpPr>
          <a:xfrm>
            <a:off x="1446763" y="2639278"/>
            <a:ext cx="10061655" cy="2617601"/>
            <a:chOff x="1427713" y="2852132"/>
            <a:chExt cx="10061655" cy="2617601"/>
          </a:xfrm>
        </p:grpSpPr>
        <p:grpSp>
          <p:nvGrpSpPr>
            <p:cNvPr id="6" name="Group 5">
              <a:extLst>
                <a:ext uri="{FF2B5EF4-FFF2-40B4-BE49-F238E27FC236}">
                  <a16:creationId xmlns:a16="http://schemas.microsoft.com/office/drawing/2014/main" id="{ADB454B5-5F77-4C49-9103-B7C97A7995BA}"/>
                </a:ext>
              </a:extLst>
            </p:cNvPr>
            <p:cNvGrpSpPr/>
            <p:nvPr/>
          </p:nvGrpSpPr>
          <p:grpSpPr>
            <a:xfrm>
              <a:off x="1427713" y="2852132"/>
              <a:ext cx="9478349" cy="2617601"/>
              <a:chOff x="2895898" y="2601320"/>
              <a:chExt cx="9478349" cy="2617601"/>
            </a:xfrm>
          </p:grpSpPr>
          <p:sp>
            <p:nvSpPr>
              <p:cNvPr id="109" name="Block Arc 108">
                <a:extLst>
                  <a:ext uri="{FF2B5EF4-FFF2-40B4-BE49-F238E27FC236}">
                    <a16:creationId xmlns:a16="http://schemas.microsoft.com/office/drawing/2014/main" id="{FE8A1025-CBFC-402B-BE6B-AFFE5D4E969B}"/>
                  </a:ext>
                </a:extLst>
              </p:cNvPr>
              <p:cNvSpPr/>
              <p:nvPr/>
            </p:nvSpPr>
            <p:spPr>
              <a:xfrm>
                <a:off x="10539544" y="3374995"/>
                <a:ext cx="1834703" cy="1834703"/>
              </a:xfrm>
              <a:prstGeom prst="blockArc">
                <a:avLst>
                  <a:gd name="adj1" fmla="val 12399071"/>
                  <a:gd name="adj2" fmla="val 16243311"/>
                  <a:gd name="adj3" fmla="val 6643"/>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0" name="Block Arc 109">
                <a:extLst>
                  <a:ext uri="{FF2B5EF4-FFF2-40B4-BE49-F238E27FC236}">
                    <a16:creationId xmlns:a16="http://schemas.microsoft.com/office/drawing/2014/main" id="{5B9948DF-5A0A-4747-B694-A56DACB3FF4D}"/>
                  </a:ext>
                </a:extLst>
              </p:cNvPr>
              <p:cNvSpPr/>
              <p:nvPr/>
            </p:nvSpPr>
            <p:spPr>
              <a:xfrm rot="10800000">
                <a:off x="2895898" y="2601320"/>
                <a:ext cx="1834703" cy="1834703"/>
              </a:xfrm>
              <a:prstGeom prst="blockArc">
                <a:avLst>
                  <a:gd name="adj1" fmla="val 12399071"/>
                  <a:gd name="adj2" fmla="val 20021087"/>
                  <a:gd name="adj3" fmla="val 648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1" name="Block Arc 110">
                <a:extLst>
                  <a:ext uri="{FF2B5EF4-FFF2-40B4-BE49-F238E27FC236}">
                    <a16:creationId xmlns:a16="http://schemas.microsoft.com/office/drawing/2014/main" id="{E67BDBDC-F19E-406B-B8E2-0E2179EB9E4D}"/>
                  </a:ext>
                </a:extLst>
              </p:cNvPr>
              <p:cNvSpPr/>
              <p:nvPr/>
            </p:nvSpPr>
            <p:spPr>
              <a:xfrm>
                <a:off x="7477560" y="3384218"/>
                <a:ext cx="1834703" cy="1834703"/>
              </a:xfrm>
              <a:prstGeom prst="blockArc">
                <a:avLst>
                  <a:gd name="adj1" fmla="val 12399071"/>
                  <a:gd name="adj2" fmla="val 20021087"/>
                  <a:gd name="adj3" fmla="val 648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2" name="Block Arc 111">
                <a:extLst>
                  <a:ext uri="{FF2B5EF4-FFF2-40B4-BE49-F238E27FC236}">
                    <a16:creationId xmlns:a16="http://schemas.microsoft.com/office/drawing/2014/main" id="{330036F1-9DAC-4969-B3EF-83EF2CF63EB1}"/>
                  </a:ext>
                </a:extLst>
              </p:cNvPr>
              <p:cNvSpPr/>
              <p:nvPr/>
            </p:nvSpPr>
            <p:spPr>
              <a:xfrm>
                <a:off x="4416280" y="3384218"/>
                <a:ext cx="1834703" cy="1834703"/>
              </a:xfrm>
              <a:prstGeom prst="blockArc">
                <a:avLst>
                  <a:gd name="adj1" fmla="val 12399071"/>
                  <a:gd name="adj2" fmla="val 20021087"/>
                  <a:gd name="adj3" fmla="val 648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3" name="Block Arc 112">
                <a:extLst>
                  <a:ext uri="{FF2B5EF4-FFF2-40B4-BE49-F238E27FC236}">
                    <a16:creationId xmlns:a16="http://schemas.microsoft.com/office/drawing/2014/main" id="{E40E8946-5E4B-4C26-84C5-466244B4392C}"/>
                  </a:ext>
                </a:extLst>
              </p:cNvPr>
              <p:cNvSpPr/>
              <p:nvPr/>
            </p:nvSpPr>
            <p:spPr>
              <a:xfrm rot="10800000">
                <a:off x="5946920" y="2601320"/>
                <a:ext cx="1834703" cy="1834703"/>
              </a:xfrm>
              <a:prstGeom prst="blockArc">
                <a:avLst>
                  <a:gd name="adj1" fmla="val 12399071"/>
                  <a:gd name="adj2" fmla="val 20021087"/>
                  <a:gd name="adj3" fmla="val 64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4" name="Block Arc 160">
                <a:extLst>
                  <a:ext uri="{FF2B5EF4-FFF2-40B4-BE49-F238E27FC236}">
                    <a16:creationId xmlns:a16="http://schemas.microsoft.com/office/drawing/2014/main" id="{66238CEF-C54D-4BBA-BA3E-140CFFCE07D7}"/>
                  </a:ext>
                </a:extLst>
              </p:cNvPr>
              <p:cNvSpPr/>
              <p:nvPr/>
            </p:nvSpPr>
            <p:spPr>
              <a:xfrm rot="10800000">
                <a:off x="9008904" y="2601320"/>
                <a:ext cx="1834703" cy="1834703"/>
              </a:xfrm>
              <a:prstGeom prst="blockArc">
                <a:avLst>
                  <a:gd name="adj1" fmla="val 12399071"/>
                  <a:gd name="adj2" fmla="val 20021087"/>
                  <a:gd name="adj3" fmla="val 648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 name="Rectangle 6">
              <a:extLst>
                <a:ext uri="{FF2B5EF4-FFF2-40B4-BE49-F238E27FC236}">
                  <a16:creationId xmlns:a16="http://schemas.microsoft.com/office/drawing/2014/main" id="{C1BD60E6-79DF-41AA-859E-722ADC1D512C}"/>
                </a:ext>
              </a:extLst>
            </p:cNvPr>
            <p:cNvSpPr/>
            <p:nvPr/>
          </p:nvSpPr>
          <p:spPr>
            <a:xfrm>
              <a:off x="9988709" y="3625806"/>
              <a:ext cx="1500659" cy="1180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5" name="Oval 114">
            <a:extLst>
              <a:ext uri="{FF2B5EF4-FFF2-40B4-BE49-F238E27FC236}">
                <a16:creationId xmlns:a16="http://schemas.microsoft.com/office/drawing/2014/main" id="{7054A256-8CF5-4768-B0E4-8D3ABDC99DD0}"/>
              </a:ext>
            </a:extLst>
          </p:cNvPr>
          <p:cNvSpPr/>
          <p:nvPr/>
        </p:nvSpPr>
        <p:spPr>
          <a:xfrm>
            <a:off x="5072493" y="3384889"/>
            <a:ext cx="693414" cy="6934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6" name="Oval 115">
            <a:extLst>
              <a:ext uri="{FF2B5EF4-FFF2-40B4-BE49-F238E27FC236}">
                <a16:creationId xmlns:a16="http://schemas.microsoft.com/office/drawing/2014/main" id="{A478EFDC-91F9-4AB0-86AA-EF757AA65B89}"/>
              </a:ext>
            </a:extLst>
          </p:cNvPr>
          <p:cNvSpPr/>
          <p:nvPr/>
        </p:nvSpPr>
        <p:spPr>
          <a:xfrm>
            <a:off x="3543531" y="3869278"/>
            <a:ext cx="693414" cy="6934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7" name="Oval 116">
            <a:extLst>
              <a:ext uri="{FF2B5EF4-FFF2-40B4-BE49-F238E27FC236}">
                <a16:creationId xmlns:a16="http://schemas.microsoft.com/office/drawing/2014/main" id="{F58C1468-307F-4474-A7C3-796841EE438D}"/>
              </a:ext>
            </a:extLst>
          </p:cNvPr>
          <p:cNvSpPr/>
          <p:nvPr/>
        </p:nvSpPr>
        <p:spPr>
          <a:xfrm>
            <a:off x="2014569" y="3384889"/>
            <a:ext cx="693414" cy="69341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9" name="Oval 118">
            <a:extLst>
              <a:ext uri="{FF2B5EF4-FFF2-40B4-BE49-F238E27FC236}">
                <a16:creationId xmlns:a16="http://schemas.microsoft.com/office/drawing/2014/main" id="{2E9AEEA8-BE6A-406B-BB73-D62F6237E8FD}"/>
              </a:ext>
            </a:extLst>
          </p:cNvPr>
          <p:cNvSpPr/>
          <p:nvPr/>
        </p:nvSpPr>
        <p:spPr>
          <a:xfrm>
            <a:off x="6601454" y="3869278"/>
            <a:ext cx="693414" cy="6934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1" name="Oval 100">
            <a:extLst>
              <a:ext uri="{FF2B5EF4-FFF2-40B4-BE49-F238E27FC236}">
                <a16:creationId xmlns:a16="http://schemas.microsoft.com/office/drawing/2014/main" id="{102A3DBB-340A-440D-BDBC-B66D4D01EFDC}"/>
              </a:ext>
            </a:extLst>
          </p:cNvPr>
          <p:cNvSpPr/>
          <p:nvPr/>
        </p:nvSpPr>
        <p:spPr>
          <a:xfrm>
            <a:off x="8130415" y="3384889"/>
            <a:ext cx="693414" cy="6934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3" name="Teardrop 1">
            <a:extLst>
              <a:ext uri="{FF2B5EF4-FFF2-40B4-BE49-F238E27FC236}">
                <a16:creationId xmlns:a16="http://schemas.microsoft.com/office/drawing/2014/main" id="{C847896E-BD24-44C0-9042-AA9B5E52CAB5}"/>
              </a:ext>
            </a:extLst>
          </p:cNvPr>
          <p:cNvSpPr/>
          <p:nvPr/>
        </p:nvSpPr>
        <p:spPr>
          <a:xfrm rot="18805991">
            <a:off x="8288691" y="3545131"/>
            <a:ext cx="376862" cy="372930"/>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ln w="0">
                <a:solidFill>
                  <a:sysClr val="windowText" lastClr="000000"/>
                </a:solidFill>
              </a:ln>
              <a:solidFill>
                <a:sysClr val="windowText" lastClr="000000"/>
              </a:solidFill>
              <a:effectLst>
                <a:outerShdw blurRad="38100" dist="19050" dir="2700000" algn="tl" rotWithShape="0">
                  <a:schemeClr val="dk1">
                    <a:alpha val="40000"/>
                  </a:schemeClr>
                </a:outerShdw>
              </a:effectLst>
            </a:endParaRPr>
          </a:p>
        </p:txBody>
      </p:sp>
      <p:sp>
        <p:nvSpPr>
          <p:cNvPr id="128" name="TextBox 127">
            <a:extLst>
              <a:ext uri="{FF2B5EF4-FFF2-40B4-BE49-F238E27FC236}">
                <a16:creationId xmlns:a16="http://schemas.microsoft.com/office/drawing/2014/main" id="{B4AE6051-F7A4-4254-AA82-C97EC6D2EA80}"/>
              </a:ext>
            </a:extLst>
          </p:cNvPr>
          <p:cNvSpPr txBox="1"/>
          <p:nvPr/>
        </p:nvSpPr>
        <p:spPr>
          <a:xfrm>
            <a:off x="1906242" y="2929757"/>
            <a:ext cx="910068" cy="400110"/>
          </a:xfrm>
          <a:prstGeom prst="rect">
            <a:avLst/>
          </a:prstGeom>
          <a:noFill/>
        </p:spPr>
        <p:txBody>
          <a:bodyPr wrap="square" rtlCol="0" anchor="ctr">
            <a:spAutoFit/>
          </a:bodyPr>
          <a:lstStyle/>
          <a:p>
            <a:pPr algn="ctr"/>
            <a:r>
              <a:rPr lang="en-US" altLang="ko-KR" sz="2000" b="1" dirty="0">
                <a:solidFill>
                  <a:schemeClr val="accent6">
                    <a:lumMod val="50000"/>
                  </a:schemeClr>
                </a:solidFill>
                <a:cs typeface="Arial" pitchFamily="34" charset="0"/>
              </a:rPr>
              <a:t>01</a:t>
            </a:r>
            <a:endParaRPr lang="ko-KR" altLang="en-US" sz="2000" b="1" dirty="0">
              <a:solidFill>
                <a:schemeClr val="accent6">
                  <a:lumMod val="50000"/>
                </a:schemeClr>
              </a:solidFill>
              <a:cs typeface="Arial" pitchFamily="34" charset="0"/>
            </a:endParaRPr>
          </a:p>
        </p:txBody>
      </p:sp>
      <p:sp>
        <p:nvSpPr>
          <p:cNvPr id="129" name="TextBox 128">
            <a:extLst>
              <a:ext uri="{FF2B5EF4-FFF2-40B4-BE49-F238E27FC236}">
                <a16:creationId xmlns:a16="http://schemas.microsoft.com/office/drawing/2014/main" id="{0922E751-894A-4733-B544-07EBEF4D93A8}"/>
              </a:ext>
            </a:extLst>
          </p:cNvPr>
          <p:cNvSpPr txBox="1"/>
          <p:nvPr/>
        </p:nvSpPr>
        <p:spPr>
          <a:xfrm>
            <a:off x="3435204" y="4618737"/>
            <a:ext cx="910068" cy="400110"/>
          </a:xfrm>
          <a:prstGeom prst="rect">
            <a:avLst/>
          </a:prstGeom>
          <a:noFill/>
        </p:spPr>
        <p:txBody>
          <a:bodyPr wrap="square" rtlCol="0" anchor="ctr">
            <a:spAutoFit/>
          </a:bodyPr>
          <a:lstStyle/>
          <a:p>
            <a:pPr algn="ctr"/>
            <a:r>
              <a:rPr lang="en-US" altLang="ko-KR" sz="2000" b="1" dirty="0">
                <a:solidFill>
                  <a:schemeClr val="accent6">
                    <a:lumMod val="50000"/>
                  </a:schemeClr>
                </a:solidFill>
                <a:cs typeface="Arial" pitchFamily="34" charset="0"/>
              </a:rPr>
              <a:t>04</a:t>
            </a:r>
            <a:endParaRPr lang="ko-KR" altLang="en-US" sz="2000" b="1" dirty="0">
              <a:solidFill>
                <a:schemeClr val="accent6">
                  <a:lumMod val="50000"/>
                </a:schemeClr>
              </a:solidFill>
              <a:cs typeface="Arial" pitchFamily="34" charset="0"/>
            </a:endParaRPr>
          </a:p>
        </p:txBody>
      </p:sp>
      <p:sp>
        <p:nvSpPr>
          <p:cNvPr id="130" name="TextBox 129">
            <a:extLst>
              <a:ext uri="{FF2B5EF4-FFF2-40B4-BE49-F238E27FC236}">
                <a16:creationId xmlns:a16="http://schemas.microsoft.com/office/drawing/2014/main" id="{501A74C5-4151-40DD-ABE2-11558BFAC45C}"/>
              </a:ext>
            </a:extLst>
          </p:cNvPr>
          <p:cNvSpPr txBox="1"/>
          <p:nvPr/>
        </p:nvSpPr>
        <p:spPr>
          <a:xfrm>
            <a:off x="4964165" y="2929757"/>
            <a:ext cx="910068" cy="400110"/>
          </a:xfrm>
          <a:prstGeom prst="rect">
            <a:avLst/>
          </a:prstGeom>
          <a:noFill/>
        </p:spPr>
        <p:txBody>
          <a:bodyPr wrap="square" rtlCol="0" anchor="ctr">
            <a:spAutoFit/>
          </a:bodyPr>
          <a:lstStyle/>
          <a:p>
            <a:pPr algn="ctr"/>
            <a:r>
              <a:rPr lang="en-US" altLang="ko-KR" sz="2000" b="1" dirty="0">
                <a:solidFill>
                  <a:schemeClr val="accent6">
                    <a:lumMod val="50000"/>
                  </a:schemeClr>
                </a:solidFill>
                <a:cs typeface="Arial" pitchFamily="34" charset="0"/>
              </a:rPr>
              <a:t>02</a:t>
            </a:r>
            <a:endParaRPr lang="ko-KR" altLang="en-US" sz="2000" b="1" dirty="0">
              <a:solidFill>
                <a:schemeClr val="accent6">
                  <a:lumMod val="50000"/>
                </a:schemeClr>
              </a:solidFill>
              <a:cs typeface="Arial" pitchFamily="34" charset="0"/>
            </a:endParaRPr>
          </a:p>
        </p:txBody>
      </p:sp>
      <p:sp>
        <p:nvSpPr>
          <p:cNvPr id="131" name="TextBox 130">
            <a:extLst>
              <a:ext uri="{FF2B5EF4-FFF2-40B4-BE49-F238E27FC236}">
                <a16:creationId xmlns:a16="http://schemas.microsoft.com/office/drawing/2014/main" id="{53434271-013B-4AB1-883B-F2AFC48CB182}"/>
              </a:ext>
            </a:extLst>
          </p:cNvPr>
          <p:cNvSpPr txBox="1"/>
          <p:nvPr/>
        </p:nvSpPr>
        <p:spPr>
          <a:xfrm>
            <a:off x="6493126" y="4618737"/>
            <a:ext cx="910068" cy="400110"/>
          </a:xfrm>
          <a:prstGeom prst="rect">
            <a:avLst/>
          </a:prstGeom>
          <a:noFill/>
        </p:spPr>
        <p:txBody>
          <a:bodyPr wrap="square" rtlCol="0" anchor="ctr">
            <a:spAutoFit/>
          </a:bodyPr>
          <a:lstStyle/>
          <a:p>
            <a:pPr algn="ctr"/>
            <a:r>
              <a:rPr lang="en-US" altLang="ko-KR" sz="2000" b="1" dirty="0">
                <a:solidFill>
                  <a:schemeClr val="accent6">
                    <a:lumMod val="50000"/>
                  </a:schemeClr>
                </a:solidFill>
                <a:cs typeface="Arial" pitchFamily="34" charset="0"/>
              </a:rPr>
              <a:t>05</a:t>
            </a:r>
            <a:endParaRPr lang="ko-KR" altLang="en-US" sz="2000" b="1" dirty="0">
              <a:solidFill>
                <a:schemeClr val="accent6">
                  <a:lumMod val="50000"/>
                </a:schemeClr>
              </a:solidFill>
              <a:cs typeface="Arial" pitchFamily="34" charset="0"/>
            </a:endParaRPr>
          </a:p>
        </p:txBody>
      </p:sp>
      <p:sp>
        <p:nvSpPr>
          <p:cNvPr id="132" name="TextBox 131">
            <a:extLst>
              <a:ext uri="{FF2B5EF4-FFF2-40B4-BE49-F238E27FC236}">
                <a16:creationId xmlns:a16="http://schemas.microsoft.com/office/drawing/2014/main" id="{E9645120-9379-4F2B-A99D-3518B9BEE013}"/>
              </a:ext>
            </a:extLst>
          </p:cNvPr>
          <p:cNvSpPr txBox="1"/>
          <p:nvPr/>
        </p:nvSpPr>
        <p:spPr>
          <a:xfrm>
            <a:off x="8022088" y="2929757"/>
            <a:ext cx="910068" cy="400110"/>
          </a:xfrm>
          <a:prstGeom prst="rect">
            <a:avLst/>
          </a:prstGeom>
          <a:noFill/>
        </p:spPr>
        <p:txBody>
          <a:bodyPr wrap="square" rtlCol="0" anchor="ctr">
            <a:spAutoFit/>
          </a:bodyPr>
          <a:lstStyle/>
          <a:p>
            <a:pPr algn="ctr"/>
            <a:r>
              <a:rPr lang="en-US" altLang="ko-KR" sz="2000" b="1" dirty="0">
                <a:solidFill>
                  <a:schemeClr val="accent6">
                    <a:lumMod val="50000"/>
                  </a:schemeClr>
                </a:solidFill>
                <a:cs typeface="Arial" pitchFamily="34" charset="0"/>
              </a:rPr>
              <a:t>03</a:t>
            </a:r>
            <a:endParaRPr lang="ko-KR" altLang="en-US" sz="2000" b="1" dirty="0">
              <a:solidFill>
                <a:schemeClr val="accent6">
                  <a:lumMod val="50000"/>
                </a:schemeClr>
              </a:solidFill>
              <a:cs typeface="Arial" pitchFamily="34" charset="0"/>
            </a:endParaRPr>
          </a:p>
        </p:txBody>
      </p:sp>
      <p:sp>
        <p:nvSpPr>
          <p:cNvPr id="133" name="TextBox 132">
            <a:extLst>
              <a:ext uri="{FF2B5EF4-FFF2-40B4-BE49-F238E27FC236}">
                <a16:creationId xmlns:a16="http://schemas.microsoft.com/office/drawing/2014/main" id="{675228B2-8D83-41D4-99CB-6BAAF018A6E6}"/>
              </a:ext>
            </a:extLst>
          </p:cNvPr>
          <p:cNvSpPr txBox="1"/>
          <p:nvPr/>
        </p:nvSpPr>
        <p:spPr>
          <a:xfrm>
            <a:off x="10021567" y="3580660"/>
            <a:ext cx="910068" cy="400110"/>
          </a:xfrm>
          <a:prstGeom prst="rect">
            <a:avLst/>
          </a:prstGeom>
          <a:noFill/>
        </p:spPr>
        <p:txBody>
          <a:bodyPr wrap="square" rtlCol="0" anchor="ctr">
            <a:spAutoFit/>
          </a:bodyPr>
          <a:lstStyle/>
          <a:p>
            <a:pPr algn="ctr"/>
            <a:r>
              <a:rPr lang="en-US" altLang="ko-KR" sz="2000" b="1" dirty="0">
                <a:solidFill>
                  <a:schemeClr val="accent6">
                    <a:lumMod val="50000"/>
                  </a:schemeClr>
                </a:solidFill>
                <a:cs typeface="Arial" pitchFamily="34" charset="0"/>
              </a:rPr>
              <a:t>06</a:t>
            </a:r>
            <a:endParaRPr lang="ko-KR" altLang="en-US" sz="2000" b="1" dirty="0">
              <a:solidFill>
                <a:schemeClr val="accent6">
                  <a:lumMod val="50000"/>
                </a:schemeClr>
              </a:solidFill>
              <a:cs typeface="Arial" pitchFamily="34" charset="0"/>
            </a:endParaRPr>
          </a:p>
        </p:txBody>
      </p:sp>
      <p:grpSp>
        <p:nvGrpSpPr>
          <p:cNvPr id="137" name="Group 136">
            <a:extLst>
              <a:ext uri="{FF2B5EF4-FFF2-40B4-BE49-F238E27FC236}">
                <a16:creationId xmlns:a16="http://schemas.microsoft.com/office/drawing/2014/main" id="{E3CC16F6-2648-4181-8CAB-1BB1F3649E3F}"/>
              </a:ext>
            </a:extLst>
          </p:cNvPr>
          <p:cNvGrpSpPr/>
          <p:nvPr/>
        </p:nvGrpSpPr>
        <p:grpSpPr>
          <a:xfrm>
            <a:off x="2975268" y="5083943"/>
            <a:ext cx="1819678" cy="1004070"/>
            <a:chOff x="1985513" y="4307149"/>
            <a:chExt cx="2380861" cy="829429"/>
          </a:xfrm>
        </p:grpSpPr>
        <p:sp>
          <p:nvSpPr>
            <p:cNvPr id="138" name="TextBox 137">
              <a:extLst>
                <a:ext uri="{FF2B5EF4-FFF2-40B4-BE49-F238E27FC236}">
                  <a16:creationId xmlns:a16="http://schemas.microsoft.com/office/drawing/2014/main" id="{EEB58CBD-4473-4574-81DE-4FD1A4834E64}"/>
                </a:ext>
              </a:extLst>
            </p:cNvPr>
            <p:cNvSpPr txBox="1"/>
            <p:nvPr/>
          </p:nvSpPr>
          <p:spPr>
            <a:xfrm>
              <a:off x="2001825" y="4653515"/>
              <a:ext cx="2346637" cy="483063"/>
            </a:xfrm>
            <a:prstGeom prst="rect">
              <a:avLst/>
            </a:prstGeom>
            <a:noFill/>
          </p:spPr>
          <p:txBody>
            <a:bodyPr wrap="square" rtlCol="0">
              <a:spAutoFit/>
            </a:bodyPr>
            <a:lstStyle/>
            <a:p>
              <a:pPr algn="ctr"/>
              <a:r>
                <a:rPr lang="en-US" altLang="ko-KR" sz="1600" dirty="0" err="1">
                  <a:latin typeface="Times New Roman" panose="02020603050405020304" pitchFamily="18" charset="0"/>
                  <a:cs typeface="Times New Roman" panose="02020603050405020304" pitchFamily="18" charset="0"/>
                </a:rPr>
                <a:t>Xây</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dựng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một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bãi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giữ</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xe</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thông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minh</a:t>
              </a:r>
              <a:endParaRPr lang="en-US" altLang="ko-KR" sz="1600" dirty="0">
                <a:latin typeface="Times New Roman" panose="02020603050405020304" pitchFamily="18" charset="0"/>
                <a:cs typeface="Times New Roman" panose="02020603050405020304" pitchFamily="18" charset="0"/>
              </a:endParaRPr>
            </a:p>
          </p:txBody>
        </p:sp>
        <p:sp>
          <p:nvSpPr>
            <p:cNvPr id="139" name="TextBox 138">
              <a:extLst>
                <a:ext uri="{FF2B5EF4-FFF2-40B4-BE49-F238E27FC236}">
                  <a16:creationId xmlns:a16="http://schemas.microsoft.com/office/drawing/2014/main" id="{4DA463E9-971E-4FD9-8048-9902F6E52023}"/>
                </a:ext>
              </a:extLst>
            </p:cNvPr>
            <p:cNvSpPr txBox="1"/>
            <p:nvPr/>
          </p:nvSpPr>
          <p:spPr>
            <a:xfrm>
              <a:off x="1985513" y="4307149"/>
              <a:ext cx="2380861" cy="305093"/>
            </a:xfrm>
            <a:prstGeom prst="rect">
              <a:avLst/>
            </a:prstGeom>
            <a:noFill/>
          </p:spPr>
          <p:txBody>
            <a:bodyPr wrap="square" rtlCol="0">
              <a:spAutoFit/>
            </a:bodyPr>
            <a:lstStyle/>
            <a:p>
              <a:pPr algn="ctr"/>
              <a:r>
                <a:rPr lang="en-US" altLang="ko-KR" b="1" dirty="0" err="1">
                  <a:latin typeface="Times New Roman" panose="02020603050405020304" pitchFamily="18" charset="0"/>
                  <a:cs typeface="Times New Roman" panose="02020603050405020304" pitchFamily="18" charset="0"/>
                </a:rPr>
                <a:t>Thực</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hiện</a:t>
              </a:r>
              <a:endParaRPr lang="ko-KR" altLang="en-US" b="1" dirty="0">
                <a:latin typeface="Times New Roman" panose="02020603050405020304" pitchFamily="18" charset="0"/>
                <a:cs typeface="Times New Roman" panose="02020603050405020304" pitchFamily="18" charset="0"/>
              </a:endParaRPr>
            </a:p>
          </p:txBody>
        </p:sp>
      </p:grpSp>
      <p:grpSp>
        <p:nvGrpSpPr>
          <p:cNvPr id="143" name="Group 142">
            <a:extLst>
              <a:ext uri="{FF2B5EF4-FFF2-40B4-BE49-F238E27FC236}">
                <a16:creationId xmlns:a16="http://schemas.microsoft.com/office/drawing/2014/main" id="{20E6A521-D88B-4C25-99C7-9DB91CCE7A6F}"/>
              </a:ext>
            </a:extLst>
          </p:cNvPr>
          <p:cNvGrpSpPr/>
          <p:nvPr/>
        </p:nvGrpSpPr>
        <p:grpSpPr>
          <a:xfrm>
            <a:off x="1451437" y="1579995"/>
            <a:ext cx="1819678" cy="735154"/>
            <a:chOff x="1985513" y="4307149"/>
            <a:chExt cx="2380861" cy="735154"/>
          </a:xfrm>
        </p:grpSpPr>
        <p:sp>
          <p:nvSpPr>
            <p:cNvPr id="144" name="TextBox 143">
              <a:extLst>
                <a:ext uri="{FF2B5EF4-FFF2-40B4-BE49-F238E27FC236}">
                  <a16:creationId xmlns:a16="http://schemas.microsoft.com/office/drawing/2014/main" id="{CF4618F2-4883-423B-AE84-8CF62C57CB54}"/>
                </a:ext>
              </a:extLst>
            </p:cNvPr>
            <p:cNvSpPr txBox="1"/>
            <p:nvPr/>
          </p:nvSpPr>
          <p:spPr>
            <a:xfrm>
              <a:off x="2019737" y="4703749"/>
              <a:ext cx="2346637" cy="338554"/>
            </a:xfrm>
            <a:prstGeom prst="rect">
              <a:avLst/>
            </a:prstGeom>
            <a:noFill/>
          </p:spPr>
          <p:txBody>
            <a:bodyPr wrap="square" rtlCol="0">
              <a:spAutoFit/>
            </a:bodyPr>
            <a:lstStyle/>
            <a:p>
              <a:pPr algn="ctr"/>
              <a:r>
                <a:rPr lang="en-US" altLang="ko-KR" sz="1600" dirty="0">
                  <a:latin typeface="Times New Roman" panose="02020603050405020304" pitchFamily="18" charset="0"/>
                  <a:cs typeface="Times New Roman" panose="02020603050405020304" pitchFamily="18" charset="0"/>
                </a:rPr>
                <a:t>IoT </a:t>
              </a:r>
              <a:r>
                <a:rPr lang="en-US" altLang="ko-KR" sz="1600" dirty="0" err="1">
                  <a:latin typeface="Times New Roman" panose="02020603050405020304" pitchFamily="18" charset="0"/>
                  <a:cs typeface="Times New Roman" panose="02020603050405020304" pitchFamily="18" charset="0"/>
                </a:rPr>
                <a:t>là</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gì</a:t>
              </a:r>
              <a:r>
                <a:rPr lang="en-US" altLang="ko-KR" sz="1600" dirty="0">
                  <a:latin typeface="Times New Roman" panose="02020603050405020304" pitchFamily="18" charset="0"/>
                  <a:cs typeface="Times New Roman" panose="02020603050405020304" pitchFamily="18" charset="0"/>
                </a:rPr>
                <a:t>?</a:t>
              </a:r>
            </a:p>
          </p:txBody>
        </p:sp>
        <p:sp>
          <p:nvSpPr>
            <p:cNvPr id="145" name="TextBox 144">
              <a:extLst>
                <a:ext uri="{FF2B5EF4-FFF2-40B4-BE49-F238E27FC236}">
                  <a16:creationId xmlns:a16="http://schemas.microsoft.com/office/drawing/2014/main" id="{A03AA2BC-49B1-466E-A167-64AEAF6946A3}"/>
                </a:ext>
              </a:extLst>
            </p:cNvPr>
            <p:cNvSpPr txBox="1"/>
            <p:nvPr/>
          </p:nvSpPr>
          <p:spPr>
            <a:xfrm>
              <a:off x="1985513" y="4307149"/>
              <a:ext cx="2380861" cy="369332"/>
            </a:xfrm>
            <a:prstGeom prst="rect">
              <a:avLst/>
            </a:prstGeom>
            <a:noFill/>
          </p:spPr>
          <p:txBody>
            <a:bodyPr wrap="square" rtlCol="0">
              <a:spAutoFit/>
            </a:bodyPr>
            <a:lstStyle/>
            <a:p>
              <a:pPr algn="ctr"/>
              <a:r>
                <a:rPr lang="en-US" altLang="ko-KR" b="1" dirty="0">
                  <a:latin typeface="Times New Roman" panose="02020603050405020304" pitchFamily="18" charset="0"/>
                  <a:cs typeface="Times New Roman" panose="02020603050405020304" pitchFamily="18" charset="0"/>
                </a:rPr>
                <a:t>IoT</a:t>
              </a:r>
              <a:endParaRPr lang="ko-KR" altLang="en-US" sz="1600" b="1" dirty="0">
                <a:latin typeface="Times New Roman" panose="02020603050405020304" pitchFamily="18" charset="0"/>
                <a:cs typeface="Times New Roman" panose="02020603050405020304" pitchFamily="18" charset="0"/>
              </a:endParaRPr>
            </a:p>
          </p:txBody>
        </p:sp>
      </p:grpSp>
      <p:grpSp>
        <p:nvGrpSpPr>
          <p:cNvPr id="146" name="Group 145">
            <a:extLst>
              <a:ext uri="{FF2B5EF4-FFF2-40B4-BE49-F238E27FC236}">
                <a16:creationId xmlns:a16="http://schemas.microsoft.com/office/drawing/2014/main" id="{3AA6359F-5131-4A8A-9CA6-6147DD6F9540}"/>
              </a:ext>
            </a:extLst>
          </p:cNvPr>
          <p:cNvGrpSpPr/>
          <p:nvPr/>
        </p:nvGrpSpPr>
        <p:grpSpPr>
          <a:xfrm>
            <a:off x="6051411" y="5083948"/>
            <a:ext cx="1819678" cy="1303811"/>
            <a:chOff x="1985513" y="4307149"/>
            <a:chExt cx="2380861" cy="842757"/>
          </a:xfrm>
        </p:grpSpPr>
        <p:sp>
          <p:nvSpPr>
            <p:cNvPr id="147" name="TextBox 146">
              <a:extLst>
                <a:ext uri="{FF2B5EF4-FFF2-40B4-BE49-F238E27FC236}">
                  <a16:creationId xmlns:a16="http://schemas.microsoft.com/office/drawing/2014/main" id="{A84529F9-1047-4826-8B79-9416E4A16560}"/>
                </a:ext>
              </a:extLst>
            </p:cNvPr>
            <p:cNvSpPr txBox="1"/>
            <p:nvPr/>
          </p:nvSpPr>
          <p:spPr>
            <a:xfrm>
              <a:off x="1994282" y="4612766"/>
              <a:ext cx="2346637" cy="537140"/>
            </a:xfrm>
            <a:prstGeom prst="rect">
              <a:avLst/>
            </a:prstGeom>
            <a:noFill/>
          </p:spPr>
          <p:txBody>
            <a:bodyPr wrap="square" rtlCol="0">
              <a:spAutoFit/>
            </a:bodyPr>
            <a:lstStyle/>
            <a:p>
              <a:pPr algn="ct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giữ</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xe</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khi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ứng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dụng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vào</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thực</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tế</a:t>
              </a:r>
              <a:r>
                <a:rPr lang="en-US" altLang="ko-KR" sz="1600" dirty="0">
                  <a:latin typeface="Times New Roman" panose="02020603050405020304" pitchFamily="18" charset="0"/>
                  <a:cs typeface="Times New Roman" panose="02020603050405020304" pitchFamily="18" charset="0"/>
                </a:rPr>
                <a:t>…</a:t>
              </a:r>
            </a:p>
          </p:txBody>
        </p:sp>
        <p:sp>
          <p:nvSpPr>
            <p:cNvPr id="148" name="TextBox 147">
              <a:extLst>
                <a:ext uri="{FF2B5EF4-FFF2-40B4-BE49-F238E27FC236}">
                  <a16:creationId xmlns:a16="http://schemas.microsoft.com/office/drawing/2014/main" id="{FD5A2D58-DFEA-4468-8AB6-33217CB1C083}"/>
                </a:ext>
              </a:extLst>
            </p:cNvPr>
            <p:cNvSpPr txBox="1"/>
            <p:nvPr/>
          </p:nvSpPr>
          <p:spPr>
            <a:xfrm>
              <a:off x="1985513" y="4307149"/>
              <a:ext cx="2380861" cy="238729"/>
            </a:xfrm>
            <a:prstGeom prst="rect">
              <a:avLst/>
            </a:prstGeom>
            <a:noFill/>
          </p:spPr>
          <p:txBody>
            <a:bodyPr wrap="square" rtlCol="0">
              <a:spAutoFit/>
            </a:bodyPr>
            <a:lstStyle/>
            <a:p>
              <a:pPr algn="ctr"/>
              <a:r>
                <a:rPr lang="en-US" altLang="ko-KR" b="1" dirty="0" err="1">
                  <a:latin typeface="Times New Roman" panose="02020603050405020304" pitchFamily="18" charset="0"/>
                  <a:cs typeface="Times New Roman" panose="02020603050405020304" pitchFamily="18" charset="0"/>
                </a:rPr>
                <a:t>Ứng</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Dụng</a:t>
              </a:r>
              <a:endParaRPr lang="ko-KR" altLang="en-US" b="1" dirty="0">
                <a:latin typeface="Times New Roman" panose="02020603050405020304" pitchFamily="18" charset="0"/>
                <a:cs typeface="Times New Roman" panose="02020603050405020304" pitchFamily="18" charset="0"/>
              </a:endParaRPr>
            </a:p>
          </p:txBody>
        </p:sp>
      </p:grpSp>
      <p:grpSp>
        <p:nvGrpSpPr>
          <p:cNvPr id="149" name="Group 148">
            <a:extLst>
              <a:ext uri="{FF2B5EF4-FFF2-40B4-BE49-F238E27FC236}">
                <a16:creationId xmlns:a16="http://schemas.microsoft.com/office/drawing/2014/main" id="{DE1F40F6-6F58-4137-BC2B-7B0D3EC72CCA}"/>
              </a:ext>
            </a:extLst>
          </p:cNvPr>
          <p:cNvGrpSpPr/>
          <p:nvPr/>
        </p:nvGrpSpPr>
        <p:grpSpPr>
          <a:xfrm>
            <a:off x="4527580" y="1579993"/>
            <a:ext cx="1819678" cy="1180023"/>
            <a:chOff x="1985513" y="4307149"/>
            <a:chExt cx="2380861" cy="978160"/>
          </a:xfrm>
        </p:grpSpPr>
        <p:sp>
          <p:nvSpPr>
            <p:cNvPr id="150" name="TextBox 149">
              <a:extLst>
                <a:ext uri="{FF2B5EF4-FFF2-40B4-BE49-F238E27FC236}">
                  <a16:creationId xmlns:a16="http://schemas.microsoft.com/office/drawing/2014/main" id="{D5C191C3-10BB-43C7-BB71-6081C453520A}"/>
                </a:ext>
              </a:extLst>
            </p:cNvPr>
            <p:cNvSpPr txBox="1"/>
            <p:nvPr/>
          </p:nvSpPr>
          <p:spPr>
            <a:xfrm>
              <a:off x="2004347" y="4596468"/>
              <a:ext cx="2346637" cy="688841"/>
            </a:xfrm>
            <a:prstGeom prst="rect">
              <a:avLst/>
            </a:prstGeom>
            <a:noFill/>
          </p:spPr>
          <p:txBody>
            <a:bodyPr wrap="square" rtlCol="0">
              <a:spAutoFit/>
            </a:bodyPr>
            <a:lstStyle/>
            <a:p>
              <a:pPr algn="ct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bãi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giữ</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xe</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thông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mình</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là</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như</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nào</a:t>
              </a:r>
              <a:r>
                <a:rPr lang="en-US" altLang="ko-KR" sz="1600" dirty="0">
                  <a:latin typeface="Times New Roman" panose="02020603050405020304" pitchFamily="18" charset="0"/>
                  <a:cs typeface="Times New Roman" panose="02020603050405020304" pitchFamily="18" charset="0"/>
                </a:rPr>
                <a:t>??</a:t>
              </a:r>
            </a:p>
          </p:txBody>
        </p:sp>
        <p:sp>
          <p:nvSpPr>
            <p:cNvPr id="151" name="TextBox 150">
              <a:extLst>
                <a:ext uri="{FF2B5EF4-FFF2-40B4-BE49-F238E27FC236}">
                  <a16:creationId xmlns:a16="http://schemas.microsoft.com/office/drawing/2014/main" id="{B7D88F9D-CB73-474B-89D7-AD94E11DE3D0}"/>
                </a:ext>
              </a:extLst>
            </p:cNvPr>
            <p:cNvSpPr txBox="1"/>
            <p:nvPr/>
          </p:nvSpPr>
          <p:spPr>
            <a:xfrm>
              <a:off x="1985513" y="4307149"/>
              <a:ext cx="2380861" cy="306151"/>
            </a:xfrm>
            <a:prstGeom prst="rect">
              <a:avLst/>
            </a:prstGeom>
            <a:noFill/>
          </p:spPr>
          <p:txBody>
            <a:bodyPr wrap="square" rtlCol="0">
              <a:spAutoFit/>
            </a:bodyPr>
            <a:lstStyle/>
            <a:p>
              <a:pPr algn="ctr"/>
              <a:r>
                <a:rPr lang="en-US" altLang="ko-KR" b="1" dirty="0">
                  <a:latin typeface="Times New Roman" panose="02020603050405020304" pitchFamily="18" charset="0"/>
                  <a:cs typeface="Times New Roman" panose="02020603050405020304" pitchFamily="18" charset="0"/>
                </a:rPr>
                <a:t>Smart Parking</a:t>
              </a:r>
              <a:endParaRPr lang="ko-KR" altLang="en-US" b="1" dirty="0">
                <a:latin typeface="Times New Roman" panose="02020603050405020304" pitchFamily="18" charset="0"/>
                <a:cs typeface="Times New Roman" panose="02020603050405020304" pitchFamily="18" charset="0"/>
              </a:endParaRPr>
            </a:p>
          </p:txBody>
        </p:sp>
      </p:grpSp>
      <p:grpSp>
        <p:nvGrpSpPr>
          <p:cNvPr id="152" name="Group 151">
            <a:extLst>
              <a:ext uri="{FF2B5EF4-FFF2-40B4-BE49-F238E27FC236}">
                <a16:creationId xmlns:a16="http://schemas.microsoft.com/office/drawing/2014/main" id="{49979540-F977-4FFD-BB36-D7DCF76C6D3D}"/>
              </a:ext>
            </a:extLst>
          </p:cNvPr>
          <p:cNvGrpSpPr/>
          <p:nvPr/>
        </p:nvGrpSpPr>
        <p:grpSpPr>
          <a:xfrm>
            <a:off x="9055184" y="4092124"/>
            <a:ext cx="1843141" cy="1016324"/>
            <a:chOff x="1954814" y="4307149"/>
            <a:chExt cx="2411559" cy="783936"/>
          </a:xfrm>
        </p:grpSpPr>
        <p:sp>
          <p:nvSpPr>
            <p:cNvPr id="153" name="TextBox 152">
              <a:extLst>
                <a:ext uri="{FF2B5EF4-FFF2-40B4-BE49-F238E27FC236}">
                  <a16:creationId xmlns:a16="http://schemas.microsoft.com/office/drawing/2014/main" id="{5467797D-35B8-429F-AEBB-297597EAFB8A}"/>
                </a:ext>
              </a:extLst>
            </p:cNvPr>
            <p:cNvSpPr txBox="1"/>
            <p:nvPr/>
          </p:nvSpPr>
          <p:spPr>
            <a:xfrm>
              <a:off x="1954814" y="4640022"/>
              <a:ext cx="2346638" cy="451063"/>
            </a:xfrm>
            <a:prstGeom prst="rect">
              <a:avLst/>
            </a:prstGeom>
            <a:noFill/>
          </p:spPr>
          <p:txBody>
            <a:bodyPr wrap="square" rtlCol="0">
              <a:spAutoFit/>
            </a:bodyPr>
            <a:lstStyle/>
            <a:p>
              <a:pPr algn="ctr"/>
              <a:r>
                <a:rPr lang="en-US" altLang="ko-KR" sz="1600" dirty="0" err="1">
                  <a:solidFill>
                    <a:schemeClr val="tx1">
                      <a:lumMod val="95000"/>
                      <a:lumOff val="5000"/>
                    </a:schemeClr>
                  </a:solidFill>
                  <a:latin typeface="Times New Roman" panose="02020603050405020304" pitchFamily="18" charset="0"/>
                  <a:cs typeface="Times New Roman" panose="02020603050405020304" pitchFamily="18" charset="0"/>
                </a:rPr>
                <a:t>Khắc</a:t>
              </a:r>
              <a:r>
                <a:rPr lang="en-US" altLang="ko-KR"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95000"/>
                      <a:lumOff val="5000"/>
                    </a:schemeClr>
                  </a:solidFill>
                  <a:latin typeface="Times New Roman" panose="02020603050405020304" pitchFamily="18" charset="0"/>
                  <a:cs typeface="Times New Roman" panose="02020603050405020304" pitchFamily="18" charset="0"/>
                </a:rPr>
                <a:t>phục</a:t>
              </a:r>
              <a:r>
                <a:rPr lang="en-US" altLang="ko-KR"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95000"/>
                      <a:lumOff val="5000"/>
                    </a:schemeClr>
                  </a:solidFill>
                  <a:latin typeface="Times New Roman" panose="02020603050405020304" pitchFamily="18" charset="0"/>
                  <a:cs typeface="Times New Roman" panose="02020603050405020304" pitchFamily="18" charset="0"/>
                </a:rPr>
                <a:t>hệ</a:t>
              </a:r>
              <a:r>
                <a:rPr lang="en-US" altLang="ko-KR"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95000"/>
                      <a:lumOff val="5000"/>
                    </a:schemeClr>
                  </a:solidFill>
                  <a:latin typeface="Times New Roman" panose="02020603050405020304" pitchFamily="18" charset="0"/>
                  <a:cs typeface="Times New Roman" panose="02020603050405020304" pitchFamily="18" charset="0"/>
                </a:rPr>
                <a:t>thống</a:t>
              </a:r>
              <a:r>
                <a:rPr lang="en-US" altLang="ko-KR"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95000"/>
                      <a:lumOff val="5000"/>
                    </a:schemeClr>
                  </a:solidFill>
                  <a:latin typeface="Times New Roman" panose="02020603050405020304" pitchFamily="18" charset="0"/>
                  <a:cs typeface="Times New Roman" panose="02020603050405020304" pitchFamily="18" charset="0"/>
                </a:rPr>
                <a:t>hoàn</a:t>
              </a:r>
              <a:r>
                <a:rPr lang="en-US" altLang="ko-KR" sz="1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ko-KR" sz="1600" dirty="0" err="1">
                  <a:solidFill>
                    <a:schemeClr val="tx1">
                      <a:lumMod val="95000"/>
                      <a:lumOff val="5000"/>
                    </a:schemeClr>
                  </a:solidFill>
                  <a:latin typeface="Times New Roman" panose="02020603050405020304" pitchFamily="18" charset="0"/>
                  <a:cs typeface="Times New Roman" panose="02020603050405020304" pitchFamily="18" charset="0"/>
                </a:rPr>
                <a:t>thiện</a:t>
              </a:r>
              <a:endParaRPr lang="en-US" altLang="ko-KR"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54" name="TextBox 153">
              <a:extLst>
                <a:ext uri="{FF2B5EF4-FFF2-40B4-BE49-F238E27FC236}">
                  <a16:creationId xmlns:a16="http://schemas.microsoft.com/office/drawing/2014/main" id="{99D64E58-BB63-4D88-88D0-E95109F22BD8}"/>
                </a:ext>
              </a:extLst>
            </p:cNvPr>
            <p:cNvSpPr txBox="1"/>
            <p:nvPr/>
          </p:nvSpPr>
          <p:spPr>
            <a:xfrm>
              <a:off x="1985513" y="4307149"/>
              <a:ext cx="2380860" cy="284882"/>
            </a:xfrm>
            <a:prstGeom prst="rect">
              <a:avLst/>
            </a:prstGeom>
            <a:noFill/>
          </p:spPr>
          <p:txBody>
            <a:bodyPr wrap="square" rtlCol="0">
              <a:spAutoFit/>
            </a:bodyPr>
            <a:lstStyle/>
            <a:p>
              <a:pPr algn="ctr"/>
              <a:r>
                <a:rPr lang="en-US" altLang="ko-KR" b="1" dirty="0" err="1">
                  <a:solidFill>
                    <a:schemeClr val="tx1">
                      <a:lumMod val="95000"/>
                      <a:lumOff val="5000"/>
                    </a:schemeClr>
                  </a:solidFill>
                  <a:latin typeface="Times New Roman" panose="02020603050405020304" pitchFamily="18" charset="0"/>
                  <a:cs typeface="Times New Roman" panose="02020603050405020304" pitchFamily="18" charset="0"/>
                </a:rPr>
                <a:t>Kết</a:t>
              </a:r>
              <a:r>
                <a:rPr lang="en-US" altLang="ko-KR"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ko-KR" b="1" dirty="0" err="1">
                  <a:solidFill>
                    <a:schemeClr val="tx1">
                      <a:lumMod val="95000"/>
                      <a:lumOff val="5000"/>
                    </a:schemeClr>
                  </a:solidFill>
                  <a:latin typeface="Times New Roman" panose="02020603050405020304" pitchFamily="18" charset="0"/>
                  <a:cs typeface="Times New Roman" panose="02020603050405020304" pitchFamily="18" charset="0"/>
                </a:rPr>
                <a:t>Luận</a:t>
              </a:r>
              <a:endParaRPr lang="ko-KR" alt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grpSp>
        <p:nvGrpSpPr>
          <p:cNvPr id="155" name="Group 154">
            <a:extLst>
              <a:ext uri="{FF2B5EF4-FFF2-40B4-BE49-F238E27FC236}">
                <a16:creationId xmlns:a16="http://schemas.microsoft.com/office/drawing/2014/main" id="{D369F3C3-68B7-4075-BE2E-8B0358C66755}"/>
              </a:ext>
            </a:extLst>
          </p:cNvPr>
          <p:cNvGrpSpPr/>
          <p:nvPr/>
        </p:nvGrpSpPr>
        <p:grpSpPr>
          <a:xfrm>
            <a:off x="7574794" y="1579994"/>
            <a:ext cx="1843066" cy="1480260"/>
            <a:chOff x="1985513" y="4307149"/>
            <a:chExt cx="2411461" cy="1208846"/>
          </a:xfrm>
        </p:grpSpPr>
        <p:sp>
          <p:nvSpPr>
            <p:cNvPr id="156" name="TextBox 155">
              <a:extLst>
                <a:ext uri="{FF2B5EF4-FFF2-40B4-BE49-F238E27FC236}">
                  <a16:creationId xmlns:a16="http://schemas.microsoft.com/office/drawing/2014/main" id="{A13B9285-80FB-4AF7-AADC-36E601DD3EDE}"/>
                </a:ext>
              </a:extLst>
            </p:cNvPr>
            <p:cNvSpPr txBox="1"/>
            <p:nvPr/>
          </p:nvSpPr>
          <p:spPr>
            <a:xfrm>
              <a:off x="2050336" y="4636291"/>
              <a:ext cx="2346638" cy="879704"/>
            </a:xfrm>
            <a:prstGeom prst="rect">
              <a:avLst/>
            </a:prstGeom>
            <a:noFill/>
          </p:spPr>
          <p:txBody>
            <a:bodyPr wrap="square" rtlCol="0">
              <a:spAutoFit/>
            </a:bodyPr>
            <a:lstStyle/>
            <a:p>
              <a:pPr algn="ctr"/>
              <a:r>
                <a:rPr lang="en-US" altLang="ko-KR" sz="1600" dirty="0" err="1">
                  <a:latin typeface="Times New Roman" panose="02020603050405020304" pitchFamily="18" charset="0"/>
                  <a:cs typeface="Times New Roman" panose="02020603050405020304" pitchFamily="18" charset="0"/>
                </a:rPr>
                <a:t>Lợi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ích</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khi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triển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khai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tốt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giữ</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xe</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thông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minh</a:t>
              </a:r>
              <a:r>
                <a:rPr lang="en-US" altLang="ko-KR" sz="1600" dirty="0">
                  <a:latin typeface="Times New Roman" panose="02020603050405020304" pitchFamily="18" charset="0"/>
                  <a:cs typeface="Times New Roman" panose="02020603050405020304" pitchFamily="18" charset="0"/>
                </a:rPr>
                <a:t>…..</a:t>
              </a:r>
            </a:p>
          </p:txBody>
        </p:sp>
        <p:sp>
          <p:nvSpPr>
            <p:cNvPr id="157" name="TextBox 156">
              <a:extLst>
                <a:ext uri="{FF2B5EF4-FFF2-40B4-BE49-F238E27FC236}">
                  <a16:creationId xmlns:a16="http://schemas.microsoft.com/office/drawing/2014/main" id="{31571EF2-6CC4-4A91-AB06-18ED808363D1}"/>
                </a:ext>
              </a:extLst>
            </p:cNvPr>
            <p:cNvSpPr txBox="1"/>
            <p:nvPr/>
          </p:nvSpPr>
          <p:spPr>
            <a:xfrm>
              <a:off x="1985513" y="4307149"/>
              <a:ext cx="2380860" cy="301613"/>
            </a:xfrm>
            <a:prstGeom prst="rect">
              <a:avLst/>
            </a:prstGeom>
            <a:noFill/>
          </p:spPr>
          <p:txBody>
            <a:bodyPr wrap="square" rtlCol="0">
              <a:spAutoFit/>
            </a:bodyPr>
            <a:lstStyle/>
            <a:p>
              <a:pPr algn="ctr"/>
              <a:r>
                <a:rPr lang="en-US" altLang="ko-KR" b="1" dirty="0" err="1">
                  <a:latin typeface="Times New Roman" panose="02020603050405020304" pitchFamily="18" charset="0"/>
                  <a:cs typeface="Times New Roman" panose="02020603050405020304" pitchFamily="18" charset="0"/>
                </a:rPr>
                <a:t>Lợi</a:t>
              </a:r>
              <a:r>
                <a:rPr lang="en-US" altLang="ko-KR" b="1" dirty="0">
                  <a:latin typeface="Times New Roman" panose="02020603050405020304" pitchFamily="18" charset="0"/>
                  <a:cs typeface="Times New Roman" panose="02020603050405020304" pitchFamily="18" charset="0"/>
                </a:rPr>
                <a:t> </a:t>
              </a:r>
              <a:r>
                <a:rPr lang="en-US" altLang="ko-KR" b="1" dirty="0" err="1">
                  <a:latin typeface="Times New Roman" panose="02020603050405020304" pitchFamily="18" charset="0"/>
                  <a:cs typeface="Times New Roman" panose="02020603050405020304" pitchFamily="18" charset="0"/>
                </a:rPr>
                <a:t>ích</a:t>
              </a:r>
              <a:endParaRPr lang="ko-KR" altLang="en-US" b="1" dirty="0">
                <a:latin typeface="Times New Roman" panose="02020603050405020304" pitchFamily="18" charset="0"/>
                <a:cs typeface="Times New Roman" panose="02020603050405020304" pitchFamily="18" charset="0"/>
              </a:endParaRPr>
            </a:p>
          </p:txBody>
        </p:sp>
      </p:grpSp>
      <p:sp>
        <p:nvSpPr>
          <p:cNvPr id="92" name="Oval 21">
            <a:extLst>
              <a:ext uri="{FF2B5EF4-FFF2-40B4-BE49-F238E27FC236}">
                <a16:creationId xmlns:a16="http://schemas.microsoft.com/office/drawing/2014/main" id="{7A53E0E9-E754-4A2A-8AC6-60E1EBD722C2}"/>
              </a:ext>
            </a:extLst>
          </p:cNvPr>
          <p:cNvSpPr>
            <a:spLocks noChangeAspect="1"/>
          </p:cNvSpPr>
          <p:nvPr/>
        </p:nvSpPr>
        <p:spPr>
          <a:xfrm>
            <a:off x="2137622" y="3544990"/>
            <a:ext cx="425281" cy="37272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93" name="Frame 17">
            <a:extLst>
              <a:ext uri="{FF2B5EF4-FFF2-40B4-BE49-F238E27FC236}">
                <a16:creationId xmlns:a16="http://schemas.microsoft.com/office/drawing/2014/main" id="{EF52431D-8A6E-47D6-AE42-D6F923E0A90D}"/>
              </a:ext>
            </a:extLst>
          </p:cNvPr>
          <p:cNvSpPr/>
          <p:nvPr/>
        </p:nvSpPr>
        <p:spPr>
          <a:xfrm>
            <a:off x="3687170" y="4046693"/>
            <a:ext cx="394867" cy="32798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sp>
        <p:nvSpPr>
          <p:cNvPr id="94" name="Rounded Rectangle 51">
            <a:extLst>
              <a:ext uri="{FF2B5EF4-FFF2-40B4-BE49-F238E27FC236}">
                <a16:creationId xmlns:a16="http://schemas.microsoft.com/office/drawing/2014/main" id="{F634D213-B7B2-4608-8967-6096BD1B41D3}"/>
              </a:ext>
            </a:extLst>
          </p:cNvPr>
          <p:cNvSpPr/>
          <p:nvPr/>
        </p:nvSpPr>
        <p:spPr>
          <a:xfrm rot="16200000" flipH="1">
            <a:off x="6674566" y="3967309"/>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96" name="그룹 115">
            <a:extLst>
              <a:ext uri="{FF2B5EF4-FFF2-40B4-BE49-F238E27FC236}">
                <a16:creationId xmlns:a16="http://schemas.microsoft.com/office/drawing/2014/main" id="{8B59C8A3-CBCC-46AD-B750-49D0557690FD}"/>
              </a:ext>
            </a:extLst>
          </p:cNvPr>
          <p:cNvGrpSpPr/>
          <p:nvPr/>
        </p:nvGrpSpPr>
        <p:grpSpPr>
          <a:xfrm>
            <a:off x="5206793" y="3489655"/>
            <a:ext cx="410008" cy="403089"/>
            <a:chOff x="6150365" y="2029275"/>
            <a:chExt cx="616404" cy="616404"/>
          </a:xfrm>
        </p:grpSpPr>
        <p:grpSp>
          <p:nvGrpSpPr>
            <p:cNvPr id="97" name="그룹 116">
              <a:extLst>
                <a:ext uri="{FF2B5EF4-FFF2-40B4-BE49-F238E27FC236}">
                  <a16:creationId xmlns:a16="http://schemas.microsoft.com/office/drawing/2014/main" id="{3CF2DB1B-208C-4A5A-87CC-6515CA27DDD7}"/>
                </a:ext>
              </a:extLst>
            </p:cNvPr>
            <p:cNvGrpSpPr/>
            <p:nvPr/>
          </p:nvGrpSpPr>
          <p:grpSpPr>
            <a:xfrm>
              <a:off x="6150365" y="2029275"/>
              <a:ext cx="616404" cy="616404"/>
              <a:chOff x="10579276" y="3457866"/>
              <a:chExt cx="1097175" cy="1097175"/>
            </a:xfrm>
          </p:grpSpPr>
          <p:sp>
            <p:nvSpPr>
              <p:cNvPr id="99" name="눈물 방울 118">
                <a:extLst>
                  <a:ext uri="{FF2B5EF4-FFF2-40B4-BE49-F238E27FC236}">
                    <a16:creationId xmlns:a16="http://schemas.microsoft.com/office/drawing/2014/main" id="{ED58D6EA-47AF-4DBC-B5C9-1DE826E87A83}"/>
                  </a:ext>
                </a:extLst>
              </p:cNvPr>
              <p:cNvSpPr/>
              <p:nvPr/>
            </p:nvSpPr>
            <p:spPr>
              <a:xfrm rot="8100000">
                <a:off x="10579276" y="3457866"/>
                <a:ext cx="1097175" cy="1097175"/>
              </a:xfrm>
              <a:prstGeom prst="teardrop">
                <a:avLst>
                  <a:gd name="adj" fmla="val 114821"/>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dirty="0"/>
              </a:p>
            </p:txBody>
          </p:sp>
          <p:sp>
            <p:nvSpPr>
              <p:cNvPr id="100" name="타원 119">
                <a:extLst>
                  <a:ext uri="{FF2B5EF4-FFF2-40B4-BE49-F238E27FC236}">
                    <a16:creationId xmlns:a16="http://schemas.microsoft.com/office/drawing/2014/main" id="{1BFC43BD-EB49-4363-90A6-19889D0195E4}"/>
                  </a:ext>
                </a:extLst>
              </p:cNvPr>
              <p:cNvSpPr/>
              <p:nvPr/>
            </p:nvSpPr>
            <p:spPr>
              <a:xfrm>
                <a:off x="10679142" y="3557727"/>
                <a:ext cx="897444" cy="897442"/>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ko-KR" altLang="en-US"/>
              </a:p>
            </p:txBody>
          </p:sp>
        </p:grpSp>
        <p:sp>
          <p:nvSpPr>
            <p:cNvPr id="98" name="TextBox 97">
              <a:extLst>
                <a:ext uri="{FF2B5EF4-FFF2-40B4-BE49-F238E27FC236}">
                  <a16:creationId xmlns:a16="http://schemas.microsoft.com/office/drawing/2014/main" id="{AFAA93CA-E431-4F5F-9B11-214ADBC3E622}"/>
                </a:ext>
              </a:extLst>
            </p:cNvPr>
            <p:cNvSpPr txBox="1"/>
            <p:nvPr/>
          </p:nvSpPr>
          <p:spPr>
            <a:xfrm>
              <a:off x="6245030" y="2060984"/>
              <a:ext cx="443653" cy="55548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altLang="ko-KR" sz="2000" b="1" dirty="0">
                  <a:solidFill>
                    <a:schemeClr val="tx1">
                      <a:lumMod val="75000"/>
                      <a:lumOff val="25000"/>
                    </a:schemeClr>
                  </a:solidFill>
                </a:rPr>
                <a:t>D</a:t>
              </a:r>
              <a:endParaRPr lang="ko-KR" altLang="en-US" sz="2000" b="1" dirty="0">
                <a:solidFill>
                  <a:schemeClr val="tx1">
                    <a:lumMod val="75000"/>
                    <a:lumOff val="25000"/>
                  </a:schemeClr>
                </a:solidFill>
              </a:endParaRPr>
            </a:p>
          </p:txBody>
        </p:sp>
      </p:grpSp>
      <p:pic>
        <p:nvPicPr>
          <p:cNvPr id="65" name="Picture 5" descr="C:\Users\TIEU_YEN_TU\Desktop\siu.png">
            <a:extLst>
              <a:ext uri="{FF2B5EF4-FFF2-40B4-BE49-F238E27FC236}">
                <a16:creationId xmlns:a16="http://schemas.microsoft.com/office/drawing/2014/main" id="{2F574B41-D39E-43A4-803E-E73265AE651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1728" y="5155"/>
            <a:ext cx="318611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 name="Rectangle 65">
            <a:extLst>
              <a:ext uri="{FF2B5EF4-FFF2-40B4-BE49-F238E27FC236}">
                <a16:creationId xmlns:a16="http://schemas.microsoft.com/office/drawing/2014/main" id="{BD5966DE-17E0-417E-A4C1-EA38AB667C8B}"/>
              </a:ext>
            </a:extLst>
          </p:cNvPr>
          <p:cNvSpPr/>
          <p:nvPr/>
        </p:nvSpPr>
        <p:spPr>
          <a:xfrm>
            <a:off x="0" y="6524625"/>
            <a:ext cx="12192000" cy="3333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latin typeface="Arial" charset="0"/>
              <a:cs typeface="Arial" charset="0"/>
            </a:endParaRPr>
          </a:p>
        </p:txBody>
      </p:sp>
      <p:sp>
        <p:nvSpPr>
          <p:cNvPr id="72" name="Footer Placeholder 1">
            <a:extLst>
              <a:ext uri="{FF2B5EF4-FFF2-40B4-BE49-F238E27FC236}">
                <a16:creationId xmlns:a16="http://schemas.microsoft.com/office/drawing/2014/main" id="{43A75716-AA6B-4BBF-9523-1A3A1B7BF173}"/>
              </a:ext>
            </a:extLst>
          </p:cNvPr>
          <p:cNvSpPr txBox="1">
            <a:spLocks/>
          </p:cNvSpPr>
          <p:nvPr/>
        </p:nvSpPr>
        <p:spPr bwMode="auto">
          <a:xfrm>
            <a:off x="5202959" y="6524625"/>
            <a:ext cx="2001982"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9pPr>
          </a:lstStyle>
          <a:p>
            <a:pPr>
              <a:spcBef>
                <a:spcPct val="0"/>
              </a:spcBef>
              <a:buFontTx/>
              <a:buNone/>
            </a:pPr>
            <a:r>
              <a:rPr lang="en-US" altLang="en-US" sz="2000">
                <a:solidFill>
                  <a:srgbClr val="00B0F0"/>
                </a:solidFill>
                <a:cs typeface="Arial" panose="020B0604020202020204" pitchFamily="34" charset="0"/>
              </a:rPr>
              <a:t>www.siu.edu.vn</a:t>
            </a:r>
            <a:endParaRPr lang="en-US" altLang="en-US" sz="2000" dirty="0">
              <a:solidFill>
                <a:srgbClr val="00B0F0"/>
              </a:solidFill>
              <a:cs typeface="Arial" panose="020B0604020202020204" pitchFamily="34" charset="0"/>
            </a:endParaRPr>
          </a:p>
        </p:txBody>
      </p:sp>
    </p:spTree>
    <p:extLst>
      <p:ext uri="{BB962C8B-B14F-4D97-AF65-F5344CB8AC3E}">
        <p14:creationId xmlns:p14="http://schemas.microsoft.com/office/powerpoint/2010/main" val="1891802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rapezoid 24">
            <a:extLst>
              <a:ext uri="{FF2B5EF4-FFF2-40B4-BE49-F238E27FC236}">
                <a16:creationId xmlns:a16="http://schemas.microsoft.com/office/drawing/2014/main" id="{4D1F2B70-3483-43EB-A5B9-48B6586978F0}"/>
              </a:ext>
            </a:extLst>
          </p:cNvPr>
          <p:cNvSpPr>
            <a:spLocks noChangeAspect="1"/>
          </p:cNvSpPr>
          <p:nvPr/>
        </p:nvSpPr>
        <p:spPr>
          <a:xfrm rot="8369018">
            <a:off x="4215200" y="4240285"/>
            <a:ext cx="410470" cy="414380"/>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Oval 21">
            <a:extLst>
              <a:ext uri="{FF2B5EF4-FFF2-40B4-BE49-F238E27FC236}">
                <a16:creationId xmlns:a16="http://schemas.microsoft.com/office/drawing/2014/main" id="{7A53E0E9-E754-4A2A-8AC6-60E1EBD722C2}"/>
              </a:ext>
            </a:extLst>
          </p:cNvPr>
          <p:cNvSpPr>
            <a:spLocks noChangeAspect="1"/>
          </p:cNvSpPr>
          <p:nvPr/>
        </p:nvSpPr>
        <p:spPr>
          <a:xfrm>
            <a:off x="5181842" y="3344945"/>
            <a:ext cx="425281" cy="372728"/>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5" name="Freeform: Shape 74">
            <a:extLst>
              <a:ext uri="{FF2B5EF4-FFF2-40B4-BE49-F238E27FC236}">
                <a16:creationId xmlns:a16="http://schemas.microsoft.com/office/drawing/2014/main" id="{2B102FE8-BA0E-4EB0-A64D-84549CB4AF46}"/>
              </a:ext>
            </a:extLst>
          </p:cNvPr>
          <p:cNvSpPr/>
          <p:nvPr/>
        </p:nvSpPr>
        <p:spPr>
          <a:xfrm rot="5400000">
            <a:off x="7642674" y="4398956"/>
            <a:ext cx="286823" cy="287246"/>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6" name="Frame 1">
            <a:extLst>
              <a:ext uri="{FF2B5EF4-FFF2-40B4-BE49-F238E27FC236}">
                <a16:creationId xmlns:a16="http://schemas.microsoft.com/office/drawing/2014/main" id="{2873BB4A-2BC0-4838-933B-88BDAD00D332}"/>
              </a:ext>
            </a:extLst>
          </p:cNvPr>
          <p:cNvSpPr/>
          <p:nvPr/>
        </p:nvSpPr>
        <p:spPr>
          <a:xfrm>
            <a:off x="6672946" y="3310564"/>
            <a:ext cx="298742" cy="403639"/>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nvGrpSpPr>
          <p:cNvPr id="86" name="Group 85">
            <a:extLst>
              <a:ext uri="{FF2B5EF4-FFF2-40B4-BE49-F238E27FC236}">
                <a16:creationId xmlns:a16="http://schemas.microsoft.com/office/drawing/2014/main" id="{3CEA9586-67CE-417C-A1F7-9A71B0E26045}"/>
              </a:ext>
            </a:extLst>
          </p:cNvPr>
          <p:cNvGrpSpPr/>
          <p:nvPr/>
        </p:nvGrpSpPr>
        <p:grpSpPr>
          <a:xfrm>
            <a:off x="933986" y="1588317"/>
            <a:ext cx="3697577" cy="3681365"/>
            <a:chOff x="2913602" y="4130039"/>
            <a:chExt cx="4158282" cy="837286"/>
          </a:xfrm>
        </p:grpSpPr>
        <p:sp>
          <p:nvSpPr>
            <p:cNvPr id="87" name="TextBox 86">
              <a:extLst>
                <a:ext uri="{FF2B5EF4-FFF2-40B4-BE49-F238E27FC236}">
                  <a16:creationId xmlns:a16="http://schemas.microsoft.com/office/drawing/2014/main" id="{AF91D073-E2F7-40C8-B1C2-22F8A94AD0FB}"/>
                </a:ext>
              </a:extLst>
            </p:cNvPr>
            <p:cNvSpPr txBox="1"/>
            <p:nvPr/>
          </p:nvSpPr>
          <p:spPr>
            <a:xfrm>
              <a:off x="2913602" y="4268547"/>
              <a:ext cx="4158282" cy="698778"/>
            </a:xfrm>
            <a:prstGeom prst="rect">
              <a:avLst/>
            </a:prstGeom>
            <a:noFill/>
          </p:spPr>
          <p:txBody>
            <a:bodyPr wrap="square" rtlCol="0">
              <a:spAutoFit/>
            </a:bodyPr>
            <a:lstStyle/>
            <a:p>
              <a:pPr algn="just">
                <a:lnSpc>
                  <a:spcPct val="200000"/>
                </a:lnSpc>
              </a:pPr>
              <a:r>
                <a:rPr lang="vi-VN" altLang="ko-KR" sz="1600" dirty="0">
                  <a:latin typeface="Times New Roman" panose="02020603050405020304" pitchFamily="18" charset="0"/>
                  <a:cs typeface="Times New Roman" panose="02020603050405020304" pitchFamily="18" charset="0"/>
                </a:rPr>
                <a:t>Internet of Things (IoT) mô tả mạng lưới các đối tượng vật lý - “mọi thứ” - được nhúng với các cảm biến, phần mềm và các công nghệ khác nhằm mục đích kết nối và trao đổi dữ liệu với các thiết bị và hệ thống khác qua internet.</a:t>
              </a:r>
              <a:endParaRPr lang="en-US" altLang="ko-KR" sz="1600" dirty="0">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81C42820-AD5C-4D83-A164-79FEC6437A00}"/>
                </a:ext>
              </a:extLst>
            </p:cNvPr>
            <p:cNvSpPr txBox="1"/>
            <p:nvPr/>
          </p:nvSpPr>
          <p:spPr>
            <a:xfrm>
              <a:off x="3539643" y="4130039"/>
              <a:ext cx="2553872" cy="199395"/>
            </a:xfrm>
            <a:prstGeom prst="rect">
              <a:avLst/>
            </a:prstGeom>
            <a:noFill/>
          </p:spPr>
          <p:txBody>
            <a:bodyPr wrap="square" rtlCol="0">
              <a:spAutoFit/>
            </a:bodyPr>
            <a:lstStyle/>
            <a:p>
              <a:pPr algn="ctr"/>
              <a:r>
                <a:rPr lang="en-US" altLang="ko-KR" sz="2000" b="1" dirty="0">
                  <a:latin typeface="Times New Roman" panose="02020603050405020304" pitchFamily="18" charset="0"/>
                  <a:cs typeface="Times New Roman" panose="02020603050405020304" pitchFamily="18" charset="0"/>
                </a:rPr>
                <a:t>IoT</a:t>
              </a:r>
              <a:endParaRPr lang="ko-KR" altLang="en-US" sz="2000" b="1" dirty="0">
                <a:latin typeface="Times New Roman" panose="02020603050405020304" pitchFamily="18" charset="0"/>
                <a:cs typeface="Times New Roman" panose="02020603050405020304" pitchFamily="18" charset="0"/>
              </a:endParaRPr>
            </a:p>
          </p:txBody>
        </p:sp>
      </p:grpSp>
      <p:sp>
        <p:nvSpPr>
          <p:cNvPr id="94" name="Text Placeholder 93">
            <a:extLst>
              <a:ext uri="{FF2B5EF4-FFF2-40B4-BE49-F238E27FC236}">
                <a16:creationId xmlns:a16="http://schemas.microsoft.com/office/drawing/2014/main" id="{42B914B6-8267-471E-9E56-DD7F4CC1F296}"/>
              </a:ext>
            </a:extLst>
          </p:cNvPr>
          <p:cNvSpPr>
            <a:spLocks noGrp="1"/>
          </p:cNvSpPr>
          <p:nvPr>
            <p:ph type="body" sz="quarter" idx="10"/>
          </p:nvPr>
        </p:nvSpPr>
        <p:spPr/>
        <p:txBody>
          <a:bodyPr/>
          <a:lstStyle/>
          <a:p>
            <a:r>
              <a:rPr lang="en-US" dirty="0">
                <a:solidFill>
                  <a:schemeClr val="tx1"/>
                </a:solidFill>
                <a:latin typeface="Bahnschrift" panose="020B0502040204020203" pitchFamily="34" charset="0"/>
              </a:rPr>
              <a:t>IoT </a:t>
            </a:r>
            <a:r>
              <a:rPr lang="en-US" dirty="0" err="1">
                <a:solidFill>
                  <a:schemeClr val="tx1"/>
                </a:solidFill>
                <a:latin typeface="Bahnschrift" panose="020B0502040204020203" pitchFamily="34" charset="0"/>
              </a:rPr>
              <a:t>là</a:t>
            </a:r>
            <a:r>
              <a:rPr lang="en-US" dirty="0">
                <a:solidFill>
                  <a:schemeClr val="tx1"/>
                </a:solidFill>
                <a:latin typeface="Bahnschrift" panose="020B0502040204020203" pitchFamily="34" charset="0"/>
              </a:rPr>
              <a:t> </a:t>
            </a:r>
            <a:r>
              <a:rPr lang="en-US" dirty="0" err="1">
                <a:solidFill>
                  <a:schemeClr val="tx1"/>
                </a:solidFill>
                <a:latin typeface="Bahnschrift" panose="020B0502040204020203" pitchFamily="34" charset="0"/>
              </a:rPr>
              <a:t>gì</a:t>
            </a:r>
            <a:r>
              <a:rPr lang="en-US" dirty="0">
                <a:solidFill>
                  <a:schemeClr val="tx1"/>
                </a:solidFill>
                <a:latin typeface="Bahnschrift" panose="020B0502040204020203" pitchFamily="34" charset="0"/>
              </a:rPr>
              <a:t>?</a:t>
            </a:r>
          </a:p>
        </p:txBody>
      </p:sp>
      <p:pic>
        <p:nvPicPr>
          <p:cNvPr id="63" name="Picture 62">
            <a:extLst>
              <a:ext uri="{FF2B5EF4-FFF2-40B4-BE49-F238E27FC236}">
                <a16:creationId xmlns:a16="http://schemas.microsoft.com/office/drawing/2014/main" id="{5D0027E3-2EF5-48A1-AF90-CFF31247C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3986" y="1476391"/>
            <a:ext cx="5885894" cy="4071984"/>
          </a:xfrm>
          <a:prstGeom prst="rect">
            <a:avLst/>
          </a:prstGeom>
        </p:spPr>
      </p:pic>
      <p:pic>
        <p:nvPicPr>
          <p:cNvPr id="11" name="Picture 5" descr="C:\Users\TIEU_YEN_TU\Desktop\siu.png">
            <a:extLst>
              <a:ext uri="{FF2B5EF4-FFF2-40B4-BE49-F238E27FC236}">
                <a16:creationId xmlns:a16="http://schemas.microsoft.com/office/drawing/2014/main" id="{F4D96AF6-75D0-40F2-A8D0-09645697E25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0" y="158919"/>
            <a:ext cx="318611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9587E7CC-971F-4FC7-9419-34F2CF72EB95}"/>
              </a:ext>
            </a:extLst>
          </p:cNvPr>
          <p:cNvSpPr/>
          <p:nvPr/>
        </p:nvSpPr>
        <p:spPr>
          <a:xfrm>
            <a:off x="0" y="6524625"/>
            <a:ext cx="12192000" cy="3333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latin typeface="Arial" charset="0"/>
              <a:cs typeface="Arial" charset="0"/>
            </a:endParaRPr>
          </a:p>
        </p:txBody>
      </p:sp>
      <p:sp>
        <p:nvSpPr>
          <p:cNvPr id="13" name="Footer Placeholder 1">
            <a:extLst>
              <a:ext uri="{FF2B5EF4-FFF2-40B4-BE49-F238E27FC236}">
                <a16:creationId xmlns:a16="http://schemas.microsoft.com/office/drawing/2014/main" id="{CC645410-8CE2-4DCA-9BE0-82E4E697CCFD}"/>
              </a:ext>
            </a:extLst>
          </p:cNvPr>
          <p:cNvSpPr txBox="1">
            <a:spLocks/>
          </p:cNvSpPr>
          <p:nvPr/>
        </p:nvSpPr>
        <p:spPr bwMode="auto">
          <a:xfrm>
            <a:off x="5202959" y="6524625"/>
            <a:ext cx="2001982"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9pPr>
          </a:lstStyle>
          <a:p>
            <a:pPr>
              <a:spcBef>
                <a:spcPct val="0"/>
              </a:spcBef>
              <a:buFontTx/>
              <a:buNone/>
            </a:pPr>
            <a:r>
              <a:rPr lang="en-US" altLang="en-US" sz="2000">
                <a:solidFill>
                  <a:srgbClr val="00B0F0"/>
                </a:solidFill>
                <a:cs typeface="Arial" panose="020B0604020202020204" pitchFamily="34" charset="0"/>
              </a:rPr>
              <a:t>www.siu.edu.vn</a:t>
            </a:r>
            <a:endParaRPr lang="en-US" altLang="en-US" sz="2000" dirty="0">
              <a:solidFill>
                <a:srgbClr val="00B0F0"/>
              </a:solidFill>
              <a:cs typeface="Arial" panose="020B0604020202020204" pitchFamily="34" charset="0"/>
            </a:endParaRPr>
          </a:p>
        </p:txBody>
      </p:sp>
    </p:spTree>
    <p:extLst>
      <p:ext uri="{BB962C8B-B14F-4D97-AF65-F5344CB8AC3E}">
        <p14:creationId xmlns:p14="http://schemas.microsoft.com/office/powerpoint/2010/main" val="127922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직사각형 16">
            <a:extLst>
              <a:ext uri="{FF2B5EF4-FFF2-40B4-BE49-F238E27FC236}">
                <a16:creationId xmlns:a16="http://schemas.microsoft.com/office/drawing/2014/main" id="{2BB773E5-75B1-4538-BD0F-2C1861579425}"/>
              </a:ext>
            </a:extLst>
          </p:cNvPr>
          <p:cNvSpPr/>
          <p:nvPr/>
        </p:nvSpPr>
        <p:spPr>
          <a:xfrm>
            <a:off x="585198" y="2183211"/>
            <a:ext cx="3423384" cy="1038131"/>
          </a:xfrm>
          <a:prstGeom prst="rect">
            <a:avLst/>
          </a:prstGeom>
          <a:noFill/>
        </p:spPr>
        <p:txBody>
          <a:bodyPr lIns="0" anchor="ctr"/>
          <a:lstStyle/>
          <a:p>
            <a:pPr algn="just"/>
            <a:r>
              <a:rPr lang="en-US" altLang="ko-KR" sz="3200" b="1" dirty="0" err="1">
                <a:solidFill>
                  <a:schemeClr val="bg1"/>
                </a:solidFill>
                <a:latin typeface="+mj-lt"/>
              </a:rPr>
              <a:t>Hệ</a:t>
            </a:r>
            <a:r>
              <a:rPr lang="en-US" altLang="ko-KR" sz="3200" b="1" dirty="0">
                <a:solidFill>
                  <a:schemeClr val="bg1"/>
                </a:solidFill>
                <a:latin typeface="+mj-lt"/>
              </a:rPr>
              <a:t> </a:t>
            </a:r>
            <a:r>
              <a:rPr lang="en-US" altLang="ko-KR" sz="3200" b="1" dirty="0" err="1">
                <a:solidFill>
                  <a:schemeClr val="bg1"/>
                </a:solidFill>
                <a:latin typeface="+mj-lt"/>
              </a:rPr>
              <a:t>thống</a:t>
            </a:r>
            <a:r>
              <a:rPr lang="en-US" altLang="ko-KR" sz="3200" b="1" dirty="0">
                <a:solidFill>
                  <a:schemeClr val="bg1"/>
                </a:solidFill>
                <a:latin typeface="+mj-lt"/>
              </a:rPr>
              <a:t> </a:t>
            </a:r>
            <a:r>
              <a:rPr lang="en-US" altLang="ko-KR" sz="3200" b="1" dirty="0" err="1">
                <a:solidFill>
                  <a:schemeClr val="bg1"/>
                </a:solidFill>
                <a:latin typeface="+mj-lt"/>
              </a:rPr>
              <a:t>giữ</a:t>
            </a:r>
            <a:r>
              <a:rPr lang="en-US" altLang="ko-KR" sz="3200" b="1" dirty="0">
                <a:solidFill>
                  <a:schemeClr val="bg1"/>
                </a:solidFill>
                <a:latin typeface="+mj-lt"/>
              </a:rPr>
              <a:t> </a:t>
            </a:r>
            <a:r>
              <a:rPr lang="en-US" altLang="ko-KR" sz="3200" b="1" dirty="0" err="1">
                <a:solidFill>
                  <a:schemeClr val="bg1"/>
                </a:solidFill>
                <a:latin typeface="+mj-lt"/>
              </a:rPr>
              <a:t>xe</a:t>
            </a:r>
            <a:r>
              <a:rPr lang="en-US" altLang="ko-KR" sz="3200" b="1" dirty="0">
                <a:solidFill>
                  <a:schemeClr val="bg1"/>
                </a:solidFill>
                <a:latin typeface="+mj-lt"/>
              </a:rPr>
              <a:t> </a:t>
            </a:r>
            <a:r>
              <a:rPr lang="en-US" altLang="ko-KR" sz="3200" b="1" dirty="0" err="1">
                <a:solidFill>
                  <a:schemeClr val="bg1"/>
                </a:solidFill>
                <a:latin typeface="+mj-lt"/>
              </a:rPr>
              <a:t>thông</a:t>
            </a:r>
            <a:r>
              <a:rPr lang="en-US" altLang="ko-KR" sz="3200" b="1" dirty="0">
                <a:solidFill>
                  <a:schemeClr val="bg1"/>
                </a:solidFill>
                <a:latin typeface="+mj-lt"/>
              </a:rPr>
              <a:t> </a:t>
            </a:r>
            <a:r>
              <a:rPr lang="en-US" altLang="ko-KR" sz="3200" b="1" dirty="0" err="1">
                <a:solidFill>
                  <a:schemeClr val="bg1"/>
                </a:solidFill>
                <a:latin typeface="+mj-lt"/>
              </a:rPr>
              <a:t>minh</a:t>
            </a:r>
            <a:r>
              <a:rPr lang="en-US" altLang="ko-KR" sz="3200" b="1" dirty="0">
                <a:solidFill>
                  <a:schemeClr val="bg1"/>
                </a:solidFill>
                <a:latin typeface="+mj-lt"/>
              </a:rPr>
              <a:t> </a:t>
            </a:r>
          </a:p>
        </p:txBody>
      </p:sp>
      <p:sp>
        <p:nvSpPr>
          <p:cNvPr id="11" name="TextBox 10">
            <a:extLst>
              <a:ext uri="{FF2B5EF4-FFF2-40B4-BE49-F238E27FC236}">
                <a16:creationId xmlns:a16="http://schemas.microsoft.com/office/drawing/2014/main" id="{9F2CD741-4E4F-407D-9EC5-60082ACF8B81}"/>
              </a:ext>
            </a:extLst>
          </p:cNvPr>
          <p:cNvSpPr txBox="1"/>
          <p:nvPr/>
        </p:nvSpPr>
        <p:spPr>
          <a:xfrm>
            <a:off x="152845" y="3540953"/>
            <a:ext cx="4489738" cy="2971967"/>
          </a:xfrm>
          <a:prstGeom prst="rect">
            <a:avLst/>
          </a:prstGeom>
          <a:noFill/>
        </p:spPr>
        <p:txBody>
          <a:bodyPr wrap="square" rtlCol="0">
            <a:spAutoFit/>
          </a:bodyPr>
          <a:lstStyle/>
          <a:p>
            <a:pPr algn="just">
              <a:lnSpc>
                <a:spcPct val="200000"/>
              </a:lnSpc>
            </a:pPr>
            <a:r>
              <a:rPr lang="en-US" altLang="ko-KR" sz="1600" dirty="0" err="1">
                <a:latin typeface="Times New Roman" panose="02020603050405020304" pitchFamily="18" charset="0"/>
                <a:cs typeface="Times New Roman" panose="02020603050405020304" pitchFamily="18" charset="0"/>
              </a:rPr>
              <a:t>Là</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tích</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hợp</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các</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công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nghệ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tiên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tiến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và</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thiết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bị</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hiện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đại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như</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giám</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sát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bằng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camera; </a:t>
            </a:r>
            <a:r>
              <a:rPr lang="en-US" altLang="ko-KR" sz="1600" dirty="0" err="1">
                <a:latin typeface="Times New Roman" panose="02020603050405020304" pitchFamily="18" charset="0"/>
                <a:cs typeface="Times New Roman" panose="02020603050405020304" pitchFamily="18" charset="0"/>
              </a:rPr>
              <a:t>kiểm</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soát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lưu</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lượng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xe</a:t>
            </a:r>
            <a:r>
              <a:rPr lang="en-US" altLang="ko-KR" sz="1600" dirty="0">
                <a:latin typeface="Times New Roman" panose="02020603050405020304" pitchFamily="18" charset="0"/>
                <a:cs typeface="Times New Roman" panose="02020603050405020304" pitchFamily="18" charset="0"/>
              </a:rPr>
              <a:t> ra/</a:t>
            </a:r>
            <a:r>
              <a:rPr lang="en-US" altLang="ko-KR" sz="1600" dirty="0" err="1">
                <a:latin typeface="Times New Roman" panose="02020603050405020304" pitchFamily="18" charset="0"/>
                <a:cs typeface="Times New Roman" panose="02020603050405020304" pitchFamily="18" charset="0"/>
              </a:rPr>
              <a:t>vào</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thẻ</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từ</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tự</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động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nhận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biển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số</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hệ</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thống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được</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trang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bị</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đầy</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đủ</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các</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chức</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năng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nhằm</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giải</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quyết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tất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cả</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các</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vấn</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đề</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đỗ</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xe</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một</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cách</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nhanh</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chống</a:t>
            </a:r>
            <a:r>
              <a:rPr lang="en-US" altLang="ko-KR" sz="1600" dirty="0">
                <a:latin typeface="Times New Roman" panose="02020603050405020304" pitchFamily="18" charset="0"/>
                <a:cs typeface="Times New Roman" panose="02020603050405020304" pitchFamily="18" charset="0"/>
              </a:rPr>
              <a:t>.</a:t>
            </a:r>
          </a:p>
        </p:txBody>
      </p:sp>
      <p:sp>
        <p:nvSpPr>
          <p:cNvPr id="3" name="텍스트 개체 틀 2">
            <a:extLst>
              <a:ext uri="{FF2B5EF4-FFF2-40B4-BE49-F238E27FC236}">
                <a16:creationId xmlns:a16="http://schemas.microsoft.com/office/drawing/2014/main" id="{68C65A47-7E59-4FFD-8605-2F00E5380570}"/>
              </a:ext>
            </a:extLst>
          </p:cNvPr>
          <p:cNvSpPr>
            <a:spLocks noGrp="1"/>
          </p:cNvSpPr>
          <p:nvPr>
            <p:ph type="body" sz="quarter" idx="10"/>
          </p:nvPr>
        </p:nvSpPr>
        <p:spPr>
          <a:xfrm>
            <a:off x="2397714" y="351831"/>
            <a:ext cx="9534762" cy="724247"/>
          </a:xfrm>
        </p:spPr>
        <p:txBody>
          <a:bodyPr>
            <a:noAutofit/>
          </a:bodyPr>
          <a:lstStyle/>
          <a:p>
            <a:pPr algn="ctr"/>
            <a:r>
              <a:rPr lang="en-US" altLang="ko-KR" dirty="0" err="1">
                <a:solidFill>
                  <a:schemeClr val="tx1">
                    <a:lumMod val="95000"/>
                    <a:lumOff val="5000"/>
                  </a:schemeClr>
                </a:solidFill>
                <a:latin typeface="Bahnschrift" panose="020B0502040204020203" pitchFamily="34" charset="0"/>
              </a:rPr>
              <a:t>Như</a:t>
            </a:r>
            <a:r>
              <a:rPr lang="en-US" altLang="ko-KR" dirty="0">
                <a:solidFill>
                  <a:schemeClr val="tx1">
                    <a:lumMod val="95000"/>
                    <a:lumOff val="5000"/>
                  </a:schemeClr>
                </a:solidFill>
                <a:latin typeface="Bahnschrift" panose="020B0502040204020203" pitchFamily="34" charset="0"/>
              </a:rPr>
              <a:t> </a:t>
            </a:r>
            <a:r>
              <a:rPr lang="en-US" altLang="ko-KR" dirty="0" err="1">
                <a:solidFill>
                  <a:schemeClr val="tx1">
                    <a:lumMod val="95000"/>
                    <a:lumOff val="5000"/>
                  </a:schemeClr>
                </a:solidFill>
                <a:latin typeface="Bahnschrift" panose="020B0502040204020203" pitchFamily="34" charset="0"/>
              </a:rPr>
              <a:t>thế</a:t>
            </a:r>
            <a:r>
              <a:rPr lang="en-US" altLang="ko-KR" dirty="0">
                <a:solidFill>
                  <a:schemeClr val="tx1">
                    <a:lumMod val="95000"/>
                    <a:lumOff val="5000"/>
                  </a:schemeClr>
                </a:solidFill>
                <a:latin typeface="Bahnschrift" panose="020B0502040204020203" pitchFamily="34" charset="0"/>
              </a:rPr>
              <a:t> </a:t>
            </a:r>
            <a:r>
              <a:rPr lang="en-US" altLang="ko-KR" dirty="0" err="1">
                <a:solidFill>
                  <a:schemeClr val="tx1">
                    <a:lumMod val="95000"/>
                    <a:lumOff val="5000"/>
                  </a:schemeClr>
                </a:solidFill>
                <a:latin typeface="Bahnschrift" panose="020B0502040204020203" pitchFamily="34" charset="0"/>
              </a:rPr>
              <a:t>nào</a:t>
            </a:r>
            <a:r>
              <a:rPr lang="en-US" altLang="ko-KR" dirty="0">
                <a:solidFill>
                  <a:schemeClr val="tx1">
                    <a:lumMod val="95000"/>
                    <a:lumOff val="5000"/>
                  </a:schemeClr>
                </a:solidFill>
                <a:latin typeface="Bahnschrift" panose="020B0502040204020203" pitchFamily="34" charset="0"/>
              </a:rPr>
              <a:t> </a:t>
            </a:r>
            <a:r>
              <a:rPr lang="en-US" altLang="ko-KR" dirty="0" err="1">
                <a:solidFill>
                  <a:schemeClr val="tx1">
                    <a:lumMod val="95000"/>
                    <a:lumOff val="5000"/>
                  </a:schemeClr>
                </a:solidFill>
                <a:latin typeface="Bahnschrift" panose="020B0502040204020203" pitchFamily="34" charset="0"/>
              </a:rPr>
              <a:t>là</a:t>
            </a:r>
            <a:r>
              <a:rPr lang="en-US" altLang="ko-KR" dirty="0">
                <a:solidFill>
                  <a:schemeClr val="tx1">
                    <a:lumMod val="95000"/>
                    <a:lumOff val="5000"/>
                  </a:schemeClr>
                </a:solidFill>
                <a:latin typeface="Bahnschrift" panose="020B0502040204020203" pitchFamily="34" charset="0"/>
              </a:rPr>
              <a:t> Smart Parking </a:t>
            </a:r>
            <a:endParaRPr lang="ko-KR" altLang="en-US" dirty="0">
              <a:solidFill>
                <a:schemeClr val="tx1">
                  <a:lumMod val="95000"/>
                  <a:lumOff val="5000"/>
                </a:schemeClr>
              </a:solidFill>
              <a:latin typeface="Bahnschrift" panose="020B0502040204020203" pitchFamily="34" charset="0"/>
            </a:endParaRPr>
          </a:p>
        </p:txBody>
      </p:sp>
      <p:sp>
        <p:nvSpPr>
          <p:cNvPr id="21" name="자유형: 도형 20">
            <a:extLst>
              <a:ext uri="{FF2B5EF4-FFF2-40B4-BE49-F238E27FC236}">
                <a16:creationId xmlns:a16="http://schemas.microsoft.com/office/drawing/2014/main" id="{5580563D-452F-43F3-85A8-EF05E4E778CF}"/>
              </a:ext>
            </a:extLst>
          </p:cNvPr>
          <p:cNvSpPr/>
          <p:nvPr/>
        </p:nvSpPr>
        <p:spPr>
          <a:xfrm>
            <a:off x="4841164" y="1646297"/>
            <a:ext cx="6964219" cy="1918939"/>
          </a:xfrm>
          <a:custGeom>
            <a:avLst/>
            <a:gdLst>
              <a:gd name="connsiteX0" fmla="*/ 0 w 3456000"/>
              <a:gd name="connsiteY0" fmla="*/ 0 h 1878013"/>
              <a:gd name="connsiteX1" fmla="*/ 3456000 w 3456000"/>
              <a:gd name="connsiteY1" fmla="*/ 0 h 1878013"/>
              <a:gd name="connsiteX2" fmla="*/ 3456000 w 3456000"/>
              <a:gd name="connsiteY2" fmla="*/ 1878013 h 1878013"/>
              <a:gd name="connsiteX3" fmla="*/ 3371363 w 3456000"/>
              <a:gd name="connsiteY3" fmla="*/ 1878013 h 1878013"/>
              <a:gd name="connsiteX4" fmla="*/ 3371363 w 3456000"/>
              <a:gd name="connsiteY4" fmla="*/ 84637 h 1878013"/>
              <a:gd name="connsiteX5" fmla="*/ 84637 w 3456000"/>
              <a:gd name="connsiteY5" fmla="*/ 84637 h 1878013"/>
              <a:gd name="connsiteX6" fmla="*/ 84637 w 3456000"/>
              <a:gd name="connsiteY6" fmla="*/ 1878013 h 1878013"/>
              <a:gd name="connsiteX7" fmla="*/ 0 w 3456000"/>
              <a:gd name="connsiteY7" fmla="*/ 1878013 h 18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000" h="1878013">
                <a:moveTo>
                  <a:pt x="0" y="0"/>
                </a:moveTo>
                <a:lnTo>
                  <a:pt x="3456000" y="0"/>
                </a:lnTo>
                <a:lnTo>
                  <a:pt x="3456000" y="1878013"/>
                </a:lnTo>
                <a:lnTo>
                  <a:pt x="3371363" y="1878013"/>
                </a:lnTo>
                <a:lnTo>
                  <a:pt x="3371363" y="84637"/>
                </a:lnTo>
                <a:lnTo>
                  <a:pt x="84637" y="84637"/>
                </a:lnTo>
                <a:lnTo>
                  <a:pt x="84637" y="1878013"/>
                </a:lnTo>
                <a:lnTo>
                  <a:pt x="0" y="18780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24" name="자유형: 도형 23">
            <a:extLst>
              <a:ext uri="{FF2B5EF4-FFF2-40B4-BE49-F238E27FC236}">
                <a16:creationId xmlns:a16="http://schemas.microsoft.com/office/drawing/2014/main" id="{10C88536-F0E6-4FD1-A269-0588144C2E90}"/>
              </a:ext>
            </a:extLst>
          </p:cNvPr>
          <p:cNvSpPr/>
          <p:nvPr/>
        </p:nvSpPr>
        <p:spPr>
          <a:xfrm>
            <a:off x="4841165" y="3565236"/>
            <a:ext cx="6964219" cy="2684851"/>
          </a:xfrm>
          <a:custGeom>
            <a:avLst/>
            <a:gdLst>
              <a:gd name="connsiteX0" fmla="*/ 0 w 3456000"/>
              <a:gd name="connsiteY0" fmla="*/ 0 h 2722562"/>
              <a:gd name="connsiteX1" fmla="*/ 84637 w 3456000"/>
              <a:gd name="connsiteY1" fmla="*/ 0 h 2722562"/>
              <a:gd name="connsiteX2" fmla="*/ 84637 w 3456000"/>
              <a:gd name="connsiteY2" fmla="*/ 2637925 h 2722562"/>
              <a:gd name="connsiteX3" fmla="*/ 3371363 w 3456000"/>
              <a:gd name="connsiteY3" fmla="*/ 2637925 h 2722562"/>
              <a:gd name="connsiteX4" fmla="*/ 3371363 w 3456000"/>
              <a:gd name="connsiteY4" fmla="*/ 0 h 2722562"/>
              <a:gd name="connsiteX5" fmla="*/ 3456000 w 3456000"/>
              <a:gd name="connsiteY5" fmla="*/ 0 h 2722562"/>
              <a:gd name="connsiteX6" fmla="*/ 3456000 w 3456000"/>
              <a:gd name="connsiteY6" fmla="*/ 2722562 h 2722562"/>
              <a:gd name="connsiteX7" fmla="*/ 0 w 3456000"/>
              <a:gd name="connsiteY7" fmla="*/ 2722562 h 272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6000" h="2722562">
                <a:moveTo>
                  <a:pt x="0" y="0"/>
                </a:moveTo>
                <a:lnTo>
                  <a:pt x="84637" y="0"/>
                </a:lnTo>
                <a:lnTo>
                  <a:pt x="84637" y="2637925"/>
                </a:lnTo>
                <a:lnTo>
                  <a:pt x="3371363" y="2637925"/>
                </a:lnTo>
                <a:lnTo>
                  <a:pt x="3371363" y="0"/>
                </a:lnTo>
                <a:lnTo>
                  <a:pt x="3456000" y="0"/>
                </a:lnTo>
                <a:lnTo>
                  <a:pt x="3456000" y="2722562"/>
                </a:lnTo>
                <a:lnTo>
                  <a:pt x="0" y="27225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7" name="Picture 6">
            <a:extLst>
              <a:ext uri="{FF2B5EF4-FFF2-40B4-BE49-F238E27FC236}">
                <a16:creationId xmlns:a16="http://schemas.microsoft.com/office/drawing/2014/main" id="{9893ED14-4F65-43DB-B805-85E19F0A1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9747" y="1782618"/>
            <a:ext cx="6567055" cy="4331148"/>
          </a:xfrm>
          <a:prstGeom prst="rect">
            <a:avLst/>
          </a:prstGeom>
        </p:spPr>
      </p:pic>
      <p:sp>
        <p:nvSpPr>
          <p:cNvPr id="14" name="Oval 8">
            <a:extLst>
              <a:ext uri="{FF2B5EF4-FFF2-40B4-BE49-F238E27FC236}">
                <a16:creationId xmlns:a16="http://schemas.microsoft.com/office/drawing/2014/main" id="{BD0382FB-5CDB-414C-9E05-5385E33DCE6A}"/>
              </a:ext>
            </a:extLst>
          </p:cNvPr>
          <p:cNvSpPr/>
          <p:nvPr/>
        </p:nvSpPr>
        <p:spPr>
          <a:xfrm>
            <a:off x="2958726" y="2702276"/>
            <a:ext cx="486438" cy="438088"/>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pic>
        <p:nvPicPr>
          <p:cNvPr id="9" name="Picture 5" descr="C:\Users\TIEU_YEN_TU\Desktop\siu.png">
            <a:extLst>
              <a:ext uri="{FF2B5EF4-FFF2-40B4-BE49-F238E27FC236}">
                <a16:creationId xmlns:a16="http://schemas.microsoft.com/office/drawing/2014/main" id="{A6E9F74F-B5D0-4296-BE07-908E1CD1998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6271" y="0"/>
            <a:ext cx="2459837"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69224D93-12D6-4FFE-8714-84803116EB63}"/>
              </a:ext>
            </a:extLst>
          </p:cNvPr>
          <p:cNvSpPr/>
          <p:nvPr/>
        </p:nvSpPr>
        <p:spPr>
          <a:xfrm>
            <a:off x="0" y="6524625"/>
            <a:ext cx="12192000" cy="3333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latin typeface="Arial" charset="0"/>
              <a:cs typeface="Arial" charset="0"/>
            </a:endParaRPr>
          </a:p>
        </p:txBody>
      </p:sp>
      <p:sp>
        <p:nvSpPr>
          <p:cNvPr id="12" name="Footer Placeholder 1">
            <a:extLst>
              <a:ext uri="{FF2B5EF4-FFF2-40B4-BE49-F238E27FC236}">
                <a16:creationId xmlns:a16="http://schemas.microsoft.com/office/drawing/2014/main" id="{9D238442-C2C1-43BF-BE33-3E0EEF24D80E}"/>
              </a:ext>
            </a:extLst>
          </p:cNvPr>
          <p:cNvSpPr txBox="1">
            <a:spLocks/>
          </p:cNvSpPr>
          <p:nvPr/>
        </p:nvSpPr>
        <p:spPr bwMode="auto">
          <a:xfrm>
            <a:off x="5202959" y="6524625"/>
            <a:ext cx="2001982"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9pPr>
          </a:lstStyle>
          <a:p>
            <a:pPr>
              <a:spcBef>
                <a:spcPct val="0"/>
              </a:spcBef>
              <a:buFontTx/>
              <a:buNone/>
            </a:pPr>
            <a:r>
              <a:rPr lang="en-US" altLang="en-US" sz="2000">
                <a:solidFill>
                  <a:srgbClr val="00B0F0"/>
                </a:solidFill>
                <a:cs typeface="Arial" panose="020B0604020202020204" pitchFamily="34" charset="0"/>
              </a:rPr>
              <a:t>www.siu.edu.vn</a:t>
            </a:r>
            <a:endParaRPr lang="en-US" altLang="en-US" sz="2000" dirty="0">
              <a:solidFill>
                <a:srgbClr val="00B0F0"/>
              </a:solidFill>
              <a:cs typeface="Arial" panose="020B0604020202020204" pitchFamily="34" charset="0"/>
            </a:endParaRPr>
          </a:p>
        </p:txBody>
      </p:sp>
    </p:spTree>
    <p:extLst>
      <p:ext uri="{BB962C8B-B14F-4D97-AF65-F5344CB8AC3E}">
        <p14:creationId xmlns:p14="http://schemas.microsoft.com/office/powerpoint/2010/main" val="2511330642"/>
      </p:ext>
    </p:extLst>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879631B7-18F3-467A-8B39-95F60B94FEBA}"/>
              </a:ext>
            </a:extLst>
          </p:cNvPr>
          <p:cNvPicPr>
            <a:picLocks noGrp="1" noChangeAspect="1"/>
          </p:cNvPicPr>
          <p:nvPr>
            <p:ph type="pic" sz="quarter" idx="65"/>
          </p:nvPr>
        </p:nvPicPr>
        <p:blipFill rotWithShape="1">
          <a:blip r:embed="rId2">
            <a:extLst>
              <a:ext uri="{28A0092B-C50C-407E-A947-70E740481C1C}">
                <a14:useLocalDpi xmlns:a14="http://schemas.microsoft.com/office/drawing/2010/main" val="0"/>
              </a:ext>
            </a:extLst>
          </a:blip>
          <a:srcRect l="445" r="10653"/>
          <a:stretch/>
        </p:blipFill>
        <p:spPr>
          <a:xfrm>
            <a:off x="-1" y="0"/>
            <a:ext cx="8257309" cy="6858000"/>
          </a:xfrm>
        </p:spPr>
      </p:pic>
      <p:sp>
        <p:nvSpPr>
          <p:cNvPr id="5" name="TextBox 4">
            <a:extLst>
              <a:ext uri="{FF2B5EF4-FFF2-40B4-BE49-F238E27FC236}">
                <a16:creationId xmlns:a16="http://schemas.microsoft.com/office/drawing/2014/main" id="{A6597A3C-7B24-42D7-A6FF-705E6F77DBDC}"/>
              </a:ext>
            </a:extLst>
          </p:cNvPr>
          <p:cNvSpPr txBox="1"/>
          <p:nvPr/>
        </p:nvSpPr>
        <p:spPr>
          <a:xfrm>
            <a:off x="4645892" y="212436"/>
            <a:ext cx="7398328" cy="923330"/>
          </a:xfrm>
          <a:prstGeom prst="rect">
            <a:avLst/>
          </a:prstGeom>
          <a:noFill/>
        </p:spPr>
        <p:txBody>
          <a:bodyPr wrap="square" rtlCol="0">
            <a:spAutoFit/>
          </a:bodyPr>
          <a:lstStyle/>
          <a:p>
            <a:pPr algn="ctr"/>
            <a:r>
              <a:rPr lang="en-US" sz="5400" dirty="0" err="1">
                <a:latin typeface="Bahnschrift" panose="020B0502040204020203" pitchFamily="34" charset="0"/>
              </a:rPr>
              <a:t>Tại</a:t>
            </a:r>
            <a:r>
              <a:rPr lang="en-US" sz="5400" dirty="0">
                <a:latin typeface="Bahnschrift" panose="020B0502040204020203" pitchFamily="34" charset="0"/>
              </a:rPr>
              <a:t> </a:t>
            </a:r>
            <a:r>
              <a:rPr lang="en-US" sz="5400" dirty="0" err="1">
                <a:latin typeface="Bahnschrift" panose="020B0502040204020203" pitchFamily="34" charset="0"/>
              </a:rPr>
              <a:t>sao</a:t>
            </a:r>
            <a:r>
              <a:rPr lang="en-US" sz="5400" dirty="0">
                <a:latin typeface="Bahnschrift" panose="020B0502040204020203" pitchFamily="34" charset="0"/>
              </a:rPr>
              <a:t> </a:t>
            </a:r>
            <a:r>
              <a:rPr lang="en-US" sz="5400" dirty="0" err="1">
                <a:latin typeface="Bahnschrift" panose="020B0502040204020203" pitchFamily="34" charset="0"/>
              </a:rPr>
              <a:t>nó</a:t>
            </a:r>
            <a:r>
              <a:rPr lang="en-US" sz="5400" dirty="0">
                <a:latin typeface="Bahnschrift" panose="020B0502040204020203" pitchFamily="34" charset="0"/>
              </a:rPr>
              <a:t> </a:t>
            </a:r>
            <a:r>
              <a:rPr lang="en-US" sz="5400" dirty="0" err="1">
                <a:latin typeface="Bahnschrift" panose="020B0502040204020203" pitchFamily="34" charset="0"/>
              </a:rPr>
              <a:t>lại</a:t>
            </a:r>
            <a:r>
              <a:rPr lang="en-US" sz="5400" dirty="0">
                <a:latin typeface="Bahnschrift" panose="020B0502040204020203" pitchFamily="34" charset="0"/>
              </a:rPr>
              <a:t> </a:t>
            </a:r>
            <a:r>
              <a:rPr lang="en-US" sz="5400" dirty="0" err="1">
                <a:latin typeface="Bahnschrift" panose="020B0502040204020203" pitchFamily="34" charset="0"/>
              </a:rPr>
              <a:t>cần</a:t>
            </a:r>
            <a:r>
              <a:rPr lang="en-US" sz="5400" dirty="0">
                <a:latin typeface="Bahnschrift" panose="020B0502040204020203" pitchFamily="34" charset="0"/>
              </a:rPr>
              <a:t> </a:t>
            </a:r>
            <a:r>
              <a:rPr lang="en-US" sz="5400" dirty="0" err="1">
                <a:latin typeface="Bahnschrift" panose="020B0502040204020203" pitchFamily="34" charset="0"/>
              </a:rPr>
              <a:t>thiết</a:t>
            </a:r>
            <a:endParaRPr lang="en-US" sz="5400" dirty="0">
              <a:latin typeface="Bahnschrift" panose="020B0502040204020203" pitchFamily="34" charset="0"/>
            </a:endParaRPr>
          </a:p>
        </p:txBody>
      </p:sp>
      <p:sp>
        <p:nvSpPr>
          <p:cNvPr id="6" name="Rectangle 5">
            <a:extLst>
              <a:ext uri="{FF2B5EF4-FFF2-40B4-BE49-F238E27FC236}">
                <a16:creationId xmlns:a16="http://schemas.microsoft.com/office/drawing/2014/main" id="{1AB9BE89-177C-4083-8CA9-919C21C7FDD7}"/>
              </a:ext>
            </a:extLst>
          </p:cNvPr>
          <p:cNvSpPr/>
          <p:nvPr/>
        </p:nvSpPr>
        <p:spPr>
          <a:xfrm>
            <a:off x="0" y="6524625"/>
            <a:ext cx="12192000" cy="3333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latin typeface="Arial" charset="0"/>
              <a:cs typeface="Arial" charset="0"/>
            </a:endParaRPr>
          </a:p>
        </p:txBody>
      </p:sp>
      <p:sp>
        <p:nvSpPr>
          <p:cNvPr id="7" name="Footer Placeholder 1">
            <a:extLst>
              <a:ext uri="{FF2B5EF4-FFF2-40B4-BE49-F238E27FC236}">
                <a16:creationId xmlns:a16="http://schemas.microsoft.com/office/drawing/2014/main" id="{BD7D9C0B-6D69-4B0E-94F9-4019C9152810}"/>
              </a:ext>
            </a:extLst>
          </p:cNvPr>
          <p:cNvSpPr txBox="1">
            <a:spLocks/>
          </p:cNvSpPr>
          <p:nvPr/>
        </p:nvSpPr>
        <p:spPr bwMode="auto">
          <a:xfrm>
            <a:off x="5202959" y="6524625"/>
            <a:ext cx="2001982"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9pPr>
          </a:lstStyle>
          <a:p>
            <a:pPr>
              <a:spcBef>
                <a:spcPct val="0"/>
              </a:spcBef>
              <a:buFontTx/>
              <a:buNone/>
            </a:pPr>
            <a:r>
              <a:rPr lang="en-US" altLang="en-US" sz="2000">
                <a:solidFill>
                  <a:srgbClr val="00B0F0"/>
                </a:solidFill>
                <a:cs typeface="Arial" panose="020B0604020202020204" pitchFamily="34" charset="0"/>
              </a:rPr>
              <a:t>www.siu.edu.vn</a:t>
            </a:r>
            <a:endParaRPr lang="en-US" altLang="en-US" sz="2000" dirty="0">
              <a:solidFill>
                <a:srgbClr val="00B0F0"/>
              </a:solidFill>
              <a:cs typeface="Arial" panose="020B0604020202020204" pitchFamily="34" charset="0"/>
            </a:endParaRPr>
          </a:p>
        </p:txBody>
      </p:sp>
      <p:pic>
        <p:nvPicPr>
          <p:cNvPr id="9" name="Picture 8">
            <a:extLst>
              <a:ext uri="{FF2B5EF4-FFF2-40B4-BE49-F238E27FC236}">
                <a16:creationId xmlns:a16="http://schemas.microsoft.com/office/drawing/2014/main" id="{9B0B51C8-E291-40B9-A6CE-7A111235B3CD}"/>
              </a:ext>
            </a:extLst>
          </p:cNvPr>
          <p:cNvPicPr>
            <a:picLocks noChangeAspect="1"/>
          </p:cNvPicPr>
          <p:nvPr/>
        </p:nvPicPr>
        <p:blipFill>
          <a:blip r:embed="rId3"/>
          <a:stretch>
            <a:fillRect/>
          </a:stretch>
        </p:blipFill>
        <p:spPr>
          <a:xfrm>
            <a:off x="0" y="0"/>
            <a:ext cx="2863273" cy="981075"/>
          </a:xfrm>
          <a:prstGeom prst="rect">
            <a:avLst/>
          </a:prstGeom>
        </p:spPr>
      </p:pic>
      <p:sp>
        <p:nvSpPr>
          <p:cNvPr id="11" name="TextBox 10">
            <a:extLst>
              <a:ext uri="{FF2B5EF4-FFF2-40B4-BE49-F238E27FC236}">
                <a16:creationId xmlns:a16="http://schemas.microsoft.com/office/drawing/2014/main" id="{571441C3-2385-40AD-B6C8-66DF5B23F4C7}"/>
              </a:ext>
            </a:extLst>
          </p:cNvPr>
          <p:cNvSpPr txBox="1"/>
          <p:nvPr/>
        </p:nvSpPr>
        <p:spPr>
          <a:xfrm>
            <a:off x="6594762" y="1632782"/>
            <a:ext cx="5015347" cy="2777940"/>
          </a:xfrm>
          <a:prstGeom prst="rect">
            <a:avLst/>
          </a:prstGeom>
          <a:noFill/>
        </p:spPr>
        <p:txBody>
          <a:bodyPr wrap="square">
            <a:spAutoFit/>
          </a:bodyPr>
          <a:lstStyle/>
          <a:p>
            <a:pPr marL="285750" indent="-285750" algn="just">
              <a:lnSpc>
                <a:spcPct val="200000"/>
              </a:lnSpc>
              <a:buFont typeface="Wingdings" panose="05000000000000000000" pitchFamily="2" charset="2"/>
              <a:buChar char="§"/>
            </a:pPr>
            <a:r>
              <a:rPr lang="en-US" dirty="0">
                <a:solidFill>
                  <a:srgbClr val="202124"/>
                </a:solidFill>
                <a:latin typeface="Times New Roman" panose="02020603050405020304" pitchFamily="18" charset="0"/>
                <a:cs typeface="Times New Roman" panose="02020603050405020304" pitchFamily="18" charset="0"/>
              </a:rPr>
              <a:t>M</a:t>
            </a:r>
            <a:r>
              <a:rPr lang="vi-VN" b="0" i="0" dirty="0">
                <a:solidFill>
                  <a:srgbClr val="202124"/>
                </a:solidFill>
                <a:effectLst/>
                <a:latin typeface="Times New Roman" panose="02020603050405020304" pitchFamily="18" charset="0"/>
                <a:cs typeface="Times New Roman" panose="02020603050405020304" pitchFamily="18" charset="0"/>
              </a:rPr>
              <a:t>ọi người không thể tìm thấy bãi đậu xe ở </a:t>
            </a:r>
            <a:r>
              <a:rPr lang="vi-VN" dirty="0">
                <a:solidFill>
                  <a:srgbClr val="202124"/>
                </a:solidFill>
                <a:latin typeface="Times New Roman" panose="02020603050405020304" pitchFamily="18" charset="0"/>
                <a:cs typeface="Times New Roman" panose="02020603050405020304" pitchFamily="18" charset="0"/>
              </a:rPr>
              <a:t>những nơi phổ biến. Đặc biệt là trong những ngày lễ, giao thông luôn tồi tệ</a:t>
            </a:r>
            <a:r>
              <a:rPr lang="en-US" dirty="0">
                <a:solidFill>
                  <a:srgbClr val="202124"/>
                </a:solidFill>
                <a:latin typeface="Times New Roman" panose="02020603050405020304" pitchFamily="18" charset="0"/>
                <a:cs typeface="Times New Roman" panose="02020603050405020304" pitchFamily="18" charset="0"/>
              </a:rPr>
              <a:t>.</a:t>
            </a:r>
          </a:p>
          <a:p>
            <a:pPr marL="285750" indent="-285750" algn="just">
              <a:lnSpc>
                <a:spcPct val="200000"/>
              </a:lnSpc>
              <a:buFont typeface="Wingdings" panose="05000000000000000000" pitchFamily="2" charset="2"/>
              <a:buChar char="§"/>
            </a:pPr>
            <a:r>
              <a:rPr lang="vi-VN" dirty="0">
                <a:solidFill>
                  <a:srgbClr val="202124"/>
                </a:solidFill>
                <a:latin typeface="Times New Roman" panose="02020603050405020304" pitchFamily="18" charset="0"/>
                <a:cs typeface="Times New Roman" panose="02020603050405020304" pitchFamily="18" charset="0"/>
              </a:rPr>
              <a:t>Mọi người không thể xác định vị trí xe của họ trong các chỗ đậu xe lớn</a:t>
            </a:r>
            <a:endParaRPr lang="en-US" dirty="0">
              <a:solidFill>
                <a:srgbClr val="20212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496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1EA975-081A-41A0-AA55-459B81C8AE58}"/>
              </a:ext>
            </a:extLst>
          </p:cNvPr>
          <p:cNvSpPr txBox="1"/>
          <p:nvPr/>
        </p:nvSpPr>
        <p:spPr>
          <a:xfrm>
            <a:off x="4553527" y="1415518"/>
            <a:ext cx="6096000" cy="3366563"/>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Trước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rfid</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Tiếp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IoT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đúng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nghệ</a:t>
            </a:r>
            <a:r>
              <a:rPr lang="en-US" dirty="0">
                <a:latin typeface="Times New Roman" panose="02020603050405020304" pitchFamily="18" charset="0"/>
                <a:cs typeface="Times New Roman" panose="02020603050405020304" pitchFamily="18" charset="0"/>
              </a:rPr>
              <a:t> AI,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camera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camera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3 - 4 </a:t>
            </a:r>
            <a:r>
              <a:rPr lang="en-US" dirty="0" err="1">
                <a:latin typeface="Times New Roman" panose="02020603050405020304" pitchFamily="18" charset="0"/>
                <a:cs typeface="Times New Roman" panose="02020603050405020304" pitchFamily="18" charset="0"/>
              </a:rPr>
              <a:t>chỗ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Cho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app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hủy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chỗ</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CF62ED6D-6409-4A89-87D5-27559EEF4BD5}"/>
              </a:ext>
            </a:extLst>
          </p:cNvPr>
          <p:cNvSpPr txBox="1"/>
          <p:nvPr/>
        </p:nvSpPr>
        <p:spPr>
          <a:xfrm>
            <a:off x="775854" y="1163685"/>
            <a:ext cx="2429164" cy="3870227"/>
          </a:xfrm>
          <a:prstGeom prst="rect">
            <a:avLst/>
          </a:prstGeom>
          <a:noFill/>
        </p:spPr>
        <p:txBody>
          <a:bodyPr wrap="square" rtlCol="0">
            <a:spAutoFit/>
          </a:bodyPr>
          <a:lstStyle/>
          <a:p>
            <a:pPr algn="ctr">
              <a:lnSpc>
                <a:spcPct val="200000"/>
              </a:lnSpc>
            </a:pPr>
            <a:r>
              <a:rPr lang="en-US" sz="3200" dirty="0" err="1">
                <a:latin typeface="Bahnschrift" panose="020B0502040204020203" pitchFamily="34" charset="0"/>
                <a:cs typeface="Times New Roman" panose="02020603050405020304" pitchFamily="18" charset="0"/>
              </a:rPr>
              <a:t>Làm</a:t>
            </a:r>
            <a:r>
              <a:rPr lang="en-US" sz="3200" dirty="0">
                <a:latin typeface="Bahnschrift" panose="020B0502040204020203" pitchFamily="34" charset="0"/>
                <a:cs typeface="Times New Roman" panose="02020603050405020304" pitchFamily="18" charset="0"/>
              </a:rPr>
              <a:t> </a:t>
            </a:r>
            <a:r>
              <a:rPr lang="en-US" sz="3200" dirty="0" err="1">
                <a:latin typeface="Bahnschrift" panose="020B0502040204020203" pitchFamily="34" charset="0"/>
                <a:cs typeface="Times New Roman" panose="02020603050405020304" pitchFamily="18" charset="0"/>
              </a:rPr>
              <a:t>thế</a:t>
            </a:r>
            <a:r>
              <a:rPr lang="en-US" sz="3200" dirty="0">
                <a:latin typeface="Bahnschrift" panose="020B0502040204020203" pitchFamily="34" charset="0"/>
                <a:cs typeface="Times New Roman" panose="02020603050405020304" pitchFamily="18" charset="0"/>
              </a:rPr>
              <a:t> </a:t>
            </a:r>
            <a:r>
              <a:rPr lang="en-US" sz="3200" dirty="0" err="1">
                <a:latin typeface="Bahnschrift" panose="020B0502040204020203" pitchFamily="34" charset="0"/>
                <a:cs typeface="Times New Roman" panose="02020603050405020304" pitchFamily="18" charset="0"/>
              </a:rPr>
              <a:t>nào</a:t>
            </a:r>
            <a:r>
              <a:rPr lang="en-US" sz="3200" dirty="0">
                <a:latin typeface="Bahnschrift" panose="020B0502040204020203" pitchFamily="34" charset="0"/>
                <a:cs typeface="Times New Roman" panose="02020603050405020304" pitchFamily="18" charset="0"/>
              </a:rPr>
              <a:t> </a:t>
            </a:r>
            <a:r>
              <a:rPr lang="en-US" sz="3200" dirty="0" err="1">
                <a:latin typeface="Bahnschrift" panose="020B0502040204020203" pitchFamily="34" charset="0"/>
                <a:cs typeface="Times New Roman" panose="02020603050405020304" pitchFamily="18" charset="0"/>
              </a:rPr>
              <a:t>xây</a:t>
            </a:r>
            <a:r>
              <a:rPr lang="en-US" sz="3200" dirty="0">
                <a:latin typeface="Bahnschrift" panose="020B0502040204020203" pitchFamily="34" charset="0"/>
                <a:cs typeface="Times New Roman" panose="02020603050405020304" pitchFamily="18" charset="0"/>
              </a:rPr>
              <a:t> </a:t>
            </a:r>
            <a:r>
              <a:rPr lang="en-US" sz="3200" dirty="0" err="1">
                <a:latin typeface="Bahnschrift" panose="020B0502040204020203" pitchFamily="34" charset="0"/>
                <a:cs typeface="Times New Roman" panose="02020603050405020304" pitchFamily="18" charset="0"/>
              </a:rPr>
              <a:t>dựng</a:t>
            </a:r>
            <a:r>
              <a:rPr lang="en-US" sz="3200" dirty="0">
                <a:latin typeface="Bahnschrift" panose="020B0502040204020203" pitchFamily="34" charset="0"/>
                <a:cs typeface="Times New Roman" panose="02020603050405020304" pitchFamily="18" charset="0"/>
              </a:rPr>
              <a:t> </a:t>
            </a:r>
            <a:r>
              <a:rPr lang="en-US" sz="3200" dirty="0" err="1">
                <a:latin typeface="Bahnschrift" panose="020B0502040204020203" pitchFamily="34" charset="0"/>
                <a:cs typeface="Times New Roman" panose="02020603050405020304" pitchFamily="18" charset="0"/>
              </a:rPr>
              <a:t>bãi</a:t>
            </a:r>
            <a:r>
              <a:rPr lang="en-US" sz="3200" dirty="0">
                <a:latin typeface="Bahnschrift" panose="020B0502040204020203" pitchFamily="34" charset="0"/>
                <a:cs typeface="Times New Roman" panose="02020603050405020304" pitchFamily="18" charset="0"/>
              </a:rPr>
              <a:t> </a:t>
            </a:r>
            <a:r>
              <a:rPr lang="en-US" sz="3200" dirty="0" err="1">
                <a:latin typeface="Bahnschrift" panose="020B0502040204020203" pitchFamily="34" charset="0"/>
                <a:cs typeface="Times New Roman" panose="02020603050405020304" pitchFamily="18" charset="0"/>
              </a:rPr>
              <a:t>xe</a:t>
            </a:r>
            <a:r>
              <a:rPr lang="en-US" sz="3200" dirty="0">
                <a:latin typeface="Bahnschrift" panose="020B0502040204020203" pitchFamily="34" charset="0"/>
                <a:cs typeface="Times New Roman" panose="02020603050405020304" pitchFamily="18" charset="0"/>
              </a:rPr>
              <a:t> </a:t>
            </a:r>
            <a:r>
              <a:rPr lang="en-US" sz="3200" dirty="0" err="1">
                <a:latin typeface="Bahnschrift" panose="020B0502040204020203" pitchFamily="34" charset="0"/>
                <a:cs typeface="Times New Roman" panose="02020603050405020304" pitchFamily="18" charset="0"/>
              </a:rPr>
              <a:t>thông</a:t>
            </a:r>
            <a:r>
              <a:rPr lang="en-US" sz="3200" dirty="0">
                <a:latin typeface="Bahnschrift" panose="020B0502040204020203" pitchFamily="34" charset="0"/>
                <a:cs typeface="Times New Roman" panose="02020603050405020304" pitchFamily="18" charset="0"/>
              </a:rPr>
              <a:t> </a:t>
            </a:r>
            <a:r>
              <a:rPr lang="en-US" sz="3200" dirty="0" err="1">
                <a:latin typeface="Bahnschrift" panose="020B0502040204020203" pitchFamily="34" charset="0"/>
                <a:cs typeface="Times New Roman" panose="02020603050405020304" pitchFamily="18" charset="0"/>
              </a:rPr>
              <a:t>minh</a:t>
            </a:r>
            <a:endParaRPr lang="en-US" sz="3200" dirty="0">
              <a:latin typeface="Bahnschrift" panose="020B0502040204020203"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C112F55-A782-4A51-886E-B6BD09059000}"/>
              </a:ext>
            </a:extLst>
          </p:cNvPr>
          <p:cNvPicPr>
            <a:picLocks noChangeAspect="1"/>
          </p:cNvPicPr>
          <p:nvPr/>
        </p:nvPicPr>
        <p:blipFill>
          <a:blip r:embed="rId2"/>
          <a:stretch>
            <a:fillRect/>
          </a:stretch>
        </p:blipFill>
        <p:spPr>
          <a:xfrm>
            <a:off x="8906308" y="0"/>
            <a:ext cx="3190875" cy="981075"/>
          </a:xfrm>
          <a:prstGeom prst="rect">
            <a:avLst/>
          </a:prstGeom>
        </p:spPr>
      </p:pic>
      <p:pic>
        <p:nvPicPr>
          <p:cNvPr id="11" name="Picture 10">
            <a:extLst>
              <a:ext uri="{FF2B5EF4-FFF2-40B4-BE49-F238E27FC236}">
                <a16:creationId xmlns:a16="http://schemas.microsoft.com/office/drawing/2014/main" id="{187A5006-0FF4-461F-AB85-6C6A293A9E61}"/>
              </a:ext>
            </a:extLst>
          </p:cNvPr>
          <p:cNvPicPr>
            <a:picLocks noChangeAspect="1"/>
          </p:cNvPicPr>
          <p:nvPr/>
        </p:nvPicPr>
        <p:blipFill rotWithShape="1">
          <a:blip r:embed="rId3"/>
          <a:srcRect t="7044" b="33412"/>
          <a:stretch/>
        </p:blipFill>
        <p:spPr>
          <a:xfrm>
            <a:off x="0" y="6534726"/>
            <a:ext cx="12192000" cy="323274"/>
          </a:xfrm>
          <a:prstGeom prst="rect">
            <a:avLst/>
          </a:prstGeom>
        </p:spPr>
      </p:pic>
    </p:spTree>
    <p:extLst>
      <p:ext uri="{BB962C8B-B14F-4D97-AF65-F5344CB8AC3E}">
        <p14:creationId xmlns:p14="http://schemas.microsoft.com/office/powerpoint/2010/main" val="266180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F39049-8233-452F-89D9-097B7509E296}"/>
              </a:ext>
            </a:extLst>
          </p:cNvPr>
          <p:cNvPicPr>
            <a:picLocks noChangeAspect="1"/>
          </p:cNvPicPr>
          <p:nvPr/>
        </p:nvPicPr>
        <p:blipFill rotWithShape="1">
          <a:blip r:embed="rId2"/>
          <a:srcRect t="7044" b="33412"/>
          <a:stretch/>
        </p:blipFill>
        <p:spPr>
          <a:xfrm>
            <a:off x="0" y="6534726"/>
            <a:ext cx="12192000" cy="323274"/>
          </a:xfrm>
          <a:prstGeom prst="rect">
            <a:avLst/>
          </a:prstGeom>
        </p:spPr>
      </p:pic>
      <p:pic>
        <p:nvPicPr>
          <p:cNvPr id="5" name="Picture 4">
            <a:extLst>
              <a:ext uri="{FF2B5EF4-FFF2-40B4-BE49-F238E27FC236}">
                <a16:creationId xmlns:a16="http://schemas.microsoft.com/office/drawing/2014/main" id="{ACDDBF2E-0337-451D-9014-19CCFBB0695E}"/>
              </a:ext>
            </a:extLst>
          </p:cNvPr>
          <p:cNvPicPr>
            <a:picLocks noChangeAspect="1"/>
          </p:cNvPicPr>
          <p:nvPr/>
        </p:nvPicPr>
        <p:blipFill>
          <a:blip r:embed="rId3"/>
          <a:stretch>
            <a:fillRect/>
          </a:stretch>
        </p:blipFill>
        <p:spPr>
          <a:xfrm>
            <a:off x="8878599" y="84425"/>
            <a:ext cx="3190875" cy="981075"/>
          </a:xfrm>
          <a:prstGeom prst="rect">
            <a:avLst/>
          </a:prstGeom>
        </p:spPr>
      </p:pic>
      <p:sp>
        <p:nvSpPr>
          <p:cNvPr id="6" name="TextBox 5">
            <a:extLst>
              <a:ext uri="{FF2B5EF4-FFF2-40B4-BE49-F238E27FC236}">
                <a16:creationId xmlns:a16="http://schemas.microsoft.com/office/drawing/2014/main" id="{4C775936-D10E-43B0-831A-731616ED444D}"/>
              </a:ext>
            </a:extLst>
          </p:cNvPr>
          <p:cNvSpPr txBox="1"/>
          <p:nvPr/>
        </p:nvSpPr>
        <p:spPr>
          <a:xfrm>
            <a:off x="443345" y="1357186"/>
            <a:ext cx="3094181" cy="3583545"/>
          </a:xfrm>
          <a:prstGeom prst="rect">
            <a:avLst/>
          </a:prstGeom>
          <a:noFill/>
        </p:spPr>
        <p:txBody>
          <a:bodyPr wrap="square" rtlCol="0">
            <a:spAutoFit/>
          </a:bodyPr>
          <a:lstStyle/>
          <a:p>
            <a:pPr algn="ctr">
              <a:lnSpc>
                <a:spcPct val="200000"/>
              </a:lnSpc>
            </a:pPr>
            <a:r>
              <a:rPr lang="en-US" sz="4000" dirty="0" err="1">
                <a:latin typeface="Bahnschrift" panose="020B0502040204020203" pitchFamily="34" charset="0"/>
                <a:cs typeface="Times New Roman" panose="02020603050405020304" pitchFamily="18" charset="0"/>
              </a:rPr>
              <a:t>Lợi</a:t>
            </a:r>
            <a:r>
              <a:rPr lang="en-US" sz="4000" dirty="0">
                <a:latin typeface="Bahnschrift" panose="020B0502040204020203" pitchFamily="34" charset="0"/>
                <a:cs typeface="Times New Roman" panose="02020603050405020304" pitchFamily="18" charset="0"/>
              </a:rPr>
              <a:t> </a:t>
            </a:r>
            <a:r>
              <a:rPr lang="en-US" sz="4000" dirty="0" err="1">
                <a:latin typeface="Bahnschrift" panose="020B0502040204020203" pitchFamily="34" charset="0"/>
                <a:cs typeface="Times New Roman" panose="02020603050405020304" pitchFamily="18" charset="0"/>
              </a:rPr>
              <a:t>ích</a:t>
            </a:r>
            <a:r>
              <a:rPr lang="en-US" sz="4000" dirty="0">
                <a:latin typeface="Bahnschrift" panose="020B0502040204020203" pitchFamily="34" charset="0"/>
                <a:cs typeface="Times New Roman" panose="02020603050405020304" pitchFamily="18" charset="0"/>
              </a:rPr>
              <a:t> </a:t>
            </a:r>
            <a:r>
              <a:rPr lang="en-US" sz="4000" dirty="0" err="1">
                <a:latin typeface="Bahnschrift" panose="020B0502040204020203" pitchFamily="34" charset="0"/>
                <a:cs typeface="Times New Roman" panose="02020603050405020304" pitchFamily="18" charset="0"/>
              </a:rPr>
              <a:t>khi</a:t>
            </a:r>
            <a:r>
              <a:rPr lang="en-US" sz="4000" dirty="0">
                <a:latin typeface="Bahnschrift" panose="020B0502040204020203" pitchFamily="34" charset="0"/>
                <a:cs typeface="Times New Roman" panose="02020603050405020304" pitchFamily="18" charset="0"/>
              </a:rPr>
              <a:t> </a:t>
            </a:r>
            <a:r>
              <a:rPr lang="en-US" sz="4000" dirty="0" err="1">
                <a:latin typeface="Bahnschrift" panose="020B0502040204020203" pitchFamily="34" charset="0"/>
                <a:cs typeface="Times New Roman" panose="02020603050405020304" pitchFamily="18" charset="0"/>
              </a:rPr>
              <a:t>có</a:t>
            </a:r>
            <a:r>
              <a:rPr lang="en-US" sz="4000" dirty="0">
                <a:latin typeface="Bahnschrift" panose="020B0502040204020203" pitchFamily="34" charset="0"/>
                <a:cs typeface="Times New Roman" panose="02020603050405020304" pitchFamily="18" charset="0"/>
              </a:rPr>
              <a:t> </a:t>
            </a:r>
            <a:r>
              <a:rPr lang="en-US" sz="4000" dirty="0" err="1">
                <a:latin typeface="Bahnschrift" panose="020B0502040204020203" pitchFamily="34" charset="0"/>
                <a:cs typeface="Times New Roman" panose="02020603050405020304" pitchFamily="18" charset="0"/>
              </a:rPr>
              <a:t>bãi</a:t>
            </a:r>
            <a:r>
              <a:rPr lang="en-US" sz="4000" dirty="0">
                <a:latin typeface="Bahnschrift" panose="020B0502040204020203" pitchFamily="34" charset="0"/>
                <a:cs typeface="Times New Roman" panose="02020603050405020304" pitchFamily="18" charset="0"/>
              </a:rPr>
              <a:t> </a:t>
            </a:r>
            <a:r>
              <a:rPr lang="en-US" sz="4000" dirty="0" err="1">
                <a:latin typeface="Bahnschrift" panose="020B0502040204020203" pitchFamily="34" charset="0"/>
                <a:cs typeface="Times New Roman" panose="02020603050405020304" pitchFamily="18" charset="0"/>
              </a:rPr>
              <a:t>giữ</a:t>
            </a:r>
            <a:r>
              <a:rPr lang="en-US" sz="4000" dirty="0">
                <a:latin typeface="Bahnschrift" panose="020B0502040204020203" pitchFamily="34" charset="0"/>
                <a:cs typeface="Times New Roman" panose="02020603050405020304" pitchFamily="18" charset="0"/>
              </a:rPr>
              <a:t> </a:t>
            </a:r>
            <a:r>
              <a:rPr lang="en-US" sz="4000" dirty="0" err="1">
                <a:latin typeface="Bahnschrift" panose="020B0502040204020203" pitchFamily="34" charset="0"/>
                <a:cs typeface="Times New Roman" panose="02020603050405020304" pitchFamily="18" charset="0"/>
              </a:rPr>
              <a:t>xe</a:t>
            </a:r>
            <a:r>
              <a:rPr lang="en-US" sz="4000" dirty="0">
                <a:latin typeface="Bahnschrift" panose="020B0502040204020203" pitchFamily="34" charset="0"/>
                <a:cs typeface="Times New Roman" panose="02020603050405020304" pitchFamily="18" charset="0"/>
              </a:rPr>
              <a:t> </a:t>
            </a:r>
            <a:r>
              <a:rPr lang="en-US" sz="4000" dirty="0" err="1">
                <a:latin typeface="Bahnschrift" panose="020B0502040204020203" pitchFamily="34" charset="0"/>
                <a:cs typeface="Times New Roman" panose="02020603050405020304" pitchFamily="18" charset="0"/>
              </a:rPr>
              <a:t>thông</a:t>
            </a:r>
            <a:r>
              <a:rPr lang="en-US" sz="4000" dirty="0">
                <a:latin typeface="Bahnschrift" panose="020B0502040204020203" pitchFamily="34" charset="0"/>
                <a:cs typeface="Times New Roman" panose="02020603050405020304" pitchFamily="18" charset="0"/>
              </a:rPr>
              <a:t> </a:t>
            </a:r>
            <a:r>
              <a:rPr lang="en-US" sz="4000" dirty="0" err="1">
                <a:latin typeface="Bahnschrift" panose="020B0502040204020203" pitchFamily="34" charset="0"/>
                <a:cs typeface="Times New Roman" panose="02020603050405020304" pitchFamily="18" charset="0"/>
              </a:rPr>
              <a:t>minh</a:t>
            </a:r>
            <a:endParaRPr lang="en-US" sz="4000" dirty="0">
              <a:latin typeface="Bahnschrift" panose="020B0502040204020203"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446DF67-21D0-498B-8381-272699EF0F8A}"/>
              </a:ext>
            </a:extLst>
          </p:cNvPr>
          <p:cNvSpPr txBox="1"/>
          <p:nvPr/>
        </p:nvSpPr>
        <p:spPr>
          <a:xfrm>
            <a:off x="3980872" y="1807210"/>
            <a:ext cx="6096000" cy="1704569"/>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đậu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quét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thẻ</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qua </a:t>
            </a:r>
            <a:r>
              <a:rPr lang="en-US" dirty="0" err="1">
                <a:latin typeface="Times New Roman" panose="02020603050405020304" pitchFamily="18" charset="0"/>
                <a:cs typeface="Times New Roman" panose="02020603050405020304" pitchFamily="18" charset="0"/>
              </a:rPr>
              <a:t>ngân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trước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10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875610-6B30-4805-982D-714DC780D03F}"/>
              </a:ext>
            </a:extLst>
          </p:cNvPr>
          <p:cNvSpPr txBox="1"/>
          <p:nvPr/>
        </p:nvSpPr>
        <p:spPr>
          <a:xfrm>
            <a:off x="434108" y="2307667"/>
            <a:ext cx="3094181" cy="1121333"/>
          </a:xfrm>
          <a:prstGeom prst="rect">
            <a:avLst/>
          </a:prstGeom>
          <a:noFill/>
        </p:spPr>
        <p:txBody>
          <a:bodyPr wrap="square" rtlCol="0">
            <a:spAutoFit/>
          </a:bodyPr>
          <a:lstStyle/>
          <a:p>
            <a:pPr algn="ctr">
              <a:lnSpc>
                <a:spcPct val="200000"/>
              </a:lnSpc>
            </a:pPr>
            <a:r>
              <a:rPr lang="en-US" sz="4000" dirty="0" err="1">
                <a:latin typeface="Bahnschrift" panose="020B0502040204020203" pitchFamily="34" charset="0"/>
                <a:cs typeface="Times New Roman" panose="02020603050405020304" pitchFamily="18" charset="0"/>
              </a:rPr>
              <a:t>Ứng</a:t>
            </a:r>
            <a:r>
              <a:rPr lang="en-US" sz="4000" dirty="0">
                <a:latin typeface="Bahnschrift" panose="020B0502040204020203" pitchFamily="34" charset="0"/>
                <a:cs typeface="Times New Roman" panose="02020603050405020304" pitchFamily="18" charset="0"/>
              </a:rPr>
              <a:t> </a:t>
            </a:r>
            <a:r>
              <a:rPr lang="en-US" sz="4000" dirty="0" err="1">
                <a:latin typeface="Bahnschrift" panose="020B0502040204020203" pitchFamily="34" charset="0"/>
                <a:cs typeface="Times New Roman" panose="02020603050405020304" pitchFamily="18" charset="0"/>
              </a:rPr>
              <a:t>dụng</a:t>
            </a:r>
            <a:endParaRPr lang="en-US" sz="4000" dirty="0">
              <a:latin typeface="Bahnschrift" panose="020B0502040204020203"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D526A09-9253-4ABD-B7F6-254D22741F5E}"/>
              </a:ext>
            </a:extLst>
          </p:cNvPr>
          <p:cNvPicPr>
            <a:picLocks noChangeAspect="1"/>
          </p:cNvPicPr>
          <p:nvPr/>
        </p:nvPicPr>
        <p:blipFill>
          <a:blip r:embed="rId2"/>
          <a:stretch>
            <a:fillRect/>
          </a:stretch>
        </p:blipFill>
        <p:spPr>
          <a:xfrm>
            <a:off x="8878599" y="84425"/>
            <a:ext cx="3190875" cy="981075"/>
          </a:xfrm>
          <a:prstGeom prst="rect">
            <a:avLst/>
          </a:prstGeom>
        </p:spPr>
      </p:pic>
      <p:pic>
        <p:nvPicPr>
          <p:cNvPr id="6" name="Picture 5">
            <a:extLst>
              <a:ext uri="{FF2B5EF4-FFF2-40B4-BE49-F238E27FC236}">
                <a16:creationId xmlns:a16="http://schemas.microsoft.com/office/drawing/2014/main" id="{6B29160E-98BD-4C9B-ABC1-6A68BD389B86}"/>
              </a:ext>
            </a:extLst>
          </p:cNvPr>
          <p:cNvPicPr>
            <a:picLocks noChangeAspect="1"/>
          </p:cNvPicPr>
          <p:nvPr/>
        </p:nvPicPr>
        <p:blipFill>
          <a:blip r:embed="rId3"/>
          <a:stretch>
            <a:fillRect/>
          </a:stretch>
        </p:blipFill>
        <p:spPr>
          <a:xfrm>
            <a:off x="0" y="6534150"/>
            <a:ext cx="12192000" cy="323850"/>
          </a:xfrm>
          <a:prstGeom prst="rect">
            <a:avLst/>
          </a:prstGeom>
        </p:spPr>
      </p:pic>
      <p:sp>
        <p:nvSpPr>
          <p:cNvPr id="11" name="TextBox 10">
            <a:extLst>
              <a:ext uri="{FF2B5EF4-FFF2-40B4-BE49-F238E27FC236}">
                <a16:creationId xmlns:a16="http://schemas.microsoft.com/office/drawing/2014/main" id="{4E0F606A-F819-4D73-AE2C-9C6804ABA2B9}"/>
              </a:ext>
            </a:extLst>
          </p:cNvPr>
          <p:cNvSpPr txBox="1"/>
          <p:nvPr/>
        </p:nvSpPr>
        <p:spPr>
          <a:xfrm>
            <a:off x="3980872" y="1866218"/>
            <a:ext cx="6096000" cy="1289071"/>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nhỏ</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074462"/>
      </p:ext>
    </p:extLst>
  </p:cSld>
  <p:clrMapOvr>
    <a:masterClrMapping/>
  </p:clrMapOvr>
</p:sld>
</file>

<file path=ppt/theme/theme1.xml><?xml version="1.0" encoding="utf-8"?>
<a:theme xmlns:a="http://schemas.openxmlformats.org/drawingml/2006/main" name="Cover and End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BURGERS">
      <a:dk1>
        <a:sysClr val="windowText" lastClr="000000"/>
      </a:dk1>
      <a:lt1>
        <a:sysClr val="window" lastClr="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1916</TotalTime>
  <Words>623</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Bahnschrift</vt:lpstr>
      <vt:lpstr>Bahnschrift Condensed</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Patrick Nguyen</cp:lastModifiedBy>
  <cp:revision>93</cp:revision>
  <dcterms:created xsi:type="dcterms:W3CDTF">2020-01-20T05:08:25Z</dcterms:created>
  <dcterms:modified xsi:type="dcterms:W3CDTF">2021-03-10T17:08:56Z</dcterms:modified>
</cp:coreProperties>
</file>