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3ECABD"/>
    <a:srgbClr val="27B0E1"/>
    <a:srgbClr val="E7B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4B0F2-6F26-4578-AD95-3D8619D806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E6FCA-8AEE-411D-A4E1-ACE6C7D8F9E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WEBSITE </a:t>
          </a:r>
        </a:p>
        <a:p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TRUNG TÂM GIA SƯ BẢO NGỌC</a:t>
          </a:r>
        </a:p>
      </dgm:t>
    </dgm:pt>
    <dgm:pt modelId="{CE8D6AE1-682B-4652-A5E1-D2A7E3364C0C}" type="parTrans" cxnId="{59C70F2A-1FF0-405E-9BE5-108645484F83}">
      <dgm:prSet/>
      <dgm:spPr/>
      <dgm:t>
        <a:bodyPr/>
        <a:lstStyle/>
        <a:p>
          <a:endParaRPr lang="en-US" sz="2400"/>
        </a:p>
      </dgm:t>
    </dgm:pt>
    <dgm:pt modelId="{0D11EBC2-978D-4DAB-B38F-BEAACA46F2A2}" type="sibTrans" cxnId="{59C70F2A-1FF0-405E-9BE5-108645484F83}">
      <dgm:prSet/>
      <dgm:spPr/>
      <dgm:t>
        <a:bodyPr/>
        <a:lstStyle/>
        <a:p>
          <a:endParaRPr lang="en-US" sz="2400"/>
        </a:p>
      </dgm:t>
    </dgm:pt>
    <dgm:pt modelId="{40BD90D1-3943-4EB3-906D-84CDCE6C80CD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 B.1 Tài khoản</a:t>
          </a:r>
        </a:p>
      </dgm:t>
    </dgm:pt>
    <dgm:pt modelId="{675C4F1C-C396-4C25-A319-AC83AE009AA5}" type="parTrans" cxnId="{A039E46C-4F2D-45FA-8238-9271D759EFB7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BC79C-4223-493A-AF2E-691F1437B264}" type="sibTrans" cxnId="{A039E46C-4F2D-45FA-8238-9271D759EFB7}">
      <dgm:prSet/>
      <dgm:spPr/>
      <dgm:t>
        <a:bodyPr/>
        <a:lstStyle/>
        <a:p>
          <a:endParaRPr lang="en-US" sz="2400"/>
        </a:p>
      </dgm:t>
    </dgm:pt>
    <dgm:pt modelId="{46948CF3-05E0-42E2-A61A-CBFEED5B9BF3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B.2. Trang chủ</a:t>
          </a:r>
        </a:p>
      </dgm:t>
    </dgm:pt>
    <dgm:pt modelId="{EBC982DF-151E-4344-9CF7-5A8CAAE23D03}" type="parTrans" cxnId="{90B1AB8B-118B-4BA2-9CF3-F5019F99CBE1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99E493-6D58-4F51-8A7C-8B58F4D69AA8}" type="sibTrans" cxnId="{90B1AB8B-118B-4BA2-9CF3-F5019F99CBE1}">
      <dgm:prSet/>
      <dgm:spPr/>
      <dgm:t>
        <a:bodyPr/>
        <a:lstStyle/>
        <a:p>
          <a:endParaRPr lang="en-US" sz="2400"/>
        </a:p>
      </dgm:t>
    </dgm:pt>
    <dgm:pt modelId="{E95B3E6E-F4B6-4A9A-ACC6-03B477B2366A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B.1.1 Đăng ký, đăng nhập, đăng xuất tài khoản</a:t>
          </a:r>
        </a:p>
      </dgm:t>
    </dgm:pt>
    <dgm:pt modelId="{E2404425-DF5A-4900-AC6B-AD69ABF082BB}" type="parTrans" cxnId="{828858B2-573B-4D9F-8784-30B8A45FAA46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84EC3F-5288-4465-B6D3-2DE133715D63}" type="sibTrans" cxnId="{828858B2-573B-4D9F-8784-30B8A45FAA46}">
      <dgm:prSet/>
      <dgm:spPr/>
      <dgm:t>
        <a:bodyPr/>
        <a:lstStyle/>
        <a:p>
          <a:endParaRPr lang="en-US" sz="2400"/>
        </a:p>
      </dgm:t>
    </dgm:pt>
    <dgm:pt modelId="{2E3F007D-E604-456A-BFA9-0F1C1408CFF8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B.1.2 Quản lý tài khoản</a:t>
          </a:r>
        </a:p>
      </dgm:t>
    </dgm:pt>
    <dgm:pt modelId="{AB325E58-1A60-4F10-8E80-262F09BC46C9}" type="parTrans" cxnId="{A8EC5BC6-007E-43BB-BAC7-CAFF5D80AF50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4992FE-94E8-45B5-8D4F-AEE882FC7EAB}" type="sibTrans" cxnId="{A8EC5BC6-007E-43BB-BAC7-CAFF5D80AF50}">
      <dgm:prSet/>
      <dgm:spPr/>
      <dgm:t>
        <a:bodyPr/>
        <a:lstStyle/>
        <a:p>
          <a:endParaRPr lang="en-US" sz="2400"/>
        </a:p>
      </dgm:t>
    </dgm:pt>
    <dgm:pt modelId="{8EC5C32E-DC49-4E7C-9CD4-D84AE8625971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B.1.2.1 Tạo tính năng Đổi mật khẩu</a:t>
          </a:r>
        </a:p>
      </dgm:t>
    </dgm:pt>
    <dgm:pt modelId="{474E1523-FA71-4651-868C-5B355AB66A8F}" type="parTrans" cxnId="{2F0B9BBE-7241-4AC1-94AE-3C02ED8D6CCB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71FFA7-97DA-438A-A02A-1CE58549A3E2}" type="sibTrans" cxnId="{2F0B9BBE-7241-4AC1-94AE-3C02ED8D6CCB}">
      <dgm:prSet/>
      <dgm:spPr/>
      <dgm:t>
        <a:bodyPr/>
        <a:lstStyle/>
        <a:p>
          <a:endParaRPr lang="en-US" sz="2400"/>
        </a:p>
      </dgm:t>
    </dgm:pt>
    <dgm:pt modelId="{16E11150-6742-402A-BAB5-092FF2FEFC20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B.1.2.2 Tạo tính năng Chỉnh sửa hồ sơ</a:t>
          </a:r>
        </a:p>
      </dgm:t>
    </dgm:pt>
    <dgm:pt modelId="{F9D4094C-89B1-4093-B9AB-53BDFF585FF3}" type="parTrans" cxnId="{A4B1E4E2-8EA7-4071-9D08-5CAC66F69430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2143E9-6C7E-460B-8711-C229E13FFBED}" type="sibTrans" cxnId="{A4B1E4E2-8EA7-4071-9D08-5CAC66F69430}">
      <dgm:prSet/>
      <dgm:spPr/>
      <dgm:t>
        <a:bodyPr/>
        <a:lstStyle/>
        <a:p>
          <a:endParaRPr lang="en-US" sz="2400"/>
        </a:p>
      </dgm:t>
    </dgm:pt>
    <dgm:pt modelId="{AF6B9632-F743-47ED-9C57-43057DABD278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B.2.1 Tạo các đoạn trích dẫn nội dung của các trang khác</a:t>
          </a:r>
        </a:p>
      </dgm:t>
    </dgm:pt>
    <dgm:pt modelId="{E3984623-EF8F-45C7-A80A-238E6B9BC61B}" type="parTrans" cxnId="{01256ABD-A83F-441F-9960-5FF1D963956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ADA712-0D93-4082-BBEE-3FE501F9A3E3}" type="sibTrans" cxnId="{01256ABD-A83F-441F-9960-5FF1D9639562}">
      <dgm:prSet/>
      <dgm:spPr/>
      <dgm:t>
        <a:bodyPr/>
        <a:lstStyle/>
        <a:p>
          <a:endParaRPr lang="en-US"/>
        </a:p>
      </dgm:t>
    </dgm:pt>
    <dgm:pt modelId="{1AA9336A-8F84-4E05-B5DA-FC298999BD02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B.3.1 Tạo trang giới thiệu trung tâm</a:t>
          </a:r>
        </a:p>
      </dgm:t>
    </dgm:pt>
    <dgm:pt modelId="{25D285C3-27E4-4879-B208-51538971B042}" type="sibTrans" cxnId="{7BFF733A-1567-4A8D-AE97-C4194B2A1F9F}">
      <dgm:prSet/>
      <dgm:spPr/>
      <dgm:t>
        <a:bodyPr/>
        <a:lstStyle/>
        <a:p>
          <a:endParaRPr lang="en-US" sz="2400"/>
        </a:p>
      </dgm:t>
    </dgm:pt>
    <dgm:pt modelId="{A70C1F43-52FE-4363-8A29-E38B9E801940}" type="parTrans" cxnId="{7BFF733A-1567-4A8D-AE97-C4194B2A1F9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283DBF-7238-4196-A281-ED2CE3A0B825}">
      <dgm:prSet phldrT="[Text]" custT="1"/>
      <dgm:spPr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</a:t>
          </a:r>
          <a:r>
            <a:rPr lang="en-US" sz="1100" b="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Giới thiệu</a:t>
          </a:r>
        </a:p>
      </dgm:t>
    </dgm:pt>
    <dgm:pt modelId="{794B10F7-A36C-40C0-95EE-6B9A85766A67}" type="sibTrans" cxnId="{715A68AD-4613-45D1-A1FA-F8A1F50B1398}">
      <dgm:prSet/>
      <dgm:spPr/>
      <dgm:t>
        <a:bodyPr/>
        <a:lstStyle/>
        <a:p>
          <a:endParaRPr lang="en-US" sz="2400"/>
        </a:p>
      </dgm:t>
    </dgm:pt>
    <dgm:pt modelId="{30235297-B831-4E18-B3D0-06C366E42845}" type="parTrans" cxnId="{715A68AD-4613-45D1-A1FA-F8A1F50B1398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B117C-5D8D-47FE-AD95-449999D2727A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B.1.1.1 Tạo trang đăng ký</a:t>
          </a:r>
        </a:p>
      </dgm:t>
    </dgm:pt>
    <dgm:pt modelId="{5FC77B26-0ADB-4E54-8BC0-333F96712607}" type="parTrans" cxnId="{92F41C3B-F5B6-44D2-9158-1A4AFB19964E}">
      <dgm:prSet/>
      <dgm:spPr/>
      <dgm:t>
        <a:bodyPr/>
        <a:lstStyle/>
        <a:p>
          <a:endParaRPr lang="en-US" sz="1100" b="0"/>
        </a:p>
      </dgm:t>
    </dgm:pt>
    <dgm:pt modelId="{E56DDED0-A072-4973-A68A-C7FAA2D58B43}" type="sibTrans" cxnId="{92F41C3B-F5B6-44D2-9158-1A4AFB19964E}">
      <dgm:prSet/>
      <dgm:spPr/>
      <dgm:t>
        <a:bodyPr/>
        <a:lstStyle/>
        <a:p>
          <a:endParaRPr lang="en-US"/>
        </a:p>
      </dgm:t>
    </dgm:pt>
    <dgm:pt modelId="{5965E9D4-33CA-4441-B062-D12F26934982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B.1.1.2 Tạo trang đăng nhập</a:t>
          </a:r>
        </a:p>
      </dgm:t>
    </dgm:pt>
    <dgm:pt modelId="{3989EAB0-CD04-49F3-A172-4CE0E3497E5B}" type="parTrans" cxnId="{E29C96B1-138C-459B-9E78-17393E7106AA}">
      <dgm:prSet/>
      <dgm:spPr/>
      <dgm:t>
        <a:bodyPr/>
        <a:lstStyle/>
        <a:p>
          <a:endParaRPr lang="en-US" sz="1100" b="0"/>
        </a:p>
      </dgm:t>
    </dgm:pt>
    <dgm:pt modelId="{49BEF1FF-0364-4D5A-AC7B-2652444F6F6D}" type="sibTrans" cxnId="{E29C96B1-138C-459B-9E78-17393E7106AA}">
      <dgm:prSet/>
      <dgm:spPr/>
      <dgm:t>
        <a:bodyPr/>
        <a:lstStyle/>
        <a:p>
          <a:endParaRPr lang="en-US"/>
        </a:p>
      </dgm:t>
    </dgm:pt>
    <dgm:pt modelId="{6C254CC0-842F-4926-BB2C-76EFCE2790A3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B.1.1.3 Tạo tính năng Đăng xuất</a:t>
          </a:r>
        </a:p>
      </dgm:t>
    </dgm:pt>
    <dgm:pt modelId="{A2C78E2B-5F78-4DBF-9417-040F124B0960}" type="parTrans" cxnId="{26F3DED0-8580-4ADA-945A-1302BD26E298}">
      <dgm:prSet/>
      <dgm:spPr/>
      <dgm:t>
        <a:bodyPr/>
        <a:lstStyle/>
        <a:p>
          <a:endParaRPr lang="en-US" sz="1100" b="0"/>
        </a:p>
      </dgm:t>
    </dgm:pt>
    <dgm:pt modelId="{3BFE953F-51C5-483B-B117-CE93D3F23636}" type="sibTrans" cxnId="{26F3DED0-8580-4ADA-945A-1302BD26E298}">
      <dgm:prSet/>
      <dgm:spPr/>
      <dgm:t>
        <a:bodyPr/>
        <a:lstStyle/>
        <a:p>
          <a:endParaRPr lang="en-US"/>
        </a:p>
      </dgm:t>
    </dgm:pt>
    <dgm:pt modelId="{28D4303A-1160-4269-9F32-C562151D69A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 ADMIN</a:t>
          </a:r>
        </a:p>
      </dgm:t>
    </dgm:pt>
    <dgm:pt modelId="{018AC4CD-BFA6-4B7D-895B-C67B47569663}" type="parTrans" cxnId="{8FF7E39C-B64B-4B50-B370-DB3476901CD6}">
      <dgm:prSet/>
      <dgm:spPr/>
      <dgm:t>
        <a:bodyPr/>
        <a:lstStyle/>
        <a:p>
          <a:endParaRPr lang="en-US" sz="1100" b="0"/>
        </a:p>
      </dgm:t>
    </dgm:pt>
    <dgm:pt modelId="{6EAF074C-6402-430A-9A5F-25218A7F3F3B}" type="sibTrans" cxnId="{8FF7E39C-B64B-4B50-B370-DB3476901CD6}">
      <dgm:prSet/>
      <dgm:spPr/>
      <dgm:t>
        <a:bodyPr/>
        <a:lstStyle/>
        <a:p>
          <a:endParaRPr lang="en-US"/>
        </a:p>
      </dgm:t>
    </dgm:pt>
    <dgm:pt modelId="{5DD5215F-282A-4DBC-8CFA-B92466F6417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 USER</a:t>
          </a:r>
        </a:p>
      </dgm:t>
    </dgm:pt>
    <dgm:pt modelId="{03AB5D06-18E3-407C-986C-0CAFC72E1B8C}" type="parTrans" cxnId="{77FB1B45-1735-488A-A8BC-4E8BA8B0200D}">
      <dgm:prSet/>
      <dgm:spPr/>
      <dgm:t>
        <a:bodyPr/>
        <a:lstStyle/>
        <a:p>
          <a:endParaRPr lang="en-US" sz="1100" b="0"/>
        </a:p>
      </dgm:t>
    </dgm:pt>
    <dgm:pt modelId="{F71961DD-550F-4455-9A75-7BEA91778B89}" type="sibTrans" cxnId="{77FB1B45-1735-488A-A8BC-4E8BA8B0200D}">
      <dgm:prSet/>
      <dgm:spPr/>
      <dgm:t>
        <a:bodyPr/>
        <a:lstStyle/>
        <a:p>
          <a:endParaRPr lang="en-US"/>
        </a:p>
      </dgm:t>
    </dgm:pt>
    <dgm:pt modelId="{A6987C49-3D43-42D9-A072-23F8B94A402F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 Tài khoản</a:t>
          </a:r>
        </a:p>
      </dgm:t>
    </dgm:pt>
    <dgm:pt modelId="{16106AD3-0154-4137-A7EC-4F8E2F958BA9}" type="parTrans" cxnId="{58C4C5D7-C659-457E-86C4-DB9B83D8F29C}">
      <dgm:prSet/>
      <dgm:spPr/>
      <dgm:t>
        <a:bodyPr/>
        <a:lstStyle/>
        <a:p>
          <a:endParaRPr lang="en-US" sz="1100" b="0"/>
        </a:p>
      </dgm:t>
    </dgm:pt>
    <dgm:pt modelId="{1116C81B-C613-4AD8-AE12-EFDA10E5D562}" type="sibTrans" cxnId="{58C4C5D7-C659-457E-86C4-DB9B83D8F29C}">
      <dgm:prSet/>
      <dgm:spPr/>
      <dgm:t>
        <a:bodyPr/>
        <a:lstStyle/>
        <a:p>
          <a:endParaRPr lang="en-US"/>
        </a:p>
      </dgm:t>
    </dgm:pt>
    <dgm:pt modelId="{97AEABBD-DC29-4F6C-8F5B-E9D45FAAC1B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A.1.1 Tạo tính năng quản lý danh sách user</a:t>
          </a:r>
        </a:p>
      </dgm:t>
    </dgm:pt>
    <dgm:pt modelId="{72F3F161-AC00-4375-A9A2-ED17741A9442}" type="parTrans" cxnId="{3D4AF63A-6CD7-41D7-BA93-B5B192D5C676}">
      <dgm:prSet/>
      <dgm:spPr/>
      <dgm:t>
        <a:bodyPr/>
        <a:lstStyle/>
        <a:p>
          <a:endParaRPr lang="en-US" sz="1100" b="0"/>
        </a:p>
      </dgm:t>
    </dgm:pt>
    <dgm:pt modelId="{1FF38391-3A7B-4FCA-A9E1-EB21313D5AE3}" type="sibTrans" cxnId="{3D4AF63A-6CD7-41D7-BA93-B5B192D5C676}">
      <dgm:prSet/>
      <dgm:spPr/>
      <dgm:t>
        <a:bodyPr/>
        <a:lstStyle/>
        <a:p>
          <a:endParaRPr lang="en-US"/>
        </a:p>
      </dgm:t>
    </dgm:pt>
    <dgm:pt modelId="{01537F03-F3D9-4D1B-AC59-2593EC164C23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A.1.2 Tạo tính năng thêm, sửa, xóa, đổi mật khẩu user</a:t>
          </a:r>
        </a:p>
      </dgm:t>
    </dgm:pt>
    <dgm:pt modelId="{AEC748EA-71A3-4734-A8A3-9B1E03D3A743}" type="parTrans" cxnId="{6D6AC91A-D2D0-4E1E-A6AF-90BBD7F759F9}">
      <dgm:prSet/>
      <dgm:spPr/>
      <dgm:t>
        <a:bodyPr/>
        <a:lstStyle/>
        <a:p>
          <a:endParaRPr lang="en-US" sz="1100" b="0"/>
        </a:p>
      </dgm:t>
    </dgm:pt>
    <dgm:pt modelId="{3CB9475C-C461-4A6D-9D6A-C954FDD68E97}" type="sibTrans" cxnId="{6D6AC91A-D2D0-4E1E-A6AF-90BBD7F759F9}">
      <dgm:prSet/>
      <dgm:spPr/>
      <dgm:t>
        <a:bodyPr/>
        <a:lstStyle/>
        <a:p>
          <a:endParaRPr lang="en-US"/>
        </a:p>
      </dgm:t>
    </dgm:pt>
    <dgm:pt modelId="{CBEBEAC0-41EA-4E80-99AC-73D95F03DB44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A.1.3 Tạo tính năng Phân quyền user</a:t>
          </a:r>
        </a:p>
      </dgm:t>
    </dgm:pt>
    <dgm:pt modelId="{0CBE7315-D4C8-4475-9163-FD569F3B9D7F}" type="parTrans" cxnId="{3D98470A-587A-437B-A8B0-C51CB34F3EE8}">
      <dgm:prSet/>
      <dgm:spPr/>
      <dgm:t>
        <a:bodyPr/>
        <a:lstStyle/>
        <a:p>
          <a:endParaRPr lang="en-US" sz="1100" b="0"/>
        </a:p>
      </dgm:t>
    </dgm:pt>
    <dgm:pt modelId="{43D20239-8212-473D-8999-964A212E048C}" type="sibTrans" cxnId="{3D98470A-587A-437B-A8B0-C51CB34F3EE8}">
      <dgm:prSet/>
      <dgm:spPr/>
      <dgm:t>
        <a:bodyPr/>
        <a:lstStyle/>
        <a:p>
          <a:endParaRPr lang="en-US"/>
        </a:p>
      </dgm:t>
    </dgm:pt>
    <dgm:pt modelId="{B07BDF62-52A1-4C61-B36C-7E6DA29C4464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A.2 Quản lý suất dạy</a:t>
          </a:r>
        </a:p>
      </dgm:t>
    </dgm:pt>
    <dgm:pt modelId="{32ADFE88-65B1-4796-AD52-0DDDEA14F1FE}" type="parTrans" cxnId="{927FA047-A90B-42AA-866E-7089BF66EE50}">
      <dgm:prSet/>
      <dgm:spPr/>
      <dgm:t>
        <a:bodyPr/>
        <a:lstStyle/>
        <a:p>
          <a:endParaRPr lang="en-US" sz="1100" b="0"/>
        </a:p>
      </dgm:t>
    </dgm:pt>
    <dgm:pt modelId="{DC83873D-958D-4F46-A45B-EAF7937825AE}" type="sibTrans" cxnId="{927FA047-A90B-42AA-866E-7089BF66EE50}">
      <dgm:prSet/>
      <dgm:spPr/>
      <dgm:t>
        <a:bodyPr/>
        <a:lstStyle/>
        <a:p>
          <a:endParaRPr lang="en-US"/>
        </a:p>
      </dgm:t>
    </dgm:pt>
    <dgm:pt modelId="{E997091C-0851-4FC7-988A-9300DEEC715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A.2.2 Tạo tính năng cập nhật suất dạy</a:t>
          </a:r>
        </a:p>
      </dgm:t>
    </dgm:pt>
    <dgm:pt modelId="{0E206134-7479-474E-96DD-1EC451F779C9}" type="parTrans" cxnId="{A049DE47-A524-4B72-93CF-078AC36D399D}">
      <dgm:prSet/>
      <dgm:spPr/>
      <dgm:t>
        <a:bodyPr/>
        <a:lstStyle/>
        <a:p>
          <a:endParaRPr lang="en-US" sz="1100" b="0"/>
        </a:p>
      </dgm:t>
    </dgm:pt>
    <dgm:pt modelId="{42652B16-35E3-4D4D-B2BC-3FC394095BEF}" type="sibTrans" cxnId="{A049DE47-A524-4B72-93CF-078AC36D399D}">
      <dgm:prSet/>
      <dgm:spPr/>
      <dgm:t>
        <a:bodyPr/>
        <a:lstStyle/>
        <a:p>
          <a:endParaRPr lang="en-US"/>
        </a:p>
      </dgm:t>
    </dgm:pt>
    <dgm:pt modelId="{CA6EC252-7BBB-4AB1-8E2E-E92B838C87AC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A.3.1 Tạo tính năng upload file</a:t>
          </a:r>
        </a:p>
      </dgm:t>
    </dgm:pt>
    <dgm:pt modelId="{A962B823-1F6E-48B3-81D8-4786B054E895}" type="parTrans" cxnId="{7511250E-9294-4399-8F45-7426C6874379}">
      <dgm:prSet/>
      <dgm:spPr/>
      <dgm:t>
        <a:bodyPr/>
        <a:lstStyle/>
        <a:p>
          <a:endParaRPr lang="en-US" sz="1100" b="0"/>
        </a:p>
      </dgm:t>
    </dgm:pt>
    <dgm:pt modelId="{34D381F3-741B-4779-A146-65684F50F8BE}" type="sibTrans" cxnId="{7511250E-9294-4399-8F45-7426C6874379}">
      <dgm:prSet/>
      <dgm:spPr/>
      <dgm:t>
        <a:bodyPr/>
        <a:lstStyle/>
        <a:p>
          <a:endParaRPr lang="en-US"/>
        </a:p>
      </dgm:t>
    </dgm:pt>
    <dgm:pt modelId="{B857C1A6-326F-4F8C-8248-EF5B96F10141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A.3.2 Tạo tính năng thêm, sửa, xóa danh mục</a:t>
          </a:r>
        </a:p>
      </dgm:t>
    </dgm:pt>
    <dgm:pt modelId="{4E37C03E-C76D-43B3-8BCA-58BD79F48F58}" type="parTrans" cxnId="{1F115FEB-3DEC-4016-B47F-AD8125551B65}">
      <dgm:prSet/>
      <dgm:spPr/>
      <dgm:t>
        <a:bodyPr/>
        <a:lstStyle/>
        <a:p>
          <a:endParaRPr lang="en-US" sz="1100" b="0"/>
        </a:p>
      </dgm:t>
    </dgm:pt>
    <dgm:pt modelId="{BDB7F256-2D16-4FB9-BBA5-FFAE750B32B9}" type="sibTrans" cxnId="{1F115FEB-3DEC-4016-B47F-AD8125551B65}">
      <dgm:prSet/>
      <dgm:spPr/>
      <dgm:t>
        <a:bodyPr/>
        <a:lstStyle/>
        <a:p>
          <a:endParaRPr lang="en-US"/>
        </a:p>
      </dgm:t>
    </dgm:pt>
    <dgm:pt modelId="{CEE74021-399E-4E4C-BA61-9A29AC15D92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A.2.1 Tạo tính năng thống kê suất dạy</a:t>
          </a:r>
        </a:p>
      </dgm:t>
    </dgm:pt>
    <dgm:pt modelId="{1AD0514A-44FF-4115-9BBD-E3ABDA0CDA03}" type="parTrans" cxnId="{2A007796-2CF2-42A3-9436-2663AE019223}">
      <dgm:prSet/>
      <dgm:spPr/>
      <dgm:t>
        <a:bodyPr/>
        <a:lstStyle/>
        <a:p>
          <a:endParaRPr lang="en-US" sz="1100" b="0"/>
        </a:p>
      </dgm:t>
    </dgm:pt>
    <dgm:pt modelId="{3E3725D0-21E1-411A-97EF-29C0AC2E4219}" type="sibTrans" cxnId="{2A007796-2CF2-42A3-9436-2663AE019223}">
      <dgm:prSet/>
      <dgm:spPr/>
      <dgm:t>
        <a:bodyPr/>
        <a:lstStyle/>
        <a:p>
          <a:endParaRPr lang="en-US"/>
        </a:p>
      </dgm:t>
    </dgm:pt>
    <dgm:pt modelId="{372B1EA8-094C-467E-A85E-8054D27A9E9B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A.3 Quản lý trang tài liệu</a:t>
          </a:r>
        </a:p>
      </dgm:t>
    </dgm:pt>
    <dgm:pt modelId="{5AD3D811-5515-4D03-AA96-C87F011DB2B0}" type="sibTrans" cxnId="{224707F1-BC71-4897-B21C-8B9AEAD3163A}">
      <dgm:prSet/>
      <dgm:spPr/>
      <dgm:t>
        <a:bodyPr/>
        <a:lstStyle/>
        <a:p>
          <a:endParaRPr lang="en-US"/>
        </a:p>
      </dgm:t>
    </dgm:pt>
    <dgm:pt modelId="{8B601E00-D559-418A-AEB4-69B318B8B6B1}" type="parTrans" cxnId="{224707F1-BC71-4897-B21C-8B9AEAD3163A}">
      <dgm:prSet/>
      <dgm:spPr/>
      <dgm:t>
        <a:bodyPr/>
        <a:lstStyle/>
        <a:p>
          <a:endParaRPr lang="en-US" sz="1100" b="0"/>
        </a:p>
      </dgm:t>
    </dgm:pt>
    <dgm:pt modelId="{34EFF2C1-D24A-4A68-BA15-9F9436464740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A.4 Quản lý thông tin gia sư đăng ký suất dạy</a:t>
          </a:r>
        </a:p>
      </dgm:t>
    </dgm:pt>
    <dgm:pt modelId="{118DB96C-A361-4AE2-A784-B73BD97C64F1}" type="parTrans" cxnId="{CC99654A-072E-493F-B296-34AC1C887643}">
      <dgm:prSet/>
      <dgm:spPr/>
      <dgm:t>
        <a:bodyPr/>
        <a:lstStyle/>
        <a:p>
          <a:endParaRPr lang="en-US" sz="1100"/>
        </a:p>
      </dgm:t>
    </dgm:pt>
    <dgm:pt modelId="{6705BE10-459A-487C-ADCF-D848063CCA35}" type="sibTrans" cxnId="{CC99654A-072E-493F-B296-34AC1C887643}">
      <dgm:prSet/>
      <dgm:spPr/>
      <dgm:t>
        <a:bodyPr/>
        <a:lstStyle/>
        <a:p>
          <a:endParaRPr lang="en-US"/>
        </a:p>
      </dgm:t>
    </dgm:pt>
    <dgm:pt modelId="{423DA2F3-8E29-4E37-B519-E45E3F027535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B.7.1 Tạo khung chat với trung tâm.</a:t>
          </a:r>
        </a:p>
      </dgm:t>
    </dgm:pt>
    <dgm:pt modelId="{84E4EF3F-DE44-4631-A001-F73E3C96C5DB}" type="sibTrans" cxnId="{5CBAA2B4-6001-46E9-A68C-FDF575CB0BDA}">
      <dgm:prSet/>
      <dgm:spPr/>
      <dgm:t>
        <a:bodyPr/>
        <a:lstStyle/>
        <a:p>
          <a:endParaRPr lang="en-US" sz="2400"/>
        </a:p>
      </dgm:t>
    </dgm:pt>
    <dgm:pt modelId="{914CE761-5665-4E8B-A42C-980CA1452463}" type="parTrans" cxnId="{5CBAA2B4-6001-46E9-A68C-FDF575CB0BDA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9A89BA-FEBB-4221-B546-3FCF4E260CEE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B.3.2 Tạo trang Hướng dẫn</a:t>
          </a:r>
        </a:p>
      </dgm:t>
    </dgm:pt>
    <dgm:pt modelId="{0EDBC54D-4266-4B6B-A840-378238CB1614}" type="sibTrans" cxnId="{13224955-2242-4F93-A3D3-10E2DB4F1676}">
      <dgm:prSet/>
      <dgm:spPr/>
      <dgm:t>
        <a:bodyPr/>
        <a:lstStyle/>
        <a:p>
          <a:endParaRPr lang="en-US" sz="2400"/>
        </a:p>
      </dgm:t>
    </dgm:pt>
    <dgm:pt modelId="{F06EC88D-9AEE-4503-BAE4-FF30A832FD7D}" type="parTrans" cxnId="{13224955-2242-4F93-A3D3-10E2DB4F1676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93CED3-3F25-46DA-9851-DCBC919C8ABB}">
      <dgm:prSet phldrT="[Text]" custT="1"/>
      <dgm:spPr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 Danh mục Gia Sư</a:t>
          </a:r>
        </a:p>
      </dgm:t>
    </dgm:pt>
    <dgm:pt modelId="{CC4AD53B-4B44-4C73-B6E6-CAE3EB22815C}" type="sibTrans" cxnId="{23ABF6E5-8F12-450C-9FBE-12C31952DAE6}">
      <dgm:prSet/>
      <dgm:spPr/>
      <dgm:t>
        <a:bodyPr/>
        <a:lstStyle/>
        <a:p>
          <a:endParaRPr lang="en-US" sz="2400"/>
        </a:p>
      </dgm:t>
    </dgm:pt>
    <dgm:pt modelId="{685737CF-67AA-48C0-B251-9E42C69348CF}" type="parTrans" cxnId="{23ABF6E5-8F12-450C-9FBE-12C31952DAE6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24D9E-3B96-47CF-AB63-B7EAE10F94C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B.4.1 Tạo tính năng Đăng ký suất dạy</a:t>
          </a:r>
        </a:p>
      </dgm:t>
    </dgm:pt>
    <dgm:pt modelId="{B2BDBF7D-72C7-4DB8-9263-0B10B0CA4E56}" type="sibTrans" cxnId="{4E301ADE-ECDC-4F49-9683-844FC0E4593D}">
      <dgm:prSet/>
      <dgm:spPr/>
      <dgm:t>
        <a:bodyPr/>
        <a:lstStyle/>
        <a:p>
          <a:endParaRPr lang="en-US" sz="2400"/>
        </a:p>
      </dgm:t>
    </dgm:pt>
    <dgm:pt modelId="{F5CC9385-3F68-4461-A3D4-D990CBA25D9C}" type="parTrans" cxnId="{4E301ADE-ECDC-4F49-9683-844FC0E4593D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5415AE-F9F6-4E93-B43E-75133F887C0A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B.4.2 Tạo trang hiển thị các suất dạy mới</a:t>
          </a:r>
        </a:p>
      </dgm:t>
    </dgm:pt>
    <dgm:pt modelId="{558EE6C3-BD92-451E-9A2C-44E0D86A520C}" type="sibTrans" cxnId="{2BAA2A74-099D-4428-B0AC-8D24A7FE40F2}">
      <dgm:prSet/>
      <dgm:spPr/>
      <dgm:t>
        <a:bodyPr/>
        <a:lstStyle/>
        <a:p>
          <a:endParaRPr lang="en-US" sz="2400"/>
        </a:p>
      </dgm:t>
    </dgm:pt>
    <dgm:pt modelId="{078A9EF8-7DC1-4C04-9CD5-6645FB548397}" type="parTrans" cxnId="{2BAA2A74-099D-4428-B0AC-8D24A7FE40F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BD6630-C7B3-41D5-A79C-D56203F6493D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B.4.3 Thiết lập Bộ lọc tìm kiếm suất dạy</a:t>
          </a:r>
        </a:p>
      </dgm:t>
    </dgm:pt>
    <dgm:pt modelId="{73BF0FD4-EABA-49B1-9DD9-354B093B29C4}" type="sibTrans" cxnId="{EA09ABD3-4D3C-4BC2-B8C5-BC1EA05DF732}">
      <dgm:prSet/>
      <dgm:spPr/>
      <dgm:t>
        <a:bodyPr/>
        <a:lstStyle/>
        <a:p>
          <a:endParaRPr lang="en-US" sz="2400"/>
        </a:p>
      </dgm:t>
    </dgm:pt>
    <dgm:pt modelId="{240259B6-DBFB-4919-9DDE-5CAF113EE454}" type="parTrans" cxnId="{EA09ABD3-4D3C-4BC2-B8C5-BC1EA05DF73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64FFB0-612A-4C9C-85D5-FA047A1EF429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B.5. Danh mục Phụ huynh</a:t>
          </a:r>
        </a:p>
      </dgm:t>
    </dgm:pt>
    <dgm:pt modelId="{B8611C63-EEAC-4F2F-84FB-1AC4FC2BB046}" type="sibTrans" cxnId="{9A4C2A8D-B0E7-401D-82F6-FE38AE0A1A80}">
      <dgm:prSet/>
      <dgm:spPr/>
      <dgm:t>
        <a:bodyPr/>
        <a:lstStyle/>
        <a:p>
          <a:endParaRPr lang="en-US" sz="2400"/>
        </a:p>
      </dgm:t>
    </dgm:pt>
    <dgm:pt modelId="{0942F559-9E1E-412A-90DE-E72F4AA612A3}" type="parTrans" cxnId="{9A4C2A8D-B0E7-401D-82F6-FE38AE0A1A80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5D5362-C4FA-4F2A-AA5C-076A123F600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B.5.1 Tạo tính năng hiển thị gia sư tiêu biểu</a:t>
          </a:r>
        </a:p>
      </dgm:t>
    </dgm:pt>
    <dgm:pt modelId="{391EB5EE-91B3-441C-8DC5-48641DD49188}" type="sibTrans" cxnId="{A4852891-8BD5-43C5-B59C-73583860D9AD}">
      <dgm:prSet/>
      <dgm:spPr/>
      <dgm:t>
        <a:bodyPr/>
        <a:lstStyle/>
        <a:p>
          <a:endParaRPr lang="en-US" sz="2400"/>
        </a:p>
      </dgm:t>
    </dgm:pt>
    <dgm:pt modelId="{8C9DE4D2-EFEE-46A7-BC53-8D203C90ACF8}" type="parTrans" cxnId="{A4852891-8BD5-43C5-B59C-73583860D9AD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F5E847-3D4A-4422-9636-3A118E07766D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B.5.2 Tạo form Đăng ký tìm gia sư</a:t>
          </a:r>
        </a:p>
      </dgm:t>
    </dgm:pt>
    <dgm:pt modelId="{3D14D67F-473B-4780-9338-D8EE82C400C0}" type="sibTrans" cxnId="{AC870A73-ED92-4903-AEAF-9EDC77BE053F}">
      <dgm:prSet/>
      <dgm:spPr/>
      <dgm:t>
        <a:bodyPr/>
        <a:lstStyle/>
        <a:p>
          <a:endParaRPr lang="en-US" sz="2400"/>
        </a:p>
      </dgm:t>
    </dgm:pt>
    <dgm:pt modelId="{6722DE6D-A4F9-48BE-A36B-8AE76FC8E0DC}" type="parTrans" cxnId="{AC870A73-ED92-4903-AEAF-9EDC77BE053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F68C1-A051-4FDD-AD7F-5CC5EFCD0C5F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B.6. Trang tài liệu học tập</a:t>
          </a:r>
        </a:p>
      </dgm:t>
    </dgm:pt>
    <dgm:pt modelId="{60904C26-9F06-4AAA-BCB8-CB0B86F25467}" type="sibTrans" cxnId="{EA186B0E-9BC0-4FC3-8249-8D4827A306EF}">
      <dgm:prSet/>
      <dgm:spPr/>
      <dgm:t>
        <a:bodyPr/>
        <a:lstStyle/>
        <a:p>
          <a:endParaRPr lang="en-US" sz="2400"/>
        </a:p>
      </dgm:t>
    </dgm:pt>
    <dgm:pt modelId="{A3E001BC-C2F3-48DE-947D-779583639E30}" type="parTrans" cxnId="{EA186B0E-9BC0-4FC3-8249-8D4827A306E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B1F0B3-14EE-4818-9AF9-A40D705ED5F2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B.6.1 Thiết lập danh mục theo lớp, môn học</a:t>
          </a:r>
        </a:p>
      </dgm:t>
    </dgm:pt>
    <dgm:pt modelId="{DF539FB6-9A51-4367-9295-29B74F06BE25}" type="sibTrans" cxnId="{EF7B2950-7D6C-4BC5-BFA2-AFC6C70014B2}">
      <dgm:prSet/>
      <dgm:spPr/>
      <dgm:t>
        <a:bodyPr/>
        <a:lstStyle/>
        <a:p>
          <a:endParaRPr lang="en-US" sz="2400"/>
        </a:p>
      </dgm:t>
    </dgm:pt>
    <dgm:pt modelId="{0EDE459A-66FC-4014-A666-96497C7A4E8A}" type="parTrans" cxnId="{EF7B2950-7D6C-4BC5-BFA2-AFC6C70014B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B9B9A-A4F4-450A-B791-4E41EC3C420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B.6.2 Tạo tính năng download file</a:t>
          </a:r>
        </a:p>
      </dgm:t>
    </dgm:pt>
    <dgm:pt modelId="{13919C24-17D8-4C2C-B717-B093354B6698}" type="sibTrans" cxnId="{DEF5815E-DCA4-4299-B0C4-5AB0FD076407}">
      <dgm:prSet/>
      <dgm:spPr/>
      <dgm:t>
        <a:bodyPr/>
        <a:lstStyle/>
        <a:p>
          <a:endParaRPr lang="en-US"/>
        </a:p>
      </dgm:t>
    </dgm:pt>
    <dgm:pt modelId="{03B1EFF5-4820-42E4-BF8E-E691A3DA3749}" type="parTrans" cxnId="{DEF5815E-DCA4-4299-B0C4-5AB0FD076407}">
      <dgm:prSet/>
      <dgm:spPr/>
      <dgm:t>
        <a:bodyPr/>
        <a:lstStyle/>
        <a:p>
          <a:endParaRPr lang="en-US" sz="1100" b="0"/>
        </a:p>
      </dgm:t>
    </dgm:pt>
    <dgm:pt modelId="{5082563B-6E32-431B-B101-7F7DC0EA5AEC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B.7. Khung chat</a:t>
          </a:r>
        </a:p>
      </dgm:t>
    </dgm:pt>
    <dgm:pt modelId="{B85B20CC-65AE-408B-8805-8E70E90805E6}" type="sibTrans" cxnId="{D9243CAA-7E30-4779-9A09-EF42C61F091F}">
      <dgm:prSet/>
      <dgm:spPr/>
      <dgm:t>
        <a:bodyPr/>
        <a:lstStyle/>
        <a:p>
          <a:endParaRPr lang="en-US" sz="2400"/>
        </a:p>
      </dgm:t>
    </dgm:pt>
    <dgm:pt modelId="{9B73C77F-40D8-4491-984B-E9D06DD1BC86}" type="parTrans" cxnId="{D9243CAA-7E30-4779-9A09-EF42C61F091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96F167-5C9D-4A08-9E07-9744C5377838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A.4.1 Tạo tính năng quản lý thông tin gia sư đăng ký suất dạy</a:t>
          </a:r>
        </a:p>
      </dgm:t>
    </dgm:pt>
    <dgm:pt modelId="{5D3ACED8-760F-4869-AD3E-69AC72742C53}" type="parTrans" cxnId="{7A9510EF-1D07-4E2F-B1CF-D660D5891140}">
      <dgm:prSet/>
      <dgm:spPr/>
      <dgm:t>
        <a:bodyPr/>
        <a:lstStyle/>
        <a:p>
          <a:endParaRPr lang="en-US"/>
        </a:p>
      </dgm:t>
    </dgm:pt>
    <dgm:pt modelId="{E4E1AD9B-EBB9-4A09-A856-ED0A81DDF270}" type="sibTrans" cxnId="{7A9510EF-1D07-4E2F-B1CF-D660D5891140}">
      <dgm:prSet/>
      <dgm:spPr/>
      <dgm:t>
        <a:bodyPr/>
        <a:lstStyle/>
        <a:p>
          <a:endParaRPr lang="en-US"/>
        </a:p>
      </dgm:t>
    </dgm:pt>
    <dgm:pt modelId="{FB260E04-35B6-4E8C-83AC-FB6F2C8E4EFD}" type="pres">
      <dgm:prSet presAssocID="{B2F4B0F2-6F26-4578-AD95-3D8619D806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A68C5E-5AFA-4F21-BA24-A8B6A4239079}" type="pres">
      <dgm:prSet presAssocID="{3D3E6FCA-8AEE-411D-A4E1-ACE6C7D8F9E3}" presName="hierRoot1" presStyleCnt="0">
        <dgm:presLayoutVars>
          <dgm:hierBranch val="init"/>
        </dgm:presLayoutVars>
      </dgm:prSet>
      <dgm:spPr/>
    </dgm:pt>
    <dgm:pt modelId="{43FE3209-4024-423B-87F1-C408715C1932}" type="pres">
      <dgm:prSet presAssocID="{3D3E6FCA-8AEE-411D-A4E1-ACE6C7D8F9E3}" presName="rootComposite1" presStyleCnt="0"/>
      <dgm:spPr/>
    </dgm:pt>
    <dgm:pt modelId="{6302EC25-0FA3-4522-B92F-9D3204F0624D}" type="pres">
      <dgm:prSet presAssocID="{3D3E6FCA-8AEE-411D-A4E1-ACE6C7D8F9E3}" presName="rootText1" presStyleLbl="node0" presStyleIdx="0" presStyleCnt="1" custScaleX="345533" custScaleY="110392" custLinFactNeighborX="-63801" custLinFactNeighborY="-36180">
        <dgm:presLayoutVars>
          <dgm:chPref val="3"/>
        </dgm:presLayoutVars>
      </dgm:prSet>
      <dgm:spPr/>
    </dgm:pt>
    <dgm:pt modelId="{CC54ACDD-C69B-41B0-8270-9B61DB409DE6}" type="pres">
      <dgm:prSet presAssocID="{3D3E6FCA-8AEE-411D-A4E1-ACE6C7D8F9E3}" presName="rootConnector1" presStyleLbl="node1" presStyleIdx="0" presStyleCnt="0"/>
      <dgm:spPr/>
    </dgm:pt>
    <dgm:pt modelId="{AB8B45BD-FFB7-46AA-B065-C8615184BE03}" type="pres">
      <dgm:prSet presAssocID="{3D3E6FCA-8AEE-411D-A4E1-ACE6C7D8F9E3}" presName="hierChild2" presStyleCnt="0"/>
      <dgm:spPr/>
    </dgm:pt>
    <dgm:pt modelId="{D5F350A2-DF08-457D-AD3A-C4E861E74202}" type="pres">
      <dgm:prSet presAssocID="{018AC4CD-BFA6-4B7D-895B-C67B47569663}" presName="Name37" presStyleLbl="parChTrans1D2" presStyleIdx="0" presStyleCnt="2"/>
      <dgm:spPr/>
    </dgm:pt>
    <dgm:pt modelId="{BC14034E-5435-404A-81FE-DAB633C4DD1C}" type="pres">
      <dgm:prSet presAssocID="{28D4303A-1160-4269-9F32-C562151D69AB}" presName="hierRoot2" presStyleCnt="0">
        <dgm:presLayoutVars>
          <dgm:hierBranch val="init"/>
        </dgm:presLayoutVars>
      </dgm:prSet>
      <dgm:spPr/>
    </dgm:pt>
    <dgm:pt modelId="{920A9351-9D17-4471-A5D7-CA0128C16F19}" type="pres">
      <dgm:prSet presAssocID="{28D4303A-1160-4269-9F32-C562151D69AB}" presName="rootComposite" presStyleCnt="0"/>
      <dgm:spPr/>
    </dgm:pt>
    <dgm:pt modelId="{944860FD-94E1-4AC6-B10C-17A4ACDE3C20}" type="pres">
      <dgm:prSet presAssocID="{28D4303A-1160-4269-9F32-C562151D69AB}" presName="rootText" presStyleLbl="node2" presStyleIdx="0" presStyleCnt="2" custLinFactNeighborX="19638" custLinFactNeighborY="-7481">
        <dgm:presLayoutVars>
          <dgm:chPref val="3"/>
        </dgm:presLayoutVars>
      </dgm:prSet>
      <dgm:spPr/>
    </dgm:pt>
    <dgm:pt modelId="{DB9AF2F1-0156-461B-A9CD-3DD9944DDADF}" type="pres">
      <dgm:prSet presAssocID="{28D4303A-1160-4269-9F32-C562151D69AB}" presName="rootConnector" presStyleLbl="node2" presStyleIdx="0" presStyleCnt="2"/>
      <dgm:spPr/>
    </dgm:pt>
    <dgm:pt modelId="{65C8D4EF-BEED-4B75-94E7-50AEB16E5BE5}" type="pres">
      <dgm:prSet presAssocID="{28D4303A-1160-4269-9F32-C562151D69AB}" presName="hierChild4" presStyleCnt="0"/>
      <dgm:spPr/>
    </dgm:pt>
    <dgm:pt modelId="{2F5DF828-87F4-4FEB-9424-6DE04A74B74C}" type="pres">
      <dgm:prSet presAssocID="{16106AD3-0154-4137-A7EC-4F8E2F958BA9}" presName="Name37" presStyleLbl="parChTrans1D3" presStyleIdx="0" presStyleCnt="11"/>
      <dgm:spPr/>
    </dgm:pt>
    <dgm:pt modelId="{4AA9136D-6710-4DD9-BA5D-9876711D420C}" type="pres">
      <dgm:prSet presAssocID="{A6987C49-3D43-42D9-A072-23F8B94A402F}" presName="hierRoot2" presStyleCnt="0">
        <dgm:presLayoutVars>
          <dgm:hierBranch val="init"/>
        </dgm:presLayoutVars>
      </dgm:prSet>
      <dgm:spPr/>
    </dgm:pt>
    <dgm:pt modelId="{5D0BE025-67CD-4DF6-A17F-3FA4B536EDEB}" type="pres">
      <dgm:prSet presAssocID="{A6987C49-3D43-42D9-A072-23F8B94A402F}" presName="rootComposite" presStyleCnt="0"/>
      <dgm:spPr/>
    </dgm:pt>
    <dgm:pt modelId="{9717F0D1-3146-4E87-A2D2-9ED039501628}" type="pres">
      <dgm:prSet presAssocID="{A6987C49-3D43-42D9-A072-23F8B94A402F}" presName="rootText" presStyleLbl="node3" presStyleIdx="0" presStyleCnt="11">
        <dgm:presLayoutVars>
          <dgm:chPref val="3"/>
        </dgm:presLayoutVars>
      </dgm:prSet>
      <dgm:spPr/>
    </dgm:pt>
    <dgm:pt modelId="{15D53CAC-FC8F-4852-ADF3-FC10F93F5803}" type="pres">
      <dgm:prSet presAssocID="{A6987C49-3D43-42D9-A072-23F8B94A402F}" presName="rootConnector" presStyleLbl="node3" presStyleIdx="0" presStyleCnt="11"/>
      <dgm:spPr/>
    </dgm:pt>
    <dgm:pt modelId="{9D0AD754-3413-41C7-B17B-B41DD0FF2193}" type="pres">
      <dgm:prSet presAssocID="{A6987C49-3D43-42D9-A072-23F8B94A402F}" presName="hierChild4" presStyleCnt="0"/>
      <dgm:spPr/>
    </dgm:pt>
    <dgm:pt modelId="{8A3670DB-3CE8-4868-9FC4-A1C9C06459E0}" type="pres">
      <dgm:prSet presAssocID="{72F3F161-AC00-4375-A9A2-ED17741A9442}" presName="Name37" presStyleLbl="parChTrans1D4" presStyleIdx="0" presStyleCnt="26"/>
      <dgm:spPr/>
    </dgm:pt>
    <dgm:pt modelId="{E205A641-785F-458F-AA34-440F31BD226D}" type="pres">
      <dgm:prSet presAssocID="{97AEABBD-DC29-4F6C-8F5B-E9D45FAAC1B9}" presName="hierRoot2" presStyleCnt="0">
        <dgm:presLayoutVars>
          <dgm:hierBranch val="init"/>
        </dgm:presLayoutVars>
      </dgm:prSet>
      <dgm:spPr/>
    </dgm:pt>
    <dgm:pt modelId="{6774EB68-E6FA-45EE-B446-34862DED7EA2}" type="pres">
      <dgm:prSet presAssocID="{97AEABBD-DC29-4F6C-8F5B-E9D45FAAC1B9}" presName="rootComposite" presStyleCnt="0"/>
      <dgm:spPr/>
    </dgm:pt>
    <dgm:pt modelId="{A195EF81-432E-40B1-973A-200211B5B643}" type="pres">
      <dgm:prSet presAssocID="{97AEABBD-DC29-4F6C-8F5B-E9D45FAAC1B9}" presName="rootText" presStyleLbl="node4" presStyleIdx="0" presStyleCnt="26" custScaleY="170690" custLinFactNeighborX="-6187" custLinFactNeighborY="-29387">
        <dgm:presLayoutVars>
          <dgm:chPref val="3"/>
        </dgm:presLayoutVars>
      </dgm:prSet>
      <dgm:spPr/>
    </dgm:pt>
    <dgm:pt modelId="{71B461F5-9AF1-4694-AEC2-66ADEDEA8545}" type="pres">
      <dgm:prSet presAssocID="{97AEABBD-DC29-4F6C-8F5B-E9D45FAAC1B9}" presName="rootConnector" presStyleLbl="node4" presStyleIdx="0" presStyleCnt="26"/>
      <dgm:spPr/>
    </dgm:pt>
    <dgm:pt modelId="{F7491341-6A12-4E0B-97F9-3A56BEB72480}" type="pres">
      <dgm:prSet presAssocID="{97AEABBD-DC29-4F6C-8F5B-E9D45FAAC1B9}" presName="hierChild4" presStyleCnt="0"/>
      <dgm:spPr/>
    </dgm:pt>
    <dgm:pt modelId="{60CE6503-6F9C-4BF0-87D8-91A4E98734B7}" type="pres">
      <dgm:prSet presAssocID="{97AEABBD-DC29-4F6C-8F5B-E9D45FAAC1B9}" presName="hierChild5" presStyleCnt="0"/>
      <dgm:spPr/>
    </dgm:pt>
    <dgm:pt modelId="{6BAE05D9-6A41-4091-95E8-68A33DF82B14}" type="pres">
      <dgm:prSet presAssocID="{AEC748EA-71A3-4734-A8A3-9B1E03D3A743}" presName="Name37" presStyleLbl="parChTrans1D4" presStyleIdx="1" presStyleCnt="26"/>
      <dgm:spPr/>
    </dgm:pt>
    <dgm:pt modelId="{F4962733-41E4-4A17-984F-FD00E2BC4580}" type="pres">
      <dgm:prSet presAssocID="{01537F03-F3D9-4D1B-AC59-2593EC164C23}" presName="hierRoot2" presStyleCnt="0">
        <dgm:presLayoutVars>
          <dgm:hierBranch val="init"/>
        </dgm:presLayoutVars>
      </dgm:prSet>
      <dgm:spPr/>
    </dgm:pt>
    <dgm:pt modelId="{353D6D8A-0E71-44CE-B94C-F813C22D9669}" type="pres">
      <dgm:prSet presAssocID="{01537F03-F3D9-4D1B-AC59-2593EC164C23}" presName="rootComposite" presStyleCnt="0"/>
      <dgm:spPr/>
    </dgm:pt>
    <dgm:pt modelId="{1507248B-4C77-4B46-962C-0E5912097852}" type="pres">
      <dgm:prSet presAssocID="{01537F03-F3D9-4D1B-AC59-2593EC164C23}" presName="rootText" presStyleLbl="node4" presStyleIdx="1" presStyleCnt="26" custScaleY="206301">
        <dgm:presLayoutVars>
          <dgm:chPref val="3"/>
        </dgm:presLayoutVars>
      </dgm:prSet>
      <dgm:spPr/>
    </dgm:pt>
    <dgm:pt modelId="{F499D5E6-F5FB-43AF-8130-AF3D13846AF0}" type="pres">
      <dgm:prSet presAssocID="{01537F03-F3D9-4D1B-AC59-2593EC164C23}" presName="rootConnector" presStyleLbl="node4" presStyleIdx="1" presStyleCnt="26"/>
      <dgm:spPr/>
    </dgm:pt>
    <dgm:pt modelId="{061A4F29-78DF-4267-8039-BCA454957592}" type="pres">
      <dgm:prSet presAssocID="{01537F03-F3D9-4D1B-AC59-2593EC164C23}" presName="hierChild4" presStyleCnt="0"/>
      <dgm:spPr/>
    </dgm:pt>
    <dgm:pt modelId="{80F8A69C-DE6B-4809-A613-C4EA93CA0C0F}" type="pres">
      <dgm:prSet presAssocID="{01537F03-F3D9-4D1B-AC59-2593EC164C23}" presName="hierChild5" presStyleCnt="0"/>
      <dgm:spPr/>
    </dgm:pt>
    <dgm:pt modelId="{22E5391B-784F-4143-B6B3-25B2FC68E290}" type="pres">
      <dgm:prSet presAssocID="{0CBE7315-D4C8-4475-9163-FD569F3B9D7F}" presName="Name37" presStyleLbl="parChTrans1D4" presStyleIdx="2" presStyleCnt="26"/>
      <dgm:spPr/>
    </dgm:pt>
    <dgm:pt modelId="{FB08BDCB-50CA-4269-8749-04D4B5FED4D1}" type="pres">
      <dgm:prSet presAssocID="{CBEBEAC0-41EA-4E80-99AC-73D95F03DB44}" presName="hierRoot2" presStyleCnt="0">
        <dgm:presLayoutVars>
          <dgm:hierBranch val="init"/>
        </dgm:presLayoutVars>
      </dgm:prSet>
      <dgm:spPr/>
    </dgm:pt>
    <dgm:pt modelId="{3EC2CB39-3548-4131-B711-B9B11EA1F41D}" type="pres">
      <dgm:prSet presAssocID="{CBEBEAC0-41EA-4E80-99AC-73D95F03DB44}" presName="rootComposite" presStyleCnt="0"/>
      <dgm:spPr/>
    </dgm:pt>
    <dgm:pt modelId="{057ADC8E-D401-4B7A-80F8-965E0B1DE7E7}" type="pres">
      <dgm:prSet presAssocID="{CBEBEAC0-41EA-4E80-99AC-73D95F03DB44}" presName="rootText" presStyleLbl="node4" presStyleIdx="2" presStyleCnt="26" custScaleY="160648">
        <dgm:presLayoutVars>
          <dgm:chPref val="3"/>
        </dgm:presLayoutVars>
      </dgm:prSet>
      <dgm:spPr/>
    </dgm:pt>
    <dgm:pt modelId="{A5696A52-CE52-412C-832C-92CA89BF4F76}" type="pres">
      <dgm:prSet presAssocID="{CBEBEAC0-41EA-4E80-99AC-73D95F03DB44}" presName="rootConnector" presStyleLbl="node4" presStyleIdx="2" presStyleCnt="26"/>
      <dgm:spPr/>
    </dgm:pt>
    <dgm:pt modelId="{5E2B17EC-12C3-4466-8831-1D03EBCB056D}" type="pres">
      <dgm:prSet presAssocID="{CBEBEAC0-41EA-4E80-99AC-73D95F03DB44}" presName="hierChild4" presStyleCnt="0"/>
      <dgm:spPr/>
    </dgm:pt>
    <dgm:pt modelId="{AE6B5A20-6ECB-4F8C-9B72-F0752A6348AC}" type="pres">
      <dgm:prSet presAssocID="{CBEBEAC0-41EA-4E80-99AC-73D95F03DB44}" presName="hierChild5" presStyleCnt="0"/>
      <dgm:spPr/>
    </dgm:pt>
    <dgm:pt modelId="{BD95AD12-2BA2-4C7C-B578-AC24FE8265B5}" type="pres">
      <dgm:prSet presAssocID="{A6987C49-3D43-42D9-A072-23F8B94A402F}" presName="hierChild5" presStyleCnt="0"/>
      <dgm:spPr/>
    </dgm:pt>
    <dgm:pt modelId="{8231ACE8-FC84-4A8D-94AC-EB56CD6C62A3}" type="pres">
      <dgm:prSet presAssocID="{32ADFE88-65B1-4796-AD52-0DDDEA14F1FE}" presName="Name37" presStyleLbl="parChTrans1D3" presStyleIdx="1" presStyleCnt="11"/>
      <dgm:spPr/>
    </dgm:pt>
    <dgm:pt modelId="{B1EFCA59-F93A-4805-8419-72B9F46A142D}" type="pres">
      <dgm:prSet presAssocID="{B07BDF62-52A1-4C61-B36C-7E6DA29C4464}" presName="hierRoot2" presStyleCnt="0">
        <dgm:presLayoutVars>
          <dgm:hierBranch val="init"/>
        </dgm:presLayoutVars>
      </dgm:prSet>
      <dgm:spPr/>
    </dgm:pt>
    <dgm:pt modelId="{EA45526D-B4AE-4DD8-9AEB-0BB1EF39F0D8}" type="pres">
      <dgm:prSet presAssocID="{B07BDF62-52A1-4C61-B36C-7E6DA29C4464}" presName="rootComposite" presStyleCnt="0"/>
      <dgm:spPr/>
    </dgm:pt>
    <dgm:pt modelId="{72041271-086E-4F4E-9BA1-4757A5EBDB5C}" type="pres">
      <dgm:prSet presAssocID="{B07BDF62-52A1-4C61-B36C-7E6DA29C4464}" presName="rootText" presStyleLbl="node3" presStyleIdx="1" presStyleCnt="11">
        <dgm:presLayoutVars>
          <dgm:chPref val="3"/>
        </dgm:presLayoutVars>
      </dgm:prSet>
      <dgm:spPr/>
    </dgm:pt>
    <dgm:pt modelId="{B76160C6-C0BC-45C7-BBC6-FCEE1C384201}" type="pres">
      <dgm:prSet presAssocID="{B07BDF62-52A1-4C61-B36C-7E6DA29C4464}" presName="rootConnector" presStyleLbl="node3" presStyleIdx="1" presStyleCnt="11"/>
      <dgm:spPr/>
    </dgm:pt>
    <dgm:pt modelId="{F81D5371-9EFE-4478-8224-5D742AB6DEF6}" type="pres">
      <dgm:prSet presAssocID="{B07BDF62-52A1-4C61-B36C-7E6DA29C4464}" presName="hierChild4" presStyleCnt="0"/>
      <dgm:spPr/>
    </dgm:pt>
    <dgm:pt modelId="{C79509A8-C35F-46AB-A074-7B8DEE5D237D}" type="pres">
      <dgm:prSet presAssocID="{1AD0514A-44FF-4115-9BBD-E3ABDA0CDA03}" presName="Name37" presStyleLbl="parChTrans1D4" presStyleIdx="3" presStyleCnt="26"/>
      <dgm:spPr/>
    </dgm:pt>
    <dgm:pt modelId="{E9A7E159-3F02-4407-AB6B-71834C5AB57B}" type="pres">
      <dgm:prSet presAssocID="{CEE74021-399E-4E4C-BA61-9A29AC15D92B}" presName="hierRoot2" presStyleCnt="0">
        <dgm:presLayoutVars>
          <dgm:hierBranch val="init"/>
        </dgm:presLayoutVars>
      </dgm:prSet>
      <dgm:spPr/>
    </dgm:pt>
    <dgm:pt modelId="{A407C9CE-D1CD-49D0-A594-FE14D90F8A9C}" type="pres">
      <dgm:prSet presAssocID="{CEE74021-399E-4E4C-BA61-9A29AC15D92B}" presName="rootComposite" presStyleCnt="0"/>
      <dgm:spPr/>
    </dgm:pt>
    <dgm:pt modelId="{D87EB8F4-D2A6-420C-A392-0F2348289EAB}" type="pres">
      <dgm:prSet presAssocID="{CEE74021-399E-4E4C-BA61-9A29AC15D92B}" presName="rootText" presStyleLbl="node4" presStyleIdx="3" presStyleCnt="26" custScaleY="144853">
        <dgm:presLayoutVars>
          <dgm:chPref val="3"/>
        </dgm:presLayoutVars>
      </dgm:prSet>
      <dgm:spPr/>
    </dgm:pt>
    <dgm:pt modelId="{9ADB31AE-363E-427C-A376-78F1A9C2BC60}" type="pres">
      <dgm:prSet presAssocID="{CEE74021-399E-4E4C-BA61-9A29AC15D92B}" presName="rootConnector" presStyleLbl="node4" presStyleIdx="3" presStyleCnt="26"/>
      <dgm:spPr/>
    </dgm:pt>
    <dgm:pt modelId="{FF3DC231-73AA-4A66-86F3-1F35425E8AE3}" type="pres">
      <dgm:prSet presAssocID="{CEE74021-399E-4E4C-BA61-9A29AC15D92B}" presName="hierChild4" presStyleCnt="0"/>
      <dgm:spPr/>
    </dgm:pt>
    <dgm:pt modelId="{E340B0C1-46B7-4759-B6D5-D98B74E22D6F}" type="pres">
      <dgm:prSet presAssocID="{CEE74021-399E-4E4C-BA61-9A29AC15D92B}" presName="hierChild5" presStyleCnt="0"/>
      <dgm:spPr/>
    </dgm:pt>
    <dgm:pt modelId="{C134C906-810F-4953-9B94-F46FB84BAC3C}" type="pres">
      <dgm:prSet presAssocID="{0E206134-7479-474E-96DD-1EC451F779C9}" presName="Name37" presStyleLbl="parChTrans1D4" presStyleIdx="4" presStyleCnt="26"/>
      <dgm:spPr/>
    </dgm:pt>
    <dgm:pt modelId="{4BCC3319-F312-4F07-984E-6B78BEF9690F}" type="pres">
      <dgm:prSet presAssocID="{E997091C-0851-4FC7-988A-9300DEEC715B}" presName="hierRoot2" presStyleCnt="0">
        <dgm:presLayoutVars>
          <dgm:hierBranch val="init"/>
        </dgm:presLayoutVars>
      </dgm:prSet>
      <dgm:spPr/>
    </dgm:pt>
    <dgm:pt modelId="{B18FBFC6-F7CB-45D9-A0D8-D88A2C75A5B6}" type="pres">
      <dgm:prSet presAssocID="{E997091C-0851-4FC7-988A-9300DEEC715B}" presName="rootComposite" presStyleCnt="0"/>
      <dgm:spPr/>
    </dgm:pt>
    <dgm:pt modelId="{D00CD897-9005-44A3-A210-E3BEA1543754}" type="pres">
      <dgm:prSet presAssocID="{E997091C-0851-4FC7-988A-9300DEEC715B}" presName="rootText" presStyleLbl="node4" presStyleIdx="4" presStyleCnt="26" custScaleY="154119">
        <dgm:presLayoutVars>
          <dgm:chPref val="3"/>
        </dgm:presLayoutVars>
      </dgm:prSet>
      <dgm:spPr/>
    </dgm:pt>
    <dgm:pt modelId="{5F9820CE-0CBC-43AF-A010-B153AB19C692}" type="pres">
      <dgm:prSet presAssocID="{E997091C-0851-4FC7-988A-9300DEEC715B}" presName="rootConnector" presStyleLbl="node4" presStyleIdx="4" presStyleCnt="26"/>
      <dgm:spPr/>
    </dgm:pt>
    <dgm:pt modelId="{47E5E5A8-7ED0-4CE8-A157-1A5B14DBF576}" type="pres">
      <dgm:prSet presAssocID="{E997091C-0851-4FC7-988A-9300DEEC715B}" presName="hierChild4" presStyleCnt="0"/>
      <dgm:spPr/>
    </dgm:pt>
    <dgm:pt modelId="{9276FEF3-A17F-4185-9FC4-DD58D24E886A}" type="pres">
      <dgm:prSet presAssocID="{E997091C-0851-4FC7-988A-9300DEEC715B}" presName="hierChild5" presStyleCnt="0"/>
      <dgm:spPr/>
    </dgm:pt>
    <dgm:pt modelId="{4042FFFF-0CEE-4B1B-ADA5-DD005C62A818}" type="pres">
      <dgm:prSet presAssocID="{B07BDF62-52A1-4C61-B36C-7E6DA29C4464}" presName="hierChild5" presStyleCnt="0"/>
      <dgm:spPr/>
    </dgm:pt>
    <dgm:pt modelId="{F4B1F69A-56D4-474E-8F40-ABA6F6E62EA1}" type="pres">
      <dgm:prSet presAssocID="{8B601E00-D559-418A-AEB4-69B318B8B6B1}" presName="Name37" presStyleLbl="parChTrans1D3" presStyleIdx="2" presStyleCnt="11"/>
      <dgm:spPr/>
    </dgm:pt>
    <dgm:pt modelId="{6153F69F-399C-40D3-B0D8-D7F66BA7278E}" type="pres">
      <dgm:prSet presAssocID="{372B1EA8-094C-467E-A85E-8054D27A9E9B}" presName="hierRoot2" presStyleCnt="0">
        <dgm:presLayoutVars>
          <dgm:hierBranch val="init"/>
        </dgm:presLayoutVars>
      </dgm:prSet>
      <dgm:spPr/>
    </dgm:pt>
    <dgm:pt modelId="{07D0583D-393E-4DF1-8E4D-1B72F98DA500}" type="pres">
      <dgm:prSet presAssocID="{372B1EA8-094C-467E-A85E-8054D27A9E9B}" presName="rootComposite" presStyleCnt="0"/>
      <dgm:spPr/>
    </dgm:pt>
    <dgm:pt modelId="{2FFC276A-0E14-472D-A393-466F670FFD91}" type="pres">
      <dgm:prSet presAssocID="{372B1EA8-094C-467E-A85E-8054D27A9E9B}" presName="rootText" presStyleLbl="node3" presStyleIdx="2" presStyleCnt="11">
        <dgm:presLayoutVars>
          <dgm:chPref val="3"/>
        </dgm:presLayoutVars>
      </dgm:prSet>
      <dgm:spPr/>
    </dgm:pt>
    <dgm:pt modelId="{FCD0086B-C723-4EA2-9CEA-BDF837746F74}" type="pres">
      <dgm:prSet presAssocID="{372B1EA8-094C-467E-A85E-8054D27A9E9B}" presName="rootConnector" presStyleLbl="node3" presStyleIdx="2" presStyleCnt="11"/>
      <dgm:spPr/>
    </dgm:pt>
    <dgm:pt modelId="{8FCC5690-2B9A-44F0-B51A-291860C1CF5D}" type="pres">
      <dgm:prSet presAssocID="{372B1EA8-094C-467E-A85E-8054D27A9E9B}" presName="hierChild4" presStyleCnt="0"/>
      <dgm:spPr/>
    </dgm:pt>
    <dgm:pt modelId="{DF491AA7-2609-4004-9172-94358970DEFA}" type="pres">
      <dgm:prSet presAssocID="{A962B823-1F6E-48B3-81D8-4786B054E895}" presName="Name37" presStyleLbl="parChTrans1D4" presStyleIdx="5" presStyleCnt="26"/>
      <dgm:spPr/>
    </dgm:pt>
    <dgm:pt modelId="{897CB597-4485-4A55-AFDF-2F8EC563CA30}" type="pres">
      <dgm:prSet presAssocID="{CA6EC252-7BBB-4AB1-8E2E-E92B838C87AC}" presName="hierRoot2" presStyleCnt="0">
        <dgm:presLayoutVars>
          <dgm:hierBranch val="init"/>
        </dgm:presLayoutVars>
      </dgm:prSet>
      <dgm:spPr/>
    </dgm:pt>
    <dgm:pt modelId="{6BE249B2-C874-4158-AED2-1E7BFADA4A05}" type="pres">
      <dgm:prSet presAssocID="{CA6EC252-7BBB-4AB1-8E2E-E92B838C87AC}" presName="rootComposite" presStyleCnt="0"/>
      <dgm:spPr/>
    </dgm:pt>
    <dgm:pt modelId="{F79599B6-5AA4-419C-A843-B014E267737D}" type="pres">
      <dgm:prSet presAssocID="{CA6EC252-7BBB-4AB1-8E2E-E92B838C87AC}" presName="rootText" presStyleLbl="node4" presStyleIdx="5" presStyleCnt="26" custScaleY="128053">
        <dgm:presLayoutVars>
          <dgm:chPref val="3"/>
        </dgm:presLayoutVars>
      </dgm:prSet>
      <dgm:spPr/>
    </dgm:pt>
    <dgm:pt modelId="{92ECA936-0850-4F06-86B0-00C66D9F7859}" type="pres">
      <dgm:prSet presAssocID="{CA6EC252-7BBB-4AB1-8E2E-E92B838C87AC}" presName="rootConnector" presStyleLbl="node4" presStyleIdx="5" presStyleCnt="26"/>
      <dgm:spPr/>
    </dgm:pt>
    <dgm:pt modelId="{9989907D-6845-400A-8F0F-2167E8DDCE1C}" type="pres">
      <dgm:prSet presAssocID="{CA6EC252-7BBB-4AB1-8E2E-E92B838C87AC}" presName="hierChild4" presStyleCnt="0"/>
      <dgm:spPr/>
    </dgm:pt>
    <dgm:pt modelId="{CD8976EF-79CE-4D16-A61D-D7E47EE8EC4E}" type="pres">
      <dgm:prSet presAssocID="{CA6EC252-7BBB-4AB1-8E2E-E92B838C87AC}" presName="hierChild5" presStyleCnt="0"/>
      <dgm:spPr/>
    </dgm:pt>
    <dgm:pt modelId="{AFD63886-2D9C-4A3F-95AF-EA105D23C88D}" type="pres">
      <dgm:prSet presAssocID="{4E37C03E-C76D-43B3-8BCA-58BD79F48F58}" presName="Name37" presStyleLbl="parChTrans1D4" presStyleIdx="6" presStyleCnt="26"/>
      <dgm:spPr/>
    </dgm:pt>
    <dgm:pt modelId="{51C6CF09-2480-4143-A02D-8506B204D6F5}" type="pres">
      <dgm:prSet presAssocID="{B857C1A6-326F-4F8C-8248-EF5B96F10141}" presName="hierRoot2" presStyleCnt="0">
        <dgm:presLayoutVars>
          <dgm:hierBranch val="init"/>
        </dgm:presLayoutVars>
      </dgm:prSet>
      <dgm:spPr/>
    </dgm:pt>
    <dgm:pt modelId="{5440693B-0AA9-47C4-A5FD-F3EDC457156B}" type="pres">
      <dgm:prSet presAssocID="{B857C1A6-326F-4F8C-8248-EF5B96F10141}" presName="rootComposite" presStyleCnt="0"/>
      <dgm:spPr/>
    </dgm:pt>
    <dgm:pt modelId="{B21A6AC8-FFF2-425C-AC5E-CA7D615973BB}" type="pres">
      <dgm:prSet presAssocID="{B857C1A6-326F-4F8C-8248-EF5B96F10141}" presName="rootText" presStyleLbl="node4" presStyleIdx="6" presStyleCnt="26" custScaleY="211797">
        <dgm:presLayoutVars>
          <dgm:chPref val="3"/>
        </dgm:presLayoutVars>
      </dgm:prSet>
      <dgm:spPr/>
    </dgm:pt>
    <dgm:pt modelId="{5FE29621-C083-4554-AC03-9C340B68B2A8}" type="pres">
      <dgm:prSet presAssocID="{B857C1A6-326F-4F8C-8248-EF5B96F10141}" presName="rootConnector" presStyleLbl="node4" presStyleIdx="6" presStyleCnt="26"/>
      <dgm:spPr/>
    </dgm:pt>
    <dgm:pt modelId="{47938B0A-C42F-43CD-8221-FA84E122CDA8}" type="pres">
      <dgm:prSet presAssocID="{B857C1A6-326F-4F8C-8248-EF5B96F10141}" presName="hierChild4" presStyleCnt="0"/>
      <dgm:spPr/>
    </dgm:pt>
    <dgm:pt modelId="{D3E61C36-634A-42CB-81C9-14D927198451}" type="pres">
      <dgm:prSet presAssocID="{B857C1A6-326F-4F8C-8248-EF5B96F10141}" presName="hierChild5" presStyleCnt="0"/>
      <dgm:spPr/>
    </dgm:pt>
    <dgm:pt modelId="{CE28590F-3790-444C-8CC3-77E568ABFFE9}" type="pres">
      <dgm:prSet presAssocID="{372B1EA8-094C-467E-A85E-8054D27A9E9B}" presName="hierChild5" presStyleCnt="0"/>
      <dgm:spPr/>
    </dgm:pt>
    <dgm:pt modelId="{F86FCEE3-0E56-43A0-B480-F308801B86C6}" type="pres">
      <dgm:prSet presAssocID="{118DB96C-A361-4AE2-A784-B73BD97C64F1}" presName="Name37" presStyleLbl="parChTrans1D3" presStyleIdx="3" presStyleCnt="11"/>
      <dgm:spPr/>
    </dgm:pt>
    <dgm:pt modelId="{EFFED77E-68C6-4031-92C7-AC04431E16AC}" type="pres">
      <dgm:prSet presAssocID="{34EFF2C1-D24A-4A68-BA15-9F9436464740}" presName="hierRoot2" presStyleCnt="0">
        <dgm:presLayoutVars>
          <dgm:hierBranch val="init"/>
        </dgm:presLayoutVars>
      </dgm:prSet>
      <dgm:spPr/>
    </dgm:pt>
    <dgm:pt modelId="{D2188ECB-8073-43B6-93C8-BB3DECDE400D}" type="pres">
      <dgm:prSet presAssocID="{34EFF2C1-D24A-4A68-BA15-9F9436464740}" presName="rootComposite" presStyleCnt="0"/>
      <dgm:spPr/>
    </dgm:pt>
    <dgm:pt modelId="{32C9AB5B-10B9-4F44-9859-626B9D531E18}" type="pres">
      <dgm:prSet presAssocID="{34EFF2C1-D24A-4A68-BA15-9F9436464740}" presName="rootText" presStyleLbl="node3" presStyleIdx="3" presStyleCnt="11" custScaleY="155186">
        <dgm:presLayoutVars>
          <dgm:chPref val="3"/>
        </dgm:presLayoutVars>
      </dgm:prSet>
      <dgm:spPr/>
    </dgm:pt>
    <dgm:pt modelId="{36CA30D9-5DEA-4841-AF31-B7E50EE1DF57}" type="pres">
      <dgm:prSet presAssocID="{34EFF2C1-D24A-4A68-BA15-9F9436464740}" presName="rootConnector" presStyleLbl="node3" presStyleIdx="3" presStyleCnt="11"/>
      <dgm:spPr/>
    </dgm:pt>
    <dgm:pt modelId="{5C4670F0-83E8-426D-B9D5-184B3195F042}" type="pres">
      <dgm:prSet presAssocID="{34EFF2C1-D24A-4A68-BA15-9F9436464740}" presName="hierChild4" presStyleCnt="0"/>
      <dgm:spPr/>
    </dgm:pt>
    <dgm:pt modelId="{D5CD53A4-F7BE-464C-AC03-488250BE654E}" type="pres">
      <dgm:prSet presAssocID="{5D3ACED8-760F-4869-AD3E-69AC72742C53}" presName="Name37" presStyleLbl="parChTrans1D4" presStyleIdx="7" presStyleCnt="26"/>
      <dgm:spPr/>
    </dgm:pt>
    <dgm:pt modelId="{7E97391D-BC8B-4F85-8543-981FB6C32CE1}" type="pres">
      <dgm:prSet presAssocID="{DD96F167-5C9D-4A08-9E07-9744C5377838}" presName="hierRoot2" presStyleCnt="0">
        <dgm:presLayoutVars>
          <dgm:hierBranch val="init"/>
        </dgm:presLayoutVars>
      </dgm:prSet>
      <dgm:spPr/>
    </dgm:pt>
    <dgm:pt modelId="{417377DF-2823-417C-B6E9-C5BE30BB0094}" type="pres">
      <dgm:prSet presAssocID="{DD96F167-5C9D-4A08-9E07-9744C5377838}" presName="rootComposite" presStyleCnt="0"/>
      <dgm:spPr/>
    </dgm:pt>
    <dgm:pt modelId="{32E150E0-EA9D-4225-9AF4-BA6A76BA4AC2}" type="pres">
      <dgm:prSet presAssocID="{DD96F167-5C9D-4A08-9E07-9744C5377838}" presName="rootText" presStyleLbl="node4" presStyleIdx="7" presStyleCnt="26" custScaleY="226968">
        <dgm:presLayoutVars>
          <dgm:chPref val="3"/>
        </dgm:presLayoutVars>
      </dgm:prSet>
      <dgm:spPr/>
    </dgm:pt>
    <dgm:pt modelId="{C5BB10D6-36DA-4E77-B8B1-88F7BA551BA7}" type="pres">
      <dgm:prSet presAssocID="{DD96F167-5C9D-4A08-9E07-9744C5377838}" presName="rootConnector" presStyleLbl="node4" presStyleIdx="7" presStyleCnt="26"/>
      <dgm:spPr/>
    </dgm:pt>
    <dgm:pt modelId="{35B99BE6-4F52-4897-A432-9B7B2875997E}" type="pres">
      <dgm:prSet presAssocID="{DD96F167-5C9D-4A08-9E07-9744C5377838}" presName="hierChild4" presStyleCnt="0"/>
      <dgm:spPr/>
    </dgm:pt>
    <dgm:pt modelId="{CEAF2D6F-3442-4598-B979-EDBAAF846A22}" type="pres">
      <dgm:prSet presAssocID="{DD96F167-5C9D-4A08-9E07-9744C5377838}" presName="hierChild5" presStyleCnt="0"/>
      <dgm:spPr/>
    </dgm:pt>
    <dgm:pt modelId="{2E5539CE-2D77-47D7-B250-283F0B6BD149}" type="pres">
      <dgm:prSet presAssocID="{34EFF2C1-D24A-4A68-BA15-9F9436464740}" presName="hierChild5" presStyleCnt="0"/>
      <dgm:spPr/>
    </dgm:pt>
    <dgm:pt modelId="{11A48BFF-443A-49B7-9496-1A868AE72A47}" type="pres">
      <dgm:prSet presAssocID="{28D4303A-1160-4269-9F32-C562151D69AB}" presName="hierChild5" presStyleCnt="0"/>
      <dgm:spPr/>
    </dgm:pt>
    <dgm:pt modelId="{58A7D03D-DE21-4D2A-AB70-798F7F5CC173}" type="pres">
      <dgm:prSet presAssocID="{03AB5D06-18E3-407C-986C-0CAFC72E1B8C}" presName="Name37" presStyleLbl="parChTrans1D2" presStyleIdx="1" presStyleCnt="2"/>
      <dgm:spPr/>
    </dgm:pt>
    <dgm:pt modelId="{B87F61BE-3DE9-45C4-83FC-26D9F3A3675F}" type="pres">
      <dgm:prSet presAssocID="{5DD5215F-282A-4DBC-8CFA-B92466F64176}" presName="hierRoot2" presStyleCnt="0">
        <dgm:presLayoutVars>
          <dgm:hierBranch val="init"/>
        </dgm:presLayoutVars>
      </dgm:prSet>
      <dgm:spPr/>
    </dgm:pt>
    <dgm:pt modelId="{2EA63870-7ECA-4164-93F7-D1EA7AB57F9E}" type="pres">
      <dgm:prSet presAssocID="{5DD5215F-282A-4DBC-8CFA-B92466F64176}" presName="rootComposite" presStyleCnt="0"/>
      <dgm:spPr/>
    </dgm:pt>
    <dgm:pt modelId="{02EEE9B5-B9B1-42CF-A276-4C5A2E131847}" type="pres">
      <dgm:prSet presAssocID="{5DD5215F-282A-4DBC-8CFA-B92466F64176}" presName="rootText" presStyleLbl="node2" presStyleIdx="1" presStyleCnt="2">
        <dgm:presLayoutVars>
          <dgm:chPref val="3"/>
        </dgm:presLayoutVars>
      </dgm:prSet>
      <dgm:spPr/>
    </dgm:pt>
    <dgm:pt modelId="{8394D798-86E8-4CDE-9B60-547676A9B319}" type="pres">
      <dgm:prSet presAssocID="{5DD5215F-282A-4DBC-8CFA-B92466F64176}" presName="rootConnector" presStyleLbl="node2" presStyleIdx="1" presStyleCnt="2"/>
      <dgm:spPr/>
    </dgm:pt>
    <dgm:pt modelId="{4E52EE05-4E36-462E-957F-368C16F40CB0}" type="pres">
      <dgm:prSet presAssocID="{5DD5215F-282A-4DBC-8CFA-B92466F64176}" presName="hierChild4" presStyleCnt="0"/>
      <dgm:spPr/>
    </dgm:pt>
    <dgm:pt modelId="{E9DF77F9-A7A8-4C25-8840-B0CBC3B54A41}" type="pres">
      <dgm:prSet presAssocID="{675C4F1C-C396-4C25-A319-AC83AE009AA5}" presName="Name37" presStyleLbl="parChTrans1D3" presStyleIdx="4" presStyleCnt="11"/>
      <dgm:spPr/>
    </dgm:pt>
    <dgm:pt modelId="{0539FDBC-262B-4CFE-B66F-D812E7A8CBEC}" type="pres">
      <dgm:prSet presAssocID="{40BD90D1-3943-4EB3-906D-84CDCE6C80CD}" presName="hierRoot2" presStyleCnt="0">
        <dgm:presLayoutVars>
          <dgm:hierBranch val="init"/>
        </dgm:presLayoutVars>
      </dgm:prSet>
      <dgm:spPr/>
    </dgm:pt>
    <dgm:pt modelId="{F1D7297F-9CD0-479F-9F27-649C1F84A55D}" type="pres">
      <dgm:prSet presAssocID="{40BD90D1-3943-4EB3-906D-84CDCE6C80CD}" presName="rootComposite" presStyleCnt="0"/>
      <dgm:spPr/>
    </dgm:pt>
    <dgm:pt modelId="{B18747D8-A8AC-417D-B464-BDA8C868E1C1}" type="pres">
      <dgm:prSet presAssocID="{40BD90D1-3943-4EB3-906D-84CDCE6C80CD}" presName="rootText" presStyleLbl="node3" presStyleIdx="4" presStyleCnt="11">
        <dgm:presLayoutVars>
          <dgm:chPref val="3"/>
        </dgm:presLayoutVars>
      </dgm:prSet>
      <dgm:spPr/>
    </dgm:pt>
    <dgm:pt modelId="{F3B428E0-27CC-4A79-B349-9073C91458E1}" type="pres">
      <dgm:prSet presAssocID="{40BD90D1-3943-4EB3-906D-84CDCE6C80CD}" presName="rootConnector" presStyleLbl="node3" presStyleIdx="4" presStyleCnt="11"/>
      <dgm:spPr/>
    </dgm:pt>
    <dgm:pt modelId="{BC1CB206-8682-4485-AEE9-1AE83E527A6C}" type="pres">
      <dgm:prSet presAssocID="{40BD90D1-3943-4EB3-906D-84CDCE6C80CD}" presName="hierChild4" presStyleCnt="0"/>
      <dgm:spPr/>
    </dgm:pt>
    <dgm:pt modelId="{CE57E79B-91A1-45D9-9054-4AA806126F70}" type="pres">
      <dgm:prSet presAssocID="{E2404425-DF5A-4900-AC6B-AD69ABF082BB}" presName="Name37" presStyleLbl="parChTrans1D4" presStyleIdx="8" presStyleCnt="26"/>
      <dgm:spPr/>
    </dgm:pt>
    <dgm:pt modelId="{EDBAEEB4-8A0E-4BE2-9FB0-1764D8491C39}" type="pres">
      <dgm:prSet presAssocID="{E95B3E6E-F4B6-4A9A-ACC6-03B477B2366A}" presName="hierRoot2" presStyleCnt="0">
        <dgm:presLayoutVars>
          <dgm:hierBranch val="init"/>
        </dgm:presLayoutVars>
      </dgm:prSet>
      <dgm:spPr/>
    </dgm:pt>
    <dgm:pt modelId="{6E0427C3-802E-4D16-8180-6640983290E4}" type="pres">
      <dgm:prSet presAssocID="{E95B3E6E-F4B6-4A9A-ACC6-03B477B2366A}" presName="rootComposite" presStyleCnt="0"/>
      <dgm:spPr/>
    </dgm:pt>
    <dgm:pt modelId="{5B5A2CFE-D8A2-4D10-A223-7C772AA3761E}" type="pres">
      <dgm:prSet presAssocID="{E95B3E6E-F4B6-4A9A-ACC6-03B477B2366A}" presName="rootText" presStyleLbl="node4" presStyleIdx="8" presStyleCnt="26" custScaleX="105972" custScaleY="152020" custLinFactNeighborX="-1533" custLinFactNeighborY="6759">
        <dgm:presLayoutVars>
          <dgm:chPref val="3"/>
        </dgm:presLayoutVars>
      </dgm:prSet>
      <dgm:spPr/>
    </dgm:pt>
    <dgm:pt modelId="{D1635F23-6BA6-420F-B347-F339D4FCB37A}" type="pres">
      <dgm:prSet presAssocID="{E95B3E6E-F4B6-4A9A-ACC6-03B477B2366A}" presName="rootConnector" presStyleLbl="node4" presStyleIdx="8" presStyleCnt="26"/>
      <dgm:spPr/>
    </dgm:pt>
    <dgm:pt modelId="{A81D1323-823B-4F34-88D4-FBAAABEB7750}" type="pres">
      <dgm:prSet presAssocID="{E95B3E6E-F4B6-4A9A-ACC6-03B477B2366A}" presName="hierChild4" presStyleCnt="0"/>
      <dgm:spPr/>
    </dgm:pt>
    <dgm:pt modelId="{91664526-4DB9-413C-9EC3-DA21462838F7}" type="pres">
      <dgm:prSet presAssocID="{5FC77B26-0ADB-4E54-8BC0-333F96712607}" presName="Name37" presStyleLbl="parChTrans1D4" presStyleIdx="9" presStyleCnt="26"/>
      <dgm:spPr/>
    </dgm:pt>
    <dgm:pt modelId="{DF423A09-C453-4DCF-9464-7D030A9D09B1}" type="pres">
      <dgm:prSet presAssocID="{14CB117C-5D8D-47FE-AD95-449999D2727A}" presName="hierRoot2" presStyleCnt="0">
        <dgm:presLayoutVars>
          <dgm:hierBranch val="init"/>
        </dgm:presLayoutVars>
      </dgm:prSet>
      <dgm:spPr/>
    </dgm:pt>
    <dgm:pt modelId="{E336D751-3BA6-4831-A38B-C21DDE03440E}" type="pres">
      <dgm:prSet presAssocID="{14CB117C-5D8D-47FE-AD95-449999D2727A}" presName="rootComposite" presStyleCnt="0"/>
      <dgm:spPr/>
    </dgm:pt>
    <dgm:pt modelId="{26F50A34-2972-4CB4-B149-74B75042E0B2}" type="pres">
      <dgm:prSet presAssocID="{14CB117C-5D8D-47FE-AD95-449999D2727A}" presName="rootText" presStyleLbl="node4" presStyleIdx="9" presStyleCnt="26" custScaleX="93931" custScaleY="137293" custLinFactNeighborX="-3108" custLinFactNeighborY="7552">
        <dgm:presLayoutVars>
          <dgm:chPref val="3"/>
        </dgm:presLayoutVars>
      </dgm:prSet>
      <dgm:spPr/>
    </dgm:pt>
    <dgm:pt modelId="{B6534123-CA5E-40E6-8B0B-672F315DD99A}" type="pres">
      <dgm:prSet presAssocID="{14CB117C-5D8D-47FE-AD95-449999D2727A}" presName="rootConnector" presStyleLbl="node4" presStyleIdx="9" presStyleCnt="26"/>
      <dgm:spPr/>
    </dgm:pt>
    <dgm:pt modelId="{A4944CC1-86D2-4B52-98D2-6FEB23C770DC}" type="pres">
      <dgm:prSet presAssocID="{14CB117C-5D8D-47FE-AD95-449999D2727A}" presName="hierChild4" presStyleCnt="0"/>
      <dgm:spPr/>
    </dgm:pt>
    <dgm:pt modelId="{0FB913F4-9BDD-4070-9776-47CAB67494B8}" type="pres">
      <dgm:prSet presAssocID="{14CB117C-5D8D-47FE-AD95-449999D2727A}" presName="hierChild5" presStyleCnt="0"/>
      <dgm:spPr/>
    </dgm:pt>
    <dgm:pt modelId="{D5B4410B-E7FA-4880-92E6-938163BF4B17}" type="pres">
      <dgm:prSet presAssocID="{3989EAB0-CD04-49F3-A172-4CE0E3497E5B}" presName="Name37" presStyleLbl="parChTrans1D4" presStyleIdx="10" presStyleCnt="26"/>
      <dgm:spPr/>
    </dgm:pt>
    <dgm:pt modelId="{CC9D4333-0876-4391-B97C-6A0633046B8A}" type="pres">
      <dgm:prSet presAssocID="{5965E9D4-33CA-4441-B062-D12F26934982}" presName="hierRoot2" presStyleCnt="0">
        <dgm:presLayoutVars>
          <dgm:hierBranch val="init"/>
        </dgm:presLayoutVars>
      </dgm:prSet>
      <dgm:spPr/>
    </dgm:pt>
    <dgm:pt modelId="{FA372B0F-F447-4E9F-AD1A-15E0ED03FC40}" type="pres">
      <dgm:prSet presAssocID="{5965E9D4-33CA-4441-B062-D12F26934982}" presName="rootComposite" presStyleCnt="0"/>
      <dgm:spPr/>
    </dgm:pt>
    <dgm:pt modelId="{F39452D4-698F-41D6-9282-939800A13C4F}" type="pres">
      <dgm:prSet presAssocID="{5965E9D4-33CA-4441-B062-D12F26934982}" presName="rootText" presStyleLbl="node4" presStyleIdx="10" presStyleCnt="26" custScaleX="90823" custScaleY="118479">
        <dgm:presLayoutVars>
          <dgm:chPref val="3"/>
        </dgm:presLayoutVars>
      </dgm:prSet>
      <dgm:spPr/>
    </dgm:pt>
    <dgm:pt modelId="{EF20A190-C364-41AF-9FFA-F5E6F4444129}" type="pres">
      <dgm:prSet presAssocID="{5965E9D4-33CA-4441-B062-D12F26934982}" presName="rootConnector" presStyleLbl="node4" presStyleIdx="10" presStyleCnt="26"/>
      <dgm:spPr/>
    </dgm:pt>
    <dgm:pt modelId="{6D357552-025A-4A3E-8D5E-DAA73CCD4055}" type="pres">
      <dgm:prSet presAssocID="{5965E9D4-33CA-4441-B062-D12F26934982}" presName="hierChild4" presStyleCnt="0"/>
      <dgm:spPr/>
    </dgm:pt>
    <dgm:pt modelId="{791A2F9E-0ED2-4200-BCC7-C8E1AF351378}" type="pres">
      <dgm:prSet presAssocID="{5965E9D4-33CA-4441-B062-D12F26934982}" presName="hierChild5" presStyleCnt="0"/>
      <dgm:spPr/>
    </dgm:pt>
    <dgm:pt modelId="{71AE1C3D-E1BE-4B56-ABD5-061FBA1493BC}" type="pres">
      <dgm:prSet presAssocID="{A2C78E2B-5F78-4DBF-9417-040F124B0960}" presName="Name37" presStyleLbl="parChTrans1D4" presStyleIdx="11" presStyleCnt="26"/>
      <dgm:spPr/>
    </dgm:pt>
    <dgm:pt modelId="{66138FD5-2EF9-4F75-AAB3-600C99B2AE28}" type="pres">
      <dgm:prSet presAssocID="{6C254CC0-842F-4926-BB2C-76EFCE2790A3}" presName="hierRoot2" presStyleCnt="0">
        <dgm:presLayoutVars>
          <dgm:hierBranch val="init"/>
        </dgm:presLayoutVars>
      </dgm:prSet>
      <dgm:spPr/>
    </dgm:pt>
    <dgm:pt modelId="{E66F274F-6076-4434-8B16-E8794A3DBB6E}" type="pres">
      <dgm:prSet presAssocID="{6C254CC0-842F-4926-BB2C-76EFCE2790A3}" presName="rootComposite" presStyleCnt="0"/>
      <dgm:spPr/>
    </dgm:pt>
    <dgm:pt modelId="{9E36C3EA-D343-48A9-BED7-585AFBFB178B}" type="pres">
      <dgm:prSet presAssocID="{6C254CC0-842F-4926-BB2C-76EFCE2790A3}" presName="rootText" presStyleLbl="node4" presStyleIdx="11" presStyleCnt="26" custScaleX="89039" custScaleY="125397" custLinFactNeighborX="1198" custLinFactNeighborY="-11447">
        <dgm:presLayoutVars>
          <dgm:chPref val="3"/>
        </dgm:presLayoutVars>
      </dgm:prSet>
      <dgm:spPr/>
    </dgm:pt>
    <dgm:pt modelId="{B55A76DA-6E35-44E0-8CC6-A49B0025AC0C}" type="pres">
      <dgm:prSet presAssocID="{6C254CC0-842F-4926-BB2C-76EFCE2790A3}" presName="rootConnector" presStyleLbl="node4" presStyleIdx="11" presStyleCnt="26"/>
      <dgm:spPr/>
    </dgm:pt>
    <dgm:pt modelId="{7F8EDADB-BB07-43CE-844B-35B1D412B94F}" type="pres">
      <dgm:prSet presAssocID="{6C254CC0-842F-4926-BB2C-76EFCE2790A3}" presName="hierChild4" presStyleCnt="0"/>
      <dgm:spPr/>
    </dgm:pt>
    <dgm:pt modelId="{BDACF9B8-35F2-4ED3-B300-938E3637CA24}" type="pres">
      <dgm:prSet presAssocID="{6C254CC0-842F-4926-BB2C-76EFCE2790A3}" presName="hierChild5" presStyleCnt="0"/>
      <dgm:spPr/>
    </dgm:pt>
    <dgm:pt modelId="{35529A59-EDFB-4DE4-B7BA-AA7823688A6C}" type="pres">
      <dgm:prSet presAssocID="{E95B3E6E-F4B6-4A9A-ACC6-03B477B2366A}" presName="hierChild5" presStyleCnt="0"/>
      <dgm:spPr/>
    </dgm:pt>
    <dgm:pt modelId="{EFD0AB61-B32D-405D-B64D-49F23D49F0CE}" type="pres">
      <dgm:prSet presAssocID="{AB325E58-1A60-4F10-8E80-262F09BC46C9}" presName="Name37" presStyleLbl="parChTrans1D4" presStyleIdx="12" presStyleCnt="26"/>
      <dgm:spPr/>
    </dgm:pt>
    <dgm:pt modelId="{BBE52911-0C50-4C97-A8C0-8E0323A4F92E}" type="pres">
      <dgm:prSet presAssocID="{2E3F007D-E604-456A-BFA9-0F1C1408CFF8}" presName="hierRoot2" presStyleCnt="0">
        <dgm:presLayoutVars>
          <dgm:hierBranch val="init"/>
        </dgm:presLayoutVars>
      </dgm:prSet>
      <dgm:spPr/>
    </dgm:pt>
    <dgm:pt modelId="{CD30DE9C-CD94-4514-9C21-DF0F5D72E557}" type="pres">
      <dgm:prSet presAssocID="{2E3F007D-E604-456A-BFA9-0F1C1408CFF8}" presName="rootComposite" presStyleCnt="0"/>
      <dgm:spPr/>
    </dgm:pt>
    <dgm:pt modelId="{A11CF4DF-4582-472F-9953-7C13703AA3AE}" type="pres">
      <dgm:prSet presAssocID="{2E3F007D-E604-456A-BFA9-0F1C1408CFF8}" presName="rootText" presStyleLbl="node4" presStyleIdx="12" presStyleCnt="26" custScaleX="89252" custScaleY="124123" custLinFactNeighborX="-8772" custLinFactNeighborY="3509">
        <dgm:presLayoutVars>
          <dgm:chPref val="3"/>
        </dgm:presLayoutVars>
      </dgm:prSet>
      <dgm:spPr/>
    </dgm:pt>
    <dgm:pt modelId="{70094910-1505-4F8D-8C4E-07B41E2A6D4F}" type="pres">
      <dgm:prSet presAssocID="{2E3F007D-E604-456A-BFA9-0F1C1408CFF8}" presName="rootConnector" presStyleLbl="node4" presStyleIdx="12" presStyleCnt="26"/>
      <dgm:spPr/>
    </dgm:pt>
    <dgm:pt modelId="{9FD60928-04D8-46DE-A380-631FB1B2FC00}" type="pres">
      <dgm:prSet presAssocID="{2E3F007D-E604-456A-BFA9-0F1C1408CFF8}" presName="hierChild4" presStyleCnt="0"/>
      <dgm:spPr/>
    </dgm:pt>
    <dgm:pt modelId="{73337C2E-84A7-45D4-BA2B-2EDA4AC1748C}" type="pres">
      <dgm:prSet presAssocID="{474E1523-FA71-4651-868C-5B355AB66A8F}" presName="Name37" presStyleLbl="parChTrans1D4" presStyleIdx="13" presStyleCnt="26"/>
      <dgm:spPr/>
    </dgm:pt>
    <dgm:pt modelId="{66CB05A9-FB46-48FC-83F9-7F76607BA5FC}" type="pres">
      <dgm:prSet presAssocID="{8EC5C32E-DC49-4E7C-9CD4-D84AE8625971}" presName="hierRoot2" presStyleCnt="0">
        <dgm:presLayoutVars>
          <dgm:hierBranch val="init"/>
        </dgm:presLayoutVars>
      </dgm:prSet>
      <dgm:spPr/>
    </dgm:pt>
    <dgm:pt modelId="{FC51B9AB-97AB-438D-9EA2-F571A397D939}" type="pres">
      <dgm:prSet presAssocID="{8EC5C32E-DC49-4E7C-9CD4-D84AE8625971}" presName="rootComposite" presStyleCnt="0"/>
      <dgm:spPr/>
    </dgm:pt>
    <dgm:pt modelId="{49B00A58-B398-46D7-A3F4-D5A929224F79}" type="pres">
      <dgm:prSet presAssocID="{8EC5C32E-DC49-4E7C-9CD4-D84AE8625971}" presName="rootText" presStyleLbl="node4" presStyleIdx="13" presStyleCnt="26" custScaleY="120571" custLinFactNeighborX="-7017">
        <dgm:presLayoutVars>
          <dgm:chPref val="3"/>
        </dgm:presLayoutVars>
      </dgm:prSet>
      <dgm:spPr/>
    </dgm:pt>
    <dgm:pt modelId="{B7FB0917-8213-4B59-9087-DBC4A12CD7A8}" type="pres">
      <dgm:prSet presAssocID="{8EC5C32E-DC49-4E7C-9CD4-D84AE8625971}" presName="rootConnector" presStyleLbl="node4" presStyleIdx="13" presStyleCnt="26"/>
      <dgm:spPr/>
    </dgm:pt>
    <dgm:pt modelId="{00C8FA00-0551-4B34-9615-4D3098DD4C6F}" type="pres">
      <dgm:prSet presAssocID="{8EC5C32E-DC49-4E7C-9CD4-D84AE8625971}" presName="hierChild4" presStyleCnt="0"/>
      <dgm:spPr/>
    </dgm:pt>
    <dgm:pt modelId="{DB0E1026-E620-45B8-B397-A0B1154D5033}" type="pres">
      <dgm:prSet presAssocID="{8EC5C32E-DC49-4E7C-9CD4-D84AE8625971}" presName="hierChild5" presStyleCnt="0"/>
      <dgm:spPr/>
    </dgm:pt>
    <dgm:pt modelId="{DF1A49CA-C4C6-4CC3-BD0A-E3EE3F60F4B9}" type="pres">
      <dgm:prSet presAssocID="{F9D4094C-89B1-4093-B9AB-53BDFF585FF3}" presName="Name37" presStyleLbl="parChTrans1D4" presStyleIdx="14" presStyleCnt="26"/>
      <dgm:spPr/>
    </dgm:pt>
    <dgm:pt modelId="{2FEF5612-00C3-4855-B88A-03B28963EE11}" type="pres">
      <dgm:prSet presAssocID="{16E11150-6742-402A-BAB5-092FF2FEFC20}" presName="hierRoot2" presStyleCnt="0">
        <dgm:presLayoutVars>
          <dgm:hierBranch val="init"/>
        </dgm:presLayoutVars>
      </dgm:prSet>
      <dgm:spPr/>
    </dgm:pt>
    <dgm:pt modelId="{A46C4DCD-D725-4F7E-B3CE-7327C039ED5C}" type="pres">
      <dgm:prSet presAssocID="{16E11150-6742-402A-BAB5-092FF2FEFC20}" presName="rootComposite" presStyleCnt="0"/>
      <dgm:spPr/>
    </dgm:pt>
    <dgm:pt modelId="{5D81A248-700D-4C8B-9866-4BDDF473C71D}" type="pres">
      <dgm:prSet presAssocID="{16E11150-6742-402A-BAB5-092FF2FEFC20}" presName="rootText" presStyleLbl="node4" presStyleIdx="14" presStyleCnt="26" custScaleY="144984" custLinFactNeighborX="-7959" custLinFactNeighborY="-18006">
        <dgm:presLayoutVars>
          <dgm:chPref val="3"/>
        </dgm:presLayoutVars>
      </dgm:prSet>
      <dgm:spPr/>
    </dgm:pt>
    <dgm:pt modelId="{11399B0C-D207-4924-A800-4DD8025D920F}" type="pres">
      <dgm:prSet presAssocID="{16E11150-6742-402A-BAB5-092FF2FEFC20}" presName="rootConnector" presStyleLbl="node4" presStyleIdx="14" presStyleCnt="26"/>
      <dgm:spPr/>
    </dgm:pt>
    <dgm:pt modelId="{7588DF8B-DC25-4BE1-AAB4-8907041D986D}" type="pres">
      <dgm:prSet presAssocID="{16E11150-6742-402A-BAB5-092FF2FEFC20}" presName="hierChild4" presStyleCnt="0"/>
      <dgm:spPr/>
    </dgm:pt>
    <dgm:pt modelId="{B9F4241C-E454-471E-8D77-3317578DCF37}" type="pres">
      <dgm:prSet presAssocID="{16E11150-6742-402A-BAB5-092FF2FEFC20}" presName="hierChild5" presStyleCnt="0"/>
      <dgm:spPr/>
    </dgm:pt>
    <dgm:pt modelId="{933581B3-517E-451C-B806-345E0EEEB36C}" type="pres">
      <dgm:prSet presAssocID="{2E3F007D-E604-456A-BFA9-0F1C1408CFF8}" presName="hierChild5" presStyleCnt="0"/>
      <dgm:spPr/>
    </dgm:pt>
    <dgm:pt modelId="{A63FADA1-E8A5-4BEC-A120-5FF045442377}" type="pres">
      <dgm:prSet presAssocID="{40BD90D1-3943-4EB3-906D-84CDCE6C80CD}" presName="hierChild5" presStyleCnt="0"/>
      <dgm:spPr/>
    </dgm:pt>
    <dgm:pt modelId="{9E0AE47D-26DC-4B27-AAF0-F66555219251}" type="pres">
      <dgm:prSet presAssocID="{EBC982DF-151E-4344-9CF7-5A8CAAE23D03}" presName="Name37" presStyleLbl="parChTrans1D3" presStyleIdx="5" presStyleCnt="11"/>
      <dgm:spPr/>
    </dgm:pt>
    <dgm:pt modelId="{7DD2E7F6-857F-4B82-A967-8DB7E508B033}" type="pres">
      <dgm:prSet presAssocID="{46948CF3-05E0-42E2-A61A-CBFEED5B9BF3}" presName="hierRoot2" presStyleCnt="0">
        <dgm:presLayoutVars>
          <dgm:hierBranch val="init"/>
        </dgm:presLayoutVars>
      </dgm:prSet>
      <dgm:spPr/>
    </dgm:pt>
    <dgm:pt modelId="{C5760BC6-2DAA-4A9E-9DE9-04260089ABF1}" type="pres">
      <dgm:prSet presAssocID="{46948CF3-05E0-42E2-A61A-CBFEED5B9BF3}" presName="rootComposite" presStyleCnt="0"/>
      <dgm:spPr/>
    </dgm:pt>
    <dgm:pt modelId="{DFBB2094-69A1-4A52-A92D-360B1A07D1A3}" type="pres">
      <dgm:prSet presAssocID="{46948CF3-05E0-42E2-A61A-CBFEED5B9BF3}" presName="rootText" presStyleLbl="node3" presStyleIdx="5" presStyleCnt="11">
        <dgm:presLayoutVars>
          <dgm:chPref val="3"/>
        </dgm:presLayoutVars>
      </dgm:prSet>
      <dgm:spPr/>
    </dgm:pt>
    <dgm:pt modelId="{B81295CD-D601-419B-8B46-33E6E75125C7}" type="pres">
      <dgm:prSet presAssocID="{46948CF3-05E0-42E2-A61A-CBFEED5B9BF3}" presName="rootConnector" presStyleLbl="node3" presStyleIdx="5" presStyleCnt="11"/>
      <dgm:spPr/>
    </dgm:pt>
    <dgm:pt modelId="{B860504E-2354-42C8-B02D-D2E80A98164F}" type="pres">
      <dgm:prSet presAssocID="{46948CF3-05E0-42E2-A61A-CBFEED5B9BF3}" presName="hierChild4" presStyleCnt="0"/>
      <dgm:spPr/>
    </dgm:pt>
    <dgm:pt modelId="{FD53E89B-641C-4DE1-BCAA-B1BE6DE402AA}" type="pres">
      <dgm:prSet presAssocID="{E3984623-EF8F-45C7-A80A-238E6B9BC61B}" presName="Name37" presStyleLbl="parChTrans1D4" presStyleIdx="15" presStyleCnt="26"/>
      <dgm:spPr/>
    </dgm:pt>
    <dgm:pt modelId="{F8A94415-CB36-41F3-8695-24D27DE38302}" type="pres">
      <dgm:prSet presAssocID="{AF6B9632-F743-47ED-9C57-43057DABD278}" presName="hierRoot2" presStyleCnt="0">
        <dgm:presLayoutVars>
          <dgm:hierBranch val="init"/>
        </dgm:presLayoutVars>
      </dgm:prSet>
      <dgm:spPr/>
    </dgm:pt>
    <dgm:pt modelId="{A7A20D8C-902B-47C7-B79B-91F782230596}" type="pres">
      <dgm:prSet presAssocID="{AF6B9632-F743-47ED-9C57-43057DABD278}" presName="rootComposite" presStyleCnt="0"/>
      <dgm:spPr/>
    </dgm:pt>
    <dgm:pt modelId="{23CCBA72-FE18-4FD3-A65C-DB406EB3BA0C}" type="pres">
      <dgm:prSet presAssocID="{AF6B9632-F743-47ED-9C57-43057DABD278}" presName="rootText" presStyleLbl="node4" presStyleIdx="15" presStyleCnt="26" custScaleY="207535">
        <dgm:presLayoutVars>
          <dgm:chPref val="3"/>
        </dgm:presLayoutVars>
      </dgm:prSet>
      <dgm:spPr/>
    </dgm:pt>
    <dgm:pt modelId="{45991460-B34E-4A4B-84B1-8741B1F8E571}" type="pres">
      <dgm:prSet presAssocID="{AF6B9632-F743-47ED-9C57-43057DABD278}" presName="rootConnector" presStyleLbl="node4" presStyleIdx="15" presStyleCnt="26"/>
      <dgm:spPr/>
    </dgm:pt>
    <dgm:pt modelId="{6A249C7F-EAD1-4B6E-91F6-98D9A19F4ACE}" type="pres">
      <dgm:prSet presAssocID="{AF6B9632-F743-47ED-9C57-43057DABD278}" presName="hierChild4" presStyleCnt="0"/>
      <dgm:spPr/>
    </dgm:pt>
    <dgm:pt modelId="{C742BD90-B31D-457F-83F1-17DF7E46FEB9}" type="pres">
      <dgm:prSet presAssocID="{AF6B9632-F743-47ED-9C57-43057DABD278}" presName="hierChild5" presStyleCnt="0"/>
      <dgm:spPr/>
    </dgm:pt>
    <dgm:pt modelId="{3A2D2C22-EBAA-4004-B70A-6169629333CD}" type="pres">
      <dgm:prSet presAssocID="{46948CF3-05E0-42E2-A61A-CBFEED5B9BF3}" presName="hierChild5" presStyleCnt="0"/>
      <dgm:spPr/>
    </dgm:pt>
    <dgm:pt modelId="{DCA1E5F4-90DF-4E81-A0D7-28A5F3B01880}" type="pres">
      <dgm:prSet presAssocID="{30235297-B831-4E18-B3D0-06C366E42845}" presName="Name37" presStyleLbl="parChTrans1D3" presStyleIdx="6" presStyleCnt="11"/>
      <dgm:spPr/>
    </dgm:pt>
    <dgm:pt modelId="{C7733892-2F6A-47DC-9F83-05913C4C8A3B}" type="pres">
      <dgm:prSet presAssocID="{DD283DBF-7238-4196-A281-ED2CE3A0B825}" presName="hierRoot2" presStyleCnt="0">
        <dgm:presLayoutVars>
          <dgm:hierBranch val="init"/>
        </dgm:presLayoutVars>
      </dgm:prSet>
      <dgm:spPr/>
    </dgm:pt>
    <dgm:pt modelId="{8D34C620-61AD-43D4-B205-A811FFEFAE69}" type="pres">
      <dgm:prSet presAssocID="{DD283DBF-7238-4196-A281-ED2CE3A0B825}" presName="rootComposite" presStyleCnt="0"/>
      <dgm:spPr/>
    </dgm:pt>
    <dgm:pt modelId="{57B96674-772E-4E2C-94DF-4D142CFE3C18}" type="pres">
      <dgm:prSet presAssocID="{DD283DBF-7238-4196-A281-ED2CE3A0B825}" presName="rootText" presStyleLbl="node3" presStyleIdx="6" presStyleCnt="11">
        <dgm:presLayoutVars>
          <dgm:chPref val="3"/>
        </dgm:presLayoutVars>
      </dgm:prSet>
      <dgm:spPr>
        <a:xfrm>
          <a:off x="5002489" y="1555336"/>
          <a:ext cx="1088559" cy="544279"/>
        </a:xfrm>
        <a:prstGeom prst="rect">
          <a:avLst/>
        </a:prstGeom>
      </dgm:spPr>
    </dgm:pt>
    <dgm:pt modelId="{FD62D8AB-4905-48A5-9900-109453920682}" type="pres">
      <dgm:prSet presAssocID="{DD283DBF-7238-4196-A281-ED2CE3A0B825}" presName="rootConnector" presStyleLbl="node3" presStyleIdx="6" presStyleCnt="11"/>
      <dgm:spPr/>
    </dgm:pt>
    <dgm:pt modelId="{B5CCA07E-4847-4DCE-9BCF-8D16014DD58B}" type="pres">
      <dgm:prSet presAssocID="{DD283DBF-7238-4196-A281-ED2CE3A0B825}" presName="hierChild4" presStyleCnt="0"/>
      <dgm:spPr/>
    </dgm:pt>
    <dgm:pt modelId="{485591B9-5708-47A2-BAA5-824FF6E2DD2F}" type="pres">
      <dgm:prSet presAssocID="{A70C1F43-52FE-4363-8A29-E38B9E801940}" presName="Name37" presStyleLbl="parChTrans1D4" presStyleIdx="16" presStyleCnt="26"/>
      <dgm:spPr/>
    </dgm:pt>
    <dgm:pt modelId="{ACC89364-EA04-4D2D-A80A-7A6EA994F7B2}" type="pres">
      <dgm:prSet presAssocID="{1AA9336A-8F84-4E05-B5DA-FC298999BD02}" presName="hierRoot2" presStyleCnt="0">
        <dgm:presLayoutVars>
          <dgm:hierBranch val="init"/>
        </dgm:presLayoutVars>
      </dgm:prSet>
      <dgm:spPr/>
    </dgm:pt>
    <dgm:pt modelId="{9185A917-BF2B-472C-837C-EC1386723518}" type="pres">
      <dgm:prSet presAssocID="{1AA9336A-8F84-4E05-B5DA-FC298999BD02}" presName="rootComposite" presStyleCnt="0"/>
      <dgm:spPr/>
    </dgm:pt>
    <dgm:pt modelId="{22C5D4E4-B183-4908-A417-8AFC2ABB6675}" type="pres">
      <dgm:prSet presAssocID="{1AA9336A-8F84-4E05-B5DA-FC298999BD02}" presName="rootText" presStyleLbl="node4" presStyleIdx="16" presStyleCnt="26" custScaleY="161877">
        <dgm:presLayoutVars>
          <dgm:chPref val="3"/>
        </dgm:presLayoutVars>
      </dgm:prSet>
      <dgm:spPr/>
    </dgm:pt>
    <dgm:pt modelId="{8F75B651-F2DB-4771-A33F-AC230E15378D}" type="pres">
      <dgm:prSet presAssocID="{1AA9336A-8F84-4E05-B5DA-FC298999BD02}" presName="rootConnector" presStyleLbl="node4" presStyleIdx="16" presStyleCnt="26"/>
      <dgm:spPr/>
    </dgm:pt>
    <dgm:pt modelId="{24E9373F-B877-45D2-9A00-894A6B6A677B}" type="pres">
      <dgm:prSet presAssocID="{1AA9336A-8F84-4E05-B5DA-FC298999BD02}" presName="hierChild4" presStyleCnt="0"/>
      <dgm:spPr/>
    </dgm:pt>
    <dgm:pt modelId="{4F237666-6EF8-4EF5-A150-EA4C4C5C6121}" type="pres">
      <dgm:prSet presAssocID="{1AA9336A-8F84-4E05-B5DA-FC298999BD02}" presName="hierChild5" presStyleCnt="0"/>
      <dgm:spPr/>
    </dgm:pt>
    <dgm:pt modelId="{779DDC95-C78F-47F2-827D-246A24C3D463}" type="pres">
      <dgm:prSet presAssocID="{F06EC88D-9AEE-4503-BAE4-FF30A832FD7D}" presName="Name37" presStyleLbl="parChTrans1D4" presStyleIdx="17" presStyleCnt="26"/>
      <dgm:spPr/>
    </dgm:pt>
    <dgm:pt modelId="{CE8BEA3C-1AEB-4CE0-B09A-2B33D8DE115C}" type="pres">
      <dgm:prSet presAssocID="{C49A89BA-FEBB-4221-B546-3FCF4E260CEE}" presName="hierRoot2" presStyleCnt="0">
        <dgm:presLayoutVars>
          <dgm:hierBranch val="init"/>
        </dgm:presLayoutVars>
      </dgm:prSet>
      <dgm:spPr/>
    </dgm:pt>
    <dgm:pt modelId="{F6A85987-59C8-4022-A083-76EA1ABC3238}" type="pres">
      <dgm:prSet presAssocID="{C49A89BA-FEBB-4221-B546-3FCF4E260CEE}" presName="rootComposite" presStyleCnt="0"/>
      <dgm:spPr/>
    </dgm:pt>
    <dgm:pt modelId="{5A053106-4DC6-4069-98DF-7CCE0F31AF65}" type="pres">
      <dgm:prSet presAssocID="{C49A89BA-FEBB-4221-B546-3FCF4E260CEE}" presName="rootText" presStyleLbl="node4" presStyleIdx="17" presStyleCnt="26" custScaleY="114323">
        <dgm:presLayoutVars>
          <dgm:chPref val="3"/>
        </dgm:presLayoutVars>
      </dgm:prSet>
      <dgm:spPr/>
    </dgm:pt>
    <dgm:pt modelId="{D032EA75-E7E4-495D-BF2B-F6AB2780B1CD}" type="pres">
      <dgm:prSet presAssocID="{C49A89BA-FEBB-4221-B546-3FCF4E260CEE}" presName="rootConnector" presStyleLbl="node4" presStyleIdx="17" presStyleCnt="26"/>
      <dgm:spPr/>
    </dgm:pt>
    <dgm:pt modelId="{B6A0AF89-1E94-40C9-9FD9-4D6A2FF74AF0}" type="pres">
      <dgm:prSet presAssocID="{C49A89BA-FEBB-4221-B546-3FCF4E260CEE}" presName="hierChild4" presStyleCnt="0"/>
      <dgm:spPr/>
    </dgm:pt>
    <dgm:pt modelId="{26862958-80AD-421E-8A52-C2A9E91EC0DB}" type="pres">
      <dgm:prSet presAssocID="{C49A89BA-FEBB-4221-B546-3FCF4E260CEE}" presName="hierChild5" presStyleCnt="0"/>
      <dgm:spPr/>
    </dgm:pt>
    <dgm:pt modelId="{F65A2C51-D44E-49A8-9FC6-45E3ACDDDD04}" type="pres">
      <dgm:prSet presAssocID="{DD283DBF-7238-4196-A281-ED2CE3A0B825}" presName="hierChild5" presStyleCnt="0"/>
      <dgm:spPr/>
    </dgm:pt>
    <dgm:pt modelId="{520D2C64-044E-4AE5-9052-90F1A25D6BCA}" type="pres">
      <dgm:prSet presAssocID="{685737CF-67AA-48C0-B251-9E42C69348CF}" presName="Name37" presStyleLbl="parChTrans1D3" presStyleIdx="7" presStyleCnt="11"/>
      <dgm:spPr/>
    </dgm:pt>
    <dgm:pt modelId="{457255EE-BEEB-4FA0-9B5C-F01FF5CF08E1}" type="pres">
      <dgm:prSet presAssocID="{3393CED3-3F25-46DA-9851-DCBC919C8ABB}" presName="hierRoot2" presStyleCnt="0">
        <dgm:presLayoutVars>
          <dgm:hierBranch val="init"/>
        </dgm:presLayoutVars>
      </dgm:prSet>
      <dgm:spPr/>
    </dgm:pt>
    <dgm:pt modelId="{25A11799-38ED-4E37-8A26-5AA170F677C1}" type="pres">
      <dgm:prSet presAssocID="{3393CED3-3F25-46DA-9851-DCBC919C8ABB}" presName="rootComposite" presStyleCnt="0"/>
      <dgm:spPr/>
    </dgm:pt>
    <dgm:pt modelId="{C3614074-BE64-4719-8F4C-2795D39F0663}" type="pres">
      <dgm:prSet presAssocID="{3393CED3-3F25-46DA-9851-DCBC919C8ABB}" presName="rootText" presStyleLbl="node3" presStyleIdx="7" presStyleCnt="11" custScaleX="109110">
        <dgm:presLayoutVars>
          <dgm:chPref val="3"/>
        </dgm:presLayoutVars>
      </dgm:prSet>
      <dgm:spPr>
        <a:xfrm>
          <a:off x="6319646" y="1555336"/>
          <a:ext cx="1088559" cy="544279"/>
        </a:xfrm>
        <a:prstGeom prst="rect">
          <a:avLst/>
        </a:prstGeom>
      </dgm:spPr>
    </dgm:pt>
    <dgm:pt modelId="{D3BCF7EC-9E3C-4DBE-A030-2C55281B23F5}" type="pres">
      <dgm:prSet presAssocID="{3393CED3-3F25-46DA-9851-DCBC919C8ABB}" presName="rootConnector" presStyleLbl="node3" presStyleIdx="7" presStyleCnt="11"/>
      <dgm:spPr/>
    </dgm:pt>
    <dgm:pt modelId="{DD4D1A8E-973D-4069-9845-2B2C8B405D12}" type="pres">
      <dgm:prSet presAssocID="{3393CED3-3F25-46DA-9851-DCBC919C8ABB}" presName="hierChild4" presStyleCnt="0"/>
      <dgm:spPr/>
    </dgm:pt>
    <dgm:pt modelId="{494C062B-A136-488A-92E0-72A9B999A4C7}" type="pres">
      <dgm:prSet presAssocID="{F5CC9385-3F68-4461-A3D4-D990CBA25D9C}" presName="Name37" presStyleLbl="parChTrans1D4" presStyleIdx="18" presStyleCnt="26"/>
      <dgm:spPr/>
    </dgm:pt>
    <dgm:pt modelId="{0BD6E2AC-8758-4C74-B0D1-B2400357E9B4}" type="pres">
      <dgm:prSet presAssocID="{16B24D9E-3B96-47CF-AB63-B7EAE10F94C9}" presName="hierRoot2" presStyleCnt="0">
        <dgm:presLayoutVars>
          <dgm:hierBranch val="init"/>
        </dgm:presLayoutVars>
      </dgm:prSet>
      <dgm:spPr/>
    </dgm:pt>
    <dgm:pt modelId="{60331D66-4651-4BF7-9D5C-B1DC8B82F8AA}" type="pres">
      <dgm:prSet presAssocID="{16B24D9E-3B96-47CF-AB63-B7EAE10F94C9}" presName="rootComposite" presStyleCnt="0"/>
      <dgm:spPr/>
    </dgm:pt>
    <dgm:pt modelId="{98A4BD74-F07E-470E-BABA-EA955F4355E8}" type="pres">
      <dgm:prSet presAssocID="{16B24D9E-3B96-47CF-AB63-B7EAE10F94C9}" presName="rootText" presStyleLbl="node4" presStyleIdx="18" presStyleCnt="26" custScaleY="163950">
        <dgm:presLayoutVars>
          <dgm:chPref val="3"/>
        </dgm:presLayoutVars>
      </dgm:prSet>
      <dgm:spPr/>
    </dgm:pt>
    <dgm:pt modelId="{1AEA9C5E-E176-4070-92BF-AF000A600440}" type="pres">
      <dgm:prSet presAssocID="{16B24D9E-3B96-47CF-AB63-B7EAE10F94C9}" presName="rootConnector" presStyleLbl="node4" presStyleIdx="18" presStyleCnt="26"/>
      <dgm:spPr/>
    </dgm:pt>
    <dgm:pt modelId="{B3558CCC-BFC3-4DC3-9497-866EB41304E7}" type="pres">
      <dgm:prSet presAssocID="{16B24D9E-3B96-47CF-AB63-B7EAE10F94C9}" presName="hierChild4" presStyleCnt="0"/>
      <dgm:spPr/>
    </dgm:pt>
    <dgm:pt modelId="{917F917A-F187-4119-9C7A-DCC615FC5ABC}" type="pres">
      <dgm:prSet presAssocID="{16B24D9E-3B96-47CF-AB63-B7EAE10F94C9}" presName="hierChild5" presStyleCnt="0"/>
      <dgm:spPr/>
    </dgm:pt>
    <dgm:pt modelId="{F47E7DFE-6025-479F-8924-BD5F0FBB723B}" type="pres">
      <dgm:prSet presAssocID="{078A9EF8-7DC1-4C04-9CD5-6645FB548397}" presName="Name37" presStyleLbl="parChTrans1D4" presStyleIdx="19" presStyleCnt="26"/>
      <dgm:spPr/>
    </dgm:pt>
    <dgm:pt modelId="{7F18BD66-07E0-4090-9FF9-96E10ECC7E1F}" type="pres">
      <dgm:prSet presAssocID="{775415AE-F9F6-4E93-B43E-75133F887C0A}" presName="hierRoot2" presStyleCnt="0">
        <dgm:presLayoutVars>
          <dgm:hierBranch val="init"/>
        </dgm:presLayoutVars>
      </dgm:prSet>
      <dgm:spPr/>
    </dgm:pt>
    <dgm:pt modelId="{4BB9663F-AD8D-49F5-9B11-FDD2A73D6645}" type="pres">
      <dgm:prSet presAssocID="{775415AE-F9F6-4E93-B43E-75133F887C0A}" presName="rootComposite" presStyleCnt="0"/>
      <dgm:spPr/>
    </dgm:pt>
    <dgm:pt modelId="{99227BDC-C259-45D0-A460-2210C1707885}" type="pres">
      <dgm:prSet presAssocID="{775415AE-F9F6-4E93-B43E-75133F887C0A}" presName="rootText" presStyleLbl="node4" presStyleIdx="19" presStyleCnt="26" custScaleY="167960" custLinFactNeighborX="777" custLinFactNeighborY="-26417">
        <dgm:presLayoutVars>
          <dgm:chPref val="3"/>
        </dgm:presLayoutVars>
      </dgm:prSet>
      <dgm:spPr/>
    </dgm:pt>
    <dgm:pt modelId="{3AC4ACA7-B183-438B-87DD-D51302E58CDD}" type="pres">
      <dgm:prSet presAssocID="{775415AE-F9F6-4E93-B43E-75133F887C0A}" presName="rootConnector" presStyleLbl="node4" presStyleIdx="19" presStyleCnt="26"/>
      <dgm:spPr/>
    </dgm:pt>
    <dgm:pt modelId="{73E93A0D-5A86-4FD1-98CC-73E3CB6503C6}" type="pres">
      <dgm:prSet presAssocID="{775415AE-F9F6-4E93-B43E-75133F887C0A}" presName="hierChild4" presStyleCnt="0"/>
      <dgm:spPr/>
    </dgm:pt>
    <dgm:pt modelId="{EB25A555-DB06-4C59-AA32-65BD36B62DBF}" type="pres">
      <dgm:prSet presAssocID="{775415AE-F9F6-4E93-B43E-75133F887C0A}" presName="hierChild5" presStyleCnt="0"/>
      <dgm:spPr/>
    </dgm:pt>
    <dgm:pt modelId="{AE778A62-DDF5-4A28-AC93-5293E77B3641}" type="pres">
      <dgm:prSet presAssocID="{240259B6-DBFB-4919-9DDE-5CAF113EE454}" presName="Name37" presStyleLbl="parChTrans1D4" presStyleIdx="20" presStyleCnt="26"/>
      <dgm:spPr/>
    </dgm:pt>
    <dgm:pt modelId="{32B4A313-EB99-4D54-82C9-1D97568DBB4F}" type="pres">
      <dgm:prSet presAssocID="{CFBD6630-C7B3-41D5-A79C-D56203F6493D}" presName="hierRoot2" presStyleCnt="0">
        <dgm:presLayoutVars>
          <dgm:hierBranch val="init"/>
        </dgm:presLayoutVars>
      </dgm:prSet>
      <dgm:spPr/>
    </dgm:pt>
    <dgm:pt modelId="{E6C8C42A-1770-4C87-884D-F7B2E45B52E2}" type="pres">
      <dgm:prSet presAssocID="{CFBD6630-C7B3-41D5-A79C-D56203F6493D}" presName="rootComposite" presStyleCnt="0"/>
      <dgm:spPr/>
    </dgm:pt>
    <dgm:pt modelId="{47A8CFEC-4A04-4D93-9934-806CA3DCC72D}" type="pres">
      <dgm:prSet presAssocID="{CFBD6630-C7B3-41D5-A79C-D56203F6493D}" presName="rootText" presStyleLbl="node4" presStyleIdx="20" presStyleCnt="26" custScaleY="146256" custLinFactNeighborX="0" custLinFactNeighborY="-38848">
        <dgm:presLayoutVars>
          <dgm:chPref val="3"/>
        </dgm:presLayoutVars>
      </dgm:prSet>
      <dgm:spPr/>
    </dgm:pt>
    <dgm:pt modelId="{DFA7A816-55DD-44E3-8D4E-7E58D086312E}" type="pres">
      <dgm:prSet presAssocID="{CFBD6630-C7B3-41D5-A79C-D56203F6493D}" presName="rootConnector" presStyleLbl="node4" presStyleIdx="20" presStyleCnt="26"/>
      <dgm:spPr/>
    </dgm:pt>
    <dgm:pt modelId="{5FF2D378-CDAF-4A7E-BB2A-5ED9A40068D4}" type="pres">
      <dgm:prSet presAssocID="{CFBD6630-C7B3-41D5-A79C-D56203F6493D}" presName="hierChild4" presStyleCnt="0"/>
      <dgm:spPr/>
    </dgm:pt>
    <dgm:pt modelId="{A113DE45-5189-40D0-8B18-DBF4B9FCC637}" type="pres">
      <dgm:prSet presAssocID="{CFBD6630-C7B3-41D5-A79C-D56203F6493D}" presName="hierChild5" presStyleCnt="0"/>
      <dgm:spPr/>
    </dgm:pt>
    <dgm:pt modelId="{5BCC94C4-10A5-444A-A563-B502E67CECDF}" type="pres">
      <dgm:prSet presAssocID="{3393CED3-3F25-46DA-9851-DCBC919C8ABB}" presName="hierChild5" presStyleCnt="0"/>
      <dgm:spPr/>
    </dgm:pt>
    <dgm:pt modelId="{D6D5100B-E9EA-4C6D-B08C-2F1A1B0007AB}" type="pres">
      <dgm:prSet presAssocID="{0942F559-9E1E-412A-90DE-E72F4AA612A3}" presName="Name37" presStyleLbl="parChTrans1D3" presStyleIdx="8" presStyleCnt="11"/>
      <dgm:spPr/>
    </dgm:pt>
    <dgm:pt modelId="{26FAA5B1-5437-422F-9F2F-D4044E8F22BE}" type="pres">
      <dgm:prSet presAssocID="{7164FFB0-612A-4C9C-85D5-FA047A1EF429}" presName="hierRoot2" presStyleCnt="0">
        <dgm:presLayoutVars>
          <dgm:hierBranch val="init"/>
        </dgm:presLayoutVars>
      </dgm:prSet>
      <dgm:spPr/>
    </dgm:pt>
    <dgm:pt modelId="{83B0B1C1-EEF0-4ED3-B7B1-C2DF719FC880}" type="pres">
      <dgm:prSet presAssocID="{7164FFB0-612A-4C9C-85D5-FA047A1EF429}" presName="rootComposite" presStyleCnt="0"/>
      <dgm:spPr/>
    </dgm:pt>
    <dgm:pt modelId="{232BC1A4-5D42-4608-9C98-C1F86B699B19}" type="pres">
      <dgm:prSet presAssocID="{7164FFB0-612A-4C9C-85D5-FA047A1EF429}" presName="rootText" presStyleLbl="node3" presStyleIdx="8" presStyleCnt="11" custScaleX="114051">
        <dgm:presLayoutVars>
          <dgm:chPref val="3"/>
        </dgm:presLayoutVars>
      </dgm:prSet>
      <dgm:spPr/>
    </dgm:pt>
    <dgm:pt modelId="{B388AA40-8467-4E35-A106-A74236907217}" type="pres">
      <dgm:prSet presAssocID="{7164FFB0-612A-4C9C-85D5-FA047A1EF429}" presName="rootConnector" presStyleLbl="node3" presStyleIdx="8" presStyleCnt="11"/>
      <dgm:spPr/>
    </dgm:pt>
    <dgm:pt modelId="{A1165CC1-F470-4131-A30A-0E53B08F5264}" type="pres">
      <dgm:prSet presAssocID="{7164FFB0-612A-4C9C-85D5-FA047A1EF429}" presName="hierChild4" presStyleCnt="0"/>
      <dgm:spPr/>
    </dgm:pt>
    <dgm:pt modelId="{E563C1B3-C7EE-4AD2-9F4B-603C2E17D74F}" type="pres">
      <dgm:prSet presAssocID="{8C9DE4D2-EFEE-46A7-BC53-8D203C90ACF8}" presName="Name37" presStyleLbl="parChTrans1D4" presStyleIdx="21" presStyleCnt="26"/>
      <dgm:spPr/>
    </dgm:pt>
    <dgm:pt modelId="{92B93AD6-EA80-4560-968E-2CE20A12AA52}" type="pres">
      <dgm:prSet presAssocID="{865D5362-C4FA-4F2A-AA5C-076A123F6009}" presName="hierRoot2" presStyleCnt="0">
        <dgm:presLayoutVars>
          <dgm:hierBranch val="init"/>
        </dgm:presLayoutVars>
      </dgm:prSet>
      <dgm:spPr/>
    </dgm:pt>
    <dgm:pt modelId="{3B423B71-A535-47EB-8438-BAC9B6553E14}" type="pres">
      <dgm:prSet presAssocID="{865D5362-C4FA-4F2A-AA5C-076A123F6009}" presName="rootComposite" presStyleCnt="0"/>
      <dgm:spPr/>
    </dgm:pt>
    <dgm:pt modelId="{FE752E61-95AF-4158-9A59-C0E65CA926C8}" type="pres">
      <dgm:prSet presAssocID="{865D5362-C4FA-4F2A-AA5C-076A123F6009}" presName="rootText" presStyleLbl="node4" presStyleIdx="21" presStyleCnt="26" custScaleY="168474">
        <dgm:presLayoutVars>
          <dgm:chPref val="3"/>
        </dgm:presLayoutVars>
      </dgm:prSet>
      <dgm:spPr/>
    </dgm:pt>
    <dgm:pt modelId="{5C63C944-FC6E-4491-A583-BB5782D6FF33}" type="pres">
      <dgm:prSet presAssocID="{865D5362-C4FA-4F2A-AA5C-076A123F6009}" presName="rootConnector" presStyleLbl="node4" presStyleIdx="21" presStyleCnt="26"/>
      <dgm:spPr/>
    </dgm:pt>
    <dgm:pt modelId="{8F77C9DC-93E5-4B70-8592-43A34760BCCA}" type="pres">
      <dgm:prSet presAssocID="{865D5362-C4FA-4F2A-AA5C-076A123F6009}" presName="hierChild4" presStyleCnt="0"/>
      <dgm:spPr/>
    </dgm:pt>
    <dgm:pt modelId="{3AC7A477-E2D2-4155-A8F5-58FB3B741EA8}" type="pres">
      <dgm:prSet presAssocID="{865D5362-C4FA-4F2A-AA5C-076A123F6009}" presName="hierChild5" presStyleCnt="0"/>
      <dgm:spPr/>
    </dgm:pt>
    <dgm:pt modelId="{AC6F3EE0-ECEB-4902-A1BA-0E280E64D26A}" type="pres">
      <dgm:prSet presAssocID="{6722DE6D-A4F9-48BE-A36B-8AE76FC8E0DC}" presName="Name37" presStyleLbl="parChTrans1D4" presStyleIdx="22" presStyleCnt="26"/>
      <dgm:spPr/>
    </dgm:pt>
    <dgm:pt modelId="{5A725BB3-CCBE-473D-AFD0-447140D52D05}" type="pres">
      <dgm:prSet presAssocID="{5CF5E847-3D4A-4422-9636-3A118E07766D}" presName="hierRoot2" presStyleCnt="0">
        <dgm:presLayoutVars>
          <dgm:hierBranch val="init"/>
        </dgm:presLayoutVars>
      </dgm:prSet>
      <dgm:spPr/>
    </dgm:pt>
    <dgm:pt modelId="{53F34592-C56E-4BA2-9C52-91E1A62FED44}" type="pres">
      <dgm:prSet presAssocID="{5CF5E847-3D4A-4422-9636-3A118E07766D}" presName="rootComposite" presStyleCnt="0"/>
      <dgm:spPr/>
    </dgm:pt>
    <dgm:pt modelId="{91098537-C4A3-489F-9CB3-D301620B7E77}" type="pres">
      <dgm:prSet presAssocID="{5CF5E847-3D4A-4422-9636-3A118E07766D}" presName="rootText" presStyleLbl="node4" presStyleIdx="22" presStyleCnt="26" custScaleY="125722">
        <dgm:presLayoutVars>
          <dgm:chPref val="3"/>
        </dgm:presLayoutVars>
      </dgm:prSet>
      <dgm:spPr/>
    </dgm:pt>
    <dgm:pt modelId="{4EAC9CA8-B42C-4FF0-8229-812721E7DA3E}" type="pres">
      <dgm:prSet presAssocID="{5CF5E847-3D4A-4422-9636-3A118E07766D}" presName="rootConnector" presStyleLbl="node4" presStyleIdx="22" presStyleCnt="26"/>
      <dgm:spPr/>
    </dgm:pt>
    <dgm:pt modelId="{C8CCCC43-5C61-4196-9B57-C08913929A34}" type="pres">
      <dgm:prSet presAssocID="{5CF5E847-3D4A-4422-9636-3A118E07766D}" presName="hierChild4" presStyleCnt="0"/>
      <dgm:spPr/>
    </dgm:pt>
    <dgm:pt modelId="{D24AD7DD-F962-4859-8056-2AE4B0A32531}" type="pres">
      <dgm:prSet presAssocID="{5CF5E847-3D4A-4422-9636-3A118E07766D}" presName="hierChild5" presStyleCnt="0"/>
      <dgm:spPr/>
    </dgm:pt>
    <dgm:pt modelId="{37A77C74-FFFE-428A-A35B-18965AA12940}" type="pres">
      <dgm:prSet presAssocID="{7164FFB0-612A-4C9C-85D5-FA047A1EF429}" presName="hierChild5" presStyleCnt="0"/>
      <dgm:spPr/>
    </dgm:pt>
    <dgm:pt modelId="{2E95CB6A-B166-4064-9762-56809D1ADB03}" type="pres">
      <dgm:prSet presAssocID="{A3E001BC-C2F3-48DE-947D-779583639E30}" presName="Name37" presStyleLbl="parChTrans1D3" presStyleIdx="9" presStyleCnt="11"/>
      <dgm:spPr/>
    </dgm:pt>
    <dgm:pt modelId="{6127739E-D0B4-497C-9D64-B6D596B631EC}" type="pres">
      <dgm:prSet presAssocID="{D7AF68C1-A051-4FDD-AD7F-5CC5EFCD0C5F}" presName="hierRoot2" presStyleCnt="0">
        <dgm:presLayoutVars>
          <dgm:hierBranch val="init"/>
        </dgm:presLayoutVars>
      </dgm:prSet>
      <dgm:spPr/>
    </dgm:pt>
    <dgm:pt modelId="{B70F003C-EF6B-456B-A984-746F3217782C}" type="pres">
      <dgm:prSet presAssocID="{D7AF68C1-A051-4FDD-AD7F-5CC5EFCD0C5F}" presName="rootComposite" presStyleCnt="0"/>
      <dgm:spPr/>
    </dgm:pt>
    <dgm:pt modelId="{CAA2CAD7-F6F3-4272-8434-87A293491845}" type="pres">
      <dgm:prSet presAssocID="{D7AF68C1-A051-4FDD-AD7F-5CC5EFCD0C5F}" presName="rootText" presStyleLbl="node3" presStyleIdx="9" presStyleCnt="11" custScaleX="117932">
        <dgm:presLayoutVars>
          <dgm:chPref val="3"/>
        </dgm:presLayoutVars>
      </dgm:prSet>
      <dgm:spPr/>
    </dgm:pt>
    <dgm:pt modelId="{8C93B005-2B6E-4682-AB83-A05538D46545}" type="pres">
      <dgm:prSet presAssocID="{D7AF68C1-A051-4FDD-AD7F-5CC5EFCD0C5F}" presName="rootConnector" presStyleLbl="node3" presStyleIdx="9" presStyleCnt="11"/>
      <dgm:spPr/>
    </dgm:pt>
    <dgm:pt modelId="{67739CC3-B523-4917-9A5A-D4AD0067918E}" type="pres">
      <dgm:prSet presAssocID="{D7AF68C1-A051-4FDD-AD7F-5CC5EFCD0C5F}" presName="hierChild4" presStyleCnt="0"/>
      <dgm:spPr/>
    </dgm:pt>
    <dgm:pt modelId="{D5D8680C-1E5D-4829-80FC-4C5F482CA7B4}" type="pres">
      <dgm:prSet presAssocID="{0EDE459A-66FC-4014-A666-96497C7A4E8A}" presName="Name37" presStyleLbl="parChTrans1D4" presStyleIdx="23" presStyleCnt="26"/>
      <dgm:spPr/>
    </dgm:pt>
    <dgm:pt modelId="{43882B16-ED98-43B1-99FC-50FFE490D493}" type="pres">
      <dgm:prSet presAssocID="{2EB1F0B3-14EE-4818-9AF9-A40D705ED5F2}" presName="hierRoot2" presStyleCnt="0">
        <dgm:presLayoutVars>
          <dgm:hierBranch val="init"/>
        </dgm:presLayoutVars>
      </dgm:prSet>
      <dgm:spPr/>
    </dgm:pt>
    <dgm:pt modelId="{81BC7F4D-4C0F-4681-AE03-C86600ECB32D}" type="pres">
      <dgm:prSet presAssocID="{2EB1F0B3-14EE-4818-9AF9-A40D705ED5F2}" presName="rootComposite" presStyleCnt="0"/>
      <dgm:spPr/>
    </dgm:pt>
    <dgm:pt modelId="{8BFCFC47-56C4-415E-8026-CC4EC0F7A329}" type="pres">
      <dgm:prSet presAssocID="{2EB1F0B3-14EE-4818-9AF9-A40D705ED5F2}" presName="rootText" presStyleLbl="node4" presStyleIdx="23" presStyleCnt="26" custScaleY="165990">
        <dgm:presLayoutVars>
          <dgm:chPref val="3"/>
        </dgm:presLayoutVars>
      </dgm:prSet>
      <dgm:spPr/>
    </dgm:pt>
    <dgm:pt modelId="{B209973E-5613-4E4A-8599-D51EEF644DA9}" type="pres">
      <dgm:prSet presAssocID="{2EB1F0B3-14EE-4818-9AF9-A40D705ED5F2}" presName="rootConnector" presStyleLbl="node4" presStyleIdx="23" presStyleCnt="26"/>
      <dgm:spPr/>
    </dgm:pt>
    <dgm:pt modelId="{08FE092E-DD68-4378-952E-C78B014B8A7E}" type="pres">
      <dgm:prSet presAssocID="{2EB1F0B3-14EE-4818-9AF9-A40D705ED5F2}" presName="hierChild4" presStyleCnt="0"/>
      <dgm:spPr/>
    </dgm:pt>
    <dgm:pt modelId="{86A3F158-702E-4469-B3CF-FC9CAF239CEC}" type="pres">
      <dgm:prSet presAssocID="{2EB1F0B3-14EE-4818-9AF9-A40D705ED5F2}" presName="hierChild5" presStyleCnt="0"/>
      <dgm:spPr/>
    </dgm:pt>
    <dgm:pt modelId="{31F31732-87E0-4733-AB71-1537200BE92E}" type="pres">
      <dgm:prSet presAssocID="{03B1EFF5-4820-42E4-BF8E-E691A3DA3749}" presName="Name37" presStyleLbl="parChTrans1D4" presStyleIdx="24" presStyleCnt="26"/>
      <dgm:spPr/>
    </dgm:pt>
    <dgm:pt modelId="{6778F3B5-5AE7-46CD-B119-D56071F573E0}" type="pres">
      <dgm:prSet presAssocID="{5F7B9B9A-A4F4-450A-B791-4E41EC3C420B}" presName="hierRoot2" presStyleCnt="0">
        <dgm:presLayoutVars>
          <dgm:hierBranch val="init"/>
        </dgm:presLayoutVars>
      </dgm:prSet>
      <dgm:spPr/>
    </dgm:pt>
    <dgm:pt modelId="{E76E1A7E-0E1F-4EA9-99E5-541CED745429}" type="pres">
      <dgm:prSet presAssocID="{5F7B9B9A-A4F4-450A-B791-4E41EC3C420B}" presName="rootComposite" presStyleCnt="0"/>
      <dgm:spPr/>
    </dgm:pt>
    <dgm:pt modelId="{60F8C25F-5BC0-4AB1-B365-9DA0AC3B2CB8}" type="pres">
      <dgm:prSet presAssocID="{5F7B9B9A-A4F4-450A-B791-4E41EC3C420B}" presName="rootText" presStyleLbl="node4" presStyleIdx="24" presStyleCnt="26" custScaleY="124945">
        <dgm:presLayoutVars>
          <dgm:chPref val="3"/>
        </dgm:presLayoutVars>
      </dgm:prSet>
      <dgm:spPr/>
    </dgm:pt>
    <dgm:pt modelId="{128880AB-A96F-4B96-A7EB-40CF1335E0F4}" type="pres">
      <dgm:prSet presAssocID="{5F7B9B9A-A4F4-450A-B791-4E41EC3C420B}" presName="rootConnector" presStyleLbl="node4" presStyleIdx="24" presStyleCnt="26"/>
      <dgm:spPr/>
    </dgm:pt>
    <dgm:pt modelId="{0778EAEC-AC33-4C59-8027-E193F96B6957}" type="pres">
      <dgm:prSet presAssocID="{5F7B9B9A-A4F4-450A-B791-4E41EC3C420B}" presName="hierChild4" presStyleCnt="0"/>
      <dgm:spPr/>
    </dgm:pt>
    <dgm:pt modelId="{0DC597D1-12B1-4067-A304-1B2779D9C6D8}" type="pres">
      <dgm:prSet presAssocID="{5F7B9B9A-A4F4-450A-B791-4E41EC3C420B}" presName="hierChild5" presStyleCnt="0"/>
      <dgm:spPr/>
    </dgm:pt>
    <dgm:pt modelId="{9E9DE874-9BF8-4E78-BF1D-82048DF0FB5D}" type="pres">
      <dgm:prSet presAssocID="{D7AF68C1-A051-4FDD-AD7F-5CC5EFCD0C5F}" presName="hierChild5" presStyleCnt="0"/>
      <dgm:spPr/>
    </dgm:pt>
    <dgm:pt modelId="{3ACE5927-24F9-47B6-A431-4794C2FDD9C9}" type="pres">
      <dgm:prSet presAssocID="{9B73C77F-40D8-4491-984B-E9D06DD1BC86}" presName="Name37" presStyleLbl="parChTrans1D3" presStyleIdx="10" presStyleCnt="11"/>
      <dgm:spPr/>
    </dgm:pt>
    <dgm:pt modelId="{DB331C92-1246-40BB-BDEB-FC55A410695E}" type="pres">
      <dgm:prSet presAssocID="{5082563B-6E32-431B-B101-7F7DC0EA5AEC}" presName="hierRoot2" presStyleCnt="0">
        <dgm:presLayoutVars>
          <dgm:hierBranch val="init"/>
        </dgm:presLayoutVars>
      </dgm:prSet>
      <dgm:spPr/>
    </dgm:pt>
    <dgm:pt modelId="{B37FC37E-B414-4475-B428-D9FF0CA38AF3}" type="pres">
      <dgm:prSet presAssocID="{5082563B-6E32-431B-B101-7F7DC0EA5AEC}" presName="rootComposite" presStyleCnt="0"/>
      <dgm:spPr/>
    </dgm:pt>
    <dgm:pt modelId="{4D11E440-8D50-47A5-ACC1-F96AD06F61D5}" type="pres">
      <dgm:prSet presAssocID="{5082563B-6E32-431B-B101-7F7DC0EA5AEC}" presName="rootText" presStyleLbl="node3" presStyleIdx="10" presStyleCnt="11" custScaleX="115391">
        <dgm:presLayoutVars>
          <dgm:chPref val="3"/>
        </dgm:presLayoutVars>
      </dgm:prSet>
      <dgm:spPr/>
    </dgm:pt>
    <dgm:pt modelId="{93FFD78B-CFAD-4242-9C93-E57619C4EAD6}" type="pres">
      <dgm:prSet presAssocID="{5082563B-6E32-431B-B101-7F7DC0EA5AEC}" presName="rootConnector" presStyleLbl="node3" presStyleIdx="10" presStyleCnt="11"/>
      <dgm:spPr/>
    </dgm:pt>
    <dgm:pt modelId="{761A2593-EBE2-49BA-A26C-4DD04DA7187C}" type="pres">
      <dgm:prSet presAssocID="{5082563B-6E32-431B-B101-7F7DC0EA5AEC}" presName="hierChild4" presStyleCnt="0"/>
      <dgm:spPr/>
    </dgm:pt>
    <dgm:pt modelId="{0EC0C316-9124-498C-8D07-5534CAC3828F}" type="pres">
      <dgm:prSet presAssocID="{914CE761-5665-4E8B-A42C-980CA1452463}" presName="Name37" presStyleLbl="parChTrans1D4" presStyleIdx="25" presStyleCnt="26"/>
      <dgm:spPr/>
    </dgm:pt>
    <dgm:pt modelId="{E6FF80CC-054A-40F6-ABCA-651E74D00C00}" type="pres">
      <dgm:prSet presAssocID="{423DA2F3-8E29-4E37-B519-E45E3F027535}" presName="hierRoot2" presStyleCnt="0">
        <dgm:presLayoutVars>
          <dgm:hierBranch val="init"/>
        </dgm:presLayoutVars>
      </dgm:prSet>
      <dgm:spPr/>
    </dgm:pt>
    <dgm:pt modelId="{6BF27CF5-C48E-4D4E-ADBA-6A60F6795E34}" type="pres">
      <dgm:prSet presAssocID="{423DA2F3-8E29-4E37-B519-E45E3F027535}" presName="rootComposite" presStyleCnt="0"/>
      <dgm:spPr/>
    </dgm:pt>
    <dgm:pt modelId="{35230603-A411-4B6C-B4C9-3745E89C0DDE}" type="pres">
      <dgm:prSet presAssocID="{423DA2F3-8E29-4E37-B519-E45E3F027535}" presName="rootText" presStyleLbl="node4" presStyleIdx="25" presStyleCnt="26" custScaleY="141553" custLinFactNeighborX="-9649">
        <dgm:presLayoutVars>
          <dgm:chPref val="3"/>
        </dgm:presLayoutVars>
      </dgm:prSet>
      <dgm:spPr/>
    </dgm:pt>
    <dgm:pt modelId="{17FA0A26-46B8-4784-AB79-2242AE18C577}" type="pres">
      <dgm:prSet presAssocID="{423DA2F3-8E29-4E37-B519-E45E3F027535}" presName="rootConnector" presStyleLbl="node4" presStyleIdx="25" presStyleCnt="26"/>
      <dgm:spPr/>
    </dgm:pt>
    <dgm:pt modelId="{DA3C7F52-BB33-48DA-A9C2-7DC1C7CC88A8}" type="pres">
      <dgm:prSet presAssocID="{423DA2F3-8E29-4E37-B519-E45E3F027535}" presName="hierChild4" presStyleCnt="0"/>
      <dgm:spPr/>
    </dgm:pt>
    <dgm:pt modelId="{023FDAD4-10F5-4074-B796-550B8B8B8571}" type="pres">
      <dgm:prSet presAssocID="{423DA2F3-8E29-4E37-B519-E45E3F027535}" presName="hierChild5" presStyleCnt="0"/>
      <dgm:spPr/>
    </dgm:pt>
    <dgm:pt modelId="{681A63B4-FA88-4E3B-9395-01FC6B5499D7}" type="pres">
      <dgm:prSet presAssocID="{5082563B-6E32-431B-B101-7F7DC0EA5AEC}" presName="hierChild5" presStyleCnt="0"/>
      <dgm:spPr/>
    </dgm:pt>
    <dgm:pt modelId="{A0D261AE-538D-46B9-8A12-D28FF473A667}" type="pres">
      <dgm:prSet presAssocID="{5DD5215F-282A-4DBC-8CFA-B92466F64176}" presName="hierChild5" presStyleCnt="0"/>
      <dgm:spPr/>
    </dgm:pt>
    <dgm:pt modelId="{32F68EAB-1720-4715-B4EA-67BEB3D48800}" type="pres">
      <dgm:prSet presAssocID="{3D3E6FCA-8AEE-411D-A4E1-ACE6C7D8F9E3}" presName="hierChild3" presStyleCnt="0"/>
      <dgm:spPr/>
    </dgm:pt>
  </dgm:ptLst>
  <dgm:cxnLst>
    <dgm:cxn modelId="{46A42C04-ABA6-441D-8D90-1D1ACBEFE718}" type="presOf" srcId="{28D4303A-1160-4269-9F32-C562151D69AB}" destId="{944860FD-94E1-4AC6-B10C-17A4ACDE3C20}" srcOrd="0" destOrd="0" presId="urn:microsoft.com/office/officeart/2005/8/layout/orgChart1"/>
    <dgm:cxn modelId="{45947F05-0C56-46D1-9F30-DEFE8F86AF16}" type="presOf" srcId="{34EFF2C1-D24A-4A68-BA15-9F9436464740}" destId="{36CA30D9-5DEA-4841-AF31-B7E50EE1DF57}" srcOrd="1" destOrd="0" presId="urn:microsoft.com/office/officeart/2005/8/layout/orgChart1"/>
    <dgm:cxn modelId="{13CFD305-A0F0-4605-94D9-4705BA4B0D68}" type="presOf" srcId="{16106AD3-0154-4137-A7EC-4F8E2F958BA9}" destId="{2F5DF828-87F4-4FEB-9424-6DE04A74B74C}" srcOrd="0" destOrd="0" presId="urn:microsoft.com/office/officeart/2005/8/layout/orgChart1"/>
    <dgm:cxn modelId="{4135DB07-7864-49AA-A337-F924684A3637}" type="presOf" srcId="{5F7B9B9A-A4F4-450A-B791-4E41EC3C420B}" destId="{60F8C25F-5BC0-4AB1-B365-9DA0AC3B2CB8}" srcOrd="0" destOrd="0" presId="urn:microsoft.com/office/officeart/2005/8/layout/orgChart1"/>
    <dgm:cxn modelId="{92C6F208-CFB4-4CAB-8A54-9E30E22C391B}" type="presOf" srcId="{32ADFE88-65B1-4796-AD52-0DDDEA14F1FE}" destId="{8231ACE8-FC84-4A8D-94AC-EB56CD6C62A3}" srcOrd="0" destOrd="0" presId="urn:microsoft.com/office/officeart/2005/8/layout/orgChart1"/>
    <dgm:cxn modelId="{359C090A-B55F-4ECA-AAD4-FBE9BE74F72A}" type="presOf" srcId="{7164FFB0-612A-4C9C-85D5-FA047A1EF429}" destId="{B388AA40-8467-4E35-A106-A74236907217}" srcOrd="1" destOrd="0" presId="urn:microsoft.com/office/officeart/2005/8/layout/orgChart1"/>
    <dgm:cxn modelId="{8036170A-7AE7-4D7D-A975-39691930CCD3}" type="presOf" srcId="{1AA9336A-8F84-4E05-B5DA-FC298999BD02}" destId="{8F75B651-F2DB-4771-A33F-AC230E15378D}" srcOrd="1" destOrd="0" presId="urn:microsoft.com/office/officeart/2005/8/layout/orgChart1"/>
    <dgm:cxn modelId="{3D98470A-587A-437B-A8B0-C51CB34F3EE8}" srcId="{A6987C49-3D43-42D9-A072-23F8B94A402F}" destId="{CBEBEAC0-41EA-4E80-99AC-73D95F03DB44}" srcOrd="2" destOrd="0" parTransId="{0CBE7315-D4C8-4475-9163-FD569F3B9D7F}" sibTransId="{43D20239-8212-473D-8999-964A212E048C}"/>
    <dgm:cxn modelId="{3B438F0A-6705-4A7A-B68B-0D73DF6D5CB0}" type="presOf" srcId="{A3E001BC-C2F3-48DE-947D-779583639E30}" destId="{2E95CB6A-B166-4064-9762-56809D1ADB03}" srcOrd="0" destOrd="0" presId="urn:microsoft.com/office/officeart/2005/8/layout/orgChart1"/>
    <dgm:cxn modelId="{E90C9C0D-7EE3-41C3-A51E-441E6D33A078}" type="presOf" srcId="{5FC77B26-0ADB-4E54-8BC0-333F96712607}" destId="{91664526-4DB9-413C-9EC3-DA21462838F7}" srcOrd="0" destOrd="0" presId="urn:microsoft.com/office/officeart/2005/8/layout/orgChart1"/>
    <dgm:cxn modelId="{7511250E-9294-4399-8F45-7426C6874379}" srcId="{372B1EA8-094C-467E-A85E-8054D27A9E9B}" destId="{CA6EC252-7BBB-4AB1-8E2E-E92B838C87AC}" srcOrd="0" destOrd="0" parTransId="{A962B823-1F6E-48B3-81D8-4786B054E895}" sibTransId="{34D381F3-741B-4779-A146-65684F50F8BE}"/>
    <dgm:cxn modelId="{EA186B0E-9BC0-4FC3-8249-8D4827A306EF}" srcId="{5DD5215F-282A-4DBC-8CFA-B92466F64176}" destId="{D7AF68C1-A051-4FDD-AD7F-5CC5EFCD0C5F}" srcOrd="5" destOrd="0" parTransId="{A3E001BC-C2F3-48DE-947D-779583639E30}" sibTransId="{60904C26-9F06-4AAA-BCB8-CB0B86F25467}"/>
    <dgm:cxn modelId="{549AA10E-D666-4261-9468-DA3B6BDB0398}" type="presOf" srcId="{16E11150-6742-402A-BAB5-092FF2FEFC20}" destId="{5D81A248-700D-4C8B-9866-4BDDF473C71D}" srcOrd="0" destOrd="0" presId="urn:microsoft.com/office/officeart/2005/8/layout/orgChart1"/>
    <dgm:cxn modelId="{835F0C0F-4153-4330-9FA7-FD360304F9DD}" type="presOf" srcId="{4E37C03E-C76D-43B3-8BCA-58BD79F48F58}" destId="{AFD63886-2D9C-4A3F-95AF-EA105D23C88D}" srcOrd="0" destOrd="0" presId="urn:microsoft.com/office/officeart/2005/8/layout/orgChart1"/>
    <dgm:cxn modelId="{9A8B420F-DE70-4A2B-B216-59AD1BCA434A}" type="presOf" srcId="{5965E9D4-33CA-4441-B062-D12F26934982}" destId="{F39452D4-698F-41D6-9282-939800A13C4F}" srcOrd="0" destOrd="0" presId="urn:microsoft.com/office/officeart/2005/8/layout/orgChart1"/>
    <dgm:cxn modelId="{88CD590F-AD5C-4945-A2A7-EC85E7BE0015}" type="presOf" srcId="{46948CF3-05E0-42E2-A61A-CBFEED5B9BF3}" destId="{B81295CD-D601-419B-8B46-33E6E75125C7}" srcOrd="1" destOrd="0" presId="urn:microsoft.com/office/officeart/2005/8/layout/orgChart1"/>
    <dgm:cxn modelId="{A337990F-B4AC-475A-BC8B-2A79D95C19DC}" type="presOf" srcId="{018AC4CD-BFA6-4B7D-895B-C67B47569663}" destId="{D5F350A2-DF08-457D-AD3A-C4E861E74202}" srcOrd="0" destOrd="0" presId="urn:microsoft.com/office/officeart/2005/8/layout/orgChart1"/>
    <dgm:cxn modelId="{4BCA9A10-FECF-4A8F-B85A-39045B1B9070}" type="presOf" srcId="{240259B6-DBFB-4919-9DDE-5CAF113EE454}" destId="{AE778A62-DDF5-4A28-AC93-5293E77B3641}" srcOrd="0" destOrd="0" presId="urn:microsoft.com/office/officeart/2005/8/layout/orgChart1"/>
    <dgm:cxn modelId="{F2A29B10-3E45-4BC3-9453-F48F56F2EEDA}" type="presOf" srcId="{30235297-B831-4E18-B3D0-06C366E42845}" destId="{DCA1E5F4-90DF-4E81-A0D7-28A5F3B01880}" srcOrd="0" destOrd="0" presId="urn:microsoft.com/office/officeart/2005/8/layout/orgChart1"/>
    <dgm:cxn modelId="{E5E2F511-961D-474E-AF28-0B8934C90709}" type="presOf" srcId="{D7AF68C1-A051-4FDD-AD7F-5CC5EFCD0C5F}" destId="{8C93B005-2B6E-4682-AB83-A05538D46545}" srcOrd="1" destOrd="0" presId="urn:microsoft.com/office/officeart/2005/8/layout/orgChart1"/>
    <dgm:cxn modelId="{453AEB12-02CC-4017-9BA7-9156E3271BC6}" type="presOf" srcId="{16B24D9E-3B96-47CF-AB63-B7EAE10F94C9}" destId="{1AEA9C5E-E176-4070-92BF-AF000A600440}" srcOrd="1" destOrd="0" presId="urn:microsoft.com/office/officeart/2005/8/layout/orgChart1"/>
    <dgm:cxn modelId="{659CC214-D616-4B0B-87BA-50F1ED263232}" type="presOf" srcId="{CEE74021-399E-4E4C-BA61-9A29AC15D92B}" destId="{D87EB8F4-D2A6-420C-A392-0F2348289EAB}" srcOrd="0" destOrd="0" presId="urn:microsoft.com/office/officeart/2005/8/layout/orgChart1"/>
    <dgm:cxn modelId="{55900E15-A02E-437D-A7AA-E503E3448308}" type="presOf" srcId="{675C4F1C-C396-4C25-A319-AC83AE009AA5}" destId="{E9DF77F9-A7A8-4C25-8840-B0CBC3B54A41}" srcOrd="0" destOrd="0" presId="urn:microsoft.com/office/officeart/2005/8/layout/orgChart1"/>
    <dgm:cxn modelId="{67933A16-7AEC-4852-B1FA-2362B29D29A7}" type="presOf" srcId="{AF6B9632-F743-47ED-9C57-43057DABD278}" destId="{23CCBA72-FE18-4FD3-A65C-DB406EB3BA0C}" srcOrd="0" destOrd="0" presId="urn:microsoft.com/office/officeart/2005/8/layout/orgChart1"/>
    <dgm:cxn modelId="{19A0D618-0E0C-4B27-9AAE-5C58EB5DF60A}" type="presOf" srcId="{078A9EF8-7DC1-4C04-9CD5-6645FB548397}" destId="{F47E7DFE-6025-479F-8924-BD5F0FBB723B}" srcOrd="0" destOrd="0" presId="urn:microsoft.com/office/officeart/2005/8/layout/orgChart1"/>
    <dgm:cxn modelId="{5FEDA419-068F-4C18-B49C-7990A8BC579D}" type="presOf" srcId="{B07BDF62-52A1-4C61-B36C-7E6DA29C4464}" destId="{72041271-086E-4F4E-9BA1-4757A5EBDB5C}" srcOrd="0" destOrd="0" presId="urn:microsoft.com/office/officeart/2005/8/layout/orgChart1"/>
    <dgm:cxn modelId="{AB4A8C1A-9ADA-4E02-B1CE-1CA53569037A}" type="presOf" srcId="{3393CED3-3F25-46DA-9851-DCBC919C8ABB}" destId="{C3614074-BE64-4719-8F4C-2795D39F0663}" srcOrd="0" destOrd="0" presId="urn:microsoft.com/office/officeart/2005/8/layout/orgChart1"/>
    <dgm:cxn modelId="{6D6AC91A-D2D0-4E1E-A6AF-90BBD7F759F9}" srcId="{A6987C49-3D43-42D9-A072-23F8B94A402F}" destId="{01537F03-F3D9-4D1B-AC59-2593EC164C23}" srcOrd="1" destOrd="0" parTransId="{AEC748EA-71A3-4734-A8A3-9B1E03D3A743}" sibTransId="{3CB9475C-C461-4A6D-9D6A-C954FDD68E97}"/>
    <dgm:cxn modelId="{FFB7CE1B-2CCA-45C2-966F-548BAABDEF19}" type="presOf" srcId="{865D5362-C4FA-4F2A-AA5C-076A123F6009}" destId="{FE752E61-95AF-4158-9A59-C0E65CA926C8}" srcOrd="0" destOrd="0" presId="urn:microsoft.com/office/officeart/2005/8/layout/orgChart1"/>
    <dgm:cxn modelId="{CD1A7B1E-6D14-4519-A559-E6F888578769}" type="presOf" srcId="{474E1523-FA71-4651-868C-5B355AB66A8F}" destId="{73337C2E-84A7-45D4-BA2B-2EDA4AC1748C}" srcOrd="0" destOrd="0" presId="urn:microsoft.com/office/officeart/2005/8/layout/orgChart1"/>
    <dgm:cxn modelId="{BEA9E821-6631-4F32-AFEC-0858DACE064D}" type="presOf" srcId="{A2C78E2B-5F78-4DBF-9417-040F124B0960}" destId="{71AE1C3D-E1BE-4B56-ABD5-061FBA1493BC}" srcOrd="0" destOrd="0" presId="urn:microsoft.com/office/officeart/2005/8/layout/orgChart1"/>
    <dgm:cxn modelId="{B6CD9F24-1E73-4DF7-AC31-0D918298FDE8}" type="presOf" srcId="{72F3F161-AC00-4375-A9A2-ED17741A9442}" destId="{8A3670DB-3CE8-4868-9FC4-A1C9C06459E0}" srcOrd="0" destOrd="0" presId="urn:microsoft.com/office/officeart/2005/8/layout/orgChart1"/>
    <dgm:cxn modelId="{59C70F2A-1FF0-405E-9BE5-108645484F83}" srcId="{B2F4B0F2-6F26-4578-AD95-3D8619D80688}" destId="{3D3E6FCA-8AEE-411D-A4E1-ACE6C7D8F9E3}" srcOrd="0" destOrd="0" parTransId="{CE8D6AE1-682B-4652-A5E1-D2A7E3364C0C}" sibTransId="{0D11EBC2-978D-4DAB-B38F-BEAACA46F2A2}"/>
    <dgm:cxn modelId="{E040E82B-868E-42AD-AA4B-E1600EC3A32B}" type="presOf" srcId="{CA6EC252-7BBB-4AB1-8E2E-E92B838C87AC}" destId="{F79599B6-5AA4-419C-A843-B014E267737D}" srcOrd="0" destOrd="0" presId="urn:microsoft.com/office/officeart/2005/8/layout/orgChart1"/>
    <dgm:cxn modelId="{DA2A9F2E-114D-4D3A-96F8-9B2603E6B6FC}" type="presOf" srcId="{DD283DBF-7238-4196-A281-ED2CE3A0B825}" destId="{FD62D8AB-4905-48A5-9900-109453920682}" srcOrd="1" destOrd="0" presId="urn:microsoft.com/office/officeart/2005/8/layout/orgChart1"/>
    <dgm:cxn modelId="{4F29962F-4433-4071-88BD-5313811C4786}" type="presOf" srcId="{14CB117C-5D8D-47FE-AD95-449999D2727A}" destId="{B6534123-CA5E-40E6-8B0B-672F315DD99A}" srcOrd="1" destOrd="0" presId="urn:microsoft.com/office/officeart/2005/8/layout/orgChart1"/>
    <dgm:cxn modelId="{740FD935-3D43-4AA4-BFEB-850F41BA736B}" type="presOf" srcId="{A6987C49-3D43-42D9-A072-23F8B94A402F}" destId="{9717F0D1-3146-4E87-A2D2-9ED039501628}" srcOrd="0" destOrd="0" presId="urn:microsoft.com/office/officeart/2005/8/layout/orgChart1"/>
    <dgm:cxn modelId="{65D5ED36-D739-4B4B-B1C2-F343CCA9D456}" type="presOf" srcId="{2E3F007D-E604-456A-BFA9-0F1C1408CFF8}" destId="{70094910-1505-4F8D-8C4E-07B41E2A6D4F}" srcOrd="1" destOrd="0" presId="urn:microsoft.com/office/officeart/2005/8/layout/orgChart1"/>
    <dgm:cxn modelId="{9580503A-A77D-42E3-8384-49E0C93D1308}" type="presOf" srcId="{0CBE7315-D4C8-4475-9163-FD569F3B9D7F}" destId="{22E5391B-784F-4143-B6B3-25B2FC68E290}" srcOrd="0" destOrd="0" presId="urn:microsoft.com/office/officeart/2005/8/layout/orgChart1"/>
    <dgm:cxn modelId="{7BFF733A-1567-4A8D-AE97-C4194B2A1F9F}" srcId="{DD283DBF-7238-4196-A281-ED2CE3A0B825}" destId="{1AA9336A-8F84-4E05-B5DA-FC298999BD02}" srcOrd="0" destOrd="0" parTransId="{A70C1F43-52FE-4363-8A29-E38B9E801940}" sibTransId="{25D285C3-27E4-4879-B208-51538971B042}"/>
    <dgm:cxn modelId="{3D4AF63A-6CD7-41D7-BA93-B5B192D5C676}" srcId="{A6987C49-3D43-42D9-A072-23F8B94A402F}" destId="{97AEABBD-DC29-4F6C-8F5B-E9D45FAAC1B9}" srcOrd="0" destOrd="0" parTransId="{72F3F161-AC00-4375-A9A2-ED17741A9442}" sibTransId="{1FF38391-3A7B-4FCA-A9E1-EB21313D5AE3}"/>
    <dgm:cxn modelId="{92F41C3B-F5B6-44D2-9158-1A4AFB19964E}" srcId="{E95B3E6E-F4B6-4A9A-ACC6-03B477B2366A}" destId="{14CB117C-5D8D-47FE-AD95-449999D2727A}" srcOrd="0" destOrd="0" parTransId="{5FC77B26-0ADB-4E54-8BC0-333F96712607}" sibTransId="{E56DDED0-A072-4973-A68A-C7FAA2D58B43}"/>
    <dgm:cxn modelId="{22D66F3B-5E9F-4783-A75A-DDE90AFC664A}" type="presOf" srcId="{5CF5E847-3D4A-4422-9636-3A118E07766D}" destId="{4EAC9CA8-B42C-4FF0-8229-812721E7DA3E}" srcOrd="1" destOrd="0" presId="urn:microsoft.com/office/officeart/2005/8/layout/orgChart1"/>
    <dgm:cxn modelId="{D36E1D3D-3AA3-4654-A0BA-AEE656524FFE}" type="presOf" srcId="{8C9DE4D2-EFEE-46A7-BC53-8D203C90ACF8}" destId="{E563C1B3-C7EE-4AD2-9F4B-603C2E17D74F}" srcOrd="0" destOrd="0" presId="urn:microsoft.com/office/officeart/2005/8/layout/orgChart1"/>
    <dgm:cxn modelId="{02C1C33F-C0B3-4D07-BD0A-71E3BEB17121}" type="presOf" srcId="{3D3E6FCA-8AEE-411D-A4E1-ACE6C7D8F9E3}" destId="{CC54ACDD-C69B-41B0-8270-9B61DB409DE6}" srcOrd="1" destOrd="0" presId="urn:microsoft.com/office/officeart/2005/8/layout/orgChart1"/>
    <dgm:cxn modelId="{5A2ACC40-9D48-4028-A8E1-7AB076CB82DB}" type="presOf" srcId="{914CE761-5665-4E8B-A42C-980CA1452463}" destId="{0EC0C316-9124-498C-8D07-5534CAC3828F}" srcOrd="0" destOrd="0" presId="urn:microsoft.com/office/officeart/2005/8/layout/orgChart1"/>
    <dgm:cxn modelId="{A59F835B-55B8-4106-A112-C79168C2BEFA}" type="presOf" srcId="{0942F559-9E1E-412A-90DE-E72F4AA612A3}" destId="{D6D5100B-E9EA-4C6D-B08C-2F1A1B0007AB}" srcOrd="0" destOrd="0" presId="urn:microsoft.com/office/officeart/2005/8/layout/orgChart1"/>
    <dgm:cxn modelId="{DEF5815E-DCA4-4299-B0C4-5AB0FD076407}" srcId="{D7AF68C1-A051-4FDD-AD7F-5CC5EFCD0C5F}" destId="{5F7B9B9A-A4F4-450A-B791-4E41EC3C420B}" srcOrd="1" destOrd="0" parTransId="{03B1EFF5-4820-42E4-BF8E-E691A3DA3749}" sibTransId="{13919C24-17D8-4C2C-B717-B093354B6698}"/>
    <dgm:cxn modelId="{F39E175F-7933-413A-8B6D-B99F1E90BCFC}" type="presOf" srcId="{97AEABBD-DC29-4F6C-8F5B-E9D45FAAC1B9}" destId="{71B461F5-9AF1-4694-AEC2-66ADEDEA8545}" srcOrd="1" destOrd="0" presId="urn:microsoft.com/office/officeart/2005/8/layout/orgChart1"/>
    <dgm:cxn modelId="{1D2EB95F-EA08-4C55-9900-2339706DA9D5}" type="presOf" srcId="{03B1EFF5-4820-42E4-BF8E-E691A3DA3749}" destId="{31F31732-87E0-4733-AB71-1537200BE92E}" srcOrd="0" destOrd="0" presId="urn:microsoft.com/office/officeart/2005/8/layout/orgChart1"/>
    <dgm:cxn modelId="{14135C42-ECAC-41FA-B18C-E23765BCB243}" type="presOf" srcId="{A962B823-1F6E-48B3-81D8-4786B054E895}" destId="{DF491AA7-2609-4004-9172-94358970DEFA}" srcOrd="0" destOrd="0" presId="urn:microsoft.com/office/officeart/2005/8/layout/orgChart1"/>
    <dgm:cxn modelId="{572F6444-1B03-44BB-B283-F2AC6D8AA96A}" type="presOf" srcId="{B857C1A6-326F-4F8C-8248-EF5B96F10141}" destId="{5FE29621-C083-4554-AC03-9C340B68B2A8}" srcOrd="1" destOrd="0" presId="urn:microsoft.com/office/officeart/2005/8/layout/orgChart1"/>
    <dgm:cxn modelId="{77FB1B45-1735-488A-A8BC-4E8BA8B0200D}" srcId="{3D3E6FCA-8AEE-411D-A4E1-ACE6C7D8F9E3}" destId="{5DD5215F-282A-4DBC-8CFA-B92466F64176}" srcOrd="1" destOrd="0" parTransId="{03AB5D06-18E3-407C-986C-0CAFC72E1B8C}" sibTransId="{F71961DD-550F-4455-9A75-7BEA91778B89}"/>
    <dgm:cxn modelId="{927FA047-A90B-42AA-866E-7089BF66EE50}" srcId="{28D4303A-1160-4269-9F32-C562151D69AB}" destId="{B07BDF62-52A1-4C61-B36C-7E6DA29C4464}" srcOrd="1" destOrd="0" parTransId="{32ADFE88-65B1-4796-AD52-0DDDEA14F1FE}" sibTransId="{DC83873D-958D-4F46-A45B-EAF7937825AE}"/>
    <dgm:cxn modelId="{8A9FB467-C531-42CE-AAF5-13085A9D24EC}" type="presOf" srcId="{B857C1A6-326F-4F8C-8248-EF5B96F10141}" destId="{B21A6AC8-FFF2-425C-AC5E-CA7D615973BB}" srcOrd="0" destOrd="0" presId="urn:microsoft.com/office/officeart/2005/8/layout/orgChart1"/>
    <dgm:cxn modelId="{A049DE47-A524-4B72-93CF-078AC36D399D}" srcId="{B07BDF62-52A1-4C61-B36C-7E6DA29C4464}" destId="{E997091C-0851-4FC7-988A-9300DEEC715B}" srcOrd="1" destOrd="0" parTransId="{0E206134-7479-474E-96DD-1EC451F779C9}" sibTransId="{42652B16-35E3-4D4D-B2BC-3FC394095BEF}"/>
    <dgm:cxn modelId="{17725248-DDE8-40E8-B58B-D372A7094278}" type="presOf" srcId="{5F7B9B9A-A4F4-450A-B791-4E41EC3C420B}" destId="{128880AB-A96F-4B96-A7EB-40CF1335E0F4}" srcOrd="1" destOrd="0" presId="urn:microsoft.com/office/officeart/2005/8/layout/orgChart1"/>
    <dgm:cxn modelId="{D62BD048-3F13-49D1-A513-A7ECD0B60F9A}" type="presOf" srcId="{6722DE6D-A4F9-48BE-A36B-8AE76FC8E0DC}" destId="{AC6F3EE0-ECEB-4902-A1BA-0E280E64D26A}" srcOrd="0" destOrd="0" presId="urn:microsoft.com/office/officeart/2005/8/layout/orgChart1"/>
    <dgm:cxn modelId="{CC99654A-072E-493F-B296-34AC1C887643}" srcId="{28D4303A-1160-4269-9F32-C562151D69AB}" destId="{34EFF2C1-D24A-4A68-BA15-9F9436464740}" srcOrd="3" destOrd="0" parTransId="{118DB96C-A361-4AE2-A784-B73BD97C64F1}" sibTransId="{6705BE10-459A-487C-ADCF-D848063CCA35}"/>
    <dgm:cxn modelId="{FCE3986A-A1AB-4C46-9F8B-00108BC6F5BC}" type="presOf" srcId="{5D3ACED8-760F-4869-AD3E-69AC72742C53}" destId="{D5CD53A4-F7BE-464C-AC03-488250BE654E}" srcOrd="0" destOrd="0" presId="urn:microsoft.com/office/officeart/2005/8/layout/orgChart1"/>
    <dgm:cxn modelId="{E92CF04B-8F2B-43A1-99B5-BF91925D56B5}" type="presOf" srcId="{2EB1F0B3-14EE-4818-9AF9-A40D705ED5F2}" destId="{8BFCFC47-56C4-415E-8026-CC4EC0F7A329}" srcOrd="0" destOrd="0" presId="urn:microsoft.com/office/officeart/2005/8/layout/orgChart1"/>
    <dgm:cxn modelId="{54E3366C-6BF2-44B0-BFD7-A87FC8072C3D}" type="presOf" srcId="{F9D4094C-89B1-4093-B9AB-53BDFF585FF3}" destId="{DF1A49CA-C4C6-4CC3-BD0A-E3EE3F60F4B9}" srcOrd="0" destOrd="0" presId="urn:microsoft.com/office/officeart/2005/8/layout/orgChart1"/>
    <dgm:cxn modelId="{A039E46C-4F2D-45FA-8238-9271D759EFB7}" srcId="{5DD5215F-282A-4DBC-8CFA-B92466F64176}" destId="{40BD90D1-3943-4EB3-906D-84CDCE6C80CD}" srcOrd="0" destOrd="0" parTransId="{675C4F1C-C396-4C25-A319-AC83AE009AA5}" sibTransId="{D8ABC79C-4223-493A-AF2E-691F1437B264}"/>
    <dgm:cxn modelId="{95FEFE6C-B39E-4160-A9C4-C287D38457AD}" type="presOf" srcId="{C49A89BA-FEBB-4221-B546-3FCF4E260CEE}" destId="{5A053106-4DC6-4069-98DF-7CCE0F31AF65}" srcOrd="0" destOrd="0" presId="urn:microsoft.com/office/officeart/2005/8/layout/orgChart1"/>
    <dgm:cxn modelId="{6D6B406D-D223-4E2D-8E04-0F759A96BE97}" type="presOf" srcId="{3989EAB0-CD04-49F3-A172-4CE0E3497E5B}" destId="{D5B4410B-E7FA-4880-92E6-938163BF4B17}" srcOrd="0" destOrd="0" presId="urn:microsoft.com/office/officeart/2005/8/layout/orgChart1"/>
    <dgm:cxn modelId="{EA1B436F-FEF1-48C1-9393-87E0B8D4F46E}" type="presOf" srcId="{1AA9336A-8F84-4E05-B5DA-FC298999BD02}" destId="{22C5D4E4-B183-4908-A417-8AFC2ABB6675}" srcOrd="0" destOrd="0" presId="urn:microsoft.com/office/officeart/2005/8/layout/orgChart1"/>
    <dgm:cxn modelId="{5783784F-A463-4D28-BBF3-4BC48AE0A953}" type="presOf" srcId="{7164FFB0-612A-4C9C-85D5-FA047A1EF429}" destId="{232BC1A4-5D42-4608-9C98-C1F86B699B19}" srcOrd="0" destOrd="0" presId="urn:microsoft.com/office/officeart/2005/8/layout/orgChart1"/>
    <dgm:cxn modelId="{C7750770-28F6-4728-B3E2-FC067A9EC553}" type="presOf" srcId="{AEC748EA-71A3-4734-A8A3-9B1E03D3A743}" destId="{6BAE05D9-6A41-4091-95E8-68A33DF82B14}" srcOrd="0" destOrd="0" presId="urn:microsoft.com/office/officeart/2005/8/layout/orgChart1"/>
    <dgm:cxn modelId="{EF7B2950-7D6C-4BC5-BFA2-AFC6C70014B2}" srcId="{D7AF68C1-A051-4FDD-AD7F-5CC5EFCD0C5F}" destId="{2EB1F0B3-14EE-4818-9AF9-A40D705ED5F2}" srcOrd="0" destOrd="0" parTransId="{0EDE459A-66FC-4014-A666-96497C7A4E8A}" sibTransId="{DF539FB6-9A51-4367-9295-29B74F06BE25}"/>
    <dgm:cxn modelId="{C461C772-A877-4AEB-A6E6-3C65A1DFF3DA}" type="presOf" srcId="{D7AF68C1-A051-4FDD-AD7F-5CC5EFCD0C5F}" destId="{CAA2CAD7-F6F3-4272-8434-87A293491845}" srcOrd="0" destOrd="0" presId="urn:microsoft.com/office/officeart/2005/8/layout/orgChart1"/>
    <dgm:cxn modelId="{AD010353-2B63-4595-B077-01DED801AFB6}" type="presOf" srcId="{423DA2F3-8E29-4E37-B519-E45E3F027535}" destId="{35230603-A411-4B6C-B4C9-3745E89C0DDE}" srcOrd="0" destOrd="0" presId="urn:microsoft.com/office/officeart/2005/8/layout/orgChart1"/>
    <dgm:cxn modelId="{AC870A73-ED92-4903-AEAF-9EDC77BE053F}" srcId="{7164FFB0-612A-4C9C-85D5-FA047A1EF429}" destId="{5CF5E847-3D4A-4422-9636-3A118E07766D}" srcOrd="1" destOrd="0" parTransId="{6722DE6D-A4F9-48BE-A36B-8AE76FC8E0DC}" sibTransId="{3D14D67F-473B-4780-9338-D8EE82C400C0}"/>
    <dgm:cxn modelId="{2BAA2A74-099D-4428-B0AC-8D24A7FE40F2}" srcId="{3393CED3-3F25-46DA-9851-DCBC919C8ABB}" destId="{775415AE-F9F6-4E93-B43E-75133F887C0A}" srcOrd="1" destOrd="0" parTransId="{078A9EF8-7DC1-4C04-9CD5-6645FB548397}" sibTransId="{558EE6C3-BD92-451E-9A2C-44E0D86A520C}"/>
    <dgm:cxn modelId="{13224955-2242-4F93-A3D3-10E2DB4F1676}" srcId="{DD283DBF-7238-4196-A281-ED2CE3A0B825}" destId="{C49A89BA-FEBB-4221-B546-3FCF4E260CEE}" srcOrd="1" destOrd="0" parTransId="{F06EC88D-9AEE-4503-BAE4-FF30A832FD7D}" sibTransId="{0EDBC54D-4266-4B6B-A840-378238CB1614}"/>
    <dgm:cxn modelId="{E5F7AA78-CB84-4D31-B562-180120224DAB}" type="presOf" srcId="{9B73C77F-40D8-4491-984B-E9D06DD1BC86}" destId="{3ACE5927-24F9-47B6-A431-4794C2FDD9C9}" srcOrd="0" destOrd="0" presId="urn:microsoft.com/office/officeart/2005/8/layout/orgChart1"/>
    <dgm:cxn modelId="{787FD67A-F436-4C7A-893C-2772AF73C29F}" type="presOf" srcId="{03AB5D06-18E3-407C-986C-0CAFC72E1B8C}" destId="{58A7D03D-DE21-4D2A-AB70-798F7F5CC173}" srcOrd="0" destOrd="0" presId="urn:microsoft.com/office/officeart/2005/8/layout/orgChart1"/>
    <dgm:cxn modelId="{0DB1D65A-FD0D-4E34-A563-210B3D3E3DD2}" type="presOf" srcId="{5965E9D4-33CA-4441-B062-D12F26934982}" destId="{EF20A190-C364-41AF-9FFA-F5E6F4444129}" srcOrd="1" destOrd="0" presId="urn:microsoft.com/office/officeart/2005/8/layout/orgChart1"/>
    <dgm:cxn modelId="{0114947C-D123-4942-AC3E-FB1ED86D945E}" type="presOf" srcId="{46948CF3-05E0-42E2-A61A-CBFEED5B9BF3}" destId="{DFBB2094-69A1-4A52-A92D-360B1A07D1A3}" srcOrd="0" destOrd="0" presId="urn:microsoft.com/office/officeart/2005/8/layout/orgChart1"/>
    <dgm:cxn modelId="{34CAF17F-641A-40A1-96AD-4F49B8C699A0}" type="presOf" srcId="{F06EC88D-9AEE-4503-BAE4-FF30A832FD7D}" destId="{779DDC95-C78F-47F2-827D-246A24C3D463}" srcOrd="0" destOrd="0" presId="urn:microsoft.com/office/officeart/2005/8/layout/orgChart1"/>
    <dgm:cxn modelId="{599A5780-5B30-4969-B553-282D2C6D5C5C}" type="presOf" srcId="{E997091C-0851-4FC7-988A-9300DEEC715B}" destId="{5F9820CE-0CBC-43AF-A010-B153AB19C692}" srcOrd="1" destOrd="0" presId="urn:microsoft.com/office/officeart/2005/8/layout/orgChart1"/>
    <dgm:cxn modelId="{B1FAD981-4E2C-4893-B4F5-91514B45CCFB}" type="presOf" srcId="{CA6EC252-7BBB-4AB1-8E2E-E92B838C87AC}" destId="{92ECA936-0850-4F06-86B0-00C66D9F7859}" srcOrd="1" destOrd="0" presId="urn:microsoft.com/office/officeart/2005/8/layout/orgChart1"/>
    <dgm:cxn modelId="{342EB682-F49A-45F9-A849-6DB036DA3F3A}" type="presOf" srcId="{40BD90D1-3943-4EB3-906D-84CDCE6C80CD}" destId="{F3B428E0-27CC-4A79-B349-9073C91458E1}" srcOrd="1" destOrd="0" presId="urn:microsoft.com/office/officeart/2005/8/layout/orgChart1"/>
    <dgm:cxn modelId="{90B1AB8B-118B-4BA2-9CF3-F5019F99CBE1}" srcId="{5DD5215F-282A-4DBC-8CFA-B92466F64176}" destId="{46948CF3-05E0-42E2-A61A-CBFEED5B9BF3}" srcOrd="1" destOrd="0" parTransId="{EBC982DF-151E-4344-9CF7-5A8CAAE23D03}" sibTransId="{5999E493-6D58-4F51-8A7C-8B58F4D69AA8}"/>
    <dgm:cxn modelId="{9A4C2A8D-B0E7-401D-82F6-FE38AE0A1A80}" srcId="{5DD5215F-282A-4DBC-8CFA-B92466F64176}" destId="{7164FFB0-612A-4C9C-85D5-FA047A1EF429}" srcOrd="4" destOrd="0" parTransId="{0942F559-9E1E-412A-90DE-E72F4AA612A3}" sibTransId="{B8611C63-EEAC-4F2F-84FB-1AC4FC2BB046}"/>
    <dgm:cxn modelId="{A4852891-8BD5-43C5-B59C-73583860D9AD}" srcId="{7164FFB0-612A-4C9C-85D5-FA047A1EF429}" destId="{865D5362-C4FA-4F2A-AA5C-076A123F6009}" srcOrd="0" destOrd="0" parTransId="{8C9DE4D2-EFEE-46A7-BC53-8D203C90ACF8}" sibTransId="{391EB5EE-91B3-441C-8DC5-48641DD49188}"/>
    <dgm:cxn modelId="{64DFA191-D1E6-4A76-8DCA-98CAD2210AEC}" type="presOf" srcId="{01537F03-F3D9-4D1B-AC59-2593EC164C23}" destId="{1507248B-4C77-4B46-962C-0E5912097852}" srcOrd="0" destOrd="0" presId="urn:microsoft.com/office/officeart/2005/8/layout/orgChart1"/>
    <dgm:cxn modelId="{EB73D291-915A-46CE-B4D1-4B4B2A25A947}" type="presOf" srcId="{3393CED3-3F25-46DA-9851-DCBC919C8ABB}" destId="{D3BCF7EC-9E3C-4DBE-A030-2C55281B23F5}" srcOrd="1" destOrd="0" presId="urn:microsoft.com/office/officeart/2005/8/layout/orgChart1"/>
    <dgm:cxn modelId="{BEEA8993-6043-4303-8D79-98E147D6309A}" type="presOf" srcId="{28D4303A-1160-4269-9F32-C562151D69AB}" destId="{DB9AF2F1-0156-461B-A9CD-3DD9944DDADF}" srcOrd="1" destOrd="0" presId="urn:microsoft.com/office/officeart/2005/8/layout/orgChart1"/>
    <dgm:cxn modelId="{E3098294-D411-481B-8907-0EFEF525F32C}" type="presOf" srcId="{E997091C-0851-4FC7-988A-9300DEEC715B}" destId="{D00CD897-9005-44A3-A210-E3BEA1543754}" srcOrd="0" destOrd="0" presId="urn:microsoft.com/office/officeart/2005/8/layout/orgChart1"/>
    <dgm:cxn modelId="{2A007796-2CF2-42A3-9436-2663AE019223}" srcId="{B07BDF62-52A1-4C61-B36C-7E6DA29C4464}" destId="{CEE74021-399E-4E4C-BA61-9A29AC15D92B}" srcOrd="0" destOrd="0" parTransId="{1AD0514A-44FF-4115-9BBD-E3ABDA0CDA03}" sibTransId="{3E3725D0-21E1-411A-97EF-29C0AC2E4219}"/>
    <dgm:cxn modelId="{019CC398-4388-4882-8AFF-5F071C9002D2}" type="presOf" srcId="{A6987C49-3D43-42D9-A072-23F8B94A402F}" destId="{15D53CAC-FC8F-4852-ADF3-FC10F93F5803}" srcOrd="1" destOrd="0" presId="urn:microsoft.com/office/officeart/2005/8/layout/orgChart1"/>
    <dgm:cxn modelId="{F81C099B-E864-443A-9443-E4F3A3D84784}" type="presOf" srcId="{B07BDF62-52A1-4C61-B36C-7E6DA29C4464}" destId="{B76160C6-C0BC-45C7-BBC6-FCEE1C384201}" srcOrd="1" destOrd="0" presId="urn:microsoft.com/office/officeart/2005/8/layout/orgChart1"/>
    <dgm:cxn modelId="{3C94489B-704A-4FD1-B3D5-DE47380A8EDA}" type="presOf" srcId="{8B601E00-D559-418A-AEB4-69B318B8B6B1}" destId="{F4B1F69A-56D4-474E-8F40-ABA6F6E62EA1}" srcOrd="0" destOrd="0" presId="urn:microsoft.com/office/officeart/2005/8/layout/orgChart1"/>
    <dgm:cxn modelId="{8FF7E39C-B64B-4B50-B370-DB3476901CD6}" srcId="{3D3E6FCA-8AEE-411D-A4E1-ACE6C7D8F9E3}" destId="{28D4303A-1160-4269-9F32-C562151D69AB}" srcOrd="0" destOrd="0" parTransId="{018AC4CD-BFA6-4B7D-895B-C67B47569663}" sibTransId="{6EAF074C-6402-430A-9A5F-25218A7F3F3B}"/>
    <dgm:cxn modelId="{55DAE59E-F636-4EEC-8440-4DD6634153EB}" type="presOf" srcId="{3D3E6FCA-8AEE-411D-A4E1-ACE6C7D8F9E3}" destId="{6302EC25-0FA3-4522-B92F-9D3204F0624D}" srcOrd="0" destOrd="0" presId="urn:microsoft.com/office/officeart/2005/8/layout/orgChart1"/>
    <dgm:cxn modelId="{A9EA1E9F-68BD-47F5-A936-0376EDE41F07}" type="presOf" srcId="{EBC982DF-151E-4344-9CF7-5A8CAAE23D03}" destId="{9E0AE47D-26DC-4B27-AAF0-F66555219251}" srcOrd="0" destOrd="0" presId="urn:microsoft.com/office/officeart/2005/8/layout/orgChart1"/>
    <dgm:cxn modelId="{8DA8AB9F-B3D0-427B-B91C-948278427D91}" type="presOf" srcId="{6C254CC0-842F-4926-BB2C-76EFCE2790A3}" destId="{9E36C3EA-D343-48A9-BED7-585AFBFB178B}" srcOrd="0" destOrd="0" presId="urn:microsoft.com/office/officeart/2005/8/layout/orgChart1"/>
    <dgm:cxn modelId="{0E9DF49F-5644-4E89-B439-F79D0302F034}" type="presOf" srcId="{2EB1F0B3-14EE-4818-9AF9-A40D705ED5F2}" destId="{B209973E-5613-4E4A-8599-D51EEF644DA9}" srcOrd="1" destOrd="0" presId="urn:microsoft.com/office/officeart/2005/8/layout/orgChart1"/>
    <dgm:cxn modelId="{F6F2DFA0-CEA6-4377-AB5D-C3239D154B07}" type="presOf" srcId="{6C254CC0-842F-4926-BB2C-76EFCE2790A3}" destId="{B55A76DA-6E35-44E0-8CC6-A49B0025AC0C}" srcOrd="1" destOrd="0" presId="urn:microsoft.com/office/officeart/2005/8/layout/orgChart1"/>
    <dgm:cxn modelId="{100D41A3-C380-4BA7-B1F6-8C312A5ED8F4}" type="presOf" srcId="{372B1EA8-094C-467E-A85E-8054D27A9E9B}" destId="{2FFC276A-0E14-472D-A393-466F670FFD91}" srcOrd="0" destOrd="0" presId="urn:microsoft.com/office/officeart/2005/8/layout/orgChart1"/>
    <dgm:cxn modelId="{9B5B1BA7-880E-4384-8D98-494B7B1508D6}" type="presOf" srcId="{E95B3E6E-F4B6-4A9A-ACC6-03B477B2366A}" destId="{D1635F23-6BA6-420F-B347-F339D4FCB37A}" srcOrd="1" destOrd="0" presId="urn:microsoft.com/office/officeart/2005/8/layout/orgChart1"/>
    <dgm:cxn modelId="{107709AA-C663-4C72-A7A4-F16320D92D64}" type="presOf" srcId="{1AD0514A-44FF-4115-9BBD-E3ABDA0CDA03}" destId="{C79509A8-C35F-46AB-A074-7B8DEE5D237D}" srcOrd="0" destOrd="0" presId="urn:microsoft.com/office/officeart/2005/8/layout/orgChart1"/>
    <dgm:cxn modelId="{D9243CAA-7E30-4779-9A09-EF42C61F091F}" srcId="{5DD5215F-282A-4DBC-8CFA-B92466F64176}" destId="{5082563B-6E32-431B-B101-7F7DC0EA5AEC}" srcOrd="6" destOrd="0" parTransId="{9B73C77F-40D8-4491-984B-E9D06DD1BC86}" sibTransId="{B85B20CC-65AE-408B-8805-8E70E90805E6}"/>
    <dgm:cxn modelId="{142238AD-1575-4F1E-8C9D-1DA018A011F9}" type="presOf" srcId="{A70C1F43-52FE-4363-8A29-E38B9E801940}" destId="{485591B9-5708-47A2-BAA5-824FF6E2DD2F}" srcOrd="0" destOrd="0" presId="urn:microsoft.com/office/officeart/2005/8/layout/orgChart1"/>
    <dgm:cxn modelId="{715A68AD-4613-45D1-A1FA-F8A1F50B1398}" srcId="{5DD5215F-282A-4DBC-8CFA-B92466F64176}" destId="{DD283DBF-7238-4196-A281-ED2CE3A0B825}" srcOrd="2" destOrd="0" parTransId="{30235297-B831-4E18-B3D0-06C366E42845}" sibTransId="{794B10F7-A36C-40C0-95EE-6B9A85766A67}"/>
    <dgm:cxn modelId="{90110FAF-676E-4E16-B1FC-B98957141B25}" type="presOf" srcId="{E95B3E6E-F4B6-4A9A-ACC6-03B477B2366A}" destId="{5B5A2CFE-D8A2-4D10-A223-7C772AA3761E}" srcOrd="0" destOrd="0" presId="urn:microsoft.com/office/officeart/2005/8/layout/orgChart1"/>
    <dgm:cxn modelId="{D776BEAF-41A0-4C5D-85B3-CADCD5FA04CD}" type="presOf" srcId="{5CF5E847-3D4A-4422-9636-3A118E07766D}" destId="{91098537-C4A3-489F-9CB3-D301620B7E77}" srcOrd="0" destOrd="0" presId="urn:microsoft.com/office/officeart/2005/8/layout/orgChart1"/>
    <dgm:cxn modelId="{E29C96B1-138C-459B-9E78-17393E7106AA}" srcId="{E95B3E6E-F4B6-4A9A-ACC6-03B477B2366A}" destId="{5965E9D4-33CA-4441-B062-D12F26934982}" srcOrd="1" destOrd="0" parTransId="{3989EAB0-CD04-49F3-A172-4CE0E3497E5B}" sibTransId="{49BEF1FF-0364-4D5A-AC7B-2652444F6F6D}"/>
    <dgm:cxn modelId="{828858B2-573B-4D9F-8784-30B8A45FAA46}" srcId="{40BD90D1-3943-4EB3-906D-84CDCE6C80CD}" destId="{E95B3E6E-F4B6-4A9A-ACC6-03B477B2366A}" srcOrd="0" destOrd="0" parTransId="{E2404425-DF5A-4900-AC6B-AD69ABF082BB}" sibTransId="{E684EC3F-5288-4465-B6D3-2DE133715D63}"/>
    <dgm:cxn modelId="{5CBAA2B4-6001-46E9-A68C-FDF575CB0BDA}" srcId="{5082563B-6E32-431B-B101-7F7DC0EA5AEC}" destId="{423DA2F3-8E29-4E37-B519-E45E3F027535}" srcOrd="0" destOrd="0" parTransId="{914CE761-5665-4E8B-A42C-980CA1452463}" sibTransId="{84E4EF3F-DE44-4631-A001-F73E3C96C5DB}"/>
    <dgm:cxn modelId="{C00428B6-6AF4-4EC1-9B38-ADD4E5362780}" type="presOf" srcId="{16E11150-6742-402A-BAB5-092FF2FEFC20}" destId="{11399B0C-D207-4924-A800-4DD8025D920F}" srcOrd="1" destOrd="0" presId="urn:microsoft.com/office/officeart/2005/8/layout/orgChart1"/>
    <dgm:cxn modelId="{7B8341B6-8267-4F29-84A3-5EEEF3A28D83}" type="presOf" srcId="{5DD5215F-282A-4DBC-8CFA-B92466F64176}" destId="{8394D798-86E8-4CDE-9B60-547676A9B319}" srcOrd="1" destOrd="0" presId="urn:microsoft.com/office/officeart/2005/8/layout/orgChart1"/>
    <dgm:cxn modelId="{79183BB7-0478-40A3-9199-E6573B037296}" type="presOf" srcId="{E2404425-DF5A-4900-AC6B-AD69ABF082BB}" destId="{CE57E79B-91A1-45D9-9054-4AA806126F70}" srcOrd="0" destOrd="0" presId="urn:microsoft.com/office/officeart/2005/8/layout/orgChart1"/>
    <dgm:cxn modelId="{01256ABD-A83F-441F-9960-5FF1D9639562}" srcId="{46948CF3-05E0-42E2-A61A-CBFEED5B9BF3}" destId="{AF6B9632-F743-47ED-9C57-43057DABD278}" srcOrd="0" destOrd="0" parTransId="{E3984623-EF8F-45C7-A80A-238E6B9BC61B}" sibTransId="{06ADA712-0D93-4082-BBEE-3FE501F9A3E3}"/>
    <dgm:cxn modelId="{2F0B9BBE-7241-4AC1-94AE-3C02ED8D6CCB}" srcId="{2E3F007D-E604-456A-BFA9-0F1C1408CFF8}" destId="{8EC5C32E-DC49-4E7C-9CD4-D84AE8625971}" srcOrd="0" destOrd="0" parTransId="{474E1523-FA71-4651-868C-5B355AB66A8F}" sibTransId="{4371FFA7-97DA-438A-A02A-1CE58549A3E2}"/>
    <dgm:cxn modelId="{FEFD39C0-3B9B-4B4D-857D-F42E3B6B7DC1}" type="presOf" srcId="{F5CC9385-3F68-4461-A3D4-D990CBA25D9C}" destId="{494C062B-A136-488A-92E0-72A9B999A4C7}" srcOrd="0" destOrd="0" presId="urn:microsoft.com/office/officeart/2005/8/layout/orgChart1"/>
    <dgm:cxn modelId="{1C9EECC4-EE4B-4830-AFDB-3EBA4C0F069D}" type="presOf" srcId="{775415AE-F9F6-4E93-B43E-75133F887C0A}" destId="{99227BDC-C259-45D0-A460-2210C1707885}" srcOrd="0" destOrd="0" presId="urn:microsoft.com/office/officeart/2005/8/layout/orgChart1"/>
    <dgm:cxn modelId="{B56625C5-F3DE-415F-8C78-CAF609A9D12B}" type="presOf" srcId="{CBEBEAC0-41EA-4E80-99AC-73D95F03DB44}" destId="{A5696A52-CE52-412C-832C-92CA89BF4F76}" srcOrd="1" destOrd="0" presId="urn:microsoft.com/office/officeart/2005/8/layout/orgChart1"/>
    <dgm:cxn modelId="{2713F3C5-7E0C-4FE9-AC88-9511BF4DB42A}" type="presOf" srcId="{34EFF2C1-D24A-4A68-BA15-9F9436464740}" destId="{32C9AB5B-10B9-4F44-9859-626B9D531E18}" srcOrd="0" destOrd="0" presId="urn:microsoft.com/office/officeart/2005/8/layout/orgChart1"/>
    <dgm:cxn modelId="{A8EC5BC6-007E-43BB-BAC7-CAFF5D80AF50}" srcId="{40BD90D1-3943-4EB3-906D-84CDCE6C80CD}" destId="{2E3F007D-E604-456A-BFA9-0F1C1408CFF8}" srcOrd="1" destOrd="0" parTransId="{AB325E58-1A60-4F10-8E80-262F09BC46C9}" sibTransId="{984992FE-94E8-45B5-8D4F-AEE882FC7EAB}"/>
    <dgm:cxn modelId="{6FDEF9C6-5347-40D8-885B-72DFCF1034DB}" type="presOf" srcId="{0EDE459A-66FC-4014-A666-96497C7A4E8A}" destId="{D5D8680C-1E5D-4829-80FC-4C5F482CA7B4}" srcOrd="0" destOrd="0" presId="urn:microsoft.com/office/officeart/2005/8/layout/orgChart1"/>
    <dgm:cxn modelId="{1BB6FBC8-83D4-4B21-8336-9E5171C4DB69}" type="presOf" srcId="{E3984623-EF8F-45C7-A80A-238E6B9BC61B}" destId="{FD53E89B-641C-4DE1-BCAA-B1BE6DE402AA}" srcOrd="0" destOrd="0" presId="urn:microsoft.com/office/officeart/2005/8/layout/orgChart1"/>
    <dgm:cxn modelId="{36AB8DCC-7ABF-461D-A8CF-29D15ABD271C}" type="presOf" srcId="{DD96F167-5C9D-4A08-9E07-9744C5377838}" destId="{32E150E0-EA9D-4225-9AF4-BA6A76BA4AC2}" srcOrd="0" destOrd="0" presId="urn:microsoft.com/office/officeart/2005/8/layout/orgChart1"/>
    <dgm:cxn modelId="{26F3DED0-8580-4ADA-945A-1302BD26E298}" srcId="{E95B3E6E-F4B6-4A9A-ACC6-03B477B2366A}" destId="{6C254CC0-842F-4926-BB2C-76EFCE2790A3}" srcOrd="2" destOrd="0" parTransId="{A2C78E2B-5F78-4DBF-9417-040F124B0960}" sibTransId="{3BFE953F-51C5-483B-B117-CE93D3F23636}"/>
    <dgm:cxn modelId="{91105BD1-F1AA-4145-A707-62131350E4C9}" type="presOf" srcId="{40BD90D1-3943-4EB3-906D-84CDCE6C80CD}" destId="{B18747D8-A8AC-417D-B464-BDA8C868E1C1}" srcOrd="0" destOrd="0" presId="urn:microsoft.com/office/officeart/2005/8/layout/orgChart1"/>
    <dgm:cxn modelId="{0BB7D0D1-433B-436A-86FA-8C61A1902FA1}" type="presOf" srcId="{01537F03-F3D9-4D1B-AC59-2593EC164C23}" destId="{F499D5E6-F5FB-43AF-8130-AF3D13846AF0}" srcOrd="1" destOrd="0" presId="urn:microsoft.com/office/officeart/2005/8/layout/orgChart1"/>
    <dgm:cxn modelId="{3951CAD2-5A73-4439-AFC9-9E37543A5A92}" type="presOf" srcId="{DD283DBF-7238-4196-A281-ED2CE3A0B825}" destId="{57B96674-772E-4E2C-94DF-4D142CFE3C18}" srcOrd="0" destOrd="0" presId="urn:microsoft.com/office/officeart/2005/8/layout/orgChart1"/>
    <dgm:cxn modelId="{EA09ABD3-4D3C-4BC2-B8C5-BC1EA05DF732}" srcId="{3393CED3-3F25-46DA-9851-DCBC919C8ABB}" destId="{CFBD6630-C7B3-41D5-A79C-D56203F6493D}" srcOrd="2" destOrd="0" parTransId="{240259B6-DBFB-4919-9DDE-5CAF113EE454}" sibTransId="{73BF0FD4-EABA-49B1-9DD9-354B093B29C4}"/>
    <dgm:cxn modelId="{C14463D6-8CF1-4CA9-ADFD-A63DA634A9CD}" type="presOf" srcId="{5082563B-6E32-431B-B101-7F7DC0EA5AEC}" destId="{93FFD78B-CFAD-4242-9C93-E57619C4EAD6}" srcOrd="1" destOrd="0" presId="urn:microsoft.com/office/officeart/2005/8/layout/orgChart1"/>
    <dgm:cxn modelId="{58C4C5D7-C659-457E-86C4-DB9B83D8F29C}" srcId="{28D4303A-1160-4269-9F32-C562151D69AB}" destId="{A6987C49-3D43-42D9-A072-23F8B94A402F}" srcOrd="0" destOrd="0" parTransId="{16106AD3-0154-4137-A7EC-4F8E2F958BA9}" sibTransId="{1116C81B-C613-4AD8-AE12-EFDA10E5D562}"/>
    <dgm:cxn modelId="{999D67D9-0C67-4F1A-A3B6-B58A692D0EB7}" type="presOf" srcId="{C49A89BA-FEBB-4221-B546-3FCF4E260CEE}" destId="{D032EA75-E7E4-495D-BF2B-F6AB2780B1CD}" srcOrd="1" destOrd="0" presId="urn:microsoft.com/office/officeart/2005/8/layout/orgChart1"/>
    <dgm:cxn modelId="{078257D9-6B42-42B2-ADB5-275792613F13}" type="presOf" srcId="{97AEABBD-DC29-4F6C-8F5B-E9D45FAAC1B9}" destId="{A195EF81-432E-40B1-973A-200211B5B643}" srcOrd="0" destOrd="0" presId="urn:microsoft.com/office/officeart/2005/8/layout/orgChart1"/>
    <dgm:cxn modelId="{E39ED3DA-E98E-4A67-A569-373D779F5A80}" type="presOf" srcId="{8EC5C32E-DC49-4E7C-9CD4-D84AE8625971}" destId="{49B00A58-B398-46D7-A3F4-D5A929224F79}" srcOrd="0" destOrd="0" presId="urn:microsoft.com/office/officeart/2005/8/layout/orgChart1"/>
    <dgm:cxn modelId="{D767C6DC-E0E0-4895-9FA0-E9B3892E618C}" type="presOf" srcId="{2E3F007D-E604-456A-BFA9-0F1C1408CFF8}" destId="{A11CF4DF-4582-472F-9953-7C13703AA3AE}" srcOrd="0" destOrd="0" presId="urn:microsoft.com/office/officeart/2005/8/layout/orgChart1"/>
    <dgm:cxn modelId="{4E301ADE-ECDC-4F49-9683-844FC0E4593D}" srcId="{3393CED3-3F25-46DA-9851-DCBC919C8ABB}" destId="{16B24D9E-3B96-47CF-AB63-B7EAE10F94C9}" srcOrd="0" destOrd="0" parTransId="{F5CC9385-3F68-4461-A3D4-D990CBA25D9C}" sibTransId="{B2BDBF7D-72C7-4DB8-9263-0B10B0CA4E56}"/>
    <dgm:cxn modelId="{5A0632DE-E62E-4BF3-9D4B-9FAAC2095EC1}" type="presOf" srcId="{CFBD6630-C7B3-41D5-A79C-D56203F6493D}" destId="{47A8CFEC-4A04-4D93-9934-806CA3DCC72D}" srcOrd="0" destOrd="0" presId="urn:microsoft.com/office/officeart/2005/8/layout/orgChart1"/>
    <dgm:cxn modelId="{64689BDF-ACBB-4CEF-B5B6-F52DF0F853B0}" type="presOf" srcId="{372B1EA8-094C-467E-A85E-8054D27A9E9B}" destId="{FCD0086B-C723-4EA2-9CEA-BDF837746F74}" srcOrd="1" destOrd="0" presId="urn:microsoft.com/office/officeart/2005/8/layout/orgChart1"/>
    <dgm:cxn modelId="{0D6B1EE0-813C-46A6-8D5F-4F52C697FFD2}" type="presOf" srcId="{423DA2F3-8E29-4E37-B519-E45E3F027535}" destId="{17FA0A26-46B8-4784-AB79-2242AE18C577}" srcOrd="1" destOrd="0" presId="urn:microsoft.com/office/officeart/2005/8/layout/orgChart1"/>
    <dgm:cxn modelId="{A4B1E4E2-8EA7-4071-9D08-5CAC66F69430}" srcId="{2E3F007D-E604-456A-BFA9-0F1C1408CFF8}" destId="{16E11150-6742-402A-BAB5-092FF2FEFC20}" srcOrd="1" destOrd="0" parTransId="{F9D4094C-89B1-4093-B9AB-53BDFF585FF3}" sibTransId="{BA2143E9-6C7E-460B-8711-C229E13FFBED}"/>
    <dgm:cxn modelId="{D5B930E4-70C5-4D61-A77B-93413279E6CB}" type="presOf" srcId="{16B24D9E-3B96-47CF-AB63-B7EAE10F94C9}" destId="{98A4BD74-F07E-470E-BABA-EA955F4355E8}" srcOrd="0" destOrd="0" presId="urn:microsoft.com/office/officeart/2005/8/layout/orgChart1"/>
    <dgm:cxn modelId="{1CF505E5-D9BB-41AA-B27B-0D3D92E25F28}" type="presOf" srcId="{DD96F167-5C9D-4A08-9E07-9744C5377838}" destId="{C5BB10D6-36DA-4E77-B8B1-88F7BA551BA7}" srcOrd="1" destOrd="0" presId="urn:microsoft.com/office/officeart/2005/8/layout/orgChart1"/>
    <dgm:cxn modelId="{B8E2D6E5-DE8C-468D-8F9E-3E36D9B7F1CE}" type="presOf" srcId="{CBEBEAC0-41EA-4E80-99AC-73D95F03DB44}" destId="{057ADC8E-D401-4B7A-80F8-965E0B1DE7E7}" srcOrd="0" destOrd="0" presId="urn:microsoft.com/office/officeart/2005/8/layout/orgChart1"/>
    <dgm:cxn modelId="{23ABF6E5-8F12-450C-9FBE-12C31952DAE6}" srcId="{5DD5215F-282A-4DBC-8CFA-B92466F64176}" destId="{3393CED3-3F25-46DA-9851-DCBC919C8ABB}" srcOrd="3" destOrd="0" parTransId="{685737CF-67AA-48C0-B251-9E42C69348CF}" sibTransId="{CC4AD53B-4B44-4C73-B6E6-CAE3EB22815C}"/>
    <dgm:cxn modelId="{95E9E0E8-6B16-4BDE-A6C8-1404C3808838}" type="presOf" srcId="{B2F4B0F2-6F26-4578-AD95-3D8619D80688}" destId="{FB260E04-35B6-4E8C-83AC-FB6F2C8E4EFD}" srcOrd="0" destOrd="0" presId="urn:microsoft.com/office/officeart/2005/8/layout/orgChart1"/>
    <dgm:cxn modelId="{F00BF4E9-0AA7-4F4C-8571-9D60B7BB0A90}" type="presOf" srcId="{AF6B9632-F743-47ED-9C57-43057DABD278}" destId="{45991460-B34E-4A4B-84B1-8741B1F8E571}" srcOrd="1" destOrd="0" presId="urn:microsoft.com/office/officeart/2005/8/layout/orgChart1"/>
    <dgm:cxn modelId="{1F115FEB-3DEC-4016-B47F-AD8125551B65}" srcId="{372B1EA8-094C-467E-A85E-8054D27A9E9B}" destId="{B857C1A6-326F-4F8C-8248-EF5B96F10141}" srcOrd="1" destOrd="0" parTransId="{4E37C03E-C76D-43B3-8BCA-58BD79F48F58}" sibTransId="{BDB7F256-2D16-4FB9-BBA5-FFAE750B32B9}"/>
    <dgm:cxn modelId="{99E07EEC-1DB1-46D4-8054-77123371E838}" type="presOf" srcId="{14CB117C-5D8D-47FE-AD95-449999D2727A}" destId="{26F50A34-2972-4CB4-B149-74B75042E0B2}" srcOrd="0" destOrd="0" presId="urn:microsoft.com/office/officeart/2005/8/layout/orgChart1"/>
    <dgm:cxn modelId="{855FFBEC-4818-4995-B706-FD019A96547B}" type="presOf" srcId="{775415AE-F9F6-4E93-B43E-75133F887C0A}" destId="{3AC4ACA7-B183-438B-87DD-D51302E58CDD}" srcOrd="1" destOrd="0" presId="urn:microsoft.com/office/officeart/2005/8/layout/orgChart1"/>
    <dgm:cxn modelId="{8D9A38EE-56C8-4E7D-8262-04E14D0C88B6}" type="presOf" srcId="{AB325E58-1A60-4F10-8E80-262F09BC46C9}" destId="{EFD0AB61-B32D-405D-B64D-49F23D49F0CE}" srcOrd="0" destOrd="0" presId="urn:microsoft.com/office/officeart/2005/8/layout/orgChart1"/>
    <dgm:cxn modelId="{7A9510EF-1D07-4E2F-B1CF-D660D5891140}" srcId="{34EFF2C1-D24A-4A68-BA15-9F9436464740}" destId="{DD96F167-5C9D-4A08-9E07-9744C5377838}" srcOrd="0" destOrd="0" parTransId="{5D3ACED8-760F-4869-AD3E-69AC72742C53}" sibTransId="{E4E1AD9B-EBB9-4A09-A856-ED0A81DDF270}"/>
    <dgm:cxn modelId="{A1D216EF-1CEE-4F30-BFB2-2974A5255E0B}" type="presOf" srcId="{0E206134-7479-474E-96DD-1EC451F779C9}" destId="{C134C906-810F-4953-9B94-F46FB84BAC3C}" srcOrd="0" destOrd="0" presId="urn:microsoft.com/office/officeart/2005/8/layout/orgChart1"/>
    <dgm:cxn modelId="{1C1E87EF-2A9C-4A8A-881C-13758D1B3581}" type="presOf" srcId="{5082563B-6E32-431B-B101-7F7DC0EA5AEC}" destId="{4D11E440-8D50-47A5-ACC1-F96AD06F61D5}" srcOrd="0" destOrd="0" presId="urn:microsoft.com/office/officeart/2005/8/layout/orgChart1"/>
    <dgm:cxn modelId="{224707F1-BC71-4897-B21C-8B9AEAD3163A}" srcId="{28D4303A-1160-4269-9F32-C562151D69AB}" destId="{372B1EA8-094C-467E-A85E-8054D27A9E9B}" srcOrd="2" destOrd="0" parTransId="{8B601E00-D559-418A-AEB4-69B318B8B6B1}" sibTransId="{5AD3D811-5515-4D03-AA96-C87F011DB2B0}"/>
    <dgm:cxn modelId="{C823B5F1-6C36-4DC0-9E00-D301F9B251D8}" type="presOf" srcId="{CFBD6630-C7B3-41D5-A79C-D56203F6493D}" destId="{DFA7A816-55DD-44E3-8D4E-7E58D086312E}" srcOrd="1" destOrd="0" presId="urn:microsoft.com/office/officeart/2005/8/layout/orgChart1"/>
    <dgm:cxn modelId="{F8481EF3-4535-463F-BABD-E37A5E5B483C}" type="presOf" srcId="{685737CF-67AA-48C0-B251-9E42C69348CF}" destId="{520D2C64-044E-4AE5-9052-90F1A25D6BCA}" srcOrd="0" destOrd="0" presId="urn:microsoft.com/office/officeart/2005/8/layout/orgChart1"/>
    <dgm:cxn modelId="{C83427F3-241C-4D04-B53C-C15223B81085}" type="presOf" srcId="{CEE74021-399E-4E4C-BA61-9A29AC15D92B}" destId="{9ADB31AE-363E-427C-A376-78F1A9C2BC60}" srcOrd="1" destOrd="0" presId="urn:microsoft.com/office/officeart/2005/8/layout/orgChart1"/>
    <dgm:cxn modelId="{6639A4F7-A359-4C17-9C14-FA49A7C3B550}" type="presOf" srcId="{118DB96C-A361-4AE2-A784-B73BD97C64F1}" destId="{F86FCEE3-0E56-43A0-B480-F308801B86C6}" srcOrd="0" destOrd="0" presId="urn:microsoft.com/office/officeart/2005/8/layout/orgChart1"/>
    <dgm:cxn modelId="{B40139FA-6172-4110-BE09-B346B5E85A58}" type="presOf" srcId="{5DD5215F-282A-4DBC-8CFA-B92466F64176}" destId="{02EEE9B5-B9B1-42CF-A276-4C5A2E131847}" srcOrd="0" destOrd="0" presId="urn:microsoft.com/office/officeart/2005/8/layout/orgChart1"/>
    <dgm:cxn modelId="{C72FCDFA-D65F-4584-887F-2DD16FF92AB2}" type="presOf" srcId="{865D5362-C4FA-4F2A-AA5C-076A123F6009}" destId="{5C63C944-FC6E-4491-A583-BB5782D6FF33}" srcOrd="1" destOrd="0" presId="urn:microsoft.com/office/officeart/2005/8/layout/orgChart1"/>
    <dgm:cxn modelId="{F6F870FD-8330-408F-815E-85B4E44EC785}" type="presOf" srcId="{8EC5C32E-DC49-4E7C-9CD4-D84AE8625971}" destId="{B7FB0917-8213-4B59-9087-DBC4A12CD7A8}" srcOrd="1" destOrd="0" presId="urn:microsoft.com/office/officeart/2005/8/layout/orgChart1"/>
    <dgm:cxn modelId="{7D1989A1-DC06-42D7-B1CC-DD67F622C24C}" type="presParOf" srcId="{FB260E04-35B6-4E8C-83AC-FB6F2C8E4EFD}" destId="{ABA68C5E-5AFA-4F21-BA24-A8B6A4239079}" srcOrd="0" destOrd="0" presId="urn:microsoft.com/office/officeart/2005/8/layout/orgChart1"/>
    <dgm:cxn modelId="{F8DAEDB9-1973-4FC5-BF4F-D33D479EB563}" type="presParOf" srcId="{ABA68C5E-5AFA-4F21-BA24-A8B6A4239079}" destId="{43FE3209-4024-423B-87F1-C408715C1932}" srcOrd="0" destOrd="0" presId="urn:microsoft.com/office/officeart/2005/8/layout/orgChart1"/>
    <dgm:cxn modelId="{90E68657-179F-4068-8B02-DD330F7CC78B}" type="presParOf" srcId="{43FE3209-4024-423B-87F1-C408715C1932}" destId="{6302EC25-0FA3-4522-B92F-9D3204F0624D}" srcOrd="0" destOrd="0" presId="urn:microsoft.com/office/officeart/2005/8/layout/orgChart1"/>
    <dgm:cxn modelId="{25FCC164-7FD0-4DD9-91B5-748F6A0A5A20}" type="presParOf" srcId="{43FE3209-4024-423B-87F1-C408715C1932}" destId="{CC54ACDD-C69B-41B0-8270-9B61DB409DE6}" srcOrd="1" destOrd="0" presId="urn:microsoft.com/office/officeart/2005/8/layout/orgChart1"/>
    <dgm:cxn modelId="{04ADA8E1-C5D1-403D-B726-CFDE552442F1}" type="presParOf" srcId="{ABA68C5E-5AFA-4F21-BA24-A8B6A4239079}" destId="{AB8B45BD-FFB7-46AA-B065-C8615184BE03}" srcOrd="1" destOrd="0" presId="urn:microsoft.com/office/officeart/2005/8/layout/orgChart1"/>
    <dgm:cxn modelId="{653F2A5B-884C-46AD-A1D7-0EA37EA1A8F5}" type="presParOf" srcId="{AB8B45BD-FFB7-46AA-B065-C8615184BE03}" destId="{D5F350A2-DF08-457D-AD3A-C4E861E74202}" srcOrd="0" destOrd="0" presId="urn:microsoft.com/office/officeart/2005/8/layout/orgChart1"/>
    <dgm:cxn modelId="{7088F757-9DE6-4E7E-8C7A-B021387276FA}" type="presParOf" srcId="{AB8B45BD-FFB7-46AA-B065-C8615184BE03}" destId="{BC14034E-5435-404A-81FE-DAB633C4DD1C}" srcOrd="1" destOrd="0" presId="urn:microsoft.com/office/officeart/2005/8/layout/orgChart1"/>
    <dgm:cxn modelId="{4E4D05CF-0684-45A9-BBD9-17FCAA25C379}" type="presParOf" srcId="{BC14034E-5435-404A-81FE-DAB633C4DD1C}" destId="{920A9351-9D17-4471-A5D7-CA0128C16F19}" srcOrd="0" destOrd="0" presId="urn:microsoft.com/office/officeart/2005/8/layout/orgChart1"/>
    <dgm:cxn modelId="{377C38C9-72FF-4D01-ADE6-339CEAB18155}" type="presParOf" srcId="{920A9351-9D17-4471-A5D7-CA0128C16F19}" destId="{944860FD-94E1-4AC6-B10C-17A4ACDE3C20}" srcOrd="0" destOrd="0" presId="urn:microsoft.com/office/officeart/2005/8/layout/orgChart1"/>
    <dgm:cxn modelId="{12196AC9-D054-4343-B1E3-EC5C6F40136E}" type="presParOf" srcId="{920A9351-9D17-4471-A5D7-CA0128C16F19}" destId="{DB9AF2F1-0156-461B-A9CD-3DD9944DDADF}" srcOrd="1" destOrd="0" presId="urn:microsoft.com/office/officeart/2005/8/layout/orgChart1"/>
    <dgm:cxn modelId="{8C6E74E4-2394-490F-A49A-07507FBEF3D8}" type="presParOf" srcId="{BC14034E-5435-404A-81FE-DAB633C4DD1C}" destId="{65C8D4EF-BEED-4B75-94E7-50AEB16E5BE5}" srcOrd="1" destOrd="0" presId="urn:microsoft.com/office/officeart/2005/8/layout/orgChart1"/>
    <dgm:cxn modelId="{C3C83F09-C670-4756-9FBD-71CB9D6454F3}" type="presParOf" srcId="{65C8D4EF-BEED-4B75-94E7-50AEB16E5BE5}" destId="{2F5DF828-87F4-4FEB-9424-6DE04A74B74C}" srcOrd="0" destOrd="0" presId="urn:microsoft.com/office/officeart/2005/8/layout/orgChart1"/>
    <dgm:cxn modelId="{EB106F91-0C88-4F04-9D26-CC797093A2CB}" type="presParOf" srcId="{65C8D4EF-BEED-4B75-94E7-50AEB16E5BE5}" destId="{4AA9136D-6710-4DD9-BA5D-9876711D420C}" srcOrd="1" destOrd="0" presId="urn:microsoft.com/office/officeart/2005/8/layout/orgChart1"/>
    <dgm:cxn modelId="{70F57E5C-EFF0-4FFB-966A-10C18E29ED85}" type="presParOf" srcId="{4AA9136D-6710-4DD9-BA5D-9876711D420C}" destId="{5D0BE025-67CD-4DF6-A17F-3FA4B536EDEB}" srcOrd="0" destOrd="0" presId="urn:microsoft.com/office/officeart/2005/8/layout/orgChart1"/>
    <dgm:cxn modelId="{92BC944C-531F-48FB-91DA-741CCB0D8C61}" type="presParOf" srcId="{5D0BE025-67CD-4DF6-A17F-3FA4B536EDEB}" destId="{9717F0D1-3146-4E87-A2D2-9ED039501628}" srcOrd="0" destOrd="0" presId="urn:microsoft.com/office/officeart/2005/8/layout/orgChart1"/>
    <dgm:cxn modelId="{94A131EE-C9BD-4C8A-86B1-8A6955637D68}" type="presParOf" srcId="{5D0BE025-67CD-4DF6-A17F-3FA4B536EDEB}" destId="{15D53CAC-FC8F-4852-ADF3-FC10F93F5803}" srcOrd="1" destOrd="0" presId="urn:microsoft.com/office/officeart/2005/8/layout/orgChart1"/>
    <dgm:cxn modelId="{45C3DB32-7A07-470D-AF14-36BE93A4B8BA}" type="presParOf" srcId="{4AA9136D-6710-4DD9-BA5D-9876711D420C}" destId="{9D0AD754-3413-41C7-B17B-B41DD0FF2193}" srcOrd="1" destOrd="0" presId="urn:microsoft.com/office/officeart/2005/8/layout/orgChart1"/>
    <dgm:cxn modelId="{90E3DC92-92CE-4DEA-A41C-5BBCEE03E82A}" type="presParOf" srcId="{9D0AD754-3413-41C7-B17B-B41DD0FF2193}" destId="{8A3670DB-3CE8-4868-9FC4-A1C9C06459E0}" srcOrd="0" destOrd="0" presId="urn:microsoft.com/office/officeart/2005/8/layout/orgChart1"/>
    <dgm:cxn modelId="{51ED6A38-5489-4B66-82BC-53808546B733}" type="presParOf" srcId="{9D0AD754-3413-41C7-B17B-B41DD0FF2193}" destId="{E205A641-785F-458F-AA34-440F31BD226D}" srcOrd="1" destOrd="0" presId="urn:microsoft.com/office/officeart/2005/8/layout/orgChart1"/>
    <dgm:cxn modelId="{070CC479-9FC8-484D-A34B-93D14994BDE9}" type="presParOf" srcId="{E205A641-785F-458F-AA34-440F31BD226D}" destId="{6774EB68-E6FA-45EE-B446-34862DED7EA2}" srcOrd="0" destOrd="0" presId="urn:microsoft.com/office/officeart/2005/8/layout/orgChart1"/>
    <dgm:cxn modelId="{4B218C41-5586-4B2F-A615-199D22DBE5E0}" type="presParOf" srcId="{6774EB68-E6FA-45EE-B446-34862DED7EA2}" destId="{A195EF81-432E-40B1-973A-200211B5B643}" srcOrd="0" destOrd="0" presId="urn:microsoft.com/office/officeart/2005/8/layout/orgChart1"/>
    <dgm:cxn modelId="{89A67BCD-768A-4192-A03D-2558258C02A8}" type="presParOf" srcId="{6774EB68-E6FA-45EE-B446-34862DED7EA2}" destId="{71B461F5-9AF1-4694-AEC2-66ADEDEA8545}" srcOrd="1" destOrd="0" presId="urn:microsoft.com/office/officeart/2005/8/layout/orgChart1"/>
    <dgm:cxn modelId="{CF43F184-3A11-4C59-8C42-86E4DFACE863}" type="presParOf" srcId="{E205A641-785F-458F-AA34-440F31BD226D}" destId="{F7491341-6A12-4E0B-97F9-3A56BEB72480}" srcOrd="1" destOrd="0" presId="urn:microsoft.com/office/officeart/2005/8/layout/orgChart1"/>
    <dgm:cxn modelId="{8ADF180A-6D45-4E7B-A3CE-41733BB2D8A7}" type="presParOf" srcId="{E205A641-785F-458F-AA34-440F31BD226D}" destId="{60CE6503-6F9C-4BF0-87D8-91A4E98734B7}" srcOrd="2" destOrd="0" presId="urn:microsoft.com/office/officeart/2005/8/layout/orgChart1"/>
    <dgm:cxn modelId="{17310B25-9A44-4BCB-B20F-305A6FB0F96E}" type="presParOf" srcId="{9D0AD754-3413-41C7-B17B-B41DD0FF2193}" destId="{6BAE05D9-6A41-4091-95E8-68A33DF82B14}" srcOrd="2" destOrd="0" presId="urn:microsoft.com/office/officeart/2005/8/layout/orgChart1"/>
    <dgm:cxn modelId="{A3D281BE-44FC-45BF-8BA5-FDC91B9D712A}" type="presParOf" srcId="{9D0AD754-3413-41C7-B17B-B41DD0FF2193}" destId="{F4962733-41E4-4A17-984F-FD00E2BC4580}" srcOrd="3" destOrd="0" presId="urn:microsoft.com/office/officeart/2005/8/layout/orgChart1"/>
    <dgm:cxn modelId="{F1ADE047-4AD9-4843-A3FD-87E714E09564}" type="presParOf" srcId="{F4962733-41E4-4A17-984F-FD00E2BC4580}" destId="{353D6D8A-0E71-44CE-B94C-F813C22D9669}" srcOrd="0" destOrd="0" presId="urn:microsoft.com/office/officeart/2005/8/layout/orgChart1"/>
    <dgm:cxn modelId="{6020DD21-1ABE-4EEA-8496-C947915CA4D4}" type="presParOf" srcId="{353D6D8A-0E71-44CE-B94C-F813C22D9669}" destId="{1507248B-4C77-4B46-962C-0E5912097852}" srcOrd="0" destOrd="0" presId="urn:microsoft.com/office/officeart/2005/8/layout/orgChart1"/>
    <dgm:cxn modelId="{8ADEE78A-FEA8-41C6-A999-49A6497E2093}" type="presParOf" srcId="{353D6D8A-0E71-44CE-B94C-F813C22D9669}" destId="{F499D5E6-F5FB-43AF-8130-AF3D13846AF0}" srcOrd="1" destOrd="0" presId="urn:microsoft.com/office/officeart/2005/8/layout/orgChart1"/>
    <dgm:cxn modelId="{2E44F090-C0A4-4241-AF76-E532F67C6250}" type="presParOf" srcId="{F4962733-41E4-4A17-984F-FD00E2BC4580}" destId="{061A4F29-78DF-4267-8039-BCA454957592}" srcOrd="1" destOrd="0" presId="urn:microsoft.com/office/officeart/2005/8/layout/orgChart1"/>
    <dgm:cxn modelId="{EAB89FD2-9AB6-4F6A-A543-01DB61C97A92}" type="presParOf" srcId="{F4962733-41E4-4A17-984F-FD00E2BC4580}" destId="{80F8A69C-DE6B-4809-A613-C4EA93CA0C0F}" srcOrd="2" destOrd="0" presId="urn:microsoft.com/office/officeart/2005/8/layout/orgChart1"/>
    <dgm:cxn modelId="{1B96C809-AAAF-4E29-89B3-110AABA00D57}" type="presParOf" srcId="{9D0AD754-3413-41C7-B17B-B41DD0FF2193}" destId="{22E5391B-784F-4143-B6B3-25B2FC68E290}" srcOrd="4" destOrd="0" presId="urn:microsoft.com/office/officeart/2005/8/layout/orgChart1"/>
    <dgm:cxn modelId="{D4699FE8-0527-426C-BB13-DD79C77FE2DE}" type="presParOf" srcId="{9D0AD754-3413-41C7-B17B-B41DD0FF2193}" destId="{FB08BDCB-50CA-4269-8749-04D4B5FED4D1}" srcOrd="5" destOrd="0" presId="urn:microsoft.com/office/officeart/2005/8/layout/orgChart1"/>
    <dgm:cxn modelId="{6E2B55B8-AA0E-4FBE-BB41-97FE1F2A80D2}" type="presParOf" srcId="{FB08BDCB-50CA-4269-8749-04D4B5FED4D1}" destId="{3EC2CB39-3548-4131-B711-B9B11EA1F41D}" srcOrd="0" destOrd="0" presId="urn:microsoft.com/office/officeart/2005/8/layout/orgChart1"/>
    <dgm:cxn modelId="{2C36914F-7B5B-41BA-9257-D62A0E8F3275}" type="presParOf" srcId="{3EC2CB39-3548-4131-B711-B9B11EA1F41D}" destId="{057ADC8E-D401-4B7A-80F8-965E0B1DE7E7}" srcOrd="0" destOrd="0" presId="urn:microsoft.com/office/officeart/2005/8/layout/orgChart1"/>
    <dgm:cxn modelId="{778D6BA1-42B2-4BF2-A057-C741EABEB7EC}" type="presParOf" srcId="{3EC2CB39-3548-4131-B711-B9B11EA1F41D}" destId="{A5696A52-CE52-412C-832C-92CA89BF4F76}" srcOrd="1" destOrd="0" presId="urn:microsoft.com/office/officeart/2005/8/layout/orgChart1"/>
    <dgm:cxn modelId="{74904C18-B9B9-4C0D-BA37-CF347509FE2A}" type="presParOf" srcId="{FB08BDCB-50CA-4269-8749-04D4B5FED4D1}" destId="{5E2B17EC-12C3-4466-8831-1D03EBCB056D}" srcOrd="1" destOrd="0" presId="urn:microsoft.com/office/officeart/2005/8/layout/orgChart1"/>
    <dgm:cxn modelId="{F2E94828-2688-467A-ABE7-51B8CA1186FC}" type="presParOf" srcId="{FB08BDCB-50CA-4269-8749-04D4B5FED4D1}" destId="{AE6B5A20-6ECB-4F8C-9B72-F0752A6348AC}" srcOrd="2" destOrd="0" presId="urn:microsoft.com/office/officeart/2005/8/layout/orgChart1"/>
    <dgm:cxn modelId="{70E0E405-0B01-45DD-8C49-269158193BD9}" type="presParOf" srcId="{4AA9136D-6710-4DD9-BA5D-9876711D420C}" destId="{BD95AD12-2BA2-4C7C-B578-AC24FE8265B5}" srcOrd="2" destOrd="0" presId="urn:microsoft.com/office/officeart/2005/8/layout/orgChart1"/>
    <dgm:cxn modelId="{DC87A20E-959B-456D-9163-636E1A09B03D}" type="presParOf" srcId="{65C8D4EF-BEED-4B75-94E7-50AEB16E5BE5}" destId="{8231ACE8-FC84-4A8D-94AC-EB56CD6C62A3}" srcOrd="2" destOrd="0" presId="urn:microsoft.com/office/officeart/2005/8/layout/orgChart1"/>
    <dgm:cxn modelId="{300A9D9F-26C4-4BB9-9E42-489391852BA4}" type="presParOf" srcId="{65C8D4EF-BEED-4B75-94E7-50AEB16E5BE5}" destId="{B1EFCA59-F93A-4805-8419-72B9F46A142D}" srcOrd="3" destOrd="0" presId="urn:microsoft.com/office/officeart/2005/8/layout/orgChart1"/>
    <dgm:cxn modelId="{92703DCE-164A-41A7-A0AF-E80EFA805380}" type="presParOf" srcId="{B1EFCA59-F93A-4805-8419-72B9F46A142D}" destId="{EA45526D-B4AE-4DD8-9AEB-0BB1EF39F0D8}" srcOrd="0" destOrd="0" presId="urn:microsoft.com/office/officeart/2005/8/layout/orgChart1"/>
    <dgm:cxn modelId="{A3E0F651-8A6F-467A-8C88-0F79EE2E8A34}" type="presParOf" srcId="{EA45526D-B4AE-4DD8-9AEB-0BB1EF39F0D8}" destId="{72041271-086E-4F4E-9BA1-4757A5EBDB5C}" srcOrd="0" destOrd="0" presId="urn:microsoft.com/office/officeart/2005/8/layout/orgChart1"/>
    <dgm:cxn modelId="{E9BF4A18-6FDC-4CF3-A272-B5A40EC2FE2C}" type="presParOf" srcId="{EA45526D-B4AE-4DD8-9AEB-0BB1EF39F0D8}" destId="{B76160C6-C0BC-45C7-BBC6-FCEE1C384201}" srcOrd="1" destOrd="0" presId="urn:microsoft.com/office/officeart/2005/8/layout/orgChart1"/>
    <dgm:cxn modelId="{D84E4B5C-D9B2-4F34-988F-4324F0C25939}" type="presParOf" srcId="{B1EFCA59-F93A-4805-8419-72B9F46A142D}" destId="{F81D5371-9EFE-4478-8224-5D742AB6DEF6}" srcOrd="1" destOrd="0" presId="urn:microsoft.com/office/officeart/2005/8/layout/orgChart1"/>
    <dgm:cxn modelId="{E48A6F70-24B4-4B3D-97F9-FA60279738B4}" type="presParOf" srcId="{F81D5371-9EFE-4478-8224-5D742AB6DEF6}" destId="{C79509A8-C35F-46AB-A074-7B8DEE5D237D}" srcOrd="0" destOrd="0" presId="urn:microsoft.com/office/officeart/2005/8/layout/orgChart1"/>
    <dgm:cxn modelId="{6179D5AD-CD4C-4960-99C7-54067DF5292A}" type="presParOf" srcId="{F81D5371-9EFE-4478-8224-5D742AB6DEF6}" destId="{E9A7E159-3F02-4407-AB6B-71834C5AB57B}" srcOrd="1" destOrd="0" presId="urn:microsoft.com/office/officeart/2005/8/layout/orgChart1"/>
    <dgm:cxn modelId="{C3ADF5E2-BE25-43AA-9B90-38C659387463}" type="presParOf" srcId="{E9A7E159-3F02-4407-AB6B-71834C5AB57B}" destId="{A407C9CE-D1CD-49D0-A594-FE14D90F8A9C}" srcOrd="0" destOrd="0" presId="urn:microsoft.com/office/officeart/2005/8/layout/orgChart1"/>
    <dgm:cxn modelId="{2385E3BF-3A8B-458A-A4DE-A329FC07E883}" type="presParOf" srcId="{A407C9CE-D1CD-49D0-A594-FE14D90F8A9C}" destId="{D87EB8F4-D2A6-420C-A392-0F2348289EAB}" srcOrd="0" destOrd="0" presId="urn:microsoft.com/office/officeart/2005/8/layout/orgChart1"/>
    <dgm:cxn modelId="{2B290131-0F18-4221-AF46-AE1CD1DAAAB4}" type="presParOf" srcId="{A407C9CE-D1CD-49D0-A594-FE14D90F8A9C}" destId="{9ADB31AE-363E-427C-A376-78F1A9C2BC60}" srcOrd="1" destOrd="0" presId="urn:microsoft.com/office/officeart/2005/8/layout/orgChart1"/>
    <dgm:cxn modelId="{892FD205-EE65-471B-8BDC-78EC9416F1CB}" type="presParOf" srcId="{E9A7E159-3F02-4407-AB6B-71834C5AB57B}" destId="{FF3DC231-73AA-4A66-86F3-1F35425E8AE3}" srcOrd="1" destOrd="0" presId="urn:microsoft.com/office/officeart/2005/8/layout/orgChart1"/>
    <dgm:cxn modelId="{3952DB3D-9173-40EA-A9FD-ED05E23B7180}" type="presParOf" srcId="{E9A7E159-3F02-4407-AB6B-71834C5AB57B}" destId="{E340B0C1-46B7-4759-B6D5-D98B74E22D6F}" srcOrd="2" destOrd="0" presId="urn:microsoft.com/office/officeart/2005/8/layout/orgChart1"/>
    <dgm:cxn modelId="{FA8DD056-C1D9-4092-B2BF-543D0089C1A9}" type="presParOf" srcId="{F81D5371-9EFE-4478-8224-5D742AB6DEF6}" destId="{C134C906-810F-4953-9B94-F46FB84BAC3C}" srcOrd="2" destOrd="0" presId="urn:microsoft.com/office/officeart/2005/8/layout/orgChart1"/>
    <dgm:cxn modelId="{E0352EA7-DF62-44CF-BD4E-FC10F01C1C50}" type="presParOf" srcId="{F81D5371-9EFE-4478-8224-5D742AB6DEF6}" destId="{4BCC3319-F312-4F07-984E-6B78BEF9690F}" srcOrd="3" destOrd="0" presId="urn:microsoft.com/office/officeart/2005/8/layout/orgChart1"/>
    <dgm:cxn modelId="{DC46D813-E5CB-484F-A51D-53A26EDCA69F}" type="presParOf" srcId="{4BCC3319-F312-4F07-984E-6B78BEF9690F}" destId="{B18FBFC6-F7CB-45D9-A0D8-D88A2C75A5B6}" srcOrd="0" destOrd="0" presId="urn:microsoft.com/office/officeart/2005/8/layout/orgChart1"/>
    <dgm:cxn modelId="{E8A5CD90-0F6F-4E51-BFD3-ECF96C810AC8}" type="presParOf" srcId="{B18FBFC6-F7CB-45D9-A0D8-D88A2C75A5B6}" destId="{D00CD897-9005-44A3-A210-E3BEA1543754}" srcOrd="0" destOrd="0" presId="urn:microsoft.com/office/officeart/2005/8/layout/orgChart1"/>
    <dgm:cxn modelId="{47A537A4-600A-4F9D-A0AB-A233E5D39C7F}" type="presParOf" srcId="{B18FBFC6-F7CB-45D9-A0D8-D88A2C75A5B6}" destId="{5F9820CE-0CBC-43AF-A010-B153AB19C692}" srcOrd="1" destOrd="0" presId="urn:microsoft.com/office/officeart/2005/8/layout/orgChart1"/>
    <dgm:cxn modelId="{39D53CE4-07CB-45B4-9663-3DD29CC520CA}" type="presParOf" srcId="{4BCC3319-F312-4F07-984E-6B78BEF9690F}" destId="{47E5E5A8-7ED0-4CE8-A157-1A5B14DBF576}" srcOrd="1" destOrd="0" presId="urn:microsoft.com/office/officeart/2005/8/layout/orgChart1"/>
    <dgm:cxn modelId="{8D64266A-63E8-44A1-8BDC-3DE5F58057C1}" type="presParOf" srcId="{4BCC3319-F312-4F07-984E-6B78BEF9690F}" destId="{9276FEF3-A17F-4185-9FC4-DD58D24E886A}" srcOrd="2" destOrd="0" presId="urn:microsoft.com/office/officeart/2005/8/layout/orgChart1"/>
    <dgm:cxn modelId="{C9A53020-B704-428A-90EB-48F0243A68BD}" type="presParOf" srcId="{B1EFCA59-F93A-4805-8419-72B9F46A142D}" destId="{4042FFFF-0CEE-4B1B-ADA5-DD005C62A818}" srcOrd="2" destOrd="0" presId="urn:microsoft.com/office/officeart/2005/8/layout/orgChart1"/>
    <dgm:cxn modelId="{85145928-9313-4D60-A7DC-3B7DF70EEAFC}" type="presParOf" srcId="{65C8D4EF-BEED-4B75-94E7-50AEB16E5BE5}" destId="{F4B1F69A-56D4-474E-8F40-ABA6F6E62EA1}" srcOrd="4" destOrd="0" presId="urn:microsoft.com/office/officeart/2005/8/layout/orgChart1"/>
    <dgm:cxn modelId="{5C8E55E4-46B5-44C0-8CEE-92448EBC45A2}" type="presParOf" srcId="{65C8D4EF-BEED-4B75-94E7-50AEB16E5BE5}" destId="{6153F69F-399C-40D3-B0D8-D7F66BA7278E}" srcOrd="5" destOrd="0" presId="urn:microsoft.com/office/officeart/2005/8/layout/orgChart1"/>
    <dgm:cxn modelId="{9B948DCC-3E79-4345-A412-E3F607611E0E}" type="presParOf" srcId="{6153F69F-399C-40D3-B0D8-D7F66BA7278E}" destId="{07D0583D-393E-4DF1-8E4D-1B72F98DA500}" srcOrd="0" destOrd="0" presId="urn:microsoft.com/office/officeart/2005/8/layout/orgChart1"/>
    <dgm:cxn modelId="{CA8C0724-60F6-4F24-BE1A-038174BC9475}" type="presParOf" srcId="{07D0583D-393E-4DF1-8E4D-1B72F98DA500}" destId="{2FFC276A-0E14-472D-A393-466F670FFD91}" srcOrd="0" destOrd="0" presId="urn:microsoft.com/office/officeart/2005/8/layout/orgChart1"/>
    <dgm:cxn modelId="{5447CD9A-E694-4A36-B2A7-F06222D95BAB}" type="presParOf" srcId="{07D0583D-393E-4DF1-8E4D-1B72F98DA500}" destId="{FCD0086B-C723-4EA2-9CEA-BDF837746F74}" srcOrd="1" destOrd="0" presId="urn:microsoft.com/office/officeart/2005/8/layout/orgChart1"/>
    <dgm:cxn modelId="{2BEABCFB-843A-4E59-B560-74EA529DD786}" type="presParOf" srcId="{6153F69F-399C-40D3-B0D8-D7F66BA7278E}" destId="{8FCC5690-2B9A-44F0-B51A-291860C1CF5D}" srcOrd="1" destOrd="0" presId="urn:microsoft.com/office/officeart/2005/8/layout/orgChart1"/>
    <dgm:cxn modelId="{27574F52-C0E0-4B65-A81B-19B77DE8C768}" type="presParOf" srcId="{8FCC5690-2B9A-44F0-B51A-291860C1CF5D}" destId="{DF491AA7-2609-4004-9172-94358970DEFA}" srcOrd="0" destOrd="0" presId="urn:microsoft.com/office/officeart/2005/8/layout/orgChart1"/>
    <dgm:cxn modelId="{40E0C295-4FE0-4610-AE2F-D33B23BFB69D}" type="presParOf" srcId="{8FCC5690-2B9A-44F0-B51A-291860C1CF5D}" destId="{897CB597-4485-4A55-AFDF-2F8EC563CA30}" srcOrd="1" destOrd="0" presId="urn:microsoft.com/office/officeart/2005/8/layout/orgChart1"/>
    <dgm:cxn modelId="{1E6C5FE7-C2F4-422A-8433-4076AFB35B78}" type="presParOf" srcId="{897CB597-4485-4A55-AFDF-2F8EC563CA30}" destId="{6BE249B2-C874-4158-AED2-1E7BFADA4A05}" srcOrd="0" destOrd="0" presId="urn:microsoft.com/office/officeart/2005/8/layout/orgChart1"/>
    <dgm:cxn modelId="{E2005E55-B470-4B82-8452-DBF54F89C316}" type="presParOf" srcId="{6BE249B2-C874-4158-AED2-1E7BFADA4A05}" destId="{F79599B6-5AA4-419C-A843-B014E267737D}" srcOrd="0" destOrd="0" presId="urn:microsoft.com/office/officeart/2005/8/layout/orgChart1"/>
    <dgm:cxn modelId="{D914EFE6-6FBB-41A2-BBDD-A7E49902CE26}" type="presParOf" srcId="{6BE249B2-C874-4158-AED2-1E7BFADA4A05}" destId="{92ECA936-0850-4F06-86B0-00C66D9F7859}" srcOrd="1" destOrd="0" presId="urn:microsoft.com/office/officeart/2005/8/layout/orgChart1"/>
    <dgm:cxn modelId="{61712D9F-334E-484A-B06D-E63D19C40998}" type="presParOf" srcId="{897CB597-4485-4A55-AFDF-2F8EC563CA30}" destId="{9989907D-6845-400A-8F0F-2167E8DDCE1C}" srcOrd="1" destOrd="0" presId="urn:microsoft.com/office/officeart/2005/8/layout/orgChart1"/>
    <dgm:cxn modelId="{57F7FD7F-D620-4460-81A6-68A26CD28D25}" type="presParOf" srcId="{897CB597-4485-4A55-AFDF-2F8EC563CA30}" destId="{CD8976EF-79CE-4D16-A61D-D7E47EE8EC4E}" srcOrd="2" destOrd="0" presId="urn:microsoft.com/office/officeart/2005/8/layout/orgChart1"/>
    <dgm:cxn modelId="{756A5BCE-C15F-418E-9747-1A3A96C96E52}" type="presParOf" srcId="{8FCC5690-2B9A-44F0-B51A-291860C1CF5D}" destId="{AFD63886-2D9C-4A3F-95AF-EA105D23C88D}" srcOrd="2" destOrd="0" presId="urn:microsoft.com/office/officeart/2005/8/layout/orgChart1"/>
    <dgm:cxn modelId="{BA9F8193-79D1-42D1-A6AC-BE39BFEDBBC1}" type="presParOf" srcId="{8FCC5690-2B9A-44F0-B51A-291860C1CF5D}" destId="{51C6CF09-2480-4143-A02D-8506B204D6F5}" srcOrd="3" destOrd="0" presId="urn:microsoft.com/office/officeart/2005/8/layout/orgChart1"/>
    <dgm:cxn modelId="{0B9EB5C4-B7D0-457B-8EB9-F217492661F4}" type="presParOf" srcId="{51C6CF09-2480-4143-A02D-8506B204D6F5}" destId="{5440693B-0AA9-47C4-A5FD-F3EDC457156B}" srcOrd="0" destOrd="0" presId="urn:microsoft.com/office/officeart/2005/8/layout/orgChart1"/>
    <dgm:cxn modelId="{12741885-7357-4E95-862E-06199BAACD9C}" type="presParOf" srcId="{5440693B-0AA9-47C4-A5FD-F3EDC457156B}" destId="{B21A6AC8-FFF2-425C-AC5E-CA7D615973BB}" srcOrd="0" destOrd="0" presId="urn:microsoft.com/office/officeart/2005/8/layout/orgChart1"/>
    <dgm:cxn modelId="{05210066-EB4D-45B1-863A-900BD8D60216}" type="presParOf" srcId="{5440693B-0AA9-47C4-A5FD-F3EDC457156B}" destId="{5FE29621-C083-4554-AC03-9C340B68B2A8}" srcOrd="1" destOrd="0" presId="urn:microsoft.com/office/officeart/2005/8/layout/orgChart1"/>
    <dgm:cxn modelId="{3BDDDD7B-DF33-47F5-BEEE-2695716C631C}" type="presParOf" srcId="{51C6CF09-2480-4143-A02D-8506B204D6F5}" destId="{47938B0A-C42F-43CD-8221-FA84E122CDA8}" srcOrd="1" destOrd="0" presId="urn:microsoft.com/office/officeart/2005/8/layout/orgChart1"/>
    <dgm:cxn modelId="{1486D125-E959-4A4E-9801-1AC427AE78A0}" type="presParOf" srcId="{51C6CF09-2480-4143-A02D-8506B204D6F5}" destId="{D3E61C36-634A-42CB-81C9-14D927198451}" srcOrd="2" destOrd="0" presId="urn:microsoft.com/office/officeart/2005/8/layout/orgChart1"/>
    <dgm:cxn modelId="{69377187-9AED-47D4-BFDF-F472E904AC98}" type="presParOf" srcId="{6153F69F-399C-40D3-B0D8-D7F66BA7278E}" destId="{CE28590F-3790-444C-8CC3-77E568ABFFE9}" srcOrd="2" destOrd="0" presId="urn:microsoft.com/office/officeart/2005/8/layout/orgChart1"/>
    <dgm:cxn modelId="{18B82D3E-CC29-48D1-BEFC-C0C98D6F477D}" type="presParOf" srcId="{65C8D4EF-BEED-4B75-94E7-50AEB16E5BE5}" destId="{F86FCEE3-0E56-43A0-B480-F308801B86C6}" srcOrd="6" destOrd="0" presId="urn:microsoft.com/office/officeart/2005/8/layout/orgChart1"/>
    <dgm:cxn modelId="{2B88FB03-A056-4F7E-99D5-DCF6D211233D}" type="presParOf" srcId="{65C8D4EF-BEED-4B75-94E7-50AEB16E5BE5}" destId="{EFFED77E-68C6-4031-92C7-AC04431E16AC}" srcOrd="7" destOrd="0" presId="urn:microsoft.com/office/officeart/2005/8/layout/orgChart1"/>
    <dgm:cxn modelId="{F86B9340-1584-4C1E-92AA-72C621BAD63D}" type="presParOf" srcId="{EFFED77E-68C6-4031-92C7-AC04431E16AC}" destId="{D2188ECB-8073-43B6-93C8-BB3DECDE400D}" srcOrd="0" destOrd="0" presId="urn:microsoft.com/office/officeart/2005/8/layout/orgChart1"/>
    <dgm:cxn modelId="{312C836A-D8D9-41EE-8019-C16D26E1D298}" type="presParOf" srcId="{D2188ECB-8073-43B6-93C8-BB3DECDE400D}" destId="{32C9AB5B-10B9-4F44-9859-626B9D531E18}" srcOrd="0" destOrd="0" presId="urn:microsoft.com/office/officeart/2005/8/layout/orgChart1"/>
    <dgm:cxn modelId="{8E9ECB70-4E26-4B6C-B8E2-222529EBCDE5}" type="presParOf" srcId="{D2188ECB-8073-43B6-93C8-BB3DECDE400D}" destId="{36CA30D9-5DEA-4841-AF31-B7E50EE1DF57}" srcOrd="1" destOrd="0" presId="urn:microsoft.com/office/officeart/2005/8/layout/orgChart1"/>
    <dgm:cxn modelId="{1363CB7F-9374-483A-B5DA-55A5C2D75B17}" type="presParOf" srcId="{EFFED77E-68C6-4031-92C7-AC04431E16AC}" destId="{5C4670F0-83E8-426D-B9D5-184B3195F042}" srcOrd="1" destOrd="0" presId="urn:microsoft.com/office/officeart/2005/8/layout/orgChart1"/>
    <dgm:cxn modelId="{DC7F49BB-D634-45B8-8A09-A92FEC287B37}" type="presParOf" srcId="{5C4670F0-83E8-426D-B9D5-184B3195F042}" destId="{D5CD53A4-F7BE-464C-AC03-488250BE654E}" srcOrd="0" destOrd="0" presId="urn:microsoft.com/office/officeart/2005/8/layout/orgChart1"/>
    <dgm:cxn modelId="{D030CA7E-37A4-47F3-8719-7FF704A8358B}" type="presParOf" srcId="{5C4670F0-83E8-426D-B9D5-184B3195F042}" destId="{7E97391D-BC8B-4F85-8543-981FB6C32CE1}" srcOrd="1" destOrd="0" presId="urn:microsoft.com/office/officeart/2005/8/layout/orgChart1"/>
    <dgm:cxn modelId="{C53055CB-2A7A-4486-836F-52CB2BF4BFA8}" type="presParOf" srcId="{7E97391D-BC8B-4F85-8543-981FB6C32CE1}" destId="{417377DF-2823-417C-B6E9-C5BE30BB0094}" srcOrd="0" destOrd="0" presId="urn:microsoft.com/office/officeart/2005/8/layout/orgChart1"/>
    <dgm:cxn modelId="{8F5B9CA1-B836-43D4-8727-7D7212EA9492}" type="presParOf" srcId="{417377DF-2823-417C-B6E9-C5BE30BB0094}" destId="{32E150E0-EA9D-4225-9AF4-BA6A76BA4AC2}" srcOrd="0" destOrd="0" presId="urn:microsoft.com/office/officeart/2005/8/layout/orgChart1"/>
    <dgm:cxn modelId="{B9D361FE-DAE6-4FAB-AE02-AD99F1FB5949}" type="presParOf" srcId="{417377DF-2823-417C-B6E9-C5BE30BB0094}" destId="{C5BB10D6-36DA-4E77-B8B1-88F7BA551BA7}" srcOrd="1" destOrd="0" presId="urn:microsoft.com/office/officeart/2005/8/layout/orgChart1"/>
    <dgm:cxn modelId="{A533F086-0420-41F0-98E8-E63D9A29A0D1}" type="presParOf" srcId="{7E97391D-BC8B-4F85-8543-981FB6C32CE1}" destId="{35B99BE6-4F52-4897-A432-9B7B2875997E}" srcOrd="1" destOrd="0" presId="urn:microsoft.com/office/officeart/2005/8/layout/orgChart1"/>
    <dgm:cxn modelId="{5CACF961-0F3B-4893-80EE-ECA0EE36EC94}" type="presParOf" srcId="{7E97391D-BC8B-4F85-8543-981FB6C32CE1}" destId="{CEAF2D6F-3442-4598-B979-EDBAAF846A22}" srcOrd="2" destOrd="0" presId="urn:microsoft.com/office/officeart/2005/8/layout/orgChart1"/>
    <dgm:cxn modelId="{8E69E475-E0B4-4591-802C-661426B1E5EE}" type="presParOf" srcId="{EFFED77E-68C6-4031-92C7-AC04431E16AC}" destId="{2E5539CE-2D77-47D7-B250-283F0B6BD149}" srcOrd="2" destOrd="0" presId="urn:microsoft.com/office/officeart/2005/8/layout/orgChart1"/>
    <dgm:cxn modelId="{07FD210B-DD05-4CAE-B123-14C5686C20C6}" type="presParOf" srcId="{BC14034E-5435-404A-81FE-DAB633C4DD1C}" destId="{11A48BFF-443A-49B7-9496-1A868AE72A47}" srcOrd="2" destOrd="0" presId="urn:microsoft.com/office/officeart/2005/8/layout/orgChart1"/>
    <dgm:cxn modelId="{73A4D928-C9E4-42AB-BB26-1FCCE0A95CF7}" type="presParOf" srcId="{AB8B45BD-FFB7-46AA-B065-C8615184BE03}" destId="{58A7D03D-DE21-4D2A-AB70-798F7F5CC173}" srcOrd="2" destOrd="0" presId="urn:microsoft.com/office/officeart/2005/8/layout/orgChart1"/>
    <dgm:cxn modelId="{5C99D2E4-CD13-4559-8F67-3F5C9B9D13F8}" type="presParOf" srcId="{AB8B45BD-FFB7-46AA-B065-C8615184BE03}" destId="{B87F61BE-3DE9-45C4-83FC-26D9F3A3675F}" srcOrd="3" destOrd="0" presId="urn:microsoft.com/office/officeart/2005/8/layout/orgChart1"/>
    <dgm:cxn modelId="{FFA4F361-5585-4B8A-964B-0666C07F43DD}" type="presParOf" srcId="{B87F61BE-3DE9-45C4-83FC-26D9F3A3675F}" destId="{2EA63870-7ECA-4164-93F7-D1EA7AB57F9E}" srcOrd="0" destOrd="0" presId="urn:microsoft.com/office/officeart/2005/8/layout/orgChart1"/>
    <dgm:cxn modelId="{7783CAAF-5E20-4A43-A911-2EECEA80CAFF}" type="presParOf" srcId="{2EA63870-7ECA-4164-93F7-D1EA7AB57F9E}" destId="{02EEE9B5-B9B1-42CF-A276-4C5A2E131847}" srcOrd="0" destOrd="0" presId="urn:microsoft.com/office/officeart/2005/8/layout/orgChart1"/>
    <dgm:cxn modelId="{35A0B87D-7A9D-4766-81CD-B7D676993E66}" type="presParOf" srcId="{2EA63870-7ECA-4164-93F7-D1EA7AB57F9E}" destId="{8394D798-86E8-4CDE-9B60-547676A9B319}" srcOrd="1" destOrd="0" presId="urn:microsoft.com/office/officeart/2005/8/layout/orgChart1"/>
    <dgm:cxn modelId="{9DD5C626-1CC4-4768-A2EB-0ED870D6BDC9}" type="presParOf" srcId="{B87F61BE-3DE9-45C4-83FC-26D9F3A3675F}" destId="{4E52EE05-4E36-462E-957F-368C16F40CB0}" srcOrd="1" destOrd="0" presId="urn:microsoft.com/office/officeart/2005/8/layout/orgChart1"/>
    <dgm:cxn modelId="{33BD6606-4B01-470D-BD83-DF1579565FCE}" type="presParOf" srcId="{4E52EE05-4E36-462E-957F-368C16F40CB0}" destId="{E9DF77F9-A7A8-4C25-8840-B0CBC3B54A41}" srcOrd="0" destOrd="0" presId="urn:microsoft.com/office/officeart/2005/8/layout/orgChart1"/>
    <dgm:cxn modelId="{E612C3E1-91AE-4635-BF6E-A254E3016A16}" type="presParOf" srcId="{4E52EE05-4E36-462E-957F-368C16F40CB0}" destId="{0539FDBC-262B-4CFE-B66F-D812E7A8CBEC}" srcOrd="1" destOrd="0" presId="urn:microsoft.com/office/officeart/2005/8/layout/orgChart1"/>
    <dgm:cxn modelId="{6503131E-3AA9-4A01-BA2D-FA0FE16C6FA8}" type="presParOf" srcId="{0539FDBC-262B-4CFE-B66F-D812E7A8CBEC}" destId="{F1D7297F-9CD0-479F-9F27-649C1F84A55D}" srcOrd="0" destOrd="0" presId="urn:microsoft.com/office/officeart/2005/8/layout/orgChart1"/>
    <dgm:cxn modelId="{4D154FA6-B633-4A60-ABCC-DE755C3847E8}" type="presParOf" srcId="{F1D7297F-9CD0-479F-9F27-649C1F84A55D}" destId="{B18747D8-A8AC-417D-B464-BDA8C868E1C1}" srcOrd="0" destOrd="0" presId="urn:microsoft.com/office/officeart/2005/8/layout/orgChart1"/>
    <dgm:cxn modelId="{4F2A4883-E62E-46AF-AFE0-7A4B1C60AB88}" type="presParOf" srcId="{F1D7297F-9CD0-479F-9F27-649C1F84A55D}" destId="{F3B428E0-27CC-4A79-B349-9073C91458E1}" srcOrd="1" destOrd="0" presId="urn:microsoft.com/office/officeart/2005/8/layout/orgChart1"/>
    <dgm:cxn modelId="{E2026297-C79B-4CB9-956B-685EC113F0BA}" type="presParOf" srcId="{0539FDBC-262B-4CFE-B66F-D812E7A8CBEC}" destId="{BC1CB206-8682-4485-AEE9-1AE83E527A6C}" srcOrd="1" destOrd="0" presId="urn:microsoft.com/office/officeart/2005/8/layout/orgChart1"/>
    <dgm:cxn modelId="{9E12626E-E4E2-4C63-A6BA-1FBE74D35EC5}" type="presParOf" srcId="{BC1CB206-8682-4485-AEE9-1AE83E527A6C}" destId="{CE57E79B-91A1-45D9-9054-4AA806126F70}" srcOrd="0" destOrd="0" presId="urn:microsoft.com/office/officeart/2005/8/layout/orgChart1"/>
    <dgm:cxn modelId="{6E4E3471-4E49-4ECD-A52E-287E42FFD0AF}" type="presParOf" srcId="{BC1CB206-8682-4485-AEE9-1AE83E527A6C}" destId="{EDBAEEB4-8A0E-4BE2-9FB0-1764D8491C39}" srcOrd="1" destOrd="0" presId="urn:microsoft.com/office/officeart/2005/8/layout/orgChart1"/>
    <dgm:cxn modelId="{10299B64-628C-44F3-B7B8-53FDE64EDC4C}" type="presParOf" srcId="{EDBAEEB4-8A0E-4BE2-9FB0-1764D8491C39}" destId="{6E0427C3-802E-4D16-8180-6640983290E4}" srcOrd="0" destOrd="0" presId="urn:microsoft.com/office/officeart/2005/8/layout/orgChart1"/>
    <dgm:cxn modelId="{4E0A73E1-977A-4B46-A89E-847F01F672D0}" type="presParOf" srcId="{6E0427C3-802E-4D16-8180-6640983290E4}" destId="{5B5A2CFE-D8A2-4D10-A223-7C772AA3761E}" srcOrd="0" destOrd="0" presId="urn:microsoft.com/office/officeart/2005/8/layout/orgChart1"/>
    <dgm:cxn modelId="{F0A4716D-F1C9-4A84-B56C-A01F2C5B358D}" type="presParOf" srcId="{6E0427C3-802E-4D16-8180-6640983290E4}" destId="{D1635F23-6BA6-420F-B347-F339D4FCB37A}" srcOrd="1" destOrd="0" presId="urn:microsoft.com/office/officeart/2005/8/layout/orgChart1"/>
    <dgm:cxn modelId="{0451A3C0-A58D-4895-87CD-FE2279A698A9}" type="presParOf" srcId="{EDBAEEB4-8A0E-4BE2-9FB0-1764D8491C39}" destId="{A81D1323-823B-4F34-88D4-FBAAABEB7750}" srcOrd="1" destOrd="0" presId="urn:microsoft.com/office/officeart/2005/8/layout/orgChart1"/>
    <dgm:cxn modelId="{9843E1C1-7AF0-4A2C-8753-DDA7CE863F27}" type="presParOf" srcId="{A81D1323-823B-4F34-88D4-FBAAABEB7750}" destId="{91664526-4DB9-413C-9EC3-DA21462838F7}" srcOrd="0" destOrd="0" presId="urn:microsoft.com/office/officeart/2005/8/layout/orgChart1"/>
    <dgm:cxn modelId="{1A58EADA-15F5-4133-92DD-9B447290E608}" type="presParOf" srcId="{A81D1323-823B-4F34-88D4-FBAAABEB7750}" destId="{DF423A09-C453-4DCF-9464-7D030A9D09B1}" srcOrd="1" destOrd="0" presId="urn:microsoft.com/office/officeart/2005/8/layout/orgChart1"/>
    <dgm:cxn modelId="{A229C9D2-C3A4-4937-939C-7D67C57D9714}" type="presParOf" srcId="{DF423A09-C453-4DCF-9464-7D030A9D09B1}" destId="{E336D751-3BA6-4831-A38B-C21DDE03440E}" srcOrd="0" destOrd="0" presId="urn:microsoft.com/office/officeart/2005/8/layout/orgChart1"/>
    <dgm:cxn modelId="{746A5224-9428-4771-BC7C-5B964646AD44}" type="presParOf" srcId="{E336D751-3BA6-4831-A38B-C21DDE03440E}" destId="{26F50A34-2972-4CB4-B149-74B75042E0B2}" srcOrd="0" destOrd="0" presId="urn:microsoft.com/office/officeart/2005/8/layout/orgChart1"/>
    <dgm:cxn modelId="{766340B7-C338-4905-B879-4C3BCE77E64D}" type="presParOf" srcId="{E336D751-3BA6-4831-A38B-C21DDE03440E}" destId="{B6534123-CA5E-40E6-8B0B-672F315DD99A}" srcOrd="1" destOrd="0" presId="urn:microsoft.com/office/officeart/2005/8/layout/orgChart1"/>
    <dgm:cxn modelId="{E7CA6E3F-35ED-4317-92E1-40F21B47BED7}" type="presParOf" srcId="{DF423A09-C453-4DCF-9464-7D030A9D09B1}" destId="{A4944CC1-86D2-4B52-98D2-6FEB23C770DC}" srcOrd="1" destOrd="0" presId="urn:microsoft.com/office/officeart/2005/8/layout/orgChart1"/>
    <dgm:cxn modelId="{4F654578-9961-4687-9281-53AB22ABB323}" type="presParOf" srcId="{DF423A09-C453-4DCF-9464-7D030A9D09B1}" destId="{0FB913F4-9BDD-4070-9776-47CAB67494B8}" srcOrd="2" destOrd="0" presId="urn:microsoft.com/office/officeart/2005/8/layout/orgChart1"/>
    <dgm:cxn modelId="{20F4B34E-963E-4F7B-8D77-063F26E0C94D}" type="presParOf" srcId="{A81D1323-823B-4F34-88D4-FBAAABEB7750}" destId="{D5B4410B-E7FA-4880-92E6-938163BF4B17}" srcOrd="2" destOrd="0" presId="urn:microsoft.com/office/officeart/2005/8/layout/orgChart1"/>
    <dgm:cxn modelId="{ABDCCFE1-4C48-4CEF-B1E1-F4BB16BDCF61}" type="presParOf" srcId="{A81D1323-823B-4F34-88D4-FBAAABEB7750}" destId="{CC9D4333-0876-4391-B97C-6A0633046B8A}" srcOrd="3" destOrd="0" presId="urn:microsoft.com/office/officeart/2005/8/layout/orgChart1"/>
    <dgm:cxn modelId="{41213B4D-4EF7-4D2A-81EF-E20E94A0B0F4}" type="presParOf" srcId="{CC9D4333-0876-4391-B97C-6A0633046B8A}" destId="{FA372B0F-F447-4E9F-AD1A-15E0ED03FC40}" srcOrd="0" destOrd="0" presId="urn:microsoft.com/office/officeart/2005/8/layout/orgChart1"/>
    <dgm:cxn modelId="{0B3D52CD-B1C8-4347-B061-7EFBE5BB42E5}" type="presParOf" srcId="{FA372B0F-F447-4E9F-AD1A-15E0ED03FC40}" destId="{F39452D4-698F-41D6-9282-939800A13C4F}" srcOrd="0" destOrd="0" presId="urn:microsoft.com/office/officeart/2005/8/layout/orgChart1"/>
    <dgm:cxn modelId="{87011ABA-D439-43C4-81B7-E70D7AF3AF98}" type="presParOf" srcId="{FA372B0F-F447-4E9F-AD1A-15E0ED03FC40}" destId="{EF20A190-C364-41AF-9FFA-F5E6F4444129}" srcOrd="1" destOrd="0" presId="urn:microsoft.com/office/officeart/2005/8/layout/orgChart1"/>
    <dgm:cxn modelId="{D6ECD3B2-F970-4A8D-8A50-E2D72F54BB33}" type="presParOf" srcId="{CC9D4333-0876-4391-B97C-6A0633046B8A}" destId="{6D357552-025A-4A3E-8D5E-DAA73CCD4055}" srcOrd="1" destOrd="0" presId="urn:microsoft.com/office/officeart/2005/8/layout/orgChart1"/>
    <dgm:cxn modelId="{32BE86FD-01DB-4138-BAD7-824EA85A6626}" type="presParOf" srcId="{CC9D4333-0876-4391-B97C-6A0633046B8A}" destId="{791A2F9E-0ED2-4200-BCC7-C8E1AF351378}" srcOrd="2" destOrd="0" presId="urn:microsoft.com/office/officeart/2005/8/layout/orgChart1"/>
    <dgm:cxn modelId="{B8D2198C-58D3-4833-BFE7-FD1DEEAFA278}" type="presParOf" srcId="{A81D1323-823B-4F34-88D4-FBAAABEB7750}" destId="{71AE1C3D-E1BE-4B56-ABD5-061FBA1493BC}" srcOrd="4" destOrd="0" presId="urn:microsoft.com/office/officeart/2005/8/layout/orgChart1"/>
    <dgm:cxn modelId="{C6596527-7272-49DD-BDDA-FC68A14B36A2}" type="presParOf" srcId="{A81D1323-823B-4F34-88D4-FBAAABEB7750}" destId="{66138FD5-2EF9-4F75-AAB3-600C99B2AE28}" srcOrd="5" destOrd="0" presId="urn:microsoft.com/office/officeart/2005/8/layout/orgChart1"/>
    <dgm:cxn modelId="{96C5D0BF-D079-40B6-A3E2-02CCF1B24600}" type="presParOf" srcId="{66138FD5-2EF9-4F75-AAB3-600C99B2AE28}" destId="{E66F274F-6076-4434-8B16-E8794A3DBB6E}" srcOrd="0" destOrd="0" presId="urn:microsoft.com/office/officeart/2005/8/layout/orgChart1"/>
    <dgm:cxn modelId="{1C1FDF1B-33A1-49C5-BA41-F8D1C9368DAB}" type="presParOf" srcId="{E66F274F-6076-4434-8B16-E8794A3DBB6E}" destId="{9E36C3EA-D343-48A9-BED7-585AFBFB178B}" srcOrd="0" destOrd="0" presId="urn:microsoft.com/office/officeart/2005/8/layout/orgChart1"/>
    <dgm:cxn modelId="{5349B2F4-10C1-461C-9DAA-7A8220766BFD}" type="presParOf" srcId="{E66F274F-6076-4434-8B16-E8794A3DBB6E}" destId="{B55A76DA-6E35-44E0-8CC6-A49B0025AC0C}" srcOrd="1" destOrd="0" presId="urn:microsoft.com/office/officeart/2005/8/layout/orgChart1"/>
    <dgm:cxn modelId="{340E18B3-9A0B-4CE7-9229-A38D2C7129CF}" type="presParOf" srcId="{66138FD5-2EF9-4F75-AAB3-600C99B2AE28}" destId="{7F8EDADB-BB07-43CE-844B-35B1D412B94F}" srcOrd="1" destOrd="0" presId="urn:microsoft.com/office/officeart/2005/8/layout/orgChart1"/>
    <dgm:cxn modelId="{905A86B7-BB0D-4E22-9550-8F0F162C5D4B}" type="presParOf" srcId="{66138FD5-2EF9-4F75-AAB3-600C99B2AE28}" destId="{BDACF9B8-35F2-4ED3-B300-938E3637CA24}" srcOrd="2" destOrd="0" presId="urn:microsoft.com/office/officeart/2005/8/layout/orgChart1"/>
    <dgm:cxn modelId="{0A6E2D68-0D65-4D13-9C8E-BA6DBA6A4F93}" type="presParOf" srcId="{EDBAEEB4-8A0E-4BE2-9FB0-1764D8491C39}" destId="{35529A59-EDFB-4DE4-B7BA-AA7823688A6C}" srcOrd="2" destOrd="0" presId="urn:microsoft.com/office/officeart/2005/8/layout/orgChart1"/>
    <dgm:cxn modelId="{7940A633-2A11-4D67-9B38-92B621E51644}" type="presParOf" srcId="{BC1CB206-8682-4485-AEE9-1AE83E527A6C}" destId="{EFD0AB61-B32D-405D-B64D-49F23D49F0CE}" srcOrd="2" destOrd="0" presId="urn:microsoft.com/office/officeart/2005/8/layout/orgChart1"/>
    <dgm:cxn modelId="{1FBDE23F-ACDC-4DC6-9E75-219363A49BFB}" type="presParOf" srcId="{BC1CB206-8682-4485-AEE9-1AE83E527A6C}" destId="{BBE52911-0C50-4C97-A8C0-8E0323A4F92E}" srcOrd="3" destOrd="0" presId="urn:microsoft.com/office/officeart/2005/8/layout/orgChart1"/>
    <dgm:cxn modelId="{3540EFF3-559D-41DA-9527-8AD8D274986E}" type="presParOf" srcId="{BBE52911-0C50-4C97-A8C0-8E0323A4F92E}" destId="{CD30DE9C-CD94-4514-9C21-DF0F5D72E557}" srcOrd="0" destOrd="0" presId="urn:microsoft.com/office/officeart/2005/8/layout/orgChart1"/>
    <dgm:cxn modelId="{8639F7F1-64C2-4284-93C7-8BCAECFC1224}" type="presParOf" srcId="{CD30DE9C-CD94-4514-9C21-DF0F5D72E557}" destId="{A11CF4DF-4582-472F-9953-7C13703AA3AE}" srcOrd="0" destOrd="0" presId="urn:microsoft.com/office/officeart/2005/8/layout/orgChart1"/>
    <dgm:cxn modelId="{62619ED5-2C55-41EE-8158-C4E257970BD9}" type="presParOf" srcId="{CD30DE9C-CD94-4514-9C21-DF0F5D72E557}" destId="{70094910-1505-4F8D-8C4E-07B41E2A6D4F}" srcOrd="1" destOrd="0" presId="urn:microsoft.com/office/officeart/2005/8/layout/orgChart1"/>
    <dgm:cxn modelId="{0D9F4658-C838-477A-8B4A-C74492E5ED09}" type="presParOf" srcId="{BBE52911-0C50-4C97-A8C0-8E0323A4F92E}" destId="{9FD60928-04D8-46DE-A380-631FB1B2FC00}" srcOrd="1" destOrd="0" presId="urn:microsoft.com/office/officeart/2005/8/layout/orgChart1"/>
    <dgm:cxn modelId="{B4B261A8-606E-4EC9-8C04-DBACABBEFEEF}" type="presParOf" srcId="{9FD60928-04D8-46DE-A380-631FB1B2FC00}" destId="{73337C2E-84A7-45D4-BA2B-2EDA4AC1748C}" srcOrd="0" destOrd="0" presId="urn:microsoft.com/office/officeart/2005/8/layout/orgChart1"/>
    <dgm:cxn modelId="{B52EE7F0-1F32-4D90-8FF9-4DF543844198}" type="presParOf" srcId="{9FD60928-04D8-46DE-A380-631FB1B2FC00}" destId="{66CB05A9-FB46-48FC-83F9-7F76607BA5FC}" srcOrd="1" destOrd="0" presId="urn:microsoft.com/office/officeart/2005/8/layout/orgChart1"/>
    <dgm:cxn modelId="{19C81559-A713-4B43-8CFF-2CD4EBDE028A}" type="presParOf" srcId="{66CB05A9-FB46-48FC-83F9-7F76607BA5FC}" destId="{FC51B9AB-97AB-438D-9EA2-F571A397D939}" srcOrd="0" destOrd="0" presId="urn:microsoft.com/office/officeart/2005/8/layout/orgChart1"/>
    <dgm:cxn modelId="{AE3E1E95-0D7D-4FA2-A483-3074D00CC33A}" type="presParOf" srcId="{FC51B9AB-97AB-438D-9EA2-F571A397D939}" destId="{49B00A58-B398-46D7-A3F4-D5A929224F79}" srcOrd="0" destOrd="0" presId="urn:microsoft.com/office/officeart/2005/8/layout/orgChart1"/>
    <dgm:cxn modelId="{DBB55364-A2DA-430E-B1D7-92DD36ABA2A5}" type="presParOf" srcId="{FC51B9AB-97AB-438D-9EA2-F571A397D939}" destId="{B7FB0917-8213-4B59-9087-DBC4A12CD7A8}" srcOrd="1" destOrd="0" presId="urn:microsoft.com/office/officeart/2005/8/layout/orgChart1"/>
    <dgm:cxn modelId="{3CDBDEE7-0DB2-40EF-999A-5A68C0D3771D}" type="presParOf" srcId="{66CB05A9-FB46-48FC-83F9-7F76607BA5FC}" destId="{00C8FA00-0551-4B34-9615-4D3098DD4C6F}" srcOrd="1" destOrd="0" presId="urn:microsoft.com/office/officeart/2005/8/layout/orgChart1"/>
    <dgm:cxn modelId="{286D8059-0B8B-43DF-9444-BF433DCB280B}" type="presParOf" srcId="{66CB05A9-FB46-48FC-83F9-7F76607BA5FC}" destId="{DB0E1026-E620-45B8-B397-A0B1154D5033}" srcOrd="2" destOrd="0" presId="urn:microsoft.com/office/officeart/2005/8/layout/orgChart1"/>
    <dgm:cxn modelId="{979ADEAF-F86E-4368-9303-A298B911847E}" type="presParOf" srcId="{9FD60928-04D8-46DE-A380-631FB1B2FC00}" destId="{DF1A49CA-C4C6-4CC3-BD0A-E3EE3F60F4B9}" srcOrd="2" destOrd="0" presId="urn:microsoft.com/office/officeart/2005/8/layout/orgChart1"/>
    <dgm:cxn modelId="{A68DF2E4-5616-4D75-99F5-5F341E4653B0}" type="presParOf" srcId="{9FD60928-04D8-46DE-A380-631FB1B2FC00}" destId="{2FEF5612-00C3-4855-B88A-03B28963EE11}" srcOrd="3" destOrd="0" presId="urn:microsoft.com/office/officeart/2005/8/layout/orgChart1"/>
    <dgm:cxn modelId="{540DF10B-C274-4A4F-8DA1-7C11FA5606A8}" type="presParOf" srcId="{2FEF5612-00C3-4855-B88A-03B28963EE11}" destId="{A46C4DCD-D725-4F7E-B3CE-7327C039ED5C}" srcOrd="0" destOrd="0" presId="urn:microsoft.com/office/officeart/2005/8/layout/orgChart1"/>
    <dgm:cxn modelId="{655734A3-1E31-4F0D-8128-93CF3A64411C}" type="presParOf" srcId="{A46C4DCD-D725-4F7E-B3CE-7327C039ED5C}" destId="{5D81A248-700D-4C8B-9866-4BDDF473C71D}" srcOrd="0" destOrd="0" presId="urn:microsoft.com/office/officeart/2005/8/layout/orgChart1"/>
    <dgm:cxn modelId="{0850B7B0-2448-4CDD-82C3-52B8204F8965}" type="presParOf" srcId="{A46C4DCD-D725-4F7E-B3CE-7327C039ED5C}" destId="{11399B0C-D207-4924-A800-4DD8025D920F}" srcOrd="1" destOrd="0" presId="urn:microsoft.com/office/officeart/2005/8/layout/orgChart1"/>
    <dgm:cxn modelId="{51A39955-AC47-4C4E-93B1-C51F12B7B084}" type="presParOf" srcId="{2FEF5612-00C3-4855-B88A-03B28963EE11}" destId="{7588DF8B-DC25-4BE1-AAB4-8907041D986D}" srcOrd="1" destOrd="0" presId="urn:microsoft.com/office/officeart/2005/8/layout/orgChart1"/>
    <dgm:cxn modelId="{6792D991-354E-4AD6-8B3F-013A34BDEB15}" type="presParOf" srcId="{2FEF5612-00C3-4855-B88A-03B28963EE11}" destId="{B9F4241C-E454-471E-8D77-3317578DCF37}" srcOrd="2" destOrd="0" presId="urn:microsoft.com/office/officeart/2005/8/layout/orgChart1"/>
    <dgm:cxn modelId="{7B6A1E19-CD5A-4363-B066-92D37FD8D360}" type="presParOf" srcId="{BBE52911-0C50-4C97-A8C0-8E0323A4F92E}" destId="{933581B3-517E-451C-B806-345E0EEEB36C}" srcOrd="2" destOrd="0" presId="urn:microsoft.com/office/officeart/2005/8/layout/orgChart1"/>
    <dgm:cxn modelId="{59E33543-295F-471F-9416-C446CEBF53B1}" type="presParOf" srcId="{0539FDBC-262B-4CFE-B66F-D812E7A8CBEC}" destId="{A63FADA1-E8A5-4BEC-A120-5FF045442377}" srcOrd="2" destOrd="0" presId="urn:microsoft.com/office/officeart/2005/8/layout/orgChart1"/>
    <dgm:cxn modelId="{2FAF05A8-7B99-4E60-91D3-7EA3A4B37D6D}" type="presParOf" srcId="{4E52EE05-4E36-462E-957F-368C16F40CB0}" destId="{9E0AE47D-26DC-4B27-AAF0-F66555219251}" srcOrd="2" destOrd="0" presId="urn:microsoft.com/office/officeart/2005/8/layout/orgChart1"/>
    <dgm:cxn modelId="{DE75E7F5-6292-4E8C-9060-C535903E7043}" type="presParOf" srcId="{4E52EE05-4E36-462E-957F-368C16F40CB0}" destId="{7DD2E7F6-857F-4B82-A967-8DB7E508B033}" srcOrd="3" destOrd="0" presId="urn:microsoft.com/office/officeart/2005/8/layout/orgChart1"/>
    <dgm:cxn modelId="{1D0D951E-D485-4063-91D4-5D463C11BEA4}" type="presParOf" srcId="{7DD2E7F6-857F-4B82-A967-8DB7E508B033}" destId="{C5760BC6-2DAA-4A9E-9DE9-04260089ABF1}" srcOrd="0" destOrd="0" presId="urn:microsoft.com/office/officeart/2005/8/layout/orgChart1"/>
    <dgm:cxn modelId="{DBFBED3A-7076-40F0-A92B-095C00E934FC}" type="presParOf" srcId="{C5760BC6-2DAA-4A9E-9DE9-04260089ABF1}" destId="{DFBB2094-69A1-4A52-A92D-360B1A07D1A3}" srcOrd="0" destOrd="0" presId="urn:microsoft.com/office/officeart/2005/8/layout/orgChart1"/>
    <dgm:cxn modelId="{4E0CFC0F-6148-4D30-AB58-344BC235335D}" type="presParOf" srcId="{C5760BC6-2DAA-4A9E-9DE9-04260089ABF1}" destId="{B81295CD-D601-419B-8B46-33E6E75125C7}" srcOrd="1" destOrd="0" presId="urn:microsoft.com/office/officeart/2005/8/layout/orgChart1"/>
    <dgm:cxn modelId="{C25B43D9-144E-4F9A-A094-BC5D6DF050C3}" type="presParOf" srcId="{7DD2E7F6-857F-4B82-A967-8DB7E508B033}" destId="{B860504E-2354-42C8-B02D-D2E80A98164F}" srcOrd="1" destOrd="0" presId="urn:microsoft.com/office/officeart/2005/8/layout/orgChart1"/>
    <dgm:cxn modelId="{2CEC2C7B-F272-4F15-AAF3-FD3CA4E27290}" type="presParOf" srcId="{B860504E-2354-42C8-B02D-D2E80A98164F}" destId="{FD53E89B-641C-4DE1-BCAA-B1BE6DE402AA}" srcOrd="0" destOrd="0" presId="urn:microsoft.com/office/officeart/2005/8/layout/orgChart1"/>
    <dgm:cxn modelId="{B11807CE-D7C0-40D4-B29B-2D6DA8BF21EB}" type="presParOf" srcId="{B860504E-2354-42C8-B02D-D2E80A98164F}" destId="{F8A94415-CB36-41F3-8695-24D27DE38302}" srcOrd="1" destOrd="0" presId="urn:microsoft.com/office/officeart/2005/8/layout/orgChart1"/>
    <dgm:cxn modelId="{4E2DA71F-0D81-47E6-9248-D589211802E8}" type="presParOf" srcId="{F8A94415-CB36-41F3-8695-24D27DE38302}" destId="{A7A20D8C-902B-47C7-B79B-91F782230596}" srcOrd="0" destOrd="0" presId="urn:microsoft.com/office/officeart/2005/8/layout/orgChart1"/>
    <dgm:cxn modelId="{1064CAB3-13CC-41BE-969C-32F55AD72C9E}" type="presParOf" srcId="{A7A20D8C-902B-47C7-B79B-91F782230596}" destId="{23CCBA72-FE18-4FD3-A65C-DB406EB3BA0C}" srcOrd="0" destOrd="0" presId="urn:microsoft.com/office/officeart/2005/8/layout/orgChart1"/>
    <dgm:cxn modelId="{143C6303-5D83-4F4F-81E7-5EB0C9DFD05F}" type="presParOf" srcId="{A7A20D8C-902B-47C7-B79B-91F782230596}" destId="{45991460-B34E-4A4B-84B1-8741B1F8E571}" srcOrd="1" destOrd="0" presId="urn:microsoft.com/office/officeart/2005/8/layout/orgChart1"/>
    <dgm:cxn modelId="{D7E83121-FC31-4003-9E84-B7AD5176BD09}" type="presParOf" srcId="{F8A94415-CB36-41F3-8695-24D27DE38302}" destId="{6A249C7F-EAD1-4B6E-91F6-98D9A19F4ACE}" srcOrd="1" destOrd="0" presId="urn:microsoft.com/office/officeart/2005/8/layout/orgChart1"/>
    <dgm:cxn modelId="{34D19228-7922-4A2A-85A5-CDD1851B105D}" type="presParOf" srcId="{F8A94415-CB36-41F3-8695-24D27DE38302}" destId="{C742BD90-B31D-457F-83F1-17DF7E46FEB9}" srcOrd="2" destOrd="0" presId="urn:microsoft.com/office/officeart/2005/8/layout/orgChart1"/>
    <dgm:cxn modelId="{71D2D66A-15D1-4731-8816-155A3FDA88F2}" type="presParOf" srcId="{7DD2E7F6-857F-4B82-A967-8DB7E508B033}" destId="{3A2D2C22-EBAA-4004-B70A-6169629333CD}" srcOrd="2" destOrd="0" presId="urn:microsoft.com/office/officeart/2005/8/layout/orgChart1"/>
    <dgm:cxn modelId="{FE81EBBB-D584-4402-9A63-7F84FFD83EAA}" type="presParOf" srcId="{4E52EE05-4E36-462E-957F-368C16F40CB0}" destId="{DCA1E5F4-90DF-4E81-A0D7-28A5F3B01880}" srcOrd="4" destOrd="0" presId="urn:microsoft.com/office/officeart/2005/8/layout/orgChart1"/>
    <dgm:cxn modelId="{B7996CC7-0F62-42D9-AE7F-70732FB3870B}" type="presParOf" srcId="{4E52EE05-4E36-462E-957F-368C16F40CB0}" destId="{C7733892-2F6A-47DC-9F83-05913C4C8A3B}" srcOrd="5" destOrd="0" presId="urn:microsoft.com/office/officeart/2005/8/layout/orgChart1"/>
    <dgm:cxn modelId="{973A7BE2-B4C7-46C7-A361-2C0E880B56FA}" type="presParOf" srcId="{C7733892-2F6A-47DC-9F83-05913C4C8A3B}" destId="{8D34C620-61AD-43D4-B205-A811FFEFAE69}" srcOrd="0" destOrd="0" presId="urn:microsoft.com/office/officeart/2005/8/layout/orgChart1"/>
    <dgm:cxn modelId="{BAC8753B-E624-4984-BF2A-B6632A14E38D}" type="presParOf" srcId="{8D34C620-61AD-43D4-B205-A811FFEFAE69}" destId="{57B96674-772E-4E2C-94DF-4D142CFE3C18}" srcOrd="0" destOrd="0" presId="urn:microsoft.com/office/officeart/2005/8/layout/orgChart1"/>
    <dgm:cxn modelId="{6C3CB423-4F60-4B48-9D71-016EE77F96E2}" type="presParOf" srcId="{8D34C620-61AD-43D4-B205-A811FFEFAE69}" destId="{FD62D8AB-4905-48A5-9900-109453920682}" srcOrd="1" destOrd="0" presId="urn:microsoft.com/office/officeart/2005/8/layout/orgChart1"/>
    <dgm:cxn modelId="{41A7209F-FD8C-4FEA-B547-3DFF6226B1F9}" type="presParOf" srcId="{C7733892-2F6A-47DC-9F83-05913C4C8A3B}" destId="{B5CCA07E-4847-4DCE-9BCF-8D16014DD58B}" srcOrd="1" destOrd="0" presId="urn:microsoft.com/office/officeart/2005/8/layout/orgChart1"/>
    <dgm:cxn modelId="{A034C81E-8D5E-4D3E-8129-D65A222554BB}" type="presParOf" srcId="{B5CCA07E-4847-4DCE-9BCF-8D16014DD58B}" destId="{485591B9-5708-47A2-BAA5-824FF6E2DD2F}" srcOrd="0" destOrd="0" presId="urn:microsoft.com/office/officeart/2005/8/layout/orgChart1"/>
    <dgm:cxn modelId="{B3078B0C-61C7-4F1E-9BB2-C8B2ED969044}" type="presParOf" srcId="{B5CCA07E-4847-4DCE-9BCF-8D16014DD58B}" destId="{ACC89364-EA04-4D2D-A80A-7A6EA994F7B2}" srcOrd="1" destOrd="0" presId="urn:microsoft.com/office/officeart/2005/8/layout/orgChart1"/>
    <dgm:cxn modelId="{5B72DAA9-6711-47A8-9D19-CCFDA3C6F3B3}" type="presParOf" srcId="{ACC89364-EA04-4D2D-A80A-7A6EA994F7B2}" destId="{9185A917-BF2B-472C-837C-EC1386723518}" srcOrd="0" destOrd="0" presId="urn:microsoft.com/office/officeart/2005/8/layout/orgChart1"/>
    <dgm:cxn modelId="{56AB2BD2-6328-4977-BC1B-9A03CDC30C14}" type="presParOf" srcId="{9185A917-BF2B-472C-837C-EC1386723518}" destId="{22C5D4E4-B183-4908-A417-8AFC2ABB6675}" srcOrd="0" destOrd="0" presId="urn:microsoft.com/office/officeart/2005/8/layout/orgChart1"/>
    <dgm:cxn modelId="{D02FC44C-C1BC-4A37-BFCA-D1000EF07CE2}" type="presParOf" srcId="{9185A917-BF2B-472C-837C-EC1386723518}" destId="{8F75B651-F2DB-4771-A33F-AC230E15378D}" srcOrd="1" destOrd="0" presId="urn:microsoft.com/office/officeart/2005/8/layout/orgChart1"/>
    <dgm:cxn modelId="{57A2B4A1-549B-46EB-B23C-190006C7952E}" type="presParOf" srcId="{ACC89364-EA04-4D2D-A80A-7A6EA994F7B2}" destId="{24E9373F-B877-45D2-9A00-894A6B6A677B}" srcOrd="1" destOrd="0" presId="urn:microsoft.com/office/officeart/2005/8/layout/orgChart1"/>
    <dgm:cxn modelId="{9FA86CA5-2236-4AE1-A6DF-29153F6D2A17}" type="presParOf" srcId="{ACC89364-EA04-4D2D-A80A-7A6EA994F7B2}" destId="{4F237666-6EF8-4EF5-A150-EA4C4C5C6121}" srcOrd="2" destOrd="0" presId="urn:microsoft.com/office/officeart/2005/8/layout/orgChart1"/>
    <dgm:cxn modelId="{A1544914-06D3-4569-9A64-47C91FB30385}" type="presParOf" srcId="{B5CCA07E-4847-4DCE-9BCF-8D16014DD58B}" destId="{779DDC95-C78F-47F2-827D-246A24C3D463}" srcOrd="2" destOrd="0" presId="urn:microsoft.com/office/officeart/2005/8/layout/orgChart1"/>
    <dgm:cxn modelId="{1CFF3692-195C-4482-8206-4048B0BF05A1}" type="presParOf" srcId="{B5CCA07E-4847-4DCE-9BCF-8D16014DD58B}" destId="{CE8BEA3C-1AEB-4CE0-B09A-2B33D8DE115C}" srcOrd="3" destOrd="0" presId="urn:microsoft.com/office/officeart/2005/8/layout/orgChart1"/>
    <dgm:cxn modelId="{8978DEAF-F497-4F41-8F62-22CAFC0A18DF}" type="presParOf" srcId="{CE8BEA3C-1AEB-4CE0-B09A-2B33D8DE115C}" destId="{F6A85987-59C8-4022-A083-76EA1ABC3238}" srcOrd="0" destOrd="0" presId="urn:microsoft.com/office/officeart/2005/8/layout/orgChart1"/>
    <dgm:cxn modelId="{CB319C2B-9971-4816-B1C3-F2B7FA612DAF}" type="presParOf" srcId="{F6A85987-59C8-4022-A083-76EA1ABC3238}" destId="{5A053106-4DC6-4069-98DF-7CCE0F31AF65}" srcOrd="0" destOrd="0" presId="urn:microsoft.com/office/officeart/2005/8/layout/orgChart1"/>
    <dgm:cxn modelId="{F7DB85AD-08CA-4D96-9EDB-089CF38ABCED}" type="presParOf" srcId="{F6A85987-59C8-4022-A083-76EA1ABC3238}" destId="{D032EA75-E7E4-495D-BF2B-F6AB2780B1CD}" srcOrd="1" destOrd="0" presId="urn:microsoft.com/office/officeart/2005/8/layout/orgChart1"/>
    <dgm:cxn modelId="{4C7E0641-3CD5-48F9-A861-250DCADC08F6}" type="presParOf" srcId="{CE8BEA3C-1AEB-4CE0-B09A-2B33D8DE115C}" destId="{B6A0AF89-1E94-40C9-9FD9-4D6A2FF74AF0}" srcOrd="1" destOrd="0" presId="urn:microsoft.com/office/officeart/2005/8/layout/orgChart1"/>
    <dgm:cxn modelId="{D6FC138A-695D-4B39-A729-694F2827D32D}" type="presParOf" srcId="{CE8BEA3C-1AEB-4CE0-B09A-2B33D8DE115C}" destId="{26862958-80AD-421E-8A52-C2A9E91EC0DB}" srcOrd="2" destOrd="0" presId="urn:microsoft.com/office/officeart/2005/8/layout/orgChart1"/>
    <dgm:cxn modelId="{C732F633-B610-422F-9827-01B0FF3C2D38}" type="presParOf" srcId="{C7733892-2F6A-47DC-9F83-05913C4C8A3B}" destId="{F65A2C51-D44E-49A8-9FC6-45E3ACDDDD04}" srcOrd="2" destOrd="0" presId="urn:microsoft.com/office/officeart/2005/8/layout/orgChart1"/>
    <dgm:cxn modelId="{B79B5C28-01F7-44E1-950F-0E9AF90004A8}" type="presParOf" srcId="{4E52EE05-4E36-462E-957F-368C16F40CB0}" destId="{520D2C64-044E-4AE5-9052-90F1A25D6BCA}" srcOrd="6" destOrd="0" presId="urn:microsoft.com/office/officeart/2005/8/layout/orgChart1"/>
    <dgm:cxn modelId="{68689CBF-40AB-4735-9217-27B5CF0BC5AC}" type="presParOf" srcId="{4E52EE05-4E36-462E-957F-368C16F40CB0}" destId="{457255EE-BEEB-4FA0-9B5C-F01FF5CF08E1}" srcOrd="7" destOrd="0" presId="urn:microsoft.com/office/officeart/2005/8/layout/orgChart1"/>
    <dgm:cxn modelId="{35F7F63A-B787-4F46-AF07-15C03BB8DA6B}" type="presParOf" srcId="{457255EE-BEEB-4FA0-9B5C-F01FF5CF08E1}" destId="{25A11799-38ED-4E37-8A26-5AA170F677C1}" srcOrd="0" destOrd="0" presId="urn:microsoft.com/office/officeart/2005/8/layout/orgChart1"/>
    <dgm:cxn modelId="{CD2FEE76-64B5-4815-9B37-E18A6D1C5DE8}" type="presParOf" srcId="{25A11799-38ED-4E37-8A26-5AA170F677C1}" destId="{C3614074-BE64-4719-8F4C-2795D39F0663}" srcOrd="0" destOrd="0" presId="urn:microsoft.com/office/officeart/2005/8/layout/orgChart1"/>
    <dgm:cxn modelId="{DACD7173-3127-461A-B56D-029B93A0BE58}" type="presParOf" srcId="{25A11799-38ED-4E37-8A26-5AA170F677C1}" destId="{D3BCF7EC-9E3C-4DBE-A030-2C55281B23F5}" srcOrd="1" destOrd="0" presId="urn:microsoft.com/office/officeart/2005/8/layout/orgChart1"/>
    <dgm:cxn modelId="{7D1774CE-3794-4617-938C-D90F34DCAEF7}" type="presParOf" srcId="{457255EE-BEEB-4FA0-9B5C-F01FF5CF08E1}" destId="{DD4D1A8E-973D-4069-9845-2B2C8B405D12}" srcOrd="1" destOrd="0" presId="urn:microsoft.com/office/officeart/2005/8/layout/orgChart1"/>
    <dgm:cxn modelId="{64631401-198C-409B-9993-1E047E521EEA}" type="presParOf" srcId="{DD4D1A8E-973D-4069-9845-2B2C8B405D12}" destId="{494C062B-A136-488A-92E0-72A9B999A4C7}" srcOrd="0" destOrd="0" presId="urn:microsoft.com/office/officeart/2005/8/layout/orgChart1"/>
    <dgm:cxn modelId="{949BFCA6-55DA-4D1C-9286-3C8F4967B01F}" type="presParOf" srcId="{DD4D1A8E-973D-4069-9845-2B2C8B405D12}" destId="{0BD6E2AC-8758-4C74-B0D1-B2400357E9B4}" srcOrd="1" destOrd="0" presId="urn:microsoft.com/office/officeart/2005/8/layout/orgChart1"/>
    <dgm:cxn modelId="{9FFBB13D-65C1-46A9-BC7D-1578DD66B751}" type="presParOf" srcId="{0BD6E2AC-8758-4C74-B0D1-B2400357E9B4}" destId="{60331D66-4651-4BF7-9D5C-B1DC8B82F8AA}" srcOrd="0" destOrd="0" presId="urn:microsoft.com/office/officeart/2005/8/layout/orgChart1"/>
    <dgm:cxn modelId="{4C9E934C-6670-40F8-9ADA-A5AD9117DB09}" type="presParOf" srcId="{60331D66-4651-4BF7-9D5C-B1DC8B82F8AA}" destId="{98A4BD74-F07E-470E-BABA-EA955F4355E8}" srcOrd="0" destOrd="0" presId="urn:microsoft.com/office/officeart/2005/8/layout/orgChart1"/>
    <dgm:cxn modelId="{70F33996-DB6E-495B-8C6A-4766F113123E}" type="presParOf" srcId="{60331D66-4651-4BF7-9D5C-B1DC8B82F8AA}" destId="{1AEA9C5E-E176-4070-92BF-AF000A600440}" srcOrd="1" destOrd="0" presId="urn:microsoft.com/office/officeart/2005/8/layout/orgChart1"/>
    <dgm:cxn modelId="{497EECCA-F272-43CA-9468-E2684DB4EA1B}" type="presParOf" srcId="{0BD6E2AC-8758-4C74-B0D1-B2400357E9B4}" destId="{B3558CCC-BFC3-4DC3-9497-866EB41304E7}" srcOrd="1" destOrd="0" presId="urn:microsoft.com/office/officeart/2005/8/layout/orgChart1"/>
    <dgm:cxn modelId="{C600E298-E05E-44FE-B38E-3656E8FEBC1B}" type="presParOf" srcId="{0BD6E2AC-8758-4C74-B0D1-B2400357E9B4}" destId="{917F917A-F187-4119-9C7A-DCC615FC5ABC}" srcOrd="2" destOrd="0" presId="urn:microsoft.com/office/officeart/2005/8/layout/orgChart1"/>
    <dgm:cxn modelId="{F6A25F7B-F91A-4C55-80E0-C2BA15FE2108}" type="presParOf" srcId="{DD4D1A8E-973D-4069-9845-2B2C8B405D12}" destId="{F47E7DFE-6025-479F-8924-BD5F0FBB723B}" srcOrd="2" destOrd="0" presId="urn:microsoft.com/office/officeart/2005/8/layout/orgChart1"/>
    <dgm:cxn modelId="{19617CB9-C226-4E02-8907-043D7B5867BF}" type="presParOf" srcId="{DD4D1A8E-973D-4069-9845-2B2C8B405D12}" destId="{7F18BD66-07E0-4090-9FF9-96E10ECC7E1F}" srcOrd="3" destOrd="0" presId="urn:microsoft.com/office/officeart/2005/8/layout/orgChart1"/>
    <dgm:cxn modelId="{CCCBF0C8-D6A9-4B69-96C1-7C0806ACA3C7}" type="presParOf" srcId="{7F18BD66-07E0-4090-9FF9-96E10ECC7E1F}" destId="{4BB9663F-AD8D-49F5-9B11-FDD2A73D6645}" srcOrd="0" destOrd="0" presId="urn:microsoft.com/office/officeart/2005/8/layout/orgChart1"/>
    <dgm:cxn modelId="{8F347A0A-67A4-4543-A55C-2F50E8178621}" type="presParOf" srcId="{4BB9663F-AD8D-49F5-9B11-FDD2A73D6645}" destId="{99227BDC-C259-45D0-A460-2210C1707885}" srcOrd="0" destOrd="0" presId="urn:microsoft.com/office/officeart/2005/8/layout/orgChart1"/>
    <dgm:cxn modelId="{EF705CCD-69AE-4E88-AD6B-4BDE11AE1EE2}" type="presParOf" srcId="{4BB9663F-AD8D-49F5-9B11-FDD2A73D6645}" destId="{3AC4ACA7-B183-438B-87DD-D51302E58CDD}" srcOrd="1" destOrd="0" presId="urn:microsoft.com/office/officeart/2005/8/layout/orgChart1"/>
    <dgm:cxn modelId="{C219F9B9-5509-46DD-9242-5E3549E36B13}" type="presParOf" srcId="{7F18BD66-07E0-4090-9FF9-96E10ECC7E1F}" destId="{73E93A0D-5A86-4FD1-98CC-73E3CB6503C6}" srcOrd="1" destOrd="0" presId="urn:microsoft.com/office/officeart/2005/8/layout/orgChart1"/>
    <dgm:cxn modelId="{5BDCBB96-2B46-434F-85E4-82F065528209}" type="presParOf" srcId="{7F18BD66-07E0-4090-9FF9-96E10ECC7E1F}" destId="{EB25A555-DB06-4C59-AA32-65BD36B62DBF}" srcOrd="2" destOrd="0" presId="urn:microsoft.com/office/officeart/2005/8/layout/orgChart1"/>
    <dgm:cxn modelId="{EC10B0B0-6519-4A27-ACD3-84B06B71B047}" type="presParOf" srcId="{DD4D1A8E-973D-4069-9845-2B2C8B405D12}" destId="{AE778A62-DDF5-4A28-AC93-5293E77B3641}" srcOrd="4" destOrd="0" presId="urn:microsoft.com/office/officeart/2005/8/layout/orgChart1"/>
    <dgm:cxn modelId="{4DAC2944-A040-4D42-97EE-EBB29DA4ECAD}" type="presParOf" srcId="{DD4D1A8E-973D-4069-9845-2B2C8B405D12}" destId="{32B4A313-EB99-4D54-82C9-1D97568DBB4F}" srcOrd="5" destOrd="0" presId="urn:microsoft.com/office/officeart/2005/8/layout/orgChart1"/>
    <dgm:cxn modelId="{58EECC71-EFB6-4E7D-B01C-AE7336ADD70E}" type="presParOf" srcId="{32B4A313-EB99-4D54-82C9-1D97568DBB4F}" destId="{E6C8C42A-1770-4C87-884D-F7B2E45B52E2}" srcOrd="0" destOrd="0" presId="urn:microsoft.com/office/officeart/2005/8/layout/orgChart1"/>
    <dgm:cxn modelId="{155331E4-70AE-4854-A5E3-928B6BFC8F2E}" type="presParOf" srcId="{E6C8C42A-1770-4C87-884D-F7B2E45B52E2}" destId="{47A8CFEC-4A04-4D93-9934-806CA3DCC72D}" srcOrd="0" destOrd="0" presId="urn:microsoft.com/office/officeart/2005/8/layout/orgChart1"/>
    <dgm:cxn modelId="{DD5C72DE-05C7-4C0B-8388-AE3F308E32F2}" type="presParOf" srcId="{E6C8C42A-1770-4C87-884D-F7B2E45B52E2}" destId="{DFA7A816-55DD-44E3-8D4E-7E58D086312E}" srcOrd="1" destOrd="0" presId="urn:microsoft.com/office/officeart/2005/8/layout/orgChart1"/>
    <dgm:cxn modelId="{A4755C6B-24B4-4A29-928D-15FD7DADA6BD}" type="presParOf" srcId="{32B4A313-EB99-4D54-82C9-1D97568DBB4F}" destId="{5FF2D378-CDAF-4A7E-BB2A-5ED9A40068D4}" srcOrd="1" destOrd="0" presId="urn:microsoft.com/office/officeart/2005/8/layout/orgChart1"/>
    <dgm:cxn modelId="{A2006F0C-80BB-4621-95DE-829AABC8D9EA}" type="presParOf" srcId="{32B4A313-EB99-4D54-82C9-1D97568DBB4F}" destId="{A113DE45-5189-40D0-8B18-DBF4B9FCC637}" srcOrd="2" destOrd="0" presId="urn:microsoft.com/office/officeart/2005/8/layout/orgChart1"/>
    <dgm:cxn modelId="{77A84E11-A491-44FB-AFF2-F4A2C7C276FA}" type="presParOf" srcId="{457255EE-BEEB-4FA0-9B5C-F01FF5CF08E1}" destId="{5BCC94C4-10A5-444A-A563-B502E67CECDF}" srcOrd="2" destOrd="0" presId="urn:microsoft.com/office/officeart/2005/8/layout/orgChart1"/>
    <dgm:cxn modelId="{023B99D9-8380-41CC-8B00-0538A35EF980}" type="presParOf" srcId="{4E52EE05-4E36-462E-957F-368C16F40CB0}" destId="{D6D5100B-E9EA-4C6D-B08C-2F1A1B0007AB}" srcOrd="8" destOrd="0" presId="urn:microsoft.com/office/officeart/2005/8/layout/orgChart1"/>
    <dgm:cxn modelId="{946DEFF6-AA4C-4443-AE44-643D926BF315}" type="presParOf" srcId="{4E52EE05-4E36-462E-957F-368C16F40CB0}" destId="{26FAA5B1-5437-422F-9F2F-D4044E8F22BE}" srcOrd="9" destOrd="0" presId="urn:microsoft.com/office/officeart/2005/8/layout/orgChart1"/>
    <dgm:cxn modelId="{E5AC7054-6B03-45F2-B104-ACB2953159C4}" type="presParOf" srcId="{26FAA5B1-5437-422F-9F2F-D4044E8F22BE}" destId="{83B0B1C1-EEF0-4ED3-B7B1-C2DF719FC880}" srcOrd="0" destOrd="0" presId="urn:microsoft.com/office/officeart/2005/8/layout/orgChart1"/>
    <dgm:cxn modelId="{CE64D00F-347C-4661-9769-92EEC3DE0B2A}" type="presParOf" srcId="{83B0B1C1-EEF0-4ED3-B7B1-C2DF719FC880}" destId="{232BC1A4-5D42-4608-9C98-C1F86B699B19}" srcOrd="0" destOrd="0" presId="urn:microsoft.com/office/officeart/2005/8/layout/orgChart1"/>
    <dgm:cxn modelId="{93A39AC0-FC80-4550-A76B-100FCD5396E1}" type="presParOf" srcId="{83B0B1C1-EEF0-4ED3-B7B1-C2DF719FC880}" destId="{B388AA40-8467-4E35-A106-A74236907217}" srcOrd="1" destOrd="0" presId="urn:microsoft.com/office/officeart/2005/8/layout/orgChart1"/>
    <dgm:cxn modelId="{92A13EF5-41C4-4DAD-AC47-FCFBDFD39663}" type="presParOf" srcId="{26FAA5B1-5437-422F-9F2F-D4044E8F22BE}" destId="{A1165CC1-F470-4131-A30A-0E53B08F5264}" srcOrd="1" destOrd="0" presId="urn:microsoft.com/office/officeart/2005/8/layout/orgChart1"/>
    <dgm:cxn modelId="{5EC47566-ED2D-4B57-8055-FFF6C7677BE8}" type="presParOf" srcId="{A1165CC1-F470-4131-A30A-0E53B08F5264}" destId="{E563C1B3-C7EE-4AD2-9F4B-603C2E17D74F}" srcOrd="0" destOrd="0" presId="urn:microsoft.com/office/officeart/2005/8/layout/orgChart1"/>
    <dgm:cxn modelId="{E6B10FE1-8380-4C21-AA3D-E6C1D5826016}" type="presParOf" srcId="{A1165CC1-F470-4131-A30A-0E53B08F5264}" destId="{92B93AD6-EA80-4560-968E-2CE20A12AA52}" srcOrd="1" destOrd="0" presId="urn:microsoft.com/office/officeart/2005/8/layout/orgChart1"/>
    <dgm:cxn modelId="{D2BB6E4E-D9F0-40E1-A6FE-6A86E822B51A}" type="presParOf" srcId="{92B93AD6-EA80-4560-968E-2CE20A12AA52}" destId="{3B423B71-A535-47EB-8438-BAC9B6553E14}" srcOrd="0" destOrd="0" presId="urn:microsoft.com/office/officeart/2005/8/layout/orgChart1"/>
    <dgm:cxn modelId="{01ECB12C-80BF-4EBD-9167-76EAB28F639C}" type="presParOf" srcId="{3B423B71-A535-47EB-8438-BAC9B6553E14}" destId="{FE752E61-95AF-4158-9A59-C0E65CA926C8}" srcOrd="0" destOrd="0" presId="urn:microsoft.com/office/officeart/2005/8/layout/orgChart1"/>
    <dgm:cxn modelId="{C84400CB-CAD6-4C52-B8DC-C0B3E1CEC2F8}" type="presParOf" srcId="{3B423B71-A535-47EB-8438-BAC9B6553E14}" destId="{5C63C944-FC6E-4491-A583-BB5782D6FF33}" srcOrd="1" destOrd="0" presId="urn:microsoft.com/office/officeart/2005/8/layout/orgChart1"/>
    <dgm:cxn modelId="{40D9451B-B20F-4176-AE72-221A7C583F6E}" type="presParOf" srcId="{92B93AD6-EA80-4560-968E-2CE20A12AA52}" destId="{8F77C9DC-93E5-4B70-8592-43A34760BCCA}" srcOrd="1" destOrd="0" presId="urn:microsoft.com/office/officeart/2005/8/layout/orgChart1"/>
    <dgm:cxn modelId="{B2BBB581-2F9F-4B91-B811-52655CDD3645}" type="presParOf" srcId="{92B93AD6-EA80-4560-968E-2CE20A12AA52}" destId="{3AC7A477-E2D2-4155-A8F5-58FB3B741EA8}" srcOrd="2" destOrd="0" presId="urn:microsoft.com/office/officeart/2005/8/layout/orgChart1"/>
    <dgm:cxn modelId="{3A86E059-6D8C-43FC-9B31-F8E4D9595269}" type="presParOf" srcId="{A1165CC1-F470-4131-A30A-0E53B08F5264}" destId="{AC6F3EE0-ECEB-4902-A1BA-0E280E64D26A}" srcOrd="2" destOrd="0" presId="urn:microsoft.com/office/officeart/2005/8/layout/orgChart1"/>
    <dgm:cxn modelId="{857A31E6-E0A4-4BE4-91EC-1A3568F28EEF}" type="presParOf" srcId="{A1165CC1-F470-4131-A30A-0E53B08F5264}" destId="{5A725BB3-CCBE-473D-AFD0-447140D52D05}" srcOrd="3" destOrd="0" presId="urn:microsoft.com/office/officeart/2005/8/layout/orgChart1"/>
    <dgm:cxn modelId="{7842A37C-A403-422B-8200-7A3487983A18}" type="presParOf" srcId="{5A725BB3-CCBE-473D-AFD0-447140D52D05}" destId="{53F34592-C56E-4BA2-9C52-91E1A62FED44}" srcOrd="0" destOrd="0" presId="urn:microsoft.com/office/officeart/2005/8/layout/orgChart1"/>
    <dgm:cxn modelId="{B82585F7-5089-44CA-878D-3853F953C578}" type="presParOf" srcId="{53F34592-C56E-4BA2-9C52-91E1A62FED44}" destId="{91098537-C4A3-489F-9CB3-D301620B7E77}" srcOrd="0" destOrd="0" presId="urn:microsoft.com/office/officeart/2005/8/layout/orgChart1"/>
    <dgm:cxn modelId="{B28BD3E2-21E7-4412-A06C-E9B41004D363}" type="presParOf" srcId="{53F34592-C56E-4BA2-9C52-91E1A62FED44}" destId="{4EAC9CA8-B42C-4FF0-8229-812721E7DA3E}" srcOrd="1" destOrd="0" presId="urn:microsoft.com/office/officeart/2005/8/layout/orgChart1"/>
    <dgm:cxn modelId="{77464855-6BC5-434C-8B3D-3CE580A7B299}" type="presParOf" srcId="{5A725BB3-CCBE-473D-AFD0-447140D52D05}" destId="{C8CCCC43-5C61-4196-9B57-C08913929A34}" srcOrd="1" destOrd="0" presId="urn:microsoft.com/office/officeart/2005/8/layout/orgChart1"/>
    <dgm:cxn modelId="{A32B7F08-4648-4C1D-8528-9A4DDB7B3368}" type="presParOf" srcId="{5A725BB3-CCBE-473D-AFD0-447140D52D05}" destId="{D24AD7DD-F962-4859-8056-2AE4B0A32531}" srcOrd="2" destOrd="0" presId="urn:microsoft.com/office/officeart/2005/8/layout/orgChart1"/>
    <dgm:cxn modelId="{0AB75D77-BFB2-49B3-912F-AE1B91D88304}" type="presParOf" srcId="{26FAA5B1-5437-422F-9F2F-D4044E8F22BE}" destId="{37A77C74-FFFE-428A-A35B-18965AA12940}" srcOrd="2" destOrd="0" presId="urn:microsoft.com/office/officeart/2005/8/layout/orgChart1"/>
    <dgm:cxn modelId="{C772C5ED-DD2B-4D7E-AC8C-287CAFAD05F9}" type="presParOf" srcId="{4E52EE05-4E36-462E-957F-368C16F40CB0}" destId="{2E95CB6A-B166-4064-9762-56809D1ADB03}" srcOrd="10" destOrd="0" presId="urn:microsoft.com/office/officeart/2005/8/layout/orgChart1"/>
    <dgm:cxn modelId="{6ED8B1FA-46BD-4D28-B5EE-C5E5510CE2C8}" type="presParOf" srcId="{4E52EE05-4E36-462E-957F-368C16F40CB0}" destId="{6127739E-D0B4-497C-9D64-B6D596B631EC}" srcOrd="11" destOrd="0" presId="urn:microsoft.com/office/officeart/2005/8/layout/orgChart1"/>
    <dgm:cxn modelId="{D1E5DE21-7FBC-4126-9A5D-FCC6C2195CA7}" type="presParOf" srcId="{6127739E-D0B4-497C-9D64-B6D596B631EC}" destId="{B70F003C-EF6B-456B-A984-746F3217782C}" srcOrd="0" destOrd="0" presId="urn:microsoft.com/office/officeart/2005/8/layout/orgChart1"/>
    <dgm:cxn modelId="{354D069B-0461-49F8-92BC-E6BA8A88631A}" type="presParOf" srcId="{B70F003C-EF6B-456B-A984-746F3217782C}" destId="{CAA2CAD7-F6F3-4272-8434-87A293491845}" srcOrd="0" destOrd="0" presId="urn:microsoft.com/office/officeart/2005/8/layout/orgChart1"/>
    <dgm:cxn modelId="{4512A51F-75A9-495F-B4FF-6FB01A787482}" type="presParOf" srcId="{B70F003C-EF6B-456B-A984-746F3217782C}" destId="{8C93B005-2B6E-4682-AB83-A05538D46545}" srcOrd="1" destOrd="0" presId="urn:microsoft.com/office/officeart/2005/8/layout/orgChart1"/>
    <dgm:cxn modelId="{B8F936BB-9611-4903-B3B3-61C425C7A113}" type="presParOf" srcId="{6127739E-D0B4-497C-9D64-B6D596B631EC}" destId="{67739CC3-B523-4917-9A5A-D4AD0067918E}" srcOrd="1" destOrd="0" presId="urn:microsoft.com/office/officeart/2005/8/layout/orgChart1"/>
    <dgm:cxn modelId="{04346C26-924D-4492-8B70-3AD9A5A3EE60}" type="presParOf" srcId="{67739CC3-B523-4917-9A5A-D4AD0067918E}" destId="{D5D8680C-1E5D-4829-80FC-4C5F482CA7B4}" srcOrd="0" destOrd="0" presId="urn:microsoft.com/office/officeart/2005/8/layout/orgChart1"/>
    <dgm:cxn modelId="{C8D625D7-5AFA-4D2D-A7F2-DAACF45FEB84}" type="presParOf" srcId="{67739CC3-B523-4917-9A5A-D4AD0067918E}" destId="{43882B16-ED98-43B1-99FC-50FFE490D493}" srcOrd="1" destOrd="0" presId="urn:microsoft.com/office/officeart/2005/8/layout/orgChart1"/>
    <dgm:cxn modelId="{CF7CBE48-E710-4BAD-84F4-C810098F93F8}" type="presParOf" srcId="{43882B16-ED98-43B1-99FC-50FFE490D493}" destId="{81BC7F4D-4C0F-4681-AE03-C86600ECB32D}" srcOrd="0" destOrd="0" presId="urn:microsoft.com/office/officeart/2005/8/layout/orgChart1"/>
    <dgm:cxn modelId="{ED2BEC53-96AE-4FD2-BD29-7F731BD68DA6}" type="presParOf" srcId="{81BC7F4D-4C0F-4681-AE03-C86600ECB32D}" destId="{8BFCFC47-56C4-415E-8026-CC4EC0F7A329}" srcOrd="0" destOrd="0" presId="urn:microsoft.com/office/officeart/2005/8/layout/orgChart1"/>
    <dgm:cxn modelId="{FE622F64-0079-4ED1-B7F3-5E2C77F84E7C}" type="presParOf" srcId="{81BC7F4D-4C0F-4681-AE03-C86600ECB32D}" destId="{B209973E-5613-4E4A-8599-D51EEF644DA9}" srcOrd="1" destOrd="0" presId="urn:microsoft.com/office/officeart/2005/8/layout/orgChart1"/>
    <dgm:cxn modelId="{14048C66-34E3-452D-B331-8F97BC9DC01D}" type="presParOf" srcId="{43882B16-ED98-43B1-99FC-50FFE490D493}" destId="{08FE092E-DD68-4378-952E-C78B014B8A7E}" srcOrd="1" destOrd="0" presId="urn:microsoft.com/office/officeart/2005/8/layout/orgChart1"/>
    <dgm:cxn modelId="{96B8B5EC-CAD7-476A-A28D-5EBB6067F02C}" type="presParOf" srcId="{43882B16-ED98-43B1-99FC-50FFE490D493}" destId="{86A3F158-702E-4469-B3CF-FC9CAF239CEC}" srcOrd="2" destOrd="0" presId="urn:microsoft.com/office/officeart/2005/8/layout/orgChart1"/>
    <dgm:cxn modelId="{DC581A43-44B2-42EC-A176-346A4E78AFCA}" type="presParOf" srcId="{67739CC3-B523-4917-9A5A-D4AD0067918E}" destId="{31F31732-87E0-4733-AB71-1537200BE92E}" srcOrd="2" destOrd="0" presId="urn:microsoft.com/office/officeart/2005/8/layout/orgChart1"/>
    <dgm:cxn modelId="{A0381A0E-8307-4F18-9629-E76E5416A6BD}" type="presParOf" srcId="{67739CC3-B523-4917-9A5A-D4AD0067918E}" destId="{6778F3B5-5AE7-46CD-B119-D56071F573E0}" srcOrd="3" destOrd="0" presId="urn:microsoft.com/office/officeart/2005/8/layout/orgChart1"/>
    <dgm:cxn modelId="{48BC28C4-AF6C-4442-BAD1-C04B5A8C29C9}" type="presParOf" srcId="{6778F3B5-5AE7-46CD-B119-D56071F573E0}" destId="{E76E1A7E-0E1F-4EA9-99E5-541CED745429}" srcOrd="0" destOrd="0" presId="urn:microsoft.com/office/officeart/2005/8/layout/orgChart1"/>
    <dgm:cxn modelId="{2A129DCE-245B-4566-A10B-6714BA5507FD}" type="presParOf" srcId="{E76E1A7E-0E1F-4EA9-99E5-541CED745429}" destId="{60F8C25F-5BC0-4AB1-B365-9DA0AC3B2CB8}" srcOrd="0" destOrd="0" presId="urn:microsoft.com/office/officeart/2005/8/layout/orgChart1"/>
    <dgm:cxn modelId="{C2D9C038-FFC2-4438-BBF8-DD67EA362709}" type="presParOf" srcId="{E76E1A7E-0E1F-4EA9-99E5-541CED745429}" destId="{128880AB-A96F-4B96-A7EB-40CF1335E0F4}" srcOrd="1" destOrd="0" presId="urn:microsoft.com/office/officeart/2005/8/layout/orgChart1"/>
    <dgm:cxn modelId="{1C2572F3-D270-4BB6-AFFA-4F69EEEAFA8B}" type="presParOf" srcId="{6778F3B5-5AE7-46CD-B119-D56071F573E0}" destId="{0778EAEC-AC33-4C59-8027-E193F96B6957}" srcOrd="1" destOrd="0" presId="urn:microsoft.com/office/officeart/2005/8/layout/orgChart1"/>
    <dgm:cxn modelId="{D6B2C920-ADE5-492B-9F59-516ED618EDDC}" type="presParOf" srcId="{6778F3B5-5AE7-46CD-B119-D56071F573E0}" destId="{0DC597D1-12B1-4067-A304-1B2779D9C6D8}" srcOrd="2" destOrd="0" presId="urn:microsoft.com/office/officeart/2005/8/layout/orgChart1"/>
    <dgm:cxn modelId="{D0AAB49A-5364-48F9-B47B-D3FFE0A04855}" type="presParOf" srcId="{6127739E-D0B4-497C-9D64-B6D596B631EC}" destId="{9E9DE874-9BF8-4E78-BF1D-82048DF0FB5D}" srcOrd="2" destOrd="0" presId="urn:microsoft.com/office/officeart/2005/8/layout/orgChart1"/>
    <dgm:cxn modelId="{416FDCA0-641F-4950-9CC2-2C9568CA439F}" type="presParOf" srcId="{4E52EE05-4E36-462E-957F-368C16F40CB0}" destId="{3ACE5927-24F9-47B6-A431-4794C2FDD9C9}" srcOrd="12" destOrd="0" presId="urn:microsoft.com/office/officeart/2005/8/layout/orgChart1"/>
    <dgm:cxn modelId="{EB20F0F5-6024-4E04-8413-9D38D0F18A0F}" type="presParOf" srcId="{4E52EE05-4E36-462E-957F-368C16F40CB0}" destId="{DB331C92-1246-40BB-BDEB-FC55A410695E}" srcOrd="13" destOrd="0" presId="urn:microsoft.com/office/officeart/2005/8/layout/orgChart1"/>
    <dgm:cxn modelId="{FB5466CD-E845-4373-B5AB-EBE85A401262}" type="presParOf" srcId="{DB331C92-1246-40BB-BDEB-FC55A410695E}" destId="{B37FC37E-B414-4475-B428-D9FF0CA38AF3}" srcOrd="0" destOrd="0" presId="urn:microsoft.com/office/officeart/2005/8/layout/orgChart1"/>
    <dgm:cxn modelId="{83DE1961-6AF6-4D2C-80D5-C443D05823DD}" type="presParOf" srcId="{B37FC37E-B414-4475-B428-D9FF0CA38AF3}" destId="{4D11E440-8D50-47A5-ACC1-F96AD06F61D5}" srcOrd="0" destOrd="0" presId="urn:microsoft.com/office/officeart/2005/8/layout/orgChart1"/>
    <dgm:cxn modelId="{78F45576-BF1D-49F4-877F-9702F0B26D59}" type="presParOf" srcId="{B37FC37E-B414-4475-B428-D9FF0CA38AF3}" destId="{93FFD78B-CFAD-4242-9C93-E57619C4EAD6}" srcOrd="1" destOrd="0" presId="urn:microsoft.com/office/officeart/2005/8/layout/orgChart1"/>
    <dgm:cxn modelId="{190A72E4-C135-4045-8D63-99A9347C18AA}" type="presParOf" srcId="{DB331C92-1246-40BB-BDEB-FC55A410695E}" destId="{761A2593-EBE2-49BA-A26C-4DD04DA7187C}" srcOrd="1" destOrd="0" presId="urn:microsoft.com/office/officeart/2005/8/layout/orgChart1"/>
    <dgm:cxn modelId="{C8AFF542-765C-4D75-B7A9-D422D67A787B}" type="presParOf" srcId="{761A2593-EBE2-49BA-A26C-4DD04DA7187C}" destId="{0EC0C316-9124-498C-8D07-5534CAC3828F}" srcOrd="0" destOrd="0" presId="urn:microsoft.com/office/officeart/2005/8/layout/orgChart1"/>
    <dgm:cxn modelId="{3FE2F600-BD92-4C5C-8AE4-1EFCB9D5A1A2}" type="presParOf" srcId="{761A2593-EBE2-49BA-A26C-4DD04DA7187C}" destId="{E6FF80CC-054A-40F6-ABCA-651E74D00C00}" srcOrd="1" destOrd="0" presId="urn:microsoft.com/office/officeart/2005/8/layout/orgChart1"/>
    <dgm:cxn modelId="{1B4F66A2-5D2E-448D-B063-AAA52E35D69F}" type="presParOf" srcId="{E6FF80CC-054A-40F6-ABCA-651E74D00C00}" destId="{6BF27CF5-C48E-4D4E-ADBA-6A60F6795E34}" srcOrd="0" destOrd="0" presId="urn:microsoft.com/office/officeart/2005/8/layout/orgChart1"/>
    <dgm:cxn modelId="{01972F05-9C8A-4D9D-BF71-A257DB8F892C}" type="presParOf" srcId="{6BF27CF5-C48E-4D4E-ADBA-6A60F6795E34}" destId="{35230603-A411-4B6C-B4C9-3745E89C0DDE}" srcOrd="0" destOrd="0" presId="urn:microsoft.com/office/officeart/2005/8/layout/orgChart1"/>
    <dgm:cxn modelId="{AF803459-40E3-4444-861A-DDA2E2EDC06F}" type="presParOf" srcId="{6BF27CF5-C48E-4D4E-ADBA-6A60F6795E34}" destId="{17FA0A26-46B8-4784-AB79-2242AE18C577}" srcOrd="1" destOrd="0" presId="urn:microsoft.com/office/officeart/2005/8/layout/orgChart1"/>
    <dgm:cxn modelId="{00E22869-65E1-4469-9D58-C1D4419AC62E}" type="presParOf" srcId="{E6FF80CC-054A-40F6-ABCA-651E74D00C00}" destId="{DA3C7F52-BB33-48DA-A9C2-7DC1C7CC88A8}" srcOrd="1" destOrd="0" presId="urn:microsoft.com/office/officeart/2005/8/layout/orgChart1"/>
    <dgm:cxn modelId="{785D5C7C-D788-4757-AE6B-29410DB3004E}" type="presParOf" srcId="{E6FF80CC-054A-40F6-ABCA-651E74D00C00}" destId="{023FDAD4-10F5-4074-B796-550B8B8B8571}" srcOrd="2" destOrd="0" presId="urn:microsoft.com/office/officeart/2005/8/layout/orgChart1"/>
    <dgm:cxn modelId="{970643E5-559F-442E-B5F7-C64FDEB64EB1}" type="presParOf" srcId="{DB331C92-1246-40BB-BDEB-FC55A410695E}" destId="{681A63B4-FA88-4E3B-9395-01FC6B5499D7}" srcOrd="2" destOrd="0" presId="urn:microsoft.com/office/officeart/2005/8/layout/orgChart1"/>
    <dgm:cxn modelId="{3AFEA7A0-6076-4516-B66C-C2CF599144FD}" type="presParOf" srcId="{B87F61BE-3DE9-45C4-83FC-26D9F3A3675F}" destId="{A0D261AE-538D-46B9-8A12-D28FF473A667}" srcOrd="2" destOrd="0" presId="urn:microsoft.com/office/officeart/2005/8/layout/orgChart1"/>
    <dgm:cxn modelId="{66515FEF-6023-4189-A65B-161AE030DF28}" type="presParOf" srcId="{ABA68C5E-5AFA-4F21-BA24-A8B6A4239079}" destId="{32F68EAB-1720-4715-B4EA-67BEB3D48800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0C316-9124-498C-8D07-5534CAC3828F}">
      <dsp:nvSpPr>
        <dsp:cNvPr id="0" name=""/>
        <dsp:cNvSpPr/>
      </dsp:nvSpPr>
      <dsp:spPr>
        <a:xfrm>
          <a:off x="11224055" y="2827571"/>
          <a:ext cx="91440" cy="442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161"/>
              </a:lnTo>
              <a:lnTo>
                <a:pt x="105782" y="442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E5927-24F9-47B6-A431-4794C2FDD9C9}">
      <dsp:nvSpPr>
        <dsp:cNvPr id="0" name=""/>
        <dsp:cNvSpPr/>
      </dsp:nvSpPr>
      <dsp:spPr>
        <a:xfrm>
          <a:off x="8364727" y="2270833"/>
          <a:ext cx="3266978" cy="164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34"/>
              </a:lnTo>
              <a:lnTo>
                <a:pt x="3266978" y="82334"/>
              </a:lnTo>
              <a:lnTo>
                <a:pt x="3266978" y="164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31732-87E0-4733-AB71-1537200BE92E}">
      <dsp:nvSpPr>
        <dsp:cNvPr id="0" name=""/>
        <dsp:cNvSpPr/>
      </dsp:nvSpPr>
      <dsp:spPr>
        <a:xfrm>
          <a:off x="10182349" y="2827571"/>
          <a:ext cx="138712" cy="122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068"/>
              </a:lnTo>
              <a:lnTo>
                <a:pt x="138712" y="12250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680C-1E5D-4829-80FC-4C5F482CA7B4}">
      <dsp:nvSpPr>
        <dsp:cNvPr id="0" name=""/>
        <dsp:cNvSpPr/>
      </dsp:nvSpPr>
      <dsp:spPr>
        <a:xfrm>
          <a:off x="10182349" y="2827571"/>
          <a:ext cx="138712" cy="49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66"/>
              </a:lnTo>
              <a:lnTo>
                <a:pt x="138712" y="49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5CB6A-B166-4064-9762-56809D1ADB03}">
      <dsp:nvSpPr>
        <dsp:cNvPr id="0" name=""/>
        <dsp:cNvSpPr/>
      </dsp:nvSpPr>
      <dsp:spPr>
        <a:xfrm>
          <a:off x="8364727" y="2270833"/>
          <a:ext cx="2187521" cy="164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34"/>
              </a:lnTo>
              <a:lnTo>
                <a:pt x="2187521" y="82334"/>
              </a:lnTo>
              <a:lnTo>
                <a:pt x="2187521" y="164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F3EE0-ECEB-4902-A1BA-0E280E64D26A}">
      <dsp:nvSpPr>
        <dsp:cNvPr id="0" name=""/>
        <dsp:cNvSpPr/>
      </dsp:nvSpPr>
      <dsp:spPr>
        <a:xfrm>
          <a:off x="9120320" y="2827571"/>
          <a:ext cx="134147" cy="1236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330"/>
              </a:lnTo>
              <a:lnTo>
                <a:pt x="134147" y="1236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3C1B3-C7EE-4AD2-9F4B-603C2E17D74F}">
      <dsp:nvSpPr>
        <dsp:cNvPr id="0" name=""/>
        <dsp:cNvSpPr/>
      </dsp:nvSpPr>
      <dsp:spPr>
        <a:xfrm>
          <a:off x="9120320" y="2827571"/>
          <a:ext cx="134147" cy="494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936"/>
              </a:lnTo>
              <a:lnTo>
                <a:pt x="134147" y="4949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5100B-E9EA-4C6D-B08C-2F1A1B0007AB}">
      <dsp:nvSpPr>
        <dsp:cNvPr id="0" name=""/>
        <dsp:cNvSpPr/>
      </dsp:nvSpPr>
      <dsp:spPr>
        <a:xfrm>
          <a:off x="8364727" y="2270833"/>
          <a:ext cx="1113319" cy="164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34"/>
              </a:lnTo>
              <a:lnTo>
                <a:pt x="1113319" y="82334"/>
              </a:lnTo>
              <a:lnTo>
                <a:pt x="1113319" y="164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78A62-DDF5-4A28-AC93-5293E77B3641}">
      <dsp:nvSpPr>
        <dsp:cNvPr id="0" name=""/>
        <dsp:cNvSpPr/>
      </dsp:nvSpPr>
      <dsp:spPr>
        <a:xfrm>
          <a:off x="8096203" y="2827571"/>
          <a:ext cx="128335" cy="1929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724"/>
              </a:lnTo>
              <a:lnTo>
                <a:pt x="128335" y="1929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E7DFE-6025-479F-8924-BD5F0FBB723B}">
      <dsp:nvSpPr>
        <dsp:cNvPr id="0" name=""/>
        <dsp:cNvSpPr/>
      </dsp:nvSpPr>
      <dsp:spPr>
        <a:xfrm>
          <a:off x="8096203" y="2827571"/>
          <a:ext cx="134428" cy="119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821"/>
              </a:lnTo>
              <a:lnTo>
                <a:pt x="134428" y="1197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062B-A136-488A-92E0-72A9B999A4C7}">
      <dsp:nvSpPr>
        <dsp:cNvPr id="0" name=""/>
        <dsp:cNvSpPr/>
      </dsp:nvSpPr>
      <dsp:spPr>
        <a:xfrm>
          <a:off x="8096203" y="2827571"/>
          <a:ext cx="128335" cy="486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67"/>
              </a:lnTo>
              <a:lnTo>
                <a:pt x="128335" y="486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D2C64-044E-4AE5-9052-90F1A25D6BCA}">
      <dsp:nvSpPr>
        <dsp:cNvPr id="0" name=""/>
        <dsp:cNvSpPr/>
      </dsp:nvSpPr>
      <dsp:spPr>
        <a:xfrm>
          <a:off x="8319007" y="2270833"/>
          <a:ext cx="91440" cy="164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334"/>
              </a:lnTo>
              <a:lnTo>
                <a:pt x="119425" y="82334"/>
              </a:lnTo>
              <a:lnTo>
                <a:pt x="119425" y="164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DC95-C78F-47F2-827D-246A24C3D463}">
      <dsp:nvSpPr>
        <dsp:cNvPr id="0" name=""/>
        <dsp:cNvSpPr/>
      </dsp:nvSpPr>
      <dsp:spPr>
        <a:xfrm>
          <a:off x="7140252" y="2827571"/>
          <a:ext cx="117620" cy="1188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120"/>
              </a:lnTo>
              <a:lnTo>
                <a:pt x="117620" y="1188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591B9-5708-47A2-BAA5-824FF6E2DD2F}">
      <dsp:nvSpPr>
        <dsp:cNvPr id="0" name=""/>
        <dsp:cNvSpPr/>
      </dsp:nvSpPr>
      <dsp:spPr>
        <a:xfrm>
          <a:off x="7140252" y="2827571"/>
          <a:ext cx="117620" cy="482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03"/>
              </a:lnTo>
              <a:lnTo>
                <a:pt x="117620" y="482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1E5F4-90DF-4E81-A0D7-28A5F3B01880}">
      <dsp:nvSpPr>
        <dsp:cNvPr id="0" name=""/>
        <dsp:cNvSpPr/>
      </dsp:nvSpPr>
      <dsp:spPr>
        <a:xfrm>
          <a:off x="7453908" y="2270833"/>
          <a:ext cx="910819" cy="164669"/>
        </a:xfrm>
        <a:custGeom>
          <a:avLst/>
          <a:gdLst/>
          <a:ahLst/>
          <a:cxnLst/>
          <a:rect l="0" t="0" r="0" b="0"/>
          <a:pathLst>
            <a:path>
              <a:moveTo>
                <a:pt x="910819" y="0"/>
              </a:moveTo>
              <a:lnTo>
                <a:pt x="910819" y="82334"/>
              </a:lnTo>
              <a:lnTo>
                <a:pt x="0" y="82334"/>
              </a:lnTo>
              <a:lnTo>
                <a:pt x="0" y="164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3E89B-641C-4DE1-BCAA-B1BE6DE402AA}">
      <dsp:nvSpPr>
        <dsp:cNvPr id="0" name=""/>
        <dsp:cNvSpPr/>
      </dsp:nvSpPr>
      <dsp:spPr>
        <a:xfrm>
          <a:off x="6191445" y="2827571"/>
          <a:ext cx="117620" cy="571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509"/>
              </a:lnTo>
              <a:lnTo>
                <a:pt x="117620" y="571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AE47D-26DC-4B27-AAF0-F66555219251}">
      <dsp:nvSpPr>
        <dsp:cNvPr id="0" name=""/>
        <dsp:cNvSpPr/>
      </dsp:nvSpPr>
      <dsp:spPr>
        <a:xfrm>
          <a:off x="6505101" y="2270833"/>
          <a:ext cx="1859626" cy="164669"/>
        </a:xfrm>
        <a:custGeom>
          <a:avLst/>
          <a:gdLst/>
          <a:ahLst/>
          <a:cxnLst/>
          <a:rect l="0" t="0" r="0" b="0"/>
          <a:pathLst>
            <a:path>
              <a:moveTo>
                <a:pt x="1859626" y="0"/>
              </a:moveTo>
              <a:lnTo>
                <a:pt x="1859626" y="82334"/>
              </a:lnTo>
              <a:lnTo>
                <a:pt x="0" y="82334"/>
              </a:lnTo>
              <a:lnTo>
                <a:pt x="0" y="164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9CA-C4C6-4CC3-BD0A-E3EE3F60F4B9}">
      <dsp:nvSpPr>
        <dsp:cNvPr id="0" name=""/>
        <dsp:cNvSpPr/>
      </dsp:nvSpPr>
      <dsp:spPr>
        <a:xfrm>
          <a:off x="5186495" y="3492646"/>
          <a:ext cx="111353" cy="100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924"/>
              </a:lnTo>
              <a:lnTo>
                <a:pt x="111353" y="100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7C2E-84A7-45D4-BA2B-2EDA4AC1748C}">
      <dsp:nvSpPr>
        <dsp:cNvPr id="0" name=""/>
        <dsp:cNvSpPr/>
      </dsp:nvSpPr>
      <dsp:spPr>
        <a:xfrm>
          <a:off x="5186495" y="3492646"/>
          <a:ext cx="118740" cy="38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72"/>
              </a:lnTo>
              <a:lnTo>
                <a:pt x="118740" y="3872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0AB61-B32D-405D-B64D-49F23D49F0CE}">
      <dsp:nvSpPr>
        <dsp:cNvPr id="0" name=""/>
        <dsp:cNvSpPr/>
      </dsp:nvSpPr>
      <dsp:spPr>
        <a:xfrm>
          <a:off x="5037406" y="2827571"/>
          <a:ext cx="429033" cy="178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92"/>
              </a:lnTo>
              <a:lnTo>
                <a:pt x="429033" y="96092"/>
              </a:lnTo>
              <a:lnTo>
                <a:pt x="429033" y="1784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E1C3D-E1BE-4B56-ABD5-061FBA1493BC}">
      <dsp:nvSpPr>
        <dsp:cNvPr id="0" name=""/>
        <dsp:cNvSpPr/>
      </dsp:nvSpPr>
      <dsp:spPr>
        <a:xfrm>
          <a:off x="4260734" y="3614764"/>
          <a:ext cx="146059" cy="1671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251"/>
              </a:lnTo>
              <a:lnTo>
                <a:pt x="146059" y="1671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410B-E7FA-4880-92E6-938163BF4B17}">
      <dsp:nvSpPr>
        <dsp:cNvPr id="0" name=""/>
        <dsp:cNvSpPr/>
      </dsp:nvSpPr>
      <dsp:spPr>
        <a:xfrm>
          <a:off x="4260734" y="3614764"/>
          <a:ext cx="136665" cy="107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381"/>
              </a:lnTo>
              <a:lnTo>
                <a:pt x="136665" y="107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64526-4DB9-413C-9EC3-DA21462838F7}">
      <dsp:nvSpPr>
        <dsp:cNvPr id="0" name=""/>
        <dsp:cNvSpPr/>
      </dsp:nvSpPr>
      <dsp:spPr>
        <a:xfrm>
          <a:off x="4260734" y="3614764"/>
          <a:ext cx="112294" cy="436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919"/>
              </a:lnTo>
              <a:lnTo>
                <a:pt x="112294" y="4369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7E79B-91A1-45D9-9054-4AA806126F70}">
      <dsp:nvSpPr>
        <dsp:cNvPr id="0" name=""/>
        <dsp:cNvSpPr/>
      </dsp:nvSpPr>
      <dsp:spPr>
        <a:xfrm>
          <a:off x="4593121" y="2827571"/>
          <a:ext cx="444284" cy="191168"/>
        </a:xfrm>
        <a:custGeom>
          <a:avLst/>
          <a:gdLst/>
          <a:ahLst/>
          <a:cxnLst/>
          <a:rect l="0" t="0" r="0" b="0"/>
          <a:pathLst>
            <a:path>
              <a:moveTo>
                <a:pt x="444284" y="0"/>
              </a:moveTo>
              <a:lnTo>
                <a:pt x="444284" y="108834"/>
              </a:lnTo>
              <a:lnTo>
                <a:pt x="0" y="108834"/>
              </a:lnTo>
              <a:lnTo>
                <a:pt x="0" y="191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F77F9-A7A8-4C25-8840-B0CBC3B54A41}">
      <dsp:nvSpPr>
        <dsp:cNvPr id="0" name=""/>
        <dsp:cNvSpPr/>
      </dsp:nvSpPr>
      <dsp:spPr>
        <a:xfrm>
          <a:off x="5037406" y="2270833"/>
          <a:ext cx="3327321" cy="164669"/>
        </a:xfrm>
        <a:custGeom>
          <a:avLst/>
          <a:gdLst/>
          <a:ahLst/>
          <a:cxnLst/>
          <a:rect l="0" t="0" r="0" b="0"/>
          <a:pathLst>
            <a:path>
              <a:moveTo>
                <a:pt x="3327321" y="0"/>
              </a:moveTo>
              <a:lnTo>
                <a:pt x="3327321" y="82334"/>
              </a:lnTo>
              <a:lnTo>
                <a:pt x="0" y="82334"/>
              </a:lnTo>
              <a:lnTo>
                <a:pt x="0" y="164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7D03D-DE21-4D2A-AB70-798F7F5CC173}">
      <dsp:nvSpPr>
        <dsp:cNvPr id="0" name=""/>
        <dsp:cNvSpPr/>
      </dsp:nvSpPr>
      <dsp:spPr>
        <a:xfrm>
          <a:off x="4639905" y="1572245"/>
          <a:ext cx="3724822" cy="306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185"/>
              </a:lnTo>
              <a:lnTo>
                <a:pt x="3724822" y="224185"/>
              </a:lnTo>
              <a:lnTo>
                <a:pt x="3724822" y="306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D53A4-F7BE-464C-AC03-488250BE654E}">
      <dsp:nvSpPr>
        <dsp:cNvPr id="0" name=""/>
        <dsp:cNvSpPr/>
      </dsp:nvSpPr>
      <dsp:spPr>
        <a:xfrm>
          <a:off x="3123230" y="3043939"/>
          <a:ext cx="117620" cy="60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604"/>
              </a:lnTo>
              <a:lnTo>
                <a:pt x="117620" y="6096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FCEE3-0E56-43A0-B480-F308801B86C6}">
      <dsp:nvSpPr>
        <dsp:cNvPr id="0" name=""/>
        <dsp:cNvSpPr/>
      </dsp:nvSpPr>
      <dsp:spPr>
        <a:xfrm>
          <a:off x="2069647" y="2241503"/>
          <a:ext cx="1367238" cy="19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65"/>
              </a:lnTo>
              <a:lnTo>
                <a:pt x="1367238" y="111665"/>
              </a:lnTo>
              <a:lnTo>
                <a:pt x="1367238" y="193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63886-2D9C-4A3F-95AF-EA105D23C88D}">
      <dsp:nvSpPr>
        <dsp:cNvPr id="0" name=""/>
        <dsp:cNvSpPr/>
      </dsp:nvSpPr>
      <dsp:spPr>
        <a:xfrm>
          <a:off x="1978389" y="2827571"/>
          <a:ext cx="117620" cy="1246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589"/>
              </a:lnTo>
              <a:lnTo>
                <a:pt x="117620" y="12465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91AA7-2609-4004-9172-94358970DEFA}">
      <dsp:nvSpPr>
        <dsp:cNvPr id="0" name=""/>
        <dsp:cNvSpPr/>
      </dsp:nvSpPr>
      <dsp:spPr>
        <a:xfrm>
          <a:off x="1978389" y="2827571"/>
          <a:ext cx="117620" cy="415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697"/>
              </a:lnTo>
              <a:lnTo>
                <a:pt x="117620" y="4156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1F69A-56D4-474E-8F40-ABA6F6E62EA1}">
      <dsp:nvSpPr>
        <dsp:cNvPr id="0" name=""/>
        <dsp:cNvSpPr/>
      </dsp:nvSpPr>
      <dsp:spPr>
        <a:xfrm>
          <a:off x="2069647" y="2241503"/>
          <a:ext cx="222397" cy="19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65"/>
              </a:lnTo>
              <a:lnTo>
                <a:pt x="222397" y="111665"/>
              </a:lnTo>
              <a:lnTo>
                <a:pt x="222397" y="193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4C906-810F-4953-9B94-F46FB84BAC3C}">
      <dsp:nvSpPr>
        <dsp:cNvPr id="0" name=""/>
        <dsp:cNvSpPr/>
      </dsp:nvSpPr>
      <dsp:spPr>
        <a:xfrm>
          <a:off x="1029582" y="2827571"/>
          <a:ext cx="117620" cy="1199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388"/>
              </a:lnTo>
              <a:lnTo>
                <a:pt x="117620" y="11993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509A8-C35F-46AB-A074-7B8DEE5D237D}">
      <dsp:nvSpPr>
        <dsp:cNvPr id="0" name=""/>
        <dsp:cNvSpPr/>
      </dsp:nvSpPr>
      <dsp:spPr>
        <a:xfrm>
          <a:off x="1029582" y="2827571"/>
          <a:ext cx="117620" cy="448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630"/>
              </a:lnTo>
              <a:lnTo>
                <a:pt x="117620" y="4486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1ACE8-FC84-4A8D-94AC-EB56CD6C62A3}">
      <dsp:nvSpPr>
        <dsp:cNvPr id="0" name=""/>
        <dsp:cNvSpPr/>
      </dsp:nvSpPr>
      <dsp:spPr>
        <a:xfrm>
          <a:off x="1343237" y="2241503"/>
          <a:ext cx="726409" cy="193999"/>
        </a:xfrm>
        <a:custGeom>
          <a:avLst/>
          <a:gdLst/>
          <a:ahLst/>
          <a:cxnLst/>
          <a:rect l="0" t="0" r="0" b="0"/>
          <a:pathLst>
            <a:path>
              <a:moveTo>
                <a:pt x="726409" y="0"/>
              </a:moveTo>
              <a:lnTo>
                <a:pt x="726409" y="111665"/>
              </a:lnTo>
              <a:lnTo>
                <a:pt x="0" y="111665"/>
              </a:lnTo>
              <a:lnTo>
                <a:pt x="0" y="193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5391B-784F-4143-B6B3-25B2FC68E290}">
      <dsp:nvSpPr>
        <dsp:cNvPr id="0" name=""/>
        <dsp:cNvSpPr/>
      </dsp:nvSpPr>
      <dsp:spPr>
        <a:xfrm>
          <a:off x="80775" y="2827571"/>
          <a:ext cx="117620" cy="2286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6997"/>
              </a:lnTo>
              <a:lnTo>
                <a:pt x="117620" y="2286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E05D9-6A41-4091-95E8-68A33DF82B14}">
      <dsp:nvSpPr>
        <dsp:cNvPr id="0" name=""/>
        <dsp:cNvSpPr/>
      </dsp:nvSpPr>
      <dsp:spPr>
        <a:xfrm>
          <a:off x="80775" y="2827571"/>
          <a:ext cx="117620" cy="1402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981"/>
              </a:lnTo>
              <a:lnTo>
                <a:pt x="117620" y="14029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670DB-3CE8-4868-9FC4-A1C9C06459E0}">
      <dsp:nvSpPr>
        <dsp:cNvPr id="0" name=""/>
        <dsp:cNvSpPr/>
      </dsp:nvSpPr>
      <dsp:spPr>
        <a:xfrm>
          <a:off x="35055" y="2827571"/>
          <a:ext cx="91440" cy="3840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063"/>
              </a:lnTo>
              <a:lnTo>
                <a:pt x="114826" y="384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DF828-87F4-4FEB-9424-6DE04A74B74C}">
      <dsp:nvSpPr>
        <dsp:cNvPr id="0" name=""/>
        <dsp:cNvSpPr/>
      </dsp:nvSpPr>
      <dsp:spPr>
        <a:xfrm>
          <a:off x="394430" y="2241503"/>
          <a:ext cx="1675216" cy="193999"/>
        </a:xfrm>
        <a:custGeom>
          <a:avLst/>
          <a:gdLst/>
          <a:ahLst/>
          <a:cxnLst/>
          <a:rect l="0" t="0" r="0" b="0"/>
          <a:pathLst>
            <a:path>
              <a:moveTo>
                <a:pt x="1675216" y="0"/>
              </a:moveTo>
              <a:lnTo>
                <a:pt x="1675216" y="111665"/>
              </a:lnTo>
              <a:lnTo>
                <a:pt x="0" y="111665"/>
              </a:lnTo>
              <a:lnTo>
                <a:pt x="0" y="193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350A2-DF08-457D-AD3A-C4E861E74202}">
      <dsp:nvSpPr>
        <dsp:cNvPr id="0" name=""/>
        <dsp:cNvSpPr/>
      </dsp:nvSpPr>
      <dsp:spPr>
        <a:xfrm>
          <a:off x="2069647" y="1572245"/>
          <a:ext cx="2570257" cy="277188"/>
        </a:xfrm>
        <a:custGeom>
          <a:avLst/>
          <a:gdLst/>
          <a:ahLst/>
          <a:cxnLst/>
          <a:rect l="0" t="0" r="0" b="0"/>
          <a:pathLst>
            <a:path>
              <a:moveTo>
                <a:pt x="2570257" y="0"/>
              </a:moveTo>
              <a:lnTo>
                <a:pt x="2570257" y="194854"/>
              </a:lnTo>
              <a:lnTo>
                <a:pt x="0" y="194854"/>
              </a:lnTo>
              <a:lnTo>
                <a:pt x="0" y="2771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2EC25-0FA3-4522-B92F-9D3204F0624D}">
      <dsp:nvSpPr>
        <dsp:cNvPr id="0" name=""/>
        <dsp:cNvSpPr/>
      </dsp:nvSpPr>
      <dsp:spPr>
        <a:xfrm>
          <a:off x="3285177" y="1139432"/>
          <a:ext cx="2709455" cy="43281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WEBSITE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TRUNG TÂM GIA SƯ BẢO NGỌC</a:t>
          </a:r>
        </a:p>
      </dsp:txBody>
      <dsp:txXfrm>
        <a:off x="3285177" y="1139432"/>
        <a:ext cx="2709455" cy="432812"/>
      </dsp:txXfrm>
    </dsp:sp>
    <dsp:sp modelId="{944860FD-94E1-4AC6-B10C-17A4ACDE3C20}">
      <dsp:nvSpPr>
        <dsp:cNvPr id="0" name=""/>
        <dsp:cNvSpPr/>
      </dsp:nvSpPr>
      <dsp:spPr>
        <a:xfrm>
          <a:off x="1677578" y="1849434"/>
          <a:ext cx="784138" cy="3920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 ADMIN</a:t>
          </a:r>
        </a:p>
      </dsp:txBody>
      <dsp:txXfrm>
        <a:off x="1677578" y="1849434"/>
        <a:ext cx="784138" cy="392069"/>
      </dsp:txXfrm>
    </dsp:sp>
    <dsp:sp modelId="{9717F0D1-3146-4E87-A2D2-9ED039501628}">
      <dsp:nvSpPr>
        <dsp:cNvPr id="0" name=""/>
        <dsp:cNvSpPr/>
      </dsp:nvSpPr>
      <dsp:spPr>
        <a:xfrm>
          <a:off x="2361" y="2435502"/>
          <a:ext cx="784138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 Tài khoản</a:t>
          </a:r>
        </a:p>
      </dsp:txBody>
      <dsp:txXfrm>
        <a:off x="2361" y="2435502"/>
        <a:ext cx="784138" cy="392069"/>
      </dsp:txXfrm>
    </dsp:sp>
    <dsp:sp modelId="{A195EF81-432E-40B1-973A-200211B5B643}">
      <dsp:nvSpPr>
        <dsp:cNvPr id="0" name=""/>
        <dsp:cNvSpPr/>
      </dsp:nvSpPr>
      <dsp:spPr>
        <a:xfrm>
          <a:off x="149881" y="2877023"/>
          <a:ext cx="784138" cy="669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A.1.1 Tạo tính năng quản lý danh sách user</a:t>
          </a:r>
        </a:p>
      </dsp:txBody>
      <dsp:txXfrm>
        <a:off x="149881" y="2877023"/>
        <a:ext cx="784138" cy="669222"/>
      </dsp:txXfrm>
    </dsp:sp>
    <dsp:sp modelId="{1507248B-4C77-4B46-962C-0E5912097852}">
      <dsp:nvSpPr>
        <dsp:cNvPr id="0" name=""/>
        <dsp:cNvSpPr/>
      </dsp:nvSpPr>
      <dsp:spPr>
        <a:xfrm>
          <a:off x="198395" y="3826132"/>
          <a:ext cx="784138" cy="808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A.1.2 Tạo tính năng thêm, sửa, xóa, đổi mật khẩu user</a:t>
          </a:r>
        </a:p>
      </dsp:txBody>
      <dsp:txXfrm>
        <a:off x="198395" y="3826132"/>
        <a:ext cx="784138" cy="808842"/>
      </dsp:txXfrm>
    </dsp:sp>
    <dsp:sp modelId="{057ADC8E-D401-4B7A-80F8-965E0B1DE7E7}">
      <dsp:nvSpPr>
        <dsp:cNvPr id="0" name=""/>
        <dsp:cNvSpPr/>
      </dsp:nvSpPr>
      <dsp:spPr>
        <a:xfrm>
          <a:off x="198395" y="4799644"/>
          <a:ext cx="784138" cy="629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A.1.3 Tạo tính năng Phân quyền user</a:t>
          </a:r>
        </a:p>
      </dsp:txBody>
      <dsp:txXfrm>
        <a:off x="198395" y="4799644"/>
        <a:ext cx="784138" cy="629851"/>
      </dsp:txXfrm>
    </dsp:sp>
    <dsp:sp modelId="{72041271-086E-4F4E-9BA1-4757A5EBDB5C}">
      <dsp:nvSpPr>
        <dsp:cNvPr id="0" name=""/>
        <dsp:cNvSpPr/>
      </dsp:nvSpPr>
      <dsp:spPr>
        <a:xfrm>
          <a:off x="951168" y="2435502"/>
          <a:ext cx="784138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A.2 Quản lý suất dạy</a:t>
          </a:r>
        </a:p>
      </dsp:txBody>
      <dsp:txXfrm>
        <a:off x="951168" y="2435502"/>
        <a:ext cx="784138" cy="392069"/>
      </dsp:txXfrm>
    </dsp:sp>
    <dsp:sp modelId="{D87EB8F4-D2A6-420C-A392-0F2348289EAB}">
      <dsp:nvSpPr>
        <dsp:cNvPr id="0" name=""/>
        <dsp:cNvSpPr/>
      </dsp:nvSpPr>
      <dsp:spPr>
        <a:xfrm>
          <a:off x="1147202" y="2992240"/>
          <a:ext cx="784138" cy="567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A.2.1 Tạo tính năng thống kê suất dạy</a:t>
          </a:r>
        </a:p>
      </dsp:txBody>
      <dsp:txXfrm>
        <a:off x="1147202" y="2992240"/>
        <a:ext cx="784138" cy="567923"/>
      </dsp:txXfrm>
    </dsp:sp>
    <dsp:sp modelId="{D00CD897-9005-44A3-A210-E3BEA1543754}">
      <dsp:nvSpPr>
        <dsp:cNvPr id="0" name=""/>
        <dsp:cNvSpPr/>
      </dsp:nvSpPr>
      <dsp:spPr>
        <a:xfrm>
          <a:off x="1147202" y="3724833"/>
          <a:ext cx="784138" cy="604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A.2.2 Tạo tính năng cập nhật suất dạy</a:t>
          </a:r>
        </a:p>
      </dsp:txBody>
      <dsp:txXfrm>
        <a:off x="1147202" y="3724833"/>
        <a:ext cx="784138" cy="604252"/>
      </dsp:txXfrm>
    </dsp:sp>
    <dsp:sp modelId="{2FFC276A-0E14-472D-A393-466F670FFD91}">
      <dsp:nvSpPr>
        <dsp:cNvPr id="0" name=""/>
        <dsp:cNvSpPr/>
      </dsp:nvSpPr>
      <dsp:spPr>
        <a:xfrm>
          <a:off x="1899975" y="2435502"/>
          <a:ext cx="784138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A.3 Quản lý trang tài liệu</a:t>
          </a:r>
        </a:p>
      </dsp:txBody>
      <dsp:txXfrm>
        <a:off x="1899975" y="2435502"/>
        <a:ext cx="784138" cy="392069"/>
      </dsp:txXfrm>
    </dsp:sp>
    <dsp:sp modelId="{F79599B6-5AA4-419C-A843-B014E267737D}">
      <dsp:nvSpPr>
        <dsp:cNvPr id="0" name=""/>
        <dsp:cNvSpPr/>
      </dsp:nvSpPr>
      <dsp:spPr>
        <a:xfrm>
          <a:off x="2096009" y="2992240"/>
          <a:ext cx="784138" cy="502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A.3.1 Tạo tính năng upload file</a:t>
          </a:r>
        </a:p>
      </dsp:txBody>
      <dsp:txXfrm>
        <a:off x="2096009" y="2992240"/>
        <a:ext cx="784138" cy="502056"/>
      </dsp:txXfrm>
    </dsp:sp>
    <dsp:sp modelId="{B21A6AC8-FFF2-425C-AC5E-CA7D615973BB}">
      <dsp:nvSpPr>
        <dsp:cNvPr id="0" name=""/>
        <dsp:cNvSpPr/>
      </dsp:nvSpPr>
      <dsp:spPr>
        <a:xfrm>
          <a:off x="2096009" y="3658966"/>
          <a:ext cx="784138" cy="830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A.3.2 Tạo tính năng thêm, sửa, xóa danh mục</a:t>
          </a:r>
        </a:p>
      </dsp:txBody>
      <dsp:txXfrm>
        <a:off x="2096009" y="3658966"/>
        <a:ext cx="784138" cy="830390"/>
      </dsp:txXfrm>
    </dsp:sp>
    <dsp:sp modelId="{32C9AB5B-10B9-4F44-9859-626B9D531E18}">
      <dsp:nvSpPr>
        <dsp:cNvPr id="0" name=""/>
        <dsp:cNvSpPr/>
      </dsp:nvSpPr>
      <dsp:spPr>
        <a:xfrm>
          <a:off x="3044817" y="2435502"/>
          <a:ext cx="784138" cy="608436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A.4 Quản lý thông tin gia sư đăng ký suất dạy</a:t>
          </a:r>
        </a:p>
      </dsp:txBody>
      <dsp:txXfrm>
        <a:off x="3044817" y="2435502"/>
        <a:ext cx="784138" cy="608436"/>
      </dsp:txXfrm>
    </dsp:sp>
    <dsp:sp modelId="{32E150E0-EA9D-4225-9AF4-BA6A76BA4AC2}">
      <dsp:nvSpPr>
        <dsp:cNvPr id="0" name=""/>
        <dsp:cNvSpPr/>
      </dsp:nvSpPr>
      <dsp:spPr>
        <a:xfrm>
          <a:off x="3240851" y="3208608"/>
          <a:ext cx="784138" cy="889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A.4.1 Tạo tính năng quản lý thông tin gia sư đăng ký suất dạy</a:t>
          </a:r>
        </a:p>
      </dsp:txBody>
      <dsp:txXfrm>
        <a:off x="3240851" y="3208608"/>
        <a:ext cx="784138" cy="889871"/>
      </dsp:txXfrm>
    </dsp:sp>
    <dsp:sp modelId="{02EEE9B5-B9B1-42CF-A276-4C5A2E131847}">
      <dsp:nvSpPr>
        <dsp:cNvPr id="0" name=""/>
        <dsp:cNvSpPr/>
      </dsp:nvSpPr>
      <dsp:spPr>
        <a:xfrm>
          <a:off x="7972658" y="1878764"/>
          <a:ext cx="784138" cy="3920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 USER</a:t>
          </a:r>
        </a:p>
      </dsp:txBody>
      <dsp:txXfrm>
        <a:off x="7972658" y="1878764"/>
        <a:ext cx="784138" cy="392069"/>
      </dsp:txXfrm>
    </dsp:sp>
    <dsp:sp modelId="{B18747D8-A8AC-417D-B464-BDA8C868E1C1}">
      <dsp:nvSpPr>
        <dsp:cNvPr id="0" name=""/>
        <dsp:cNvSpPr/>
      </dsp:nvSpPr>
      <dsp:spPr>
        <a:xfrm>
          <a:off x="4645337" y="2435502"/>
          <a:ext cx="784138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B.1 Tài khoản</a:t>
          </a:r>
        </a:p>
      </dsp:txBody>
      <dsp:txXfrm>
        <a:off x="4645337" y="2435502"/>
        <a:ext cx="784138" cy="392069"/>
      </dsp:txXfrm>
    </dsp:sp>
    <dsp:sp modelId="{5B5A2CFE-D8A2-4D10-A223-7C772AA3761E}">
      <dsp:nvSpPr>
        <dsp:cNvPr id="0" name=""/>
        <dsp:cNvSpPr/>
      </dsp:nvSpPr>
      <dsp:spPr>
        <a:xfrm>
          <a:off x="4177637" y="3018740"/>
          <a:ext cx="830966" cy="596023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B.1.1 Đăng ký, đăng nhập, đăng xuất tài khoản</a:t>
          </a:r>
        </a:p>
      </dsp:txBody>
      <dsp:txXfrm>
        <a:off x="4177637" y="3018740"/>
        <a:ext cx="830966" cy="596023"/>
      </dsp:txXfrm>
    </dsp:sp>
    <dsp:sp modelId="{26F50A34-2972-4CB4-B149-74B75042E0B2}">
      <dsp:nvSpPr>
        <dsp:cNvPr id="0" name=""/>
        <dsp:cNvSpPr/>
      </dsp:nvSpPr>
      <dsp:spPr>
        <a:xfrm>
          <a:off x="4373029" y="3782542"/>
          <a:ext cx="736548" cy="538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B.1.1.1 Tạo trang đăng ký</a:t>
          </a:r>
        </a:p>
      </dsp:txBody>
      <dsp:txXfrm>
        <a:off x="4373029" y="3782542"/>
        <a:ext cx="736548" cy="538283"/>
      </dsp:txXfrm>
    </dsp:sp>
    <dsp:sp modelId="{F39452D4-698F-41D6-9282-939800A13C4F}">
      <dsp:nvSpPr>
        <dsp:cNvPr id="0" name=""/>
        <dsp:cNvSpPr/>
      </dsp:nvSpPr>
      <dsp:spPr>
        <a:xfrm>
          <a:off x="4397400" y="4455885"/>
          <a:ext cx="712177" cy="464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B.1.1.2 Tạo trang đăng nhập</a:t>
          </a:r>
        </a:p>
      </dsp:txBody>
      <dsp:txXfrm>
        <a:off x="4397400" y="4455885"/>
        <a:ext cx="712177" cy="464519"/>
      </dsp:txXfrm>
    </dsp:sp>
    <dsp:sp modelId="{9E36C3EA-D343-48A9-BED7-585AFBFB178B}">
      <dsp:nvSpPr>
        <dsp:cNvPr id="0" name=""/>
        <dsp:cNvSpPr/>
      </dsp:nvSpPr>
      <dsp:spPr>
        <a:xfrm>
          <a:off x="4406794" y="5040194"/>
          <a:ext cx="698188" cy="4916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B.1.1.3 Tạo tính năng Đăng xuất</a:t>
          </a:r>
        </a:p>
      </dsp:txBody>
      <dsp:txXfrm>
        <a:off x="4406794" y="5040194"/>
        <a:ext cx="698188" cy="491642"/>
      </dsp:txXfrm>
    </dsp:sp>
    <dsp:sp modelId="{A11CF4DF-4582-472F-9953-7C13703AA3AE}">
      <dsp:nvSpPr>
        <dsp:cNvPr id="0" name=""/>
        <dsp:cNvSpPr/>
      </dsp:nvSpPr>
      <dsp:spPr>
        <a:xfrm>
          <a:off x="5116510" y="3005998"/>
          <a:ext cx="699858" cy="486647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B.1.2 Quản lý tài khoản</a:t>
          </a:r>
        </a:p>
      </dsp:txBody>
      <dsp:txXfrm>
        <a:off x="5116510" y="3005998"/>
        <a:ext cx="699858" cy="486647"/>
      </dsp:txXfrm>
    </dsp:sp>
    <dsp:sp modelId="{49B00A58-B398-46D7-A3F4-D5A929224F79}">
      <dsp:nvSpPr>
        <dsp:cNvPr id="0" name=""/>
        <dsp:cNvSpPr/>
      </dsp:nvSpPr>
      <dsp:spPr>
        <a:xfrm>
          <a:off x="5305236" y="3643557"/>
          <a:ext cx="784138" cy="472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B.1.2.1 Tạo tính năng Đổi mật khẩu</a:t>
          </a:r>
        </a:p>
      </dsp:txBody>
      <dsp:txXfrm>
        <a:off x="5305236" y="3643557"/>
        <a:ext cx="784138" cy="472721"/>
      </dsp:txXfrm>
    </dsp:sp>
    <dsp:sp modelId="{5D81A248-700D-4C8B-9866-4BDDF473C71D}">
      <dsp:nvSpPr>
        <dsp:cNvPr id="0" name=""/>
        <dsp:cNvSpPr/>
      </dsp:nvSpPr>
      <dsp:spPr>
        <a:xfrm>
          <a:off x="5297849" y="4210352"/>
          <a:ext cx="784138" cy="56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B.1.2.2 Tạo tính năng Chỉnh sửa hồ sơ</a:t>
          </a:r>
        </a:p>
      </dsp:txBody>
      <dsp:txXfrm>
        <a:off x="5297849" y="4210352"/>
        <a:ext cx="784138" cy="568437"/>
      </dsp:txXfrm>
    </dsp:sp>
    <dsp:sp modelId="{DFBB2094-69A1-4A52-A92D-360B1A07D1A3}">
      <dsp:nvSpPr>
        <dsp:cNvPr id="0" name=""/>
        <dsp:cNvSpPr/>
      </dsp:nvSpPr>
      <dsp:spPr>
        <a:xfrm>
          <a:off x="6113031" y="2435502"/>
          <a:ext cx="784138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B.2. Trang chủ</a:t>
          </a:r>
        </a:p>
      </dsp:txBody>
      <dsp:txXfrm>
        <a:off x="6113031" y="2435502"/>
        <a:ext cx="784138" cy="392069"/>
      </dsp:txXfrm>
    </dsp:sp>
    <dsp:sp modelId="{23CCBA72-FE18-4FD3-A65C-DB406EB3BA0C}">
      <dsp:nvSpPr>
        <dsp:cNvPr id="0" name=""/>
        <dsp:cNvSpPr/>
      </dsp:nvSpPr>
      <dsp:spPr>
        <a:xfrm>
          <a:off x="6309066" y="2992240"/>
          <a:ext cx="784138" cy="813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B.2.1 Tạo các đoạn trích dẫn nội dung của các trang khác</a:t>
          </a:r>
        </a:p>
      </dsp:txBody>
      <dsp:txXfrm>
        <a:off x="6309066" y="2992240"/>
        <a:ext cx="784138" cy="813680"/>
      </dsp:txXfrm>
    </dsp:sp>
    <dsp:sp modelId="{57B96674-772E-4E2C-94DF-4D142CFE3C18}">
      <dsp:nvSpPr>
        <dsp:cNvPr id="0" name=""/>
        <dsp:cNvSpPr/>
      </dsp:nvSpPr>
      <dsp:spPr>
        <a:xfrm>
          <a:off x="7061839" y="2435502"/>
          <a:ext cx="784138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</a:t>
          </a:r>
          <a:r>
            <a:rPr lang="en-US" sz="1100" b="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Giới thiệu</a:t>
          </a:r>
        </a:p>
      </dsp:txBody>
      <dsp:txXfrm>
        <a:off x="7061839" y="2435502"/>
        <a:ext cx="784138" cy="392069"/>
      </dsp:txXfrm>
    </dsp:sp>
    <dsp:sp modelId="{22C5D4E4-B183-4908-A417-8AFC2ABB6675}">
      <dsp:nvSpPr>
        <dsp:cNvPr id="0" name=""/>
        <dsp:cNvSpPr/>
      </dsp:nvSpPr>
      <dsp:spPr>
        <a:xfrm>
          <a:off x="7257873" y="2992240"/>
          <a:ext cx="784138" cy="634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B.3.1 Tạo trang giới thiệu trung tâm</a:t>
          </a:r>
        </a:p>
      </dsp:txBody>
      <dsp:txXfrm>
        <a:off x="7257873" y="2992240"/>
        <a:ext cx="784138" cy="634669"/>
      </dsp:txXfrm>
    </dsp:sp>
    <dsp:sp modelId="{5A053106-4DC6-4069-98DF-7CCE0F31AF65}">
      <dsp:nvSpPr>
        <dsp:cNvPr id="0" name=""/>
        <dsp:cNvSpPr/>
      </dsp:nvSpPr>
      <dsp:spPr>
        <a:xfrm>
          <a:off x="7257873" y="3791579"/>
          <a:ext cx="784138" cy="448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B.3.2 Tạo trang Hướng dẫn</a:t>
          </a:r>
        </a:p>
      </dsp:txBody>
      <dsp:txXfrm>
        <a:off x="7257873" y="3791579"/>
        <a:ext cx="784138" cy="448225"/>
      </dsp:txXfrm>
    </dsp:sp>
    <dsp:sp modelId="{C3614074-BE64-4719-8F4C-2795D39F0663}">
      <dsp:nvSpPr>
        <dsp:cNvPr id="0" name=""/>
        <dsp:cNvSpPr/>
      </dsp:nvSpPr>
      <dsp:spPr>
        <a:xfrm>
          <a:off x="8010646" y="2435502"/>
          <a:ext cx="855573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 Danh mục Gia Sư</a:t>
          </a:r>
        </a:p>
      </dsp:txBody>
      <dsp:txXfrm>
        <a:off x="8010646" y="2435502"/>
        <a:ext cx="855573" cy="392069"/>
      </dsp:txXfrm>
    </dsp:sp>
    <dsp:sp modelId="{98A4BD74-F07E-470E-BABA-EA955F4355E8}">
      <dsp:nvSpPr>
        <dsp:cNvPr id="0" name=""/>
        <dsp:cNvSpPr/>
      </dsp:nvSpPr>
      <dsp:spPr>
        <a:xfrm>
          <a:off x="8224539" y="2992240"/>
          <a:ext cx="784138" cy="642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B.4.1 Tạo tính năng Đăng ký suất dạy</a:t>
          </a:r>
        </a:p>
      </dsp:txBody>
      <dsp:txXfrm>
        <a:off x="8224539" y="2992240"/>
        <a:ext cx="784138" cy="642797"/>
      </dsp:txXfrm>
    </dsp:sp>
    <dsp:sp modelId="{99227BDC-C259-45D0-A460-2210C1707885}">
      <dsp:nvSpPr>
        <dsp:cNvPr id="0" name=""/>
        <dsp:cNvSpPr/>
      </dsp:nvSpPr>
      <dsp:spPr>
        <a:xfrm>
          <a:off x="8230632" y="3696134"/>
          <a:ext cx="784138" cy="658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B.4.2 Tạo trang hiển thị các suất dạy mới</a:t>
          </a:r>
        </a:p>
      </dsp:txBody>
      <dsp:txXfrm>
        <a:off x="8230632" y="3696134"/>
        <a:ext cx="784138" cy="658519"/>
      </dsp:txXfrm>
    </dsp:sp>
    <dsp:sp modelId="{47A8CFEC-4A04-4D93-9934-806CA3DCC72D}">
      <dsp:nvSpPr>
        <dsp:cNvPr id="0" name=""/>
        <dsp:cNvSpPr/>
      </dsp:nvSpPr>
      <dsp:spPr>
        <a:xfrm>
          <a:off x="8224539" y="4470584"/>
          <a:ext cx="784138" cy="573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B.4.3 Thiết lập Bộ lọc tìm kiếm suất dạy</a:t>
          </a:r>
        </a:p>
      </dsp:txBody>
      <dsp:txXfrm>
        <a:off x="8224539" y="4470584"/>
        <a:ext cx="784138" cy="573424"/>
      </dsp:txXfrm>
    </dsp:sp>
    <dsp:sp modelId="{232BC1A4-5D42-4608-9C98-C1F86B699B19}">
      <dsp:nvSpPr>
        <dsp:cNvPr id="0" name=""/>
        <dsp:cNvSpPr/>
      </dsp:nvSpPr>
      <dsp:spPr>
        <a:xfrm>
          <a:off x="9030888" y="2435502"/>
          <a:ext cx="894317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B.5. Danh mục Phụ huynh</a:t>
          </a:r>
        </a:p>
      </dsp:txBody>
      <dsp:txXfrm>
        <a:off x="9030888" y="2435502"/>
        <a:ext cx="894317" cy="392069"/>
      </dsp:txXfrm>
    </dsp:sp>
    <dsp:sp modelId="{FE752E61-95AF-4158-9A59-C0E65CA926C8}">
      <dsp:nvSpPr>
        <dsp:cNvPr id="0" name=""/>
        <dsp:cNvSpPr/>
      </dsp:nvSpPr>
      <dsp:spPr>
        <a:xfrm>
          <a:off x="9254467" y="2992240"/>
          <a:ext cx="784138" cy="66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B.5.1 Tạo tính năng hiển thị gia sư tiêu biểu</a:t>
          </a:r>
        </a:p>
      </dsp:txBody>
      <dsp:txXfrm>
        <a:off x="9254467" y="2992240"/>
        <a:ext cx="784138" cy="660534"/>
      </dsp:txXfrm>
    </dsp:sp>
    <dsp:sp modelId="{91098537-C4A3-489F-9CB3-D301620B7E77}">
      <dsp:nvSpPr>
        <dsp:cNvPr id="0" name=""/>
        <dsp:cNvSpPr/>
      </dsp:nvSpPr>
      <dsp:spPr>
        <a:xfrm>
          <a:off x="9254467" y="3817444"/>
          <a:ext cx="784138" cy="492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B.5.2 Tạo form Đăng ký tìm gia sư</a:t>
          </a:r>
        </a:p>
      </dsp:txBody>
      <dsp:txXfrm>
        <a:off x="9254467" y="3817444"/>
        <a:ext cx="784138" cy="492917"/>
      </dsp:txXfrm>
    </dsp:sp>
    <dsp:sp modelId="{CAA2CAD7-F6F3-4272-8434-87A293491845}">
      <dsp:nvSpPr>
        <dsp:cNvPr id="0" name=""/>
        <dsp:cNvSpPr/>
      </dsp:nvSpPr>
      <dsp:spPr>
        <a:xfrm>
          <a:off x="10089874" y="2435502"/>
          <a:ext cx="924749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B.6. Trang tài liệu học tập</a:t>
          </a:r>
        </a:p>
      </dsp:txBody>
      <dsp:txXfrm>
        <a:off x="10089874" y="2435502"/>
        <a:ext cx="924749" cy="392069"/>
      </dsp:txXfrm>
    </dsp:sp>
    <dsp:sp modelId="{8BFCFC47-56C4-415E-8026-CC4EC0F7A329}">
      <dsp:nvSpPr>
        <dsp:cNvPr id="0" name=""/>
        <dsp:cNvSpPr/>
      </dsp:nvSpPr>
      <dsp:spPr>
        <a:xfrm>
          <a:off x="10321062" y="2992240"/>
          <a:ext cx="784138" cy="650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B.6.1 Thiết lập danh mục theo lớp, môn học</a:t>
          </a:r>
        </a:p>
      </dsp:txBody>
      <dsp:txXfrm>
        <a:off x="10321062" y="2992240"/>
        <a:ext cx="784138" cy="650795"/>
      </dsp:txXfrm>
    </dsp:sp>
    <dsp:sp modelId="{60F8C25F-5BC0-4AB1-B365-9DA0AC3B2CB8}">
      <dsp:nvSpPr>
        <dsp:cNvPr id="0" name=""/>
        <dsp:cNvSpPr/>
      </dsp:nvSpPr>
      <dsp:spPr>
        <a:xfrm>
          <a:off x="10321062" y="3807705"/>
          <a:ext cx="784138" cy="489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B.6.2 Tạo tính năng download file</a:t>
          </a:r>
        </a:p>
      </dsp:txBody>
      <dsp:txXfrm>
        <a:off x="10321062" y="3807705"/>
        <a:ext cx="784138" cy="489870"/>
      </dsp:txXfrm>
    </dsp:sp>
    <dsp:sp modelId="{4D11E440-8D50-47A5-ACC1-F96AD06F61D5}">
      <dsp:nvSpPr>
        <dsp:cNvPr id="0" name=""/>
        <dsp:cNvSpPr/>
      </dsp:nvSpPr>
      <dsp:spPr>
        <a:xfrm>
          <a:off x="11179293" y="2435502"/>
          <a:ext cx="904824" cy="39206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B.7. Khung chat</a:t>
          </a:r>
        </a:p>
      </dsp:txBody>
      <dsp:txXfrm>
        <a:off x="11179293" y="2435502"/>
        <a:ext cx="904824" cy="392069"/>
      </dsp:txXfrm>
    </dsp:sp>
    <dsp:sp modelId="{35230603-A411-4B6C-B4C9-3745E89C0DDE}">
      <dsp:nvSpPr>
        <dsp:cNvPr id="0" name=""/>
        <dsp:cNvSpPr/>
      </dsp:nvSpPr>
      <dsp:spPr>
        <a:xfrm>
          <a:off x="11329838" y="2992240"/>
          <a:ext cx="784138" cy="554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B.7.1 Tạo khung chat với trung tâm.</a:t>
          </a:r>
        </a:p>
      </dsp:txBody>
      <dsp:txXfrm>
        <a:off x="11329838" y="2992240"/>
        <a:ext cx="784138" cy="554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5FA8-F6FE-47EA-A6E3-F3A3E92C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AFC79-23EC-490D-BCB5-87BF37AF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0F2-7E8D-48BA-A3A5-F8D20CD9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4C81-A11E-47AE-A39A-8D66CDFD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7C37-8813-4A5D-8F71-FDC86B5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3E9B-0F04-4FE1-9958-4B0BCCD5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2D34B-32E2-4DB1-B68E-C4F15D2E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0BD5-55B2-43B4-BAD5-BEBF8E6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6CD8-3ECA-4DFD-B0C1-7C51E6BF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9AD5-0B68-4D0C-BBC6-ADF91A58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A300F-AD6D-4225-80E4-85CF72877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BCC7-7713-4A75-854E-7277C0CC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57B9-F4E0-442B-A51D-C0BE863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405B-A2C2-4F7D-8034-ED937A3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4085-0F2C-4AE4-B52D-D5399036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5FE2-CE80-4CB6-9524-D5ACC4A2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5508-92C3-4AED-BD88-56FA5B2D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8053-E8DC-4F28-9DDB-4A9E933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9F41-D6C5-4715-9693-CF0EAAA0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D5AF-AE80-4B54-B386-99F3D196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2AF6-B1A7-46B1-A1A2-B02E0F95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01B0-C51E-4ABA-A7C5-755DDBD9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01FD-F5DC-45EE-A5DE-22A13789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F8CA-CDCA-4C2E-A24B-85F418CB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DAAA-CA8B-47DF-9D55-4B610729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8D0-5D64-432A-9B70-674A980A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B875-5335-47A6-90F9-3E4CB442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DD505-CDD7-4271-84F5-957C57B1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1361-494D-427D-B893-C0439CE8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C91E-A6DF-4DCD-BB30-70D0AB1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E32-AABD-43D6-8F66-9E4F2597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7922-1650-4F9D-A590-C8F1BAF3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3AB0-1689-4804-9BC4-DA35AE24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83AE7-53AE-4DC5-8273-38F2E4DE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E41A-0050-4B6C-A739-BD447A685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9A7E-0EF5-4D9F-9A1F-DD26F9053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B8DDC-15C5-4562-B9B1-7DB24974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B8388-6188-4FBE-BBEB-F2FC82D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52187-3C9D-414C-8DCE-03D58AED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7EA8-CACB-4AE5-AE84-BFF8907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19395-E93E-4FC3-9A7F-5C9A7782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F2DB1-88CF-426E-A6FD-8B1A6C6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BD6B1-8AD3-4C03-A35D-9DD8483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0EBBC-04DF-4258-A24C-95AD26E7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7ADBC-5039-4EC1-AE27-2F9C47A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7A312-A263-4240-A48E-D76E0F6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CE7A-CB36-4FD6-9CE0-5FB87F31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7D91-C9D3-4A86-8E44-9FDA6280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C8D0C-090C-4E67-9D79-C3320561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10B0-A049-4DD9-A8A6-21F600EC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083FD-2BC9-49CD-A7F5-37EEDE84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ED96-CFD3-4D19-BBD1-9D2DC23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F388-E228-4289-AC0C-0F98DD2E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817C4-21E2-43B7-B324-96FD6E795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30D9-D871-40F3-8F85-4EE533015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2AA6-D151-4FB7-B9ED-4C55CC35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6F5D4-C26E-49A1-8B2A-84992714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5877-263A-4E1B-9219-645CCFF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0A728-9EB7-47D8-8C44-5B1B17F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A4CA-17CE-4B58-B3F6-910D8D0F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00AA-9511-42EF-BE0F-08BC4E0B9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504F-0E7D-4DF3-BC26-4F28BB22433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258C-5F21-4172-99CA-16D485EF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2F32-2A24-4D85-A117-EEDB86D2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1F8AA0-A107-496F-897D-F839ACE55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591712"/>
              </p:ext>
            </p:extLst>
          </p:nvPr>
        </p:nvGraphicFramePr>
        <p:xfrm>
          <a:off x="7389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07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363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kimduyen905@gmail.com</dc:creator>
  <cp:lastModifiedBy>kimduyen905@gmail.com</cp:lastModifiedBy>
  <cp:revision>68</cp:revision>
  <dcterms:created xsi:type="dcterms:W3CDTF">2020-09-26T11:40:54Z</dcterms:created>
  <dcterms:modified xsi:type="dcterms:W3CDTF">2020-10-04T18:11:54Z</dcterms:modified>
</cp:coreProperties>
</file>