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4B0F2-6F26-4578-AD95-3D8619D8068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3E6FCA-8AEE-411D-A4E1-ACE6C7D8F9E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800" b="1">
              <a:latin typeface="Arial" panose="020B0604020202020204" pitchFamily="34" charset="0"/>
              <a:cs typeface="Arial" panose="020B0604020202020204" pitchFamily="34" charset="0"/>
            </a:rPr>
            <a:t>WEBSITE TRUNG TÂM GIA SƯ BẢO NGỌC</a:t>
          </a:r>
        </a:p>
      </dgm:t>
    </dgm:pt>
    <dgm:pt modelId="{CE8D6AE1-682B-4652-A5E1-D2A7E3364C0C}" type="parTrans" cxnId="{59C70F2A-1FF0-405E-9BE5-108645484F83}">
      <dgm:prSet/>
      <dgm:spPr/>
      <dgm:t>
        <a:bodyPr/>
        <a:lstStyle/>
        <a:p>
          <a:endParaRPr lang="en-US"/>
        </a:p>
      </dgm:t>
    </dgm:pt>
    <dgm:pt modelId="{0D11EBC2-978D-4DAB-B38F-BEAACA46F2A2}" type="sibTrans" cxnId="{59C70F2A-1FF0-405E-9BE5-108645484F83}">
      <dgm:prSet/>
      <dgm:spPr/>
      <dgm:t>
        <a:bodyPr/>
        <a:lstStyle/>
        <a:p>
          <a:endParaRPr lang="en-US"/>
        </a:p>
      </dgm:t>
    </dgm:pt>
    <dgm:pt modelId="{40BD90D1-3943-4EB3-906D-84CDCE6C80C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Tài khoản</a:t>
          </a:r>
        </a:p>
      </dgm:t>
    </dgm:pt>
    <dgm:pt modelId="{675C4F1C-C396-4C25-A319-AC83AE009AA5}" type="parTrans" cxnId="{A039E46C-4F2D-45FA-8238-9271D759EFB7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ABC79C-4223-493A-AF2E-691F1437B264}" type="sibTrans" cxnId="{A039E46C-4F2D-45FA-8238-9271D759EFB7}">
      <dgm:prSet/>
      <dgm:spPr/>
      <dgm:t>
        <a:bodyPr/>
        <a:lstStyle/>
        <a:p>
          <a:endParaRPr lang="en-US"/>
        </a:p>
      </dgm:t>
    </dgm:pt>
    <dgm:pt modelId="{46948CF3-05E0-42E2-A61A-CBFEED5B9BF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Trang chủ</a:t>
          </a:r>
        </a:p>
      </dgm:t>
    </dgm:pt>
    <dgm:pt modelId="{EBC982DF-151E-4344-9CF7-5A8CAAE23D03}" type="parTrans" cxnId="{90B1AB8B-118B-4BA2-9CF3-F5019F99CBE1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99E493-6D58-4F51-8A7C-8B58F4D69AA8}" type="sibTrans" cxnId="{90B1AB8B-118B-4BA2-9CF3-F5019F99CBE1}">
      <dgm:prSet/>
      <dgm:spPr/>
      <dgm:t>
        <a:bodyPr/>
        <a:lstStyle/>
        <a:p>
          <a:endParaRPr lang="en-US"/>
        </a:p>
      </dgm:t>
    </dgm:pt>
    <dgm:pt modelId="{E95B3E6E-F4B6-4A9A-ACC6-03B477B2366A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Tạo trang đăng ký</a:t>
          </a:r>
        </a:p>
      </dgm:t>
    </dgm:pt>
    <dgm:pt modelId="{E2404425-DF5A-4900-AC6B-AD69ABF082BB}" type="parTrans" cxnId="{828858B2-573B-4D9F-8784-30B8A45FAA46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84EC3F-5288-4465-B6D3-2DE133715D63}" type="sibTrans" cxnId="{828858B2-573B-4D9F-8784-30B8A45FAA46}">
      <dgm:prSet/>
      <dgm:spPr/>
      <dgm:t>
        <a:bodyPr/>
        <a:lstStyle/>
        <a:p>
          <a:endParaRPr lang="en-US"/>
        </a:p>
      </dgm:t>
    </dgm:pt>
    <dgm:pt modelId="{FBE8C648-DBEA-4440-A561-796DF248BE69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Tạo trang đăng nhập</a:t>
          </a:r>
        </a:p>
      </dgm:t>
    </dgm:pt>
    <dgm:pt modelId="{AE14D9DA-5738-4C88-BCA9-129E5BCE7C19}" type="parTrans" cxnId="{837080B1-EB98-4747-82DF-A78E1B68F1B7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7763BC-8217-4F42-B650-44FFFE2538E7}" type="sibTrans" cxnId="{837080B1-EB98-4747-82DF-A78E1B68F1B7}">
      <dgm:prSet/>
      <dgm:spPr/>
      <dgm:t>
        <a:bodyPr/>
        <a:lstStyle/>
        <a:p>
          <a:endParaRPr lang="en-US"/>
        </a:p>
      </dgm:t>
    </dgm:pt>
    <dgm:pt modelId="{2E3F007D-E604-456A-BFA9-0F1C1408CFF8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Phần quản lý tài khoản</a:t>
          </a:r>
        </a:p>
      </dgm:t>
    </dgm:pt>
    <dgm:pt modelId="{AB325E58-1A60-4F10-8E80-262F09BC46C9}" type="parTrans" cxnId="{A8EC5BC6-007E-43BB-BAC7-CAFF5D80AF50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4992FE-94E8-45B5-8D4F-AEE882FC7EAB}" type="sibTrans" cxnId="{A8EC5BC6-007E-43BB-BAC7-CAFF5D80AF50}">
      <dgm:prSet/>
      <dgm:spPr/>
      <dgm:t>
        <a:bodyPr/>
        <a:lstStyle/>
        <a:p>
          <a:endParaRPr lang="en-US"/>
        </a:p>
      </dgm:t>
    </dgm:pt>
    <dgm:pt modelId="{89B35E07-409D-4740-A26B-245D6C7B7197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Tạo tính năng Đăng xuất</a:t>
          </a:r>
        </a:p>
      </dgm:t>
    </dgm:pt>
    <dgm:pt modelId="{A106553C-C5CD-4E93-A4CF-899DE5EEFA95}" type="parTrans" cxnId="{03ED8191-F793-4FE8-808D-38A11F9FF2FD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BFECD0-956E-4375-A358-901F58F084B0}" type="sibTrans" cxnId="{03ED8191-F793-4FE8-808D-38A11F9FF2FD}">
      <dgm:prSet/>
      <dgm:spPr/>
      <dgm:t>
        <a:bodyPr/>
        <a:lstStyle/>
        <a:p>
          <a:endParaRPr lang="en-US"/>
        </a:p>
      </dgm:t>
    </dgm:pt>
    <dgm:pt modelId="{8EC5C32E-DC49-4E7C-9CD4-D84AE8625971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Tạo tính năng Đổi mật khẩu</a:t>
          </a:r>
        </a:p>
      </dgm:t>
    </dgm:pt>
    <dgm:pt modelId="{474E1523-FA71-4651-868C-5B355AB66A8F}" type="parTrans" cxnId="{2F0B9BBE-7241-4AC1-94AE-3C02ED8D6CCB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71FFA7-97DA-438A-A02A-1CE58549A3E2}" type="sibTrans" cxnId="{2F0B9BBE-7241-4AC1-94AE-3C02ED8D6CCB}">
      <dgm:prSet/>
      <dgm:spPr/>
      <dgm:t>
        <a:bodyPr/>
        <a:lstStyle/>
        <a:p>
          <a:endParaRPr lang="en-US"/>
        </a:p>
      </dgm:t>
    </dgm:pt>
    <dgm:pt modelId="{16E11150-6742-402A-BAB5-092FF2FEFC20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Tạo tính năng Chỉnh sửa hồ sơ</a:t>
          </a:r>
        </a:p>
      </dgm:t>
    </dgm:pt>
    <dgm:pt modelId="{F9D4094C-89B1-4093-B9AB-53BDFF585FF3}" type="parTrans" cxnId="{A4B1E4E2-8EA7-4071-9D08-5CAC66F69430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2143E9-6C7E-460B-8711-C229E13FFBED}" type="sibTrans" cxnId="{A4B1E4E2-8EA7-4071-9D08-5CAC66F69430}">
      <dgm:prSet/>
      <dgm:spPr/>
      <dgm:t>
        <a:bodyPr/>
        <a:lstStyle/>
        <a:p>
          <a:endParaRPr lang="en-US"/>
        </a:p>
      </dgm:t>
    </dgm:pt>
    <dgm:pt modelId="{775415AE-F9F6-4E93-B43E-75133F887C0A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Tạo trang hiển thị các suất dạy mới</a:t>
          </a:r>
        </a:p>
      </dgm:t>
    </dgm:pt>
    <dgm:pt modelId="{078A9EF8-7DC1-4C04-9CD5-6645FB548397}" type="parTrans" cxnId="{2BAA2A74-099D-4428-B0AC-8D24A7FE40F2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8EE6C3-BD92-451E-9A2C-44E0D86A520C}" type="sibTrans" cxnId="{2BAA2A74-099D-4428-B0AC-8D24A7FE40F2}">
      <dgm:prSet/>
      <dgm:spPr/>
      <dgm:t>
        <a:bodyPr/>
        <a:lstStyle/>
        <a:p>
          <a:endParaRPr lang="en-US"/>
        </a:p>
      </dgm:t>
    </dgm:pt>
    <dgm:pt modelId="{CFBD6630-C7B3-41D5-A79C-D56203F6493D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Thiết lập Bộ lọc tìm kiếm suất dạy</a:t>
          </a:r>
        </a:p>
      </dgm:t>
    </dgm:pt>
    <dgm:pt modelId="{240259B6-DBFB-4919-9DDE-5CAF113EE454}" type="parTrans" cxnId="{EA09ABD3-4D3C-4BC2-B8C5-BC1EA05DF732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BF0FD4-EABA-49B1-9DD9-354B093B29C4}" type="sibTrans" cxnId="{EA09ABD3-4D3C-4BC2-B8C5-BC1EA05DF732}">
      <dgm:prSet/>
      <dgm:spPr/>
      <dgm:t>
        <a:bodyPr/>
        <a:lstStyle/>
        <a:p>
          <a:endParaRPr lang="en-US"/>
        </a:p>
      </dgm:t>
    </dgm:pt>
    <dgm:pt modelId="{5CF5E847-3D4A-4422-9636-3A118E07766D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Xây dựng tính năng Đăng ký tìm gia sư</a:t>
          </a:r>
        </a:p>
      </dgm:t>
    </dgm:pt>
    <dgm:pt modelId="{6722DE6D-A4F9-48BE-A36B-8AE76FC8E0DC}" type="parTrans" cxnId="{AC870A73-ED92-4903-AEAF-9EDC77BE053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14D67F-473B-4780-9338-D8EE82C400C0}" type="sibTrans" cxnId="{AC870A73-ED92-4903-AEAF-9EDC77BE053F}">
      <dgm:prSet/>
      <dgm:spPr/>
      <dgm:t>
        <a:bodyPr/>
        <a:lstStyle/>
        <a:p>
          <a:endParaRPr lang="en-US"/>
        </a:p>
      </dgm:t>
    </dgm:pt>
    <dgm:pt modelId="{865D5362-C4FA-4F2A-AA5C-076A123F6009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Tạo tính năng hiển thị gia sư tiêu biểu</a:t>
          </a:r>
        </a:p>
      </dgm:t>
    </dgm:pt>
    <dgm:pt modelId="{8C9DE4D2-EFEE-46A7-BC53-8D203C90ACF8}" type="parTrans" cxnId="{A4852891-8BD5-43C5-B59C-73583860D9AD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1EB5EE-91B3-441C-8DC5-48641DD49188}" type="sibTrans" cxnId="{A4852891-8BD5-43C5-B59C-73583860D9AD}">
      <dgm:prSet/>
      <dgm:spPr/>
      <dgm:t>
        <a:bodyPr/>
        <a:lstStyle/>
        <a:p>
          <a:endParaRPr lang="en-US"/>
        </a:p>
      </dgm:t>
    </dgm:pt>
    <dgm:pt modelId="{D7AF68C1-A051-4FDD-AD7F-5CC5EFCD0C5F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Trang tài liệu học tập</a:t>
          </a:r>
        </a:p>
      </dgm:t>
    </dgm:pt>
    <dgm:pt modelId="{A3E001BC-C2F3-48DE-947D-779583639E30}" type="parTrans" cxnId="{EA186B0E-9BC0-4FC3-8249-8D4827A306E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904C26-9F06-4AAA-BCB8-CB0B86F25467}" type="sibTrans" cxnId="{EA186B0E-9BC0-4FC3-8249-8D4827A306EF}">
      <dgm:prSet/>
      <dgm:spPr/>
      <dgm:t>
        <a:bodyPr/>
        <a:lstStyle/>
        <a:p>
          <a:endParaRPr lang="en-US"/>
        </a:p>
      </dgm:t>
    </dgm:pt>
    <dgm:pt modelId="{2EB1F0B3-14EE-4818-9AF9-A40D705ED5F2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Thiết lập Danh mục theo lớp, môn</a:t>
          </a:r>
        </a:p>
      </dgm:t>
    </dgm:pt>
    <dgm:pt modelId="{0EDE459A-66FC-4014-A666-96497C7A4E8A}" type="parTrans" cxnId="{EF7B2950-7D6C-4BC5-BFA2-AFC6C70014B2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539FB6-9A51-4367-9295-29B74F06BE25}" type="sibTrans" cxnId="{EF7B2950-7D6C-4BC5-BFA2-AFC6C70014B2}">
      <dgm:prSet/>
      <dgm:spPr/>
      <dgm:t>
        <a:bodyPr/>
        <a:lstStyle/>
        <a:p>
          <a:endParaRPr lang="en-US"/>
        </a:p>
      </dgm:t>
    </dgm:pt>
    <dgm:pt modelId="{5082563B-6E32-431B-B101-7F7DC0EA5AE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Khung chat</a:t>
          </a:r>
        </a:p>
      </dgm:t>
    </dgm:pt>
    <dgm:pt modelId="{B85B20CC-65AE-408B-8805-8E70E90805E6}" type="sibTrans" cxnId="{D9243CAA-7E30-4779-9A09-EF42C61F091F}">
      <dgm:prSet/>
      <dgm:spPr/>
      <dgm:t>
        <a:bodyPr/>
        <a:lstStyle/>
        <a:p>
          <a:endParaRPr lang="en-US"/>
        </a:p>
      </dgm:t>
    </dgm:pt>
    <dgm:pt modelId="{9B73C77F-40D8-4491-984B-E9D06DD1BC86}" type="parTrans" cxnId="{D9243CAA-7E30-4779-9A09-EF42C61F091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3DA2F3-8E29-4E37-B519-E45E3F027535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Tạo khung chat với trung tâm</a:t>
          </a:r>
        </a:p>
      </dgm:t>
    </dgm:pt>
    <dgm:pt modelId="{914CE761-5665-4E8B-A42C-980CA1452463}" type="parTrans" cxnId="{5CBAA2B4-6001-46E9-A68C-FDF575CB0BDA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E4EF3F-DE44-4631-A001-F73E3C96C5DB}" type="sibTrans" cxnId="{5CBAA2B4-6001-46E9-A68C-FDF575CB0BDA}">
      <dgm:prSet/>
      <dgm:spPr/>
      <dgm:t>
        <a:bodyPr/>
        <a:lstStyle/>
        <a:p>
          <a:endParaRPr lang="en-US"/>
        </a:p>
      </dgm:t>
    </dgm:pt>
    <dgm:pt modelId="{DD283DBF-7238-4196-A281-ED2CE3A0B825}">
      <dgm:prSet phldrT="[Text]" custT="1"/>
      <dgm:spPr>
        <a:solidFill>
          <a:srgbClr val="70AD47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Trang giới thiệu</a:t>
          </a:r>
        </a:p>
      </dgm:t>
    </dgm:pt>
    <dgm:pt modelId="{30235297-B831-4E18-B3D0-06C366E42845}" type="parTrans" cxnId="{715A68AD-4613-45D1-A1FA-F8A1F50B1398}">
      <dgm:prSet/>
      <dgm:spPr/>
      <dgm:t>
        <a:bodyPr/>
        <a:lstStyle/>
        <a:p>
          <a:endParaRPr lang="en-US"/>
        </a:p>
      </dgm:t>
    </dgm:pt>
    <dgm:pt modelId="{794B10F7-A36C-40C0-95EE-6B9A85766A67}" type="sibTrans" cxnId="{715A68AD-4613-45D1-A1FA-F8A1F50B1398}">
      <dgm:prSet/>
      <dgm:spPr/>
      <dgm:t>
        <a:bodyPr/>
        <a:lstStyle/>
        <a:p>
          <a:endParaRPr lang="en-US"/>
        </a:p>
      </dgm:t>
    </dgm:pt>
    <dgm:pt modelId="{1AA9336A-8F84-4E05-B5DA-FC298999BD02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Tạo trang giới thiệu trung tâm</a:t>
          </a:r>
        </a:p>
      </dgm:t>
    </dgm:pt>
    <dgm:pt modelId="{A70C1F43-52FE-4363-8A29-E38B9E801940}" type="parTrans" cxnId="{7BFF733A-1567-4A8D-AE97-C4194B2A1F9F}">
      <dgm:prSet/>
      <dgm:spPr/>
      <dgm:t>
        <a:bodyPr/>
        <a:lstStyle/>
        <a:p>
          <a:endParaRPr lang="en-US"/>
        </a:p>
      </dgm:t>
    </dgm:pt>
    <dgm:pt modelId="{25D285C3-27E4-4879-B208-51538971B042}" type="sibTrans" cxnId="{7BFF733A-1567-4A8D-AE97-C4194B2A1F9F}">
      <dgm:prSet/>
      <dgm:spPr/>
      <dgm:t>
        <a:bodyPr/>
        <a:lstStyle/>
        <a:p>
          <a:endParaRPr lang="en-US"/>
        </a:p>
      </dgm:t>
    </dgm:pt>
    <dgm:pt modelId="{C49A89BA-FEBB-4221-B546-3FCF4E260CEE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Tạo trang bài viết Hướng dẫn</a:t>
          </a:r>
        </a:p>
      </dgm:t>
    </dgm:pt>
    <dgm:pt modelId="{F06EC88D-9AEE-4503-BAE4-FF30A832FD7D}" type="parTrans" cxnId="{13224955-2242-4F93-A3D3-10E2DB4F1676}">
      <dgm:prSet/>
      <dgm:spPr/>
      <dgm:t>
        <a:bodyPr/>
        <a:lstStyle/>
        <a:p>
          <a:endParaRPr lang="en-US"/>
        </a:p>
      </dgm:t>
    </dgm:pt>
    <dgm:pt modelId="{0EDBC54D-4266-4B6B-A840-378238CB1614}" type="sibTrans" cxnId="{13224955-2242-4F93-A3D3-10E2DB4F1676}">
      <dgm:prSet/>
      <dgm:spPr/>
      <dgm:t>
        <a:bodyPr/>
        <a:lstStyle/>
        <a:p>
          <a:endParaRPr lang="en-US"/>
        </a:p>
      </dgm:t>
    </dgm:pt>
    <dgm:pt modelId="{3393CED3-3F25-46DA-9851-DCBC919C8ABB}">
      <dgm:prSet phldrT="[Text]" custT="1"/>
      <dgm:spPr>
        <a:solidFill>
          <a:srgbClr val="70AD47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Danh mục Gia Sư</a:t>
          </a:r>
        </a:p>
      </dgm:t>
    </dgm:pt>
    <dgm:pt modelId="{CC4AD53B-4B44-4C73-B6E6-CAE3EB22815C}" type="sibTrans" cxnId="{23ABF6E5-8F12-450C-9FBE-12C31952DAE6}">
      <dgm:prSet/>
      <dgm:spPr/>
      <dgm:t>
        <a:bodyPr/>
        <a:lstStyle/>
        <a:p>
          <a:endParaRPr lang="en-US"/>
        </a:p>
      </dgm:t>
    </dgm:pt>
    <dgm:pt modelId="{685737CF-67AA-48C0-B251-9E42C69348CF}" type="parTrans" cxnId="{23ABF6E5-8F12-450C-9FBE-12C31952DAE6}">
      <dgm:prSet/>
      <dgm:spPr/>
      <dgm:t>
        <a:bodyPr/>
        <a:lstStyle/>
        <a:p>
          <a:endParaRPr lang="en-US"/>
        </a:p>
      </dgm:t>
    </dgm:pt>
    <dgm:pt modelId="{16B24D9E-3B96-47CF-AB63-B7EAE10F94C9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Xây dựng tính năng Đăng ký suất dạy</a:t>
          </a:r>
        </a:p>
      </dgm:t>
    </dgm:pt>
    <dgm:pt modelId="{F5CC9385-3F68-4461-A3D4-D990CBA25D9C}" type="parTrans" cxnId="{4E301ADE-ECDC-4F49-9683-844FC0E4593D}">
      <dgm:prSet/>
      <dgm:spPr/>
      <dgm:t>
        <a:bodyPr/>
        <a:lstStyle/>
        <a:p>
          <a:endParaRPr lang="en-US"/>
        </a:p>
      </dgm:t>
    </dgm:pt>
    <dgm:pt modelId="{B2BDBF7D-72C7-4DB8-9263-0B10B0CA4E56}" type="sibTrans" cxnId="{4E301ADE-ECDC-4F49-9683-844FC0E4593D}">
      <dgm:prSet/>
      <dgm:spPr/>
      <dgm:t>
        <a:bodyPr/>
        <a:lstStyle/>
        <a:p>
          <a:endParaRPr lang="en-US"/>
        </a:p>
      </dgm:t>
    </dgm:pt>
    <dgm:pt modelId="{7164FFB0-612A-4C9C-85D5-FA047A1EF42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Danh mục Phụ huynh</a:t>
          </a:r>
        </a:p>
      </dgm:t>
    </dgm:pt>
    <dgm:pt modelId="{B8611C63-EEAC-4F2F-84FB-1AC4FC2BB046}" type="sibTrans" cxnId="{9A4C2A8D-B0E7-401D-82F6-FE38AE0A1A80}">
      <dgm:prSet/>
      <dgm:spPr/>
      <dgm:t>
        <a:bodyPr/>
        <a:lstStyle/>
        <a:p>
          <a:endParaRPr lang="en-US"/>
        </a:p>
      </dgm:t>
    </dgm:pt>
    <dgm:pt modelId="{0942F559-9E1E-412A-90DE-E72F4AA612A3}" type="parTrans" cxnId="{9A4C2A8D-B0E7-401D-82F6-FE38AE0A1A80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78FEA9-D712-44FF-B03A-E47B93DD299E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Tạo các trích dẫn đoạn đầu của các bài viết: giới thiệu trung tâm, các suất dạy</a:t>
          </a:r>
        </a:p>
      </dgm:t>
    </dgm:pt>
    <dgm:pt modelId="{950CAF7C-2461-4E6B-B6FF-E08DE629537C}" type="parTrans" cxnId="{1963B379-ED48-4CE3-AA0B-A00C24C73927}">
      <dgm:prSet/>
      <dgm:spPr/>
      <dgm:t>
        <a:bodyPr/>
        <a:lstStyle/>
        <a:p>
          <a:endParaRPr lang="en-US"/>
        </a:p>
      </dgm:t>
    </dgm:pt>
    <dgm:pt modelId="{7A3BCE02-725B-4899-8857-286905E7F8D8}" type="sibTrans" cxnId="{1963B379-ED48-4CE3-AA0B-A00C24C73927}">
      <dgm:prSet/>
      <dgm:spPr/>
      <dgm:t>
        <a:bodyPr/>
        <a:lstStyle/>
        <a:p>
          <a:endParaRPr lang="en-US"/>
        </a:p>
      </dgm:t>
    </dgm:pt>
    <dgm:pt modelId="{8AD961FB-8067-404A-A4C0-0D996631FE7D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Tạo các nút “Chi tiết” để liên kết đến trang cụ thể</a:t>
          </a:r>
        </a:p>
      </dgm:t>
    </dgm:pt>
    <dgm:pt modelId="{D1B6B00D-5FBD-4ECC-A64D-8ED7131DC3C8}" type="parTrans" cxnId="{8CE351E8-C473-4E7B-B966-8EB38B7D3EFE}">
      <dgm:prSet/>
      <dgm:spPr/>
      <dgm:t>
        <a:bodyPr/>
        <a:lstStyle/>
        <a:p>
          <a:endParaRPr lang="en-US"/>
        </a:p>
      </dgm:t>
    </dgm:pt>
    <dgm:pt modelId="{A1183AC8-4D51-42F6-94E0-3EF06AAE3CC3}" type="sibTrans" cxnId="{8CE351E8-C473-4E7B-B966-8EB38B7D3EFE}">
      <dgm:prSet/>
      <dgm:spPr/>
      <dgm:t>
        <a:bodyPr/>
        <a:lstStyle/>
        <a:p>
          <a:endParaRPr lang="en-US"/>
        </a:p>
      </dgm:t>
    </dgm:pt>
    <dgm:pt modelId="{1CBD54AD-199B-41F4-A56A-B83E1100B10F}">
      <dgm:prSet phldrT="[Text]" custT="1"/>
      <dgm:spPr/>
      <dgm:t>
        <a:bodyPr/>
        <a:lstStyle/>
        <a:p>
          <a:r>
            <a:rPr lang="en-US" sz="1400">
              <a:latin typeface="Arial" panose="020B0604020202020204" pitchFamily="34" charset="0"/>
              <a:cs typeface="Arial" panose="020B0604020202020204" pitchFamily="34" charset="0"/>
            </a:rPr>
            <a:t>Tạo tính năng upload file</a:t>
          </a:r>
        </a:p>
      </dgm:t>
    </dgm:pt>
    <dgm:pt modelId="{5F9E29BB-E5A1-4807-BBED-59E86755BB27}" type="parTrans" cxnId="{1671A4E1-EC4C-4E2A-8A61-CED36D25E3E7}">
      <dgm:prSet/>
      <dgm:spPr/>
      <dgm:t>
        <a:bodyPr/>
        <a:lstStyle/>
        <a:p>
          <a:endParaRPr lang="en-US"/>
        </a:p>
      </dgm:t>
    </dgm:pt>
    <dgm:pt modelId="{82002884-55BE-4AB7-A3E2-F6DA6B9C3336}" type="sibTrans" cxnId="{1671A4E1-EC4C-4E2A-8A61-CED36D25E3E7}">
      <dgm:prSet/>
      <dgm:spPr/>
      <dgm:t>
        <a:bodyPr/>
        <a:lstStyle/>
        <a:p>
          <a:endParaRPr lang="en-US"/>
        </a:p>
      </dgm:t>
    </dgm:pt>
    <dgm:pt modelId="{FB260E04-35B6-4E8C-83AC-FB6F2C8E4EFD}" type="pres">
      <dgm:prSet presAssocID="{B2F4B0F2-6F26-4578-AD95-3D8619D806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A68C5E-5AFA-4F21-BA24-A8B6A4239079}" type="pres">
      <dgm:prSet presAssocID="{3D3E6FCA-8AEE-411D-A4E1-ACE6C7D8F9E3}" presName="hierRoot1" presStyleCnt="0">
        <dgm:presLayoutVars>
          <dgm:hierBranch val="init"/>
        </dgm:presLayoutVars>
      </dgm:prSet>
      <dgm:spPr/>
    </dgm:pt>
    <dgm:pt modelId="{43FE3209-4024-423B-87F1-C408715C1932}" type="pres">
      <dgm:prSet presAssocID="{3D3E6FCA-8AEE-411D-A4E1-ACE6C7D8F9E3}" presName="rootComposite1" presStyleCnt="0"/>
      <dgm:spPr/>
    </dgm:pt>
    <dgm:pt modelId="{6302EC25-0FA3-4522-B92F-9D3204F0624D}" type="pres">
      <dgm:prSet presAssocID="{3D3E6FCA-8AEE-411D-A4E1-ACE6C7D8F9E3}" presName="rootText1" presStyleLbl="node0" presStyleIdx="0" presStyleCnt="1" custScaleX="345533" custScaleY="125110">
        <dgm:presLayoutVars>
          <dgm:chPref val="3"/>
        </dgm:presLayoutVars>
      </dgm:prSet>
      <dgm:spPr/>
    </dgm:pt>
    <dgm:pt modelId="{CC54ACDD-C69B-41B0-8270-9B61DB409DE6}" type="pres">
      <dgm:prSet presAssocID="{3D3E6FCA-8AEE-411D-A4E1-ACE6C7D8F9E3}" presName="rootConnector1" presStyleLbl="node1" presStyleIdx="0" presStyleCnt="0"/>
      <dgm:spPr/>
    </dgm:pt>
    <dgm:pt modelId="{AB8B45BD-FFB7-46AA-B065-C8615184BE03}" type="pres">
      <dgm:prSet presAssocID="{3D3E6FCA-8AEE-411D-A4E1-ACE6C7D8F9E3}" presName="hierChild2" presStyleCnt="0"/>
      <dgm:spPr/>
    </dgm:pt>
    <dgm:pt modelId="{E9DF77F9-A7A8-4C25-8840-B0CBC3B54A41}" type="pres">
      <dgm:prSet presAssocID="{675C4F1C-C396-4C25-A319-AC83AE009AA5}" presName="Name37" presStyleLbl="parChTrans1D2" presStyleIdx="0" presStyleCnt="7"/>
      <dgm:spPr/>
    </dgm:pt>
    <dgm:pt modelId="{0539FDBC-262B-4CFE-B66F-D812E7A8CBEC}" type="pres">
      <dgm:prSet presAssocID="{40BD90D1-3943-4EB3-906D-84CDCE6C80CD}" presName="hierRoot2" presStyleCnt="0">
        <dgm:presLayoutVars>
          <dgm:hierBranch val="init"/>
        </dgm:presLayoutVars>
      </dgm:prSet>
      <dgm:spPr/>
    </dgm:pt>
    <dgm:pt modelId="{F1D7297F-9CD0-479F-9F27-649C1F84A55D}" type="pres">
      <dgm:prSet presAssocID="{40BD90D1-3943-4EB3-906D-84CDCE6C80CD}" presName="rootComposite" presStyleCnt="0"/>
      <dgm:spPr/>
    </dgm:pt>
    <dgm:pt modelId="{B18747D8-A8AC-417D-B464-BDA8C868E1C1}" type="pres">
      <dgm:prSet presAssocID="{40BD90D1-3943-4EB3-906D-84CDCE6C80CD}" presName="rootText" presStyleLbl="node2" presStyleIdx="0" presStyleCnt="7">
        <dgm:presLayoutVars>
          <dgm:chPref val="3"/>
        </dgm:presLayoutVars>
      </dgm:prSet>
      <dgm:spPr/>
    </dgm:pt>
    <dgm:pt modelId="{F3B428E0-27CC-4A79-B349-9073C91458E1}" type="pres">
      <dgm:prSet presAssocID="{40BD90D1-3943-4EB3-906D-84CDCE6C80CD}" presName="rootConnector" presStyleLbl="node2" presStyleIdx="0" presStyleCnt="7"/>
      <dgm:spPr/>
    </dgm:pt>
    <dgm:pt modelId="{BC1CB206-8682-4485-AEE9-1AE83E527A6C}" type="pres">
      <dgm:prSet presAssocID="{40BD90D1-3943-4EB3-906D-84CDCE6C80CD}" presName="hierChild4" presStyleCnt="0"/>
      <dgm:spPr/>
    </dgm:pt>
    <dgm:pt modelId="{CE57E79B-91A1-45D9-9054-4AA806126F70}" type="pres">
      <dgm:prSet presAssocID="{E2404425-DF5A-4900-AC6B-AD69ABF082BB}" presName="Name37" presStyleLbl="parChTrans1D3" presStyleIdx="0" presStyleCnt="15"/>
      <dgm:spPr/>
    </dgm:pt>
    <dgm:pt modelId="{EDBAEEB4-8A0E-4BE2-9FB0-1764D8491C39}" type="pres">
      <dgm:prSet presAssocID="{E95B3E6E-F4B6-4A9A-ACC6-03B477B2366A}" presName="hierRoot2" presStyleCnt="0">
        <dgm:presLayoutVars>
          <dgm:hierBranch val="init"/>
        </dgm:presLayoutVars>
      </dgm:prSet>
      <dgm:spPr/>
    </dgm:pt>
    <dgm:pt modelId="{6E0427C3-802E-4D16-8180-6640983290E4}" type="pres">
      <dgm:prSet presAssocID="{E95B3E6E-F4B6-4A9A-ACC6-03B477B2366A}" presName="rootComposite" presStyleCnt="0"/>
      <dgm:spPr/>
    </dgm:pt>
    <dgm:pt modelId="{5B5A2CFE-D8A2-4D10-A223-7C772AA3761E}" type="pres">
      <dgm:prSet presAssocID="{E95B3E6E-F4B6-4A9A-ACC6-03B477B2366A}" presName="rootText" presStyleLbl="node3" presStyleIdx="0" presStyleCnt="15">
        <dgm:presLayoutVars>
          <dgm:chPref val="3"/>
        </dgm:presLayoutVars>
      </dgm:prSet>
      <dgm:spPr/>
    </dgm:pt>
    <dgm:pt modelId="{D1635F23-6BA6-420F-B347-F339D4FCB37A}" type="pres">
      <dgm:prSet presAssocID="{E95B3E6E-F4B6-4A9A-ACC6-03B477B2366A}" presName="rootConnector" presStyleLbl="node3" presStyleIdx="0" presStyleCnt="15"/>
      <dgm:spPr/>
    </dgm:pt>
    <dgm:pt modelId="{A81D1323-823B-4F34-88D4-FBAAABEB7750}" type="pres">
      <dgm:prSet presAssocID="{E95B3E6E-F4B6-4A9A-ACC6-03B477B2366A}" presName="hierChild4" presStyleCnt="0"/>
      <dgm:spPr/>
    </dgm:pt>
    <dgm:pt modelId="{35529A59-EDFB-4DE4-B7BA-AA7823688A6C}" type="pres">
      <dgm:prSet presAssocID="{E95B3E6E-F4B6-4A9A-ACC6-03B477B2366A}" presName="hierChild5" presStyleCnt="0"/>
      <dgm:spPr/>
    </dgm:pt>
    <dgm:pt modelId="{5AFF7517-EB29-4610-89B6-F3E090CBCBC7}" type="pres">
      <dgm:prSet presAssocID="{AE14D9DA-5738-4C88-BCA9-129E5BCE7C19}" presName="Name37" presStyleLbl="parChTrans1D3" presStyleIdx="1" presStyleCnt="15"/>
      <dgm:spPr/>
    </dgm:pt>
    <dgm:pt modelId="{E171953B-953A-46DE-924E-34637AE1B0A8}" type="pres">
      <dgm:prSet presAssocID="{FBE8C648-DBEA-4440-A561-796DF248BE69}" presName="hierRoot2" presStyleCnt="0">
        <dgm:presLayoutVars>
          <dgm:hierBranch val="init"/>
        </dgm:presLayoutVars>
      </dgm:prSet>
      <dgm:spPr/>
    </dgm:pt>
    <dgm:pt modelId="{0C16FE3D-2B1C-441C-A505-3C7BBEC7FEE9}" type="pres">
      <dgm:prSet presAssocID="{FBE8C648-DBEA-4440-A561-796DF248BE69}" presName="rootComposite" presStyleCnt="0"/>
      <dgm:spPr/>
    </dgm:pt>
    <dgm:pt modelId="{308F0DD8-1408-400B-82E9-CB3D609622DE}" type="pres">
      <dgm:prSet presAssocID="{FBE8C648-DBEA-4440-A561-796DF248BE69}" presName="rootText" presStyleLbl="node3" presStyleIdx="1" presStyleCnt="15">
        <dgm:presLayoutVars>
          <dgm:chPref val="3"/>
        </dgm:presLayoutVars>
      </dgm:prSet>
      <dgm:spPr/>
    </dgm:pt>
    <dgm:pt modelId="{FE76E950-6410-41CC-B804-B55BA2E32DAC}" type="pres">
      <dgm:prSet presAssocID="{FBE8C648-DBEA-4440-A561-796DF248BE69}" presName="rootConnector" presStyleLbl="node3" presStyleIdx="1" presStyleCnt="15"/>
      <dgm:spPr/>
    </dgm:pt>
    <dgm:pt modelId="{22DB0C8A-F2D8-4B29-9C5E-FD9C047863D2}" type="pres">
      <dgm:prSet presAssocID="{FBE8C648-DBEA-4440-A561-796DF248BE69}" presName="hierChild4" presStyleCnt="0"/>
      <dgm:spPr/>
    </dgm:pt>
    <dgm:pt modelId="{916AC25F-DD8F-4E50-BBBC-E8260CE912E9}" type="pres">
      <dgm:prSet presAssocID="{FBE8C648-DBEA-4440-A561-796DF248BE69}" presName="hierChild5" presStyleCnt="0"/>
      <dgm:spPr/>
    </dgm:pt>
    <dgm:pt modelId="{EFD0AB61-B32D-405D-B64D-49F23D49F0CE}" type="pres">
      <dgm:prSet presAssocID="{AB325E58-1A60-4F10-8E80-262F09BC46C9}" presName="Name37" presStyleLbl="parChTrans1D3" presStyleIdx="2" presStyleCnt="15"/>
      <dgm:spPr/>
    </dgm:pt>
    <dgm:pt modelId="{BBE52911-0C50-4C97-A8C0-8E0323A4F92E}" type="pres">
      <dgm:prSet presAssocID="{2E3F007D-E604-456A-BFA9-0F1C1408CFF8}" presName="hierRoot2" presStyleCnt="0">
        <dgm:presLayoutVars>
          <dgm:hierBranch val="init"/>
        </dgm:presLayoutVars>
      </dgm:prSet>
      <dgm:spPr/>
    </dgm:pt>
    <dgm:pt modelId="{CD30DE9C-CD94-4514-9C21-DF0F5D72E557}" type="pres">
      <dgm:prSet presAssocID="{2E3F007D-E604-456A-BFA9-0F1C1408CFF8}" presName="rootComposite" presStyleCnt="0"/>
      <dgm:spPr/>
    </dgm:pt>
    <dgm:pt modelId="{A11CF4DF-4582-472F-9953-7C13703AA3AE}" type="pres">
      <dgm:prSet presAssocID="{2E3F007D-E604-456A-BFA9-0F1C1408CFF8}" presName="rootText" presStyleLbl="node3" presStyleIdx="2" presStyleCnt="15">
        <dgm:presLayoutVars>
          <dgm:chPref val="3"/>
        </dgm:presLayoutVars>
      </dgm:prSet>
      <dgm:spPr/>
    </dgm:pt>
    <dgm:pt modelId="{70094910-1505-4F8D-8C4E-07B41E2A6D4F}" type="pres">
      <dgm:prSet presAssocID="{2E3F007D-E604-456A-BFA9-0F1C1408CFF8}" presName="rootConnector" presStyleLbl="node3" presStyleIdx="2" presStyleCnt="15"/>
      <dgm:spPr/>
    </dgm:pt>
    <dgm:pt modelId="{9FD60928-04D8-46DE-A380-631FB1B2FC00}" type="pres">
      <dgm:prSet presAssocID="{2E3F007D-E604-456A-BFA9-0F1C1408CFF8}" presName="hierChild4" presStyleCnt="0"/>
      <dgm:spPr/>
    </dgm:pt>
    <dgm:pt modelId="{73337C2E-84A7-45D4-BA2B-2EDA4AC1748C}" type="pres">
      <dgm:prSet presAssocID="{474E1523-FA71-4651-868C-5B355AB66A8F}" presName="Name37" presStyleLbl="parChTrans1D4" presStyleIdx="0" presStyleCnt="3"/>
      <dgm:spPr/>
    </dgm:pt>
    <dgm:pt modelId="{66CB05A9-FB46-48FC-83F9-7F76607BA5FC}" type="pres">
      <dgm:prSet presAssocID="{8EC5C32E-DC49-4E7C-9CD4-D84AE8625971}" presName="hierRoot2" presStyleCnt="0">
        <dgm:presLayoutVars>
          <dgm:hierBranch val="init"/>
        </dgm:presLayoutVars>
      </dgm:prSet>
      <dgm:spPr/>
    </dgm:pt>
    <dgm:pt modelId="{FC51B9AB-97AB-438D-9EA2-F571A397D939}" type="pres">
      <dgm:prSet presAssocID="{8EC5C32E-DC49-4E7C-9CD4-D84AE8625971}" presName="rootComposite" presStyleCnt="0"/>
      <dgm:spPr/>
    </dgm:pt>
    <dgm:pt modelId="{49B00A58-B398-46D7-A3F4-D5A929224F79}" type="pres">
      <dgm:prSet presAssocID="{8EC5C32E-DC49-4E7C-9CD4-D84AE8625971}" presName="rootText" presStyleLbl="node4" presStyleIdx="0" presStyleCnt="3" custScaleY="123559">
        <dgm:presLayoutVars>
          <dgm:chPref val="3"/>
        </dgm:presLayoutVars>
      </dgm:prSet>
      <dgm:spPr/>
    </dgm:pt>
    <dgm:pt modelId="{B7FB0917-8213-4B59-9087-DBC4A12CD7A8}" type="pres">
      <dgm:prSet presAssocID="{8EC5C32E-DC49-4E7C-9CD4-D84AE8625971}" presName="rootConnector" presStyleLbl="node4" presStyleIdx="0" presStyleCnt="3"/>
      <dgm:spPr/>
    </dgm:pt>
    <dgm:pt modelId="{00C8FA00-0551-4B34-9615-4D3098DD4C6F}" type="pres">
      <dgm:prSet presAssocID="{8EC5C32E-DC49-4E7C-9CD4-D84AE8625971}" presName="hierChild4" presStyleCnt="0"/>
      <dgm:spPr/>
    </dgm:pt>
    <dgm:pt modelId="{DB0E1026-E620-45B8-B397-A0B1154D5033}" type="pres">
      <dgm:prSet presAssocID="{8EC5C32E-DC49-4E7C-9CD4-D84AE8625971}" presName="hierChild5" presStyleCnt="0"/>
      <dgm:spPr/>
    </dgm:pt>
    <dgm:pt modelId="{DF1A49CA-C4C6-4CC3-BD0A-E3EE3F60F4B9}" type="pres">
      <dgm:prSet presAssocID="{F9D4094C-89B1-4093-B9AB-53BDFF585FF3}" presName="Name37" presStyleLbl="parChTrans1D4" presStyleIdx="1" presStyleCnt="3"/>
      <dgm:spPr/>
    </dgm:pt>
    <dgm:pt modelId="{2FEF5612-00C3-4855-B88A-03B28963EE11}" type="pres">
      <dgm:prSet presAssocID="{16E11150-6742-402A-BAB5-092FF2FEFC20}" presName="hierRoot2" presStyleCnt="0">
        <dgm:presLayoutVars>
          <dgm:hierBranch val="init"/>
        </dgm:presLayoutVars>
      </dgm:prSet>
      <dgm:spPr/>
    </dgm:pt>
    <dgm:pt modelId="{A46C4DCD-D725-4F7E-B3CE-7327C039ED5C}" type="pres">
      <dgm:prSet presAssocID="{16E11150-6742-402A-BAB5-092FF2FEFC20}" presName="rootComposite" presStyleCnt="0"/>
      <dgm:spPr/>
    </dgm:pt>
    <dgm:pt modelId="{5D81A248-700D-4C8B-9866-4BDDF473C71D}" type="pres">
      <dgm:prSet presAssocID="{16E11150-6742-402A-BAB5-092FF2FEFC20}" presName="rootText" presStyleLbl="node4" presStyleIdx="1" presStyleCnt="3" custScaleY="131875">
        <dgm:presLayoutVars>
          <dgm:chPref val="3"/>
        </dgm:presLayoutVars>
      </dgm:prSet>
      <dgm:spPr/>
    </dgm:pt>
    <dgm:pt modelId="{11399B0C-D207-4924-A800-4DD8025D920F}" type="pres">
      <dgm:prSet presAssocID="{16E11150-6742-402A-BAB5-092FF2FEFC20}" presName="rootConnector" presStyleLbl="node4" presStyleIdx="1" presStyleCnt="3"/>
      <dgm:spPr/>
    </dgm:pt>
    <dgm:pt modelId="{7588DF8B-DC25-4BE1-AAB4-8907041D986D}" type="pres">
      <dgm:prSet presAssocID="{16E11150-6742-402A-BAB5-092FF2FEFC20}" presName="hierChild4" presStyleCnt="0"/>
      <dgm:spPr/>
    </dgm:pt>
    <dgm:pt modelId="{B9F4241C-E454-471E-8D77-3317578DCF37}" type="pres">
      <dgm:prSet presAssocID="{16E11150-6742-402A-BAB5-092FF2FEFC20}" presName="hierChild5" presStyleCnt="0"/>
      <dgm:spPr/>
    </dgm:pt>
    <dgm:pt modelId="{2E7DE53D-30FA-4AAF-9BF1-212C50DCF1E8}" type="pres">
      <dgm:prSet presAssocID="{A106553C-C5CD-4E93-A4CF-899DE5EEFA95}" presName="Name37" presStyleLbl="parChTrans1D4" presStyleIdx="2" presStyleCnt="3"/>
      <dgm:spPr/>
    </dgm:pt>
    <dgm:pt modelId="{5A980CE3-1494-4DA5-B7E0-4586B23300BE}" type="pres">
      <dgm:prSet presAssocID="{89B35E07-409D-4740-A26B-245D6C7B7197}" presName="hierRoot2" presStyleCnt="0">
        <dgm:presLayoutVars>
          <dgm:hierBranch val="init"/>
        </dgm:presLayoutVars>
      </dgm:prSet>
      <dgm:spPr/>
    </dgm:pt>
    <dgm:pt modelId="{D0A1C3C9-BD61-41F0-9A34-03EB384289EA}" type="pres">
      <dgm:prSet presAssocID="{89B35E07-409D-4740-A26B-245D6C7B7197}" presName="rootComposite" presStyleCnt="0"/>
      <dgm:spPr/>
    </dgm:pt>
    <dgm:pt modelId="{C679B91D-3B93-4027-9D07-E7FFF0DDE787}" type="pres">
      <dgm:prSet presAssocID="{89B35E07-409D-4740-A26B-245D6C7B7197}" presName="rootText" presStyleLbl="node4" presStyleIdx="2" presStyleCnt="3" custScaleY="122026">
        <dgm:presLayoutVars>
          <dgm:chPref val="3"/>
        </dgm:presLayoutVars>
      </dgm:prSet>
      <dgm:spPr/>
    </dgm:pt>
    <dgm:pt modelId="{44E298F4-FA5E-4551-AAEB-7371B516C737}" type="pres">
      <dgm:prSet presAssocID="{89B35E07-409D-4740-A26B-245D6C7B7197}" presName="rootConnector" presStyleLbl="node4" presStyleIdx="2" presStyleCnt="3"/>
      <dgm:spPr/>
    </dgm:pt>
    <dgm:pt modelId="{5695B9C2-6725-46B0-AAB7-7B933DC52018}" type="pres">
      <dgm:prSet presAssocID="{89B35E07-409D-4740-A26B-245D6C7B7197}" presName="hierChild4" presStyleCnt="0"/>
      <dgm:spPr/>
    </dgm:pt>
    <dgm:pt modelId="{80051D04-6E0D-46FB-A413-6A22C8C89D16}" type="pres">
      <dgm:prSet presAssocID="{89B35E07-409D-4740-A26B-245D6C7B7197}" presName="hierChild5" presStyleCnt="0"/>
      <dgm:spPr/>
    </dgm:pt>
    <dgm:pt modelId="{933581B3-517E-451C-B806-345E0EEEB36C}" type="pres">
      <dgm:prSet presAssocID="{2E3F007D-E604-456A-BFA9-0F1C1408CFF8}" presName="hierChild5" presStyleCnt="0"/>
      <dgm:spPr/>
    </dgm:pt>
    <dgm:pt modelId="{A63FADA1-E8A5-4BEC-A120-5FF045442377}" type="pres">
      <dgm:prSet presAssocID="{40BD90D1-3943-4EB3-906D-84CDCE6C80CD}" presName="hierChild5" presStyleCnt="0"/>
      <dgm:spPr/>
    </dgm:pt>
    <dgm:pt modelId="{9E0AE47D-26DC-4B27-AAF0-F66555219251}" type="pres">
      <dgm:prSet presAssocID="{EBC982DF-151E-4344-9CF7-5A8CAAE23D03}" presName="Name37" presStyleLbl="parChTrans1D2" presStyleIdx="1" presStyleCnt="7"/>
      <dgm:spPr/>
    </dgm:pt>
    <dgm:pt modelId="{7DD2E7F6-857F-4B82-A967-8DB7E508B033}" type="pres">
      <dgm:prSet presAssocID="{46948CF3-05E0-42E2-A61A-CBFEED5B9BF3}" presName="hierRoot2" presStyleCnt="0">
        <dgm:presLayoutVars>
          <dgm:hierBranch val="init"/>
        </dgm:presLayoutVars>
      </dgm:prSet>
      <dgm:spPr/>
    </dgm:pt>
    <dgm:pt modelId="{C5760BC6-2DAA-4A9E-9DE9-04260089ABF1}" type="pres">
      <dgm:prSet presAssocID="{46948CF3-05E0-42E2-A61A-CBFEED5B9BF3}" presName="rootComposite" presStyleCnt="0"/>
      <dgm:spPr/>
    </dgm:pt>
    <dgm:pt modelId="{DFBB2094-69A1-4A52-A92D-360B1A07D1A3}" type="pres">
      <dgm:prSet presAssocID="{46948CF3-05E0-42E2-A61A-CBFEED5B9BF3}" presName="rootText" presStyleLbl="node2" presStyleIdx="1" presStyleCnt="7">
        <dgm:presLayoutVars>
          <dgm:chPref val="3"/>
        </dgm:presLayoutVars>
      </dgm:prSet>
      <dgm:spPr/>
    </dgm:pt>
    <dgm:pt modelId="{B81295CD-D601-419B-8B46-33E6E75125C7}" type="pres">
      <dgm:prSet presAssocID="{46948CF3-05E0-42E2-A61A-CBFEED5B9BF3}" presName="rootConnector" presStyleLbl="node2" presStyleIdx="1" presStyleCnt="7"/>
      <dgm:spPr/>
    </dgm:pt>
    <dgm:pt modelId="{B860504E-2354-42C8-B02D-D2E80A98164F}" type="pres">
      <dgm:prSet presAssocID="{46948CF3-05E0-42E2-A61A-CBFEED5B9BF3}" presName="hierChild4" presStyleCnt="0"/>
      <dgm:spPr/>
    </dgm:pt>
    <dgm:pt modelId="{7DDB132B-A4F8-48FE-810C-89A31529AF00}" type="pres">
      <dgm:prSet presAssocID="{950CAF7C-2461-4E6B-B6FF-E08DE629537C}" presName="Name37" presStyleLbl="parChTrans1D3" presStyleIdx="3" presStyleCnt="15"/>
      <dgm:spPr/>
    </dgm:pt>
    <dgm:pt modelId="{57590EC3-53BB-4C53-9DB6-F22937BAA231}" type="pres">
      <dgm:prSet presAssocID="{F678FEA9-D712-44FF-B03A-E47B93DD299E}" presName="hierRoot2" presStyleCnt="0">
        <dgm:presLayoutVars>
          <dgm:hierBranch val="init"/>
        </dgm:presLayoutVars>
      </dgm:prSet>
      <dgm:spPr/>
    </dgm:pt>
    <dgm:pt modelId="{3A099E5D-1279-4E46-A4CE-375B05FC46F9}" type="pres">
      <dgm:prSet presAssocID="{F678FEA9-D712-44FF-B03A-E47B93DD299E}" presName="rootComposite" presStyleCnt="0"/>
      <dgm:spPr/>
    </dgm:pt>
    <dgm:pt modelId="{AB595D8C-E7F7-4BFF-8A44-9D60162DED92}" type="pres">
      <dgm:prSet presAssocID="{F678FEA9-D712-44FF-B03A-E47B93DD299E}" presName="rootText" presStyleLbl="node3" presStyleIdx="3" presStyleCnt="15" custScaleY="260280">
        <dgm:presLayoutVars>
          <dgm:chPref val="3"/>
        </dgm:presLayoutVars>
      </dgm:prSet>
      <dgm:spPr/>
    </dgm:pt>
    <dgm:pt modelId="{E3FE14C3-1868-400D-9348-792B937044CB}" type="pres">
      <dgm:prSet presAssocID="{F678FEA9-D712-44FF-B03A-E47B93DD299E}" presName="rootConnector" presStyleLbl="node3" presStyleIdx="3" presStyleCnt="15"/>
      <dgm:spPr/>
    </dgm:pt>
    <dgm:pt modelId="{D3F8DFE7-A0EE-4063-A7F9-3FC8E8082601}" type="pres">
      <dgm:prSet presAssocID="{F678FEA9-D712-44FF-B03A-E47B93DD299E}" presName="hierChild4" presStyleCnt="0"/>
      <dgm:spPr/>
    </dgm:pt>
    <dgm:pt modelId="{0229598E-8333-4AB5-B7BB-7C309BC1312C}" type="pres">
      <dgm:prSet presAssocID="{F678FEA9-D712-44FF-B03A-E47B93DD299E}" presName="hierChild5" presStyleCnt="0"/>
      <dgm:spPr/>
    </dgm:pt>
    <dgm:pt modelId="{9D4F16E2-AF61-4A4C-97D9-671FADA66045}" type="pres">
      <dgm:prSet presAssocID="{D1B6B00D-5FBD-4ECC-A64D-8ED7131DC3C8}" presName="Name37" presStyleLbl="parChTrans1D3" presStyleIdx="4" presStyleCnt="15"/>
      <dgm:spPr/>
    </dgm:pt>
    <dgm:pt modelId="{2B57A523-C0B5-4054-9E1D-20076420BE77}" type="pres">
      <dgm:prSet presAssocID="{8AD961FB-8067-404A-A4C0-0D996631FE7D}" presName="hierRoot2" presStyleCnt="0">
        <dgm:presLayoutVars>
          <dgm:hierBranch val="init"/>
        </dgm:presLayoutVars>
      </dgm:prSet>
      <dgm:spPr/>
    </dgm:pt>
    <dgm:pt modelId="{5DC4BAE8-E1BE-441B-AA94-3BB307499036}" type="pres">
      <dgm:prSet presAssocID="{8AD961FB-8067-404A-A4C0-0D996631FE7D}" presName="rootComposite" presStyleCnt="0"/>
      <dgm:spPr/>
    </dgm:pt>
    <dgm:pt modelId="{5F07E9E9-AE2F-4673-97B4-9AA55BEAA546}" type="pres">
      <dgm:prSet presAssocID="{8AD961FB-8067-404A-A4C0-0D996631FE7D}" presName="rootText" presStyleLbl="node3" presStyleIdx="4" presStyleCnt="15" custScaleY="182287">
        <dgm:presLayoutVars>
          <dgm:chPref val="3"/>
        </dgm:presLayoutVars>
      </dgm:prSet>
      <dgm:spPr/>
    </dgm:pt>
    <dgm:pt modelId="{F31392C9-E49E-4CE7-A5D2-4F993CBE7C17}" type="pres">
      <dgm:prSet presAssocID="{8AD961FB-8067-404A-A4C0-0D996631FE7D}" presName="rootConnector" presStyleLbl="node3" presStyleIdx="4" presStyleCnt="15"/>
      <dgm:spPr/>
    </dgm:pt>
    <dgm:pt modelId="{A9DC3469-1870-4408-B64A-BCB6DBA06E59}" type="pres">
      <dgm:prSet presAssocID="{8AD961FB-8067-404A-A4C0-0D996631FE7D}" presName="hierChild4" presStyleCnt="0"/>
      <dgm:spPr/>
    </dgm:pt>
    <dgm:pt modelId="{4F10847A-AAE6-4007-8A05-12D948234B61}" type="pres">
      <dgm:prSet presAssocID="{8AD961FB-8067-404A-A4C0-0D996631FE7D}" presName="hierChild5" presStyleCnt="0"/>
      <dgm:spPr/>
    </dgm:pt>
    <dgm:pt modelId="{3A2D2C22-EBAA-4004-B70A-6169629333CD}" type="pres">
      <dgm:prSet presAssocID="{46948CF3-05E0-42E2-A61A-CBFEED5B9BF3}" presName="hierChild5" presStyleCnt="0"/>
      <dgm:spPr/>
    </dgm:pt>
    <dgm:pt modelId="{DCA1E5F4-90DF-4E81-A0D7-28A5F3B01880}" type="pres">
      <dgm:prSet presAssocID="{30235297-B831-4E18-B3D0-06C366E42845}" presName="Name37" presStyleLbl="parChTrans1D2" presStyleIdx="2" presStyleCnt="7"/>
      <dgm:spPr/>
    </dgm:pt>
    <dgm:pt modelId="{C7733892-2F6A-47DC-9F83-05913C4C8A3B}" type="pres">
      <dgm:prSet presAssocID="{DD283DBF-7238-4196-A281-ED2CE3A0B825}" presName="hierRoot2" presStyleCnt="0">
        <dgm:presLayoutVars>
          <dgm:hierBranch val="init"/>
        </dgm:presLayoutVars>
      </dgm:prSet>
      <dgm:spPr/>
    </dgm:pt>
    <dgm:pt modelId="{8D34C620-61AD-43D4-B205-A811FFEFAE69}" type="pres">
      <dgm:prSet presAssocID="{DD283DBF-7238-4196-A281-ED2CE3A0B825}" presName="rootComposite" presStyleCnt="0"/>
      <dgm:spPr/>
    </dgm:pt>
    <dgm:pt modelId="{57B96674-772E-4E2C-94DF-4D142CFE3C18}" type="pres">
      <dgm:prSet presAssocID="{DD283DBF-7238-4196-A281-ED2CE3A0B825}" presName="rootText" presStyleLbl="node2" presStyleIdx="2" presStyleCnt="7">
        <dgm:presLayoutVars>
          <dgm:chPref val="3"/>
        </dgm:presLayoutVars>
      </dgm:prSet>
      <dgm:spPr>
        <a:xfrm>
          <a:off x="5002489" y="1555336"/>
          <a:ext cx="1088559" cy="544279"/>
        </a:xfrm>
        <a:prstGeom prst="rect">
          <a:avLst/>
        </a:prstGeom>
      </dgm:spPr>
    </dgm:pt>
    <dgm:pt modelId="{FD62D8AB-4905-48A5-9900-109453920682}" type="pres">
      <dgm:prSet presAssocID="{DD283DBF-7238-4196-A281-ED2CE3A0B825}" presName="rootConnector" presStyleLbl="node2" presStyleIdx="2" presStyleCnt="7"/>
      <dgm:spPr/>
    </dgm:pt>
    <dgm:pt modelId="{B5CCA07E-4847-4DCE-9BCF-8D16014DD58B}" type="pres">
      <dgm:prSet presAssocID="{DD283DBF-7238-4196-A281-ED2CE3A0B825}" presName="hierChild4" presStyleCnt="0"/>
      <dgm:spPr/>
    </dgm:pt>
    <dgm:pt modelId="{485591B9-5708-47A2-BAA5-824FF6E2DD2F}" type="pres">
      <dgm:prSet presAssocID="{A70C1F43-52FE-4363-8A29-E38B9E801940}" presName="Name37" presStyleLbl="parChTrans1D3" presStyleIdx="5" presStyleCnt="15"/>
      <dgm:spPr/>
    </dgm:pt>
    <dgm:pt modelId="{ACC89364-EA04-4D2D-A80A-7A6EA994F7B2}" type="pres">
      <dgm:prSet presAssocID="{1AA9336A-8F84-4E05-B5DA-FC298999BD02}" presName="hierRoot2" presStyleCnt="0">
        <dgm:presLayoutVars>
          <dgm:hierBranch val="init"/>
        </dgm:presLayoutVars>
      </dgm:prSet>
      <dgm:spPr/>
    </dgm:pt>
    <dgm:pt modelId="{9185A917-BF2B-472C-837C-EC1386723518}" type="pres">
      <dgm:prSet presAssocID="{1AA9336A-8F84-4E05-B5DA-FC298999BD02}" presName="rootComposite" presStyleCnt="0"/>
      <dgm:spPr/>
    </dgm:pt>
    <dgm:pt modelId="{22C5D4E4-B183-4908-A417-8AFC2ABB6675}" type="pres">
      <dgm:prSet presAssocID="{1AA9336A-8F84-4E05-B5DA-FC298999BD02}" presName="rootText" presStyleLbl="node3" presStyleIdx="5" presStyleCnt="15" custScaleY="122245">
        <dgm:presLayoutVars>
          <dgm:chPref val="3"/>
        </dgm:presLayoutVars>
      </dgm:prSet>
      <dgm:spPr/>
    </dgm:pt>
    <dgm:pt modelId="{8F75B651-F2DB-4771-A33F-AC230E15378D}" type="pres">
      <dgm:prSet presAssocID="{1AA9336A-8F84-4E05-B5DA-FC298999BD02}" presName="rootConnector" presStyleLbl="node3" presStyleIdx="5" presStyleCnt="15"/>
      <dgm:spPr/>
    </dgm:pt>
    <dgm:pt modelId="{24E9373F-B877-45D2-9A00-894A6B6A677B}" type="pres">
      <dgm:prSet presAssocID="{1AA9336A-8F84-4E05-B5DA-FC298999BD02}" presName="hierChild4" presStyleCnt="0"/>
      <dgm:spPr/>
    </dgm:pt>
    <dgm:pt modelId="{4F237666-6EF8-4EF5-A150-EA4C4C5C6121}" type="pres">
      <dgm:prSet presAssocID="{1AA9336A-8F84-4E05-B5DA-FC298999BD02}" presName="hierChild5" presStyleCnt="0"/>
      <dgm:spPr/>
    </dgm:pt>
    <dgm:pt modelId="{779DDC95-C78F-47F2-827D-246A24C3D463}" type="pres">
      <dgm:prSet presAssocID="{F06EC88D-9AEE-4503-BAE4-FF30A832FD7D}" presName="Name37" presStyleLbl="parChTrans1D3" presStyleIdx="6" presStyleCnt="15"/>
      <dgm:spPr/>
    </dgm:pt>
    <dgm:pt modelId="{CE8BEA3C-1AEB-4CE0-B09A-2B33D8DE115C}" type="pres">
      <dgm:prSet presAssocID="{C49A89BA-FEBB-4221-B546-3FCF4E260CEE}" presName="hierRoot2" presStyleCnt="0">
        <dgm:presLayoutVars>
          <dgm:hierBranch val="init"/>
        </dgm:presLayoutVars>
      </dgm:prSet>
      <dgm:spPr/>
    </dgm:pt>
    <dgm:pt modelId="{F6A85987-59C8-4022-A083-76EA1ABC3238}" type="pres">
      <dgm:prSet presAssocID="{C49A89BA-FEBB-4221-B546-3FCF4E260CEE}" presName="rootComposite" presStyleCnt="0"/>
      <dgm:spPr/>
    </dgm:pt>
    <dgm:pt modelId="{5A053106-4DC6-4069-98DF-7CCE0F31AF65}" type="pres">
      <dgm:prSet presAssocID="{C49A89BA-FEBB-4221-B546-3FCF4E260CEE}" presName="rootText" presStyleLbl="node3" presStyleIdx="6" presStyleCnt="15" custScaleY="132974">
        <dgm:presLayoutVars>
          <dgm:chPref val="3"/>
        </dgm:presLayoutVars>
      </dgm:prSet>
      <dgm:spPr/>
    </dgm:pt>
    <dgm:pt modelId="{D032EA75-E7E4-495D-BF2B-F6AB2780B1CD}" type="pres">
      <dgm:prSet presAssocID="{C49A89BA-FEBB-4221-B546-3FCF4E260CEE}" presName="rootConnector" presStyleLbl="node3" presStyleIdx="6" presStyleCnt="15"/>
      <dgm:spPr/>
    </dgm:pt>
    <dgm:pt modelId="{B6A0AF89-1E94-40C9-9FD9-4D6A2FF74AF0}" type="pres">
      <dgm:prSet presAssocID="{C49A89BA-FEBB-4221-B546-3FCF4E260CEE}" presName="hierChild4" presStyleCnt="0"/>
      <dgm:spPr/>
    </dgm:pt>
    <dgm:pt modelId="{26862958-80AD-421E-8A52-C2A9E91EC0DB}" type="pres">
      <dgm:prSet presAssocID="{C49A89BA-FEBB-4221-B546-3FCF4E260CEE}" presName="hierChild5" presStyleCnt="0"/>
      <dgm:spPr/>
    </dgm:pt>
    <dgm:pt modelId="{F65A2C51-D44E-49A8-9FC6-45E3ACDDDD04}" type="pres">
      <dgm:prSet presAssocID="{DD283DBF-7238-4196-A281-ED2CE3A0B825}" presName="hierChild5" presStyleCnt="0"/>
      <dgm:spPr/>
    </dgm:pt>
    <dgm:pt modelId="{520D2C64-044E-4AE5-9052-90F1A25D6BCA}" type="pres">
      <dgm:prSet presAssocID="{685737CF-67AA-48C0-B251-9E42C69348CF}" presName="Name37" presStyleLbl="parChTrans1D2" presStyleIdx="3" presStyleCnt="7"/>
      <dgm:spPr/>
    </dgm:pt>
    <dgm:pt modelId="{457255EE-BEEB-4FA0-9B5C-F01FF5CF08E1}" type="pres">
      <dgm:prSet presAssocID="{3393CED3-3F25-46DA-9851-DCBC919C8ABB}" presName="hierRoot2" presStyleCnt="0">
        <dgm:presLayoutVars>
          <dgm:hierBranch val="init"/>
        </dgm:presLayoutVars>
      </dgm:prSet>
      <dgm:spPr/>
    </dgm:pt>
    <dgm:pt modelId="{25A11799-38ED-4E37-8A26-5AA170F677C1}" type="pres">
      <dgm:prSet presAssocID="{3393CED3-3F25-46DA-9851-DCBC919C8ABB}" presName="rootComposite" presStyleCnt="0"/>
      <dgm:spPr/>
    </dgm:pt>
    <dgm:pt modelId="{C3614074-BE64-4719-8F4C-2795D39F0663}" type="pres">
      <dgm:prSet presAssocID="{3393CED3-3F25-46DA-9851-DCBC919C8ABB}" presName="rootText" presStyleLbl="node2" presStyleIdx="3" presStyleCnt="7">
        <dgm:presLayoutVars>
          <dgm:chPref val="3"/>
        </dgm:presLayoutVars>
      </dgm:prSet>
      <dgm:spPr>
        <a:xfrm>
          <a:off x="6319646" y="1555336"/>
          <a:ext cx="1088559" cy="544279"/>
        </a:xfrm>
        <a:prstGeom prst="rect">
          <a:avLst/>
        </a:prstGeom>
      </dgm:spPr>
    </dgm:pt>
    <dgm:pt modelId="{D3BCF7EC-9E3C-4DBE-A030-2C55281B23F5}" type="pres">
      <dgm:prSet presAssocID="{3393CED3-3F25-46DA-9851-DCBC919C8ABB}" presName="rootConnector" presStyleLbl="node2" presStyleIdx="3" presStyleCnt="7"/>
      <dgm:spPr/>
    </dgm:pt>
    <dgm:pt modelId="{DD4D1A8E-973D-4069-9845-2B2C8B405D12}" type="pres">
      <dgm:prSet presAssocID="{3393CED3-3F25-46DA-9851-DCBC919C8ABB}" presName="hierChild4" presStyleCnt="0"/>
      <dgm:spPr/>
    </dgm:pt>
    <dgm:pt modelId="{494C062B-A136-488A-92E0-72A9B999A4C7}" type="pres">
      <dgm:prSet presAssocID="{F5CC9385-3F68-4461-A3D4-D990CBA25D9C}" presName="Name37" presStyleLbl="parChTrans1D3" presStyleIdx="7" presStyleCnt="15"/>
      <dgm:spPr/>
    </dgm:pt>
    <dgm:pt modelId="{0BD6E2AC-8758-4C74-B0D1-B2400357E9B4}" type="pres">
      <dgm:prSet presAssocID="{16B24D9E-3B96-47CF-AB63-B7EAE10F94C9}" presName="hierRoot2" presStyleCnt="0">
        <dgm:presLayoutVars>
          <dgm:hierBranch val="init"/>
        </dgm:presLayoutVars>
      </dgm:prSet>
      <dgm:spPr/>
    </dgm:pt>
    <dgm:pt modelId="{60331D66-4651-4BF7-9D5C-B1DC8B82F8AA}" type="pres">
      <dgm:prSet presAssocID="{16B24D9E-3B96-47CF-AB63-B7EAE10F94C9}" presName="rootComposite" presStyleCnt="0"/>
      <dgm:spPr/>
    </dgm:pt>
    <dgm:pt modelId="{98A4BD74-F07E-470E-BABA-EA955F4355E8}" type="pres">
      <dgm:prSet presAssocID="{16B24D9E-3B96-47CF-AB63-B7EAE10F94C9}" presName="rootText" presStyleLbl="node3" presStyleIdx="7" presStyleCnt="15" custScaleY="158815">
        <dgm:presLayoutVars>
          <dgm:chPref val="3"/>
        </dgm:presLayoutVars>
      </dgm:prSet>
      <dgm:spPr/>
    </dgm:pt>
    <dgm:pt modelId="{1AEA9C5E-E176-4070-92BF-AF000A600440}" type="pres">
      <dgm:prSet presAssocID="{16B24D9E-3B96-47CF-AB63-B7EAE10F94C9}" presName="rootConnector" presStyleLbl="node3" presStyleIdx="7" presStyleCnt="15"/>
      <dgm:spPr/>
    </dgm:pt>
    <dgm:pt modelId="{B3558CCC-BFC3-4DC3-9497-866EB41304E7}" type="pres">
      <dgm:prSet presAssocID="{16B24D9E-3B96-47CF-AB63-B7EAE10F94C9}" presName="hierChild4" presStyleCnt="0"/>
      <dgm:spPr/>
    </dgm:pt>
    <dgm:pt modelId="{917F917A-F187-4119-9C7A-DCC615FC5ABC}" type="pres">
      <dgm:prSet presAssocID="{16B24D9E-3B96-47CF-AB63-B7EAE10F94C9}" presName="hierChild5" presStyleCnt="0"/>
      <dgm:spPr/>
    </dgm:pt>
    <dgm:pt modelId="{F47E7DFE-6025-479F-8924-BD5F0FBB723B}" type="pres">
      <dgm:prSet presAssocID="{078A9EF8-7DC1-4C04-9CD5-6645FB548397}" presName="Name37" presStyleLbl="parChTrans1D3" presStyleIdx="8" presStyleCnt="15"/>
      <dgm:spPr/>
    </dgm:pt>
    <dgm:pt modelId="{7F18BD66-07E0-4090-9FF9-96E10ECC7E1F}" type="pres">
      <dgm:prSet presAssocID="{775415AE-F9F6-4E93-B43E-75133F887C0A}" presName="hierRoot2" presStyleCnt="0">
        <dgm:presLayoutVars>
          <dgm:hierBranch val="init"/>
        </dgm:presLayoutVars>
      </dgm:prSet>
      <dgm:spPr/>
    </dgm:pt>
    <dgm:pt modelId="{4BB9663F-AD8D-49F5-9B11-FDD2A73D6645}" type="pres">
      <dgm:prSet presAssocID="{775415AE-F9F6-4E93-B43E-75133F887C0A}" presName="rootComposite" presStyleCnt="0"/>
      <dgm:spPr/>
    </dgm:pt>
    <dgm:pt modelId="{99227BDC-C259-45D0-A460-2210C1707885}" type="pres">
      <dgm:prSet presAssocID="{775415AE-F9F6-4E93-B43E-75133F887C0A}" presName="rootText" presStyleLbl="node3" presStyleIdx="8" presStyleCnt="15" custScaleY="131865">
        <dgm:presLayoutVars>
          <dgm:chPref val="3"/>
        </dgm:presLayoutVars>
      </dgm:prSet>
      <dgm:spPr/>
    </dgm:pt>
    <dgm:pt modelId="{3AC4ACA7-B183-438B-87DD-D51302E58CDD}" type="pres">
      <dgm:prSet presAssocID="{775415AE-F9F6-4E93-B43E-75133F887C0A}" presName="rootConnector" presStyleLbl="node3" presStyleIdx="8" presStyleCnt="15"/>
      <dgm:spPr/>
    </dgm:pt>
    <dgm:pt modelId="{73E93A0D-5A86-4FD1-98CC-73E3CB6503C6}" type="pres">
      <dgm:prSet presAssocID="{775415AE-F9F6-4E93-B43E-75133F887C0A}" presName="hierChild4" presStyleCnt="0"/>
      <dgm:spPr/>
    </dgm:pt>
    <dgm:pt modelId="{EB25A555-DB06-4C59-AA32-65BD36B62DBF}" type="pres">
      <dgm:prSet presAssocID="{775415AE-F9F6-4E93-B43E-75133F887C0A}" presName="hierChild5" presStyleCnt="0"/>
      <dgm:spPr/>
    </dgm:pt>
    <dgm:pt modelId="{AE778A62-DDF5-4A28-AC93-5293E77B3641}" type="pres">
      <dgm:prSet presAssocID="{240259B6-DBFB-4919-9DDE-5CAF113EE454}" presName="Name37" presStyleLbl="parChTrans1D3" presStyleIdx="9" presStyleCnt="15"/>
      <dgm:spPr/>
    </dgm:pt>
    <dgm:pt modelId="{32B4A313-EB99-4D54-82C9-1D97568DBB4F}" type="pres">
      <dgm:prSet presAssocID="{CFBD6630-C7B3-41D5-A79C-D56203F6493D}" presName="hierRoot2" presStyleCnt="0">
        <dgm:presLayoutVars>
          <dgm:hierBranch val="init"/>
        </dgm:presLayoutVars>
      </dgm:prSet>
      <dgm:spPr/>
    </dgm:pt>
    <dgm:pt modelId="{E6C8C42A-1770-4C87-884D-F7B2E45B52E2}" type="pres">
      <dgm:prSet presAssocID="{CFBD6630-C7B3-41D5-A79C-D56203F6493D}" presName="rootComposite" presStyleCnt="0"/>
      <dgm:spPr/>
    </dgm:pt>
    <dgm:pt modelId="{47A8CFEC-4A04-4D93-9934-806CA3DCC72D}" type="pres">
      <dgm:prSet presAssocID="{CFBD6630-C7B3-41D5-A79C-D56203F6493D}" presName="rootText" presStyleLbl="node3" presStyleIdx="9" presStyleCnt="15" custScaleY="137868">
        <dgm:presLayoutVars>
          <dgm:chPref val="3"/>
        </dgm:presLayoutVars>
      </dgm:prSet>
      <dgm:spPr/>
    </dgm:pt>
    <dgm:pt modelId="{DFA7A816-55DD-44E3-8D4E-7E58D086312E}" type="pres">
      <dgm:prSet presAssocID="{CFBD6630-C7B3-41D5-A79C-D56203F6493D}" presName="rootConnector" presStyleLbl="node3" presStyleIdx="9" presStyleCnt="15"/>
      <dgm:spPr/>
    </dgm:pt>
    <dgm:pt modelId="{5FF2D378-CDAF-4A7E-BB2A-5ED9A40068D4}" type="pres">
      <dgm:prSet presAssocID="{CFBD6630-C7B3-41D5-A79C-D56203F6493D}" presName="hierChild4" presStyleCnt="0"/>
      <dgm:spPr/>
    </dgm:pt>
    <dgm:pt modelId="{A113DE45-5189-40D0-8B18-DBF4B9FCC637}" type="pres">
      <dgm:prSet presAssocID="{CFBD6630-C7B3-41D5-A79C-D56203F6493D}" presName="hierChild5" presStyleCnt="0"/>
      <dgm:spPr/>
    </dgm:pt>
    <dgm:pt modelId="{5BCC94C4-10A5-444A-A563-B502E67CECDF}" type="pres">
      <dgm:prSet presAssocID="{3393CED3-3F25-46DA-9851-DCBC919C8ABB}" presName="hierChild5" presStyleCnt="0"/>
      <dgm:spPr/>
    </dgm:pt>
    <dgm:pt modelId="{D6D5100B-E9EA-4C6D-B08C-2F1A1B0007AB}" type="pres">
      <dgm:prSet presAssocID="{0942F559-9E1E-412A-90DE-E72F4AA612A3}" presName="Name37" presStyleLbl="parChTrans1D2" presStyleIdx="4" presStyleCnt="7"/>
      <dgm:spPr/>
    </dgm:pt>
    <dgm:pt modelId="{26FAA5B1-5437-422F-9F2F-D4044E8F22BE}" type="pres">
      <dgm:prSet presAssocID="{7164FFB0-612A-4C9C-85D5-FA047A1EF429}" presName="hierRoot2" presStyleCnt="0">
        <dgm:presLayoutVars>
          <dgm:hierBranch val="init"/>
        </dgm:presLayoutVars>
      </dgm:prSet>
      <dgm:spPr/>
    </dgm:pt>
    <dgm:pt modelId="{83B0B1C1-EEF0-4ED3-B7B1-C2DF719FC880}" type="pres">
      <dgm:prSet presAssocID="{7164FFB0-612A-4C9C-85D5-FA047A1EF429}" presName="rootComposite" presStyleCnt="0"/>
      <dgm:spPr/>
    </dgm:pt>
    <dgm:pt modelId="{232BC1A4-5D42-4608-9C98-C1F86B699B19}" type="pres">
      <dgm:prSet presAssocID="{7164FFB0-612A-4C9C-85D5-FA047A1EF429}" presName="rootText" presStyleLbl="node2" presStyleIdx="4" presStyleCnt="7">
        <dgm:presLayoutVars>
          <dgm:chPref val="3"/>
        </dgm:presLayoutVars>
      </dgm:prSet>
      <dgm:spPr/>
    </dgm:pt>
    <dgm:pt modelId="{B388AA40-8467-4E35-A106-A74236907217}" type="pres">
      <dgm:prSet presAssocID="{7164FFB0-612A-4C9C-85D5-FA047A1EF429}" presName="rootConnector" presStyleLbl="node2" presStyleIdx="4" presStyleCnt="7"/>
      <dgm:spPr/>
    </dgm:pt>
    <dgm:pt modelId="{A1165CC1-F470-4131-A30A-0E53B08F5264}" type="pres">
      <dgm:prSet presAssocID="{7164FFB0-612A-4C9C-85D5-FA047A1EF429}" presName="hierChild4" presStyleCnt="0"/>
      <dgm:spPr/>
    </dgm:pt>
    <dgm:pt modelId="{E563C1B3-C7EE-4AD2-9F4B-603C2E17D74F}" type="pres">
      <dgm:prSet presAssocID="{8C9DE4D2-EFEE-46A7-BC53-8D203C90ACF8}" presName="Name37" presStyleLbl="parChTrans1D3" presStyleIdx="10" presStyleCnt="15"/>
      <dgm:spPr/>
    </dgm:pt>
    <dgm:pt modelId="{92B93AD6-EA80-4560-968E-2CE20A12AA52}" type="pres">
      <dgm:prSet presAssocID="{865D5362-C4FA-4F2A-AA5C-076A123F6009}" presName="hierRoot2" presStyleCnt="0">
        <dgm:presLayoutVars>
          <dgm:hierBranch val="init"/>
        </dgm:presLayoutVars>
      </dgm:prSet>
      <dgm:spPr/>
    </dgm:pt>
    <dgm:pt modelId="{3B423B71-A535-47EB-8438-BAC9B6553E14}" type="pres">
      <dgm:prSet presAssocID="{865D5362-C4FA-4F2A-AA5C-076A123F6009}" presName="rootComposite" presStyleCnt="0"/>
      <dgm:spPr/>
    </dgm:pt>
    <dgm:pt modelId="{FE752E61-95AF-4158-9A59-C0E65CA926C8}" type="pres">
      <dgm:prSet presAssocID="{865D5362-C4FA-4F2A-AA5C-076A123F6009}" presName="rootText" presStyleLbl="node3" presStyleIdx="10" presStyleCnt="15" custScaleY="156155">
        <dgm:presLayoutVars>
          <dgm:chPref val="3"/>
        </dgm:presLayoutVars>
      </dgm:prSet>
      <dgm:spPr/>
    </dgm:pt>
    <dgm:pt modelId="{5C63C944-FC6E-4491-A583-BB5782D6FF33}" type="pres">
      <dgm:prSet presAssocID="{865D5362-C4FA-4F2A-AA5C-076A123F6009}" presName="rootConnector" presStyleLbl="node3" presStyleIdx="10" presStyleCnt="15"/>
      <dgm:spPr/>
    </dgm:pt>
    <dgm:pt modelId="{8F77C9DC-93E5-4B70-8592-43A34760BCCA}" type="pres">
      <dgm:prSet presAssocID="{865D5362-C4FA-4F2A-AA5C-076A123F6009}" presName="hierChild4" presStyleCnt="0"/>
      <dgm:spPr/>
    </dgm:pt>
    <dgm:pt modelId="{3AC7A477-E2D2-4155-A8F5-58FB3B741EA8}" type="pres">
      <dgm:prSet presAssocID="{865D5362-C4FA-4F2A-AA5C-076A123F6009}" presName="hierChild5" presStyleCnt="0"/>
      <dgm:spPr/>
    </dgm:pt>
    <dgm:pt modelId="{AC6F3EE0-ECEB-4902-A1BA-0E280E64D26A}" type="pres">
      <dgm:prSet presAssocID="{6722DE6D-A4F9-48BE-A36B-8AE76FC8E0DC}" presName="Name37" presStyleLbl="parChTrans1D3" presStyleIdx="11" presStyleCnt="15"/>
      <dgm:spPr/>
    </dgm:pt>
    <dgm:pt modelId="{5A725BB3-CCBE-473D-AFD0-447140D52D05}" type="pres">
      <dgm:prSet presAssocID="{5CF5E847-3D4A-4422-9636-3A118E07766D}" presName="hierRoot2" presStyleCnt="0">
        <dgm:presLayoutVars>
          <dgm:hierBranch val="init"/>
        </dgm:presLayoutVars>
      </dgm:prSet>
      <dgm:spPr/>
    </dgm:pt>
    <dgm:pt modelId="{53F34592-C56E-4BA2-9C52-91E1A62FED44}" type="pres">
      <dgm:prSet presAssocID="{5CF5E847-3D4A-4422-9636-3A118E07766D}" presName="rootComposite" presStyleCnt="0"/>
      <dgm:spPr/>
    </dgm:pt>
    <dgm:pt modelId="{91098537-C4A3-489F-9CB3-D301620B7E77}" type="pres">
      <dgm:prSet presAssocID="{5CF5E847-3D4A-4422-9636-3A118E07766D}" presName="rootText" presStyleLbl="node3" presStyleIdx="11" presStyleCnt="15" custScaleY="157371">
        <dgm:presLayoutVars>
          <dgm:chPref val="3"/>
        </dgm:presLayoutVars>
      </dgm:prSet>
      <dgm:spPr/>
    </dgm:pt>
    <dgm:pt modelId="{4EAC9CA8-B42C-4FF0-8229-812721E7DA3E}" type="pres">
      <dgm:prSet presAssocID="{5CF5E847-3D4A-4422-9636-3A118E07766D}" presName="rootConnector" presStyleLbl="node3" presStyleIdx="11" presStyleCnt="15"/>
      <dgm:spPr/>
    </dgm:pt>
    <dgm:pt modelId="{C8CCCC43-5C61-4196-9B57-C08913929A34}" type="pres">
      <dgm:prSet presAssocID="{5CF5E847-3D4A-4422-9636-3A118E07766D}" presName="hierChild4" presStyleCnt="0"/>
      <dgm:spPr/>
    </dgm:pt>
    <dgm:pt modelId="{D24AD7DD-F962-4859-8056-2AE4B0A32531}" type="pres">
      <dgm:prSet presAssocID="{5CF5E847-3D4A-4422-9636-3A118E07766D}" presName="hierChild5" presStyleCnt="0"/>
      <dgm:spPr/>
    </dgm:pt>
    <dgm:pt modelId="{37A77C74-FFFE-428A-A35B-18965AA12940}" type="pres">
      <dgm:prSet presAssocID="{7164FFB0-612A-4C9C-85D5-FA047A1EF429}" presName="hierChild5" presStyleCnt="0"/>
      <dgm:spPr/>
    </dgm:pt>
    <dgm:pt modelId="{2E95CB6A-B166-4064-9762-56809D1ADB03}" type="pres">
      <dgm:prSet presAssocID="{A3E001BC-C2F3-48DE-947D-779583639E30}" presName="Name37" presStyleLbl="parChTrans1D2" presStyleIdx="5" presStyleCnt="7"/>
      <dgm:spPr/>
    </dgm:pt>
    <dgm:pt modelId="{6127739E-D0B4-497C-9D64-B6D596B631EC}" type="pres">
      <dgm:prSet presAssocID="{D7AF68C1-A051-4FDD-AD7F-5CC5EFCD0C5F}" presName="hierRoot2" presStyleCnt="0">
        <dgm:presLayoutVars>
          <dgm:hierBranch val="init"/>
        </dgm:presLayoutVars>
      </dgm:prSet>
      <dgm:spPr/>
    </dgm:pt>
    <dgm:pt modelId="{B70F003C-EF6B-456B-A984-746F3217782C}" type="pres">
      <dgm:prSet presAssocID="{D7AF68C1-A051-4FDD-AD7F-5CC5EFCD0C5F}" presName="rootComposite" presStyleCnt="0"/>
      <dgm:spPr/>
    </dgm:pt>
    <dgm:pt modelId="{CAA2CAD7-F6F3-4272-8434-87A293491845}" type="pres">
      <dgm:prSet presAssocID="{D7AF68C1-A051-4FDD-AD7F-5CC5EFCD0C5F}" presName="rootText" presStyleLbl="node2" presStyleIdx="5" presStyleCnt="7">
        <dgm:presLayoutVars>
          <dgm:chPref val="3"/>
        </dgm:presLayoutVars>
      </dgm:prSet>
      <dgm:spPr/>
    </dgm:pt>
    <dgm:pt modelId="{8C93B005-2B6E-4682-AB83-A05538D46545}" type="pres">
      <dgm:prSet presAssocID="{D7AF68C1-A051-4FDD-AD7F-5CC5EFCD0C5F}" presName="rootConnector" presStyleLbl="node2" presStyleIdx="5" presStyleCnt="7"/>
      <dgm:spPr/>
    </dgm:pt>
    <dgm:pt modelId="{67739CC3-B523-4917-9A5A-D4AD0067918E}" type="pres">
      <dgm:prSet presAssocID="{D7AF68C1-A051-4FDD-AD7F-5CC5EFCD0C5F}" presName="hierChild4" presStyleCnt="0"/>
      <dgm:spPr/>
    </dgm:pt>
    <dgm:pt modelId="{D5D8680C-1E5D-4829-80FC-4C5F482CA7B4}" type="pres">
      <dgm:prSet presAssocID="{0EDE459A-66FC-4014-A666-96497C7A4E8A}" presName="Name37" presStyleLbl="parChTrans1D3" presStyleIdx="12" presStyleCnt="15"/>
      <dgm:spPr/>
    </dgm:pt>
    <dgm:pt modelId="{43882B16-ED98-43B1-99FC-50FFE490D493}" type="pres">
      <dgm:prSet presAssocID="{2EB1F0B3-14EE-4818-9AF9-A40D705ED5F2}" presName="hierRoot2" presStyleCnt="0">
        <dgm:presLayoutVars>
          <dgm:hierBranch val="init"/>
        </dgm:presLayoutVars>
      </dgm:prSet>
      <dgm:spPr/>
    </dgm:pt>
    <dgm:pt modelId="{81BC7F4D-4C0F-4681-AE03-C86600ECB32D}" type="pres">
      <dgm:prSet presAssocID="{2EB1F0B3-14EE-4818-9AF9-A40D705ED5F2}" presName="rootComposite" presStyleCnt="0"/>
      <dgm:spPr/>
    </dgm:pt>
    <dgm:pt modelId="{8BFCFC47-56C4-415E-8026-CC4EC0F7A329}" type="pres">
      <dgm:prSet presAssocID="{2EB1F0B3-14EE-4818-9AF9-A40D705ED5F2}" presName="rootText" presStyleLbl="node3" presStyleIdx="12" presStyleCnt="15" custScaleY="116549">
        <dgm:presLayoutVars>
          <dgm:chPref val="3"/>
        </dgm:presLayoutVars>
      </dgm:prSet>
      <dgm:spPr/>
    </dgm:pt>
    <dgm:pt modelId="{B209973E-5613-4E4A-8599-D51EEF644DA9}" type="pres">
      <dgm:prSet presAssocID="{2EB1F0B3-14EE-4818-9AF9-A40D705ED5F2}" presName="rootConnector" presStyleLbl="node3" presStyleIdx="12" presStyleCnt="15"/>
      <dgm:spPr/>
    </dgm:pt>
    <dgm:pt modelId="{08FE092E-DD68-4378-952E-C78B014B8A7E}" type="pres">
      <dgm:prSet presAssocID="{2EB1F0B3-14EE-4818-9AF9-A40D705ED5F2}" presName="hierChild4" presStyleCnt="0"/>
      <dgm:spPr/>
    </dgm:pt>
    <dgm:pt modelId="{86A3F158-702E-4469-B3CF-FC9CAF239CEC}" type="pres">
      <dgm:prSet presAssocID="{2EB1F0B3-14EE-4818-9AF9-A40D705ED5F2}" presName="hierChild5" presStyleCnt="0"/>
      <dgm:spPr/>
    </dgm:pt>
    <dgm:pt modelId="{271C0A07-6260-4A81-8AAD-B97A863C6C27}" type="pres">
      <dgm:prSet presAssocID="{5F9E29BB-E5A1-4807-BBED-59E86755BB27}" presName="Name37" presStyleLbl="parChTrans1D3" presStyleIdx="13" presStyleCnt="15"/>
      <dgm:spPr/>
    </dgm:pt>
    <dgm:pt modelId="{1375302C-6960-48E6-AAEE-0E1504071A9F}" type="pres">
      <dgm:prSet presAssocID="{1CBD54AD-199B-41F4-A56A-B83E1100B10F}" presName="hierRoot2" presStyleCnt="0">
        <dgm:presLayoutVars>
          <dgm:hierBranch val="init"/>
        </dgm:presLayoutVars>
      </dgm:prSet>
      <dgm:spPr/>
    </dgm:pt>
    <dgm:pt modelId="{85A4AD2C-80A1-47B7-A71F-D9BE6CED7564}" type="pres">
      <dgm:prSet presAssocID="{1CBD54AD-199B-41F4-A56A-B83E1100B10F}" presName="rootComposite" presStyleCnt="0"/>
      <dgm:spPr/>
    </dgm:pt>
    <dgm:pt modelId="{B326573B-B8B2-401F-B6D7-2226BB443445}" type="pres">
      <dgm:prSet presAssocID="{1CBD54AD-199B-41F4-A56A-B83E1100B10F}" presName="rootText" presStyleLbl="node3" presStyleIdx="13" presStyleCnt="15">
        <dgm:presLayoutVars>
          <dgm:chPref val="3"/>
        </dgm:presLayoutVars>
      </dgm:prSet>
      <dgm:spPr/>
    </dgm:pt>
    <dgm:pt modelId="{70BD551B-CB6F-4DE0-9E89-BC264BBFB06B}" type="pres">
      <dgm:prSet presAssocID="{1CBD54AD-199B-41F4-A56A-B83E1100B10F}" presName="rootConnector" presStyleLbl="node3" presStyleIdx="13" presStyleCnt="15"/>
      <dgm:spPr/>
    </dgm:pt>
    <dgm:pt modelId="{9B40011A-5AD4-4AE3-AF1C-1386AF7F27EE}" type="pres">
      <dgm:prSet presAssocID="{1CBD54AD-199B-41F4-A56A-B83E1100B10F}" presName="hierChild4" presStyleCnt="0"/>
      <dgm:spPr/>
    </dgm:pt>
    <dgm:pt modelId="{4FB72936-C2D5-4B6D-981D-111F090F76CE}" type="pres">
      <dgm:prSet presAssocID="{1CBD54AD-199B-41F4-A56A-B83E1100B10F}" presName="hierChild5" presStyleCnt="0"/>
      <dgm:spPr/>
    </dgm:pt>
    <dgm:pt modelId="{9E9DE874-9BF8-4E78-BF1D-82048DF0FB5D}" type="pres">
      <dgm:prSet presAssocID="{D7AF68C1-A051-4FDD-AD7F-5CC5EFCD0C5F}" presName="hierChild5" presStyleCnt="0"/>
      <dgm:spPr/>
    </dgm:pt>
    <dgm:pt modelId="{3ACE5927-24F9-47B6-A431-4794C2FDD9C9}" type="pres">
      <dgm:prSet presAssocID="{9B73C77F-40D8-4491-984B-E9D06DD1BC86}" presName="Name37" presStyleLbl="parChTrans1D2" presStyleIdx="6" presStyleCnt="7"/>
      <dgm:spPr/>
    </dgm:pt>
    <dgm:pt modelId="{DB331C92-1246-40BB-BDEB-FC55A410695E}" type="pres">
      <dgm:prSet presAssocID="{5082563B-6E32-431B-B101-7F7DC0EA5AEC}" presName="hierRoot2" presStyleCnt="0">
        <dgm:presLayoutVars>
          <dgm:hierBranch val="init"/>
        </dgm:presLayoutVars>
      </dgm:prSet>
      <dgm:spPr/>
    </dgm:pt>
    <dgm:pt modelId="{B37FC37E-B414-4475-B428-D9FF0CA38AF3}" type="pres">
      <dgm:prSet presAssocID="{5082563B-6E32-431B-B101-7F7DC0EA5AEC}" presName="rootComposite" presStyleCnt="0"/>
      <dgm:spPr/>
    </dgm:pt>
    <dgm:pt modelId="{4D11E440-8D50-47A5-ACC1-F96AD06F61D5}" type="pres">
      <dgm:prSet presAssocID="{5082563B-6E32-431B-B101-7F7DC0EA5AEC}" presName="rootText" presStyleLbl="node2" presStyleIdx="6" presStyleCnt="7">
        <dgm:presLayoutVars>
          <dgm:chPref val="3"/>
        </dgm:presLayoutVars>
      </dgm:prSet>
      <dgm:spPr/>
    </dgm:pt>
    <dgm:pt modelId="{93FFD78B-CFAD-4242-9C93-E57619C4EAD6}" type="pres">
      <dgm:prSet presAssocID="{5082563B-6E32-431B-B101-7F7DC0EA5AEC}" presName="rootConnector" presStyleLbl="node2" presStyleIdx="6" presStyleCnt="7"/>
      <dgm:spPr/>
    </dgm:pt>
    <dgm:pt modelId="{761A2593-EBE2-49BA-A26C-4DD04DA7187C}" type="pres">
      <dgm:prSet presAssocID="{5082563B-6E32-431B-B101-7F7DC0EA5AEC}" presName="hierChild4" presStyleCnt="0"/>
      <dgm:spPr/>
    </dgm:pt>
    <dgm:pt modelId="{0EC0C316-9124-498C-8D07-5534CAC3828F}" type="pres">
      <dgm:prSet presAssocID="{914CE761-5665-4E8B-A42C-980CA1452463}" presName="Name37" presStyleLbl="parChTrans1D3" presStyleIdx="14" presStyleCnt="15"/>
      <dgm:spPr/>
    </dgm:pt>
    <dgm:pt modelId="{E6FF80CC-054A-40F6-ABCA-651E74D00C00}" type="pres">
      <dgm:prSet presAssocID="{423DA2F3-8E29-4E37-B519-E45E3F027535}" presName="hierRoot2" presStyleCnt="0">
        <dgm:presLayoutVars>
          <dgm:hierBranch val="init"/>
        </dgm:presLayoutVars>
      </dgm:prSet>
      <dgm:spPr/>
    </dgm:pt>
    <dgm:pt modelId="{6BF27CF5-C48E-4D4E-ADBA-6A60F6795E34}" type="pres">
      <dgm:prSet presAssocID="{423DA2F3-8E29-4E37-B519-E45E3F027535}" presName="rootComposite" presStyleCnt="0"/>
      <dgm:spPr/>
    </dgm:pt>
    <dgm:pt modelId="{35230603-A411-4B6C-B4C9-3745E89C0DDE}" type="pres">
      <dgm:prSet presAssocID="{423DA2F3-8E29-4E37-B519-E45E3F027535}" presName="rootText" presStyleLbl="node3" presStyleIdx="14" presStyleCnt="15" custScaleY="123208">
        <dgm:presLayoutVars>
          <dgm:chPref val="3"/>
        </dgm:presLayoutVars>
      </dgm:prSet>
      <dgm:spPr/>
    </dgm:pt>
    <dgm:pt modelId="{17FA0A26-46B8-4784-AB79-2242AE18C577}" type="pres">
      <dgm:prSet presAssocID="{423DA2F3-8E29-4E37-B519-E45E3F027535}" presName="rootConnector" presStyleLbl="node3" presStyleIdx="14" presStyleCnt="15"/>
      <dgm:spPr/>
    </dgm:pt>
    <dgm:pt modelId="{DA3C7F52-BB33-48DA-A9C2-7DC1C7CC88A8}" type="pres">
      <dgm:prSet presAssocID="{423DA2F3-8E29-4E37-B519-E45E3F027535}" presName="hierChild4" presStyleCnt="0"/>
      <dgm:spPr/>
    </dgm:pt>
    <dgm:pt modelId="{023FDAD4-10F5-4074-B796-550B8B8B8571}" type="pres">
      <dgm:prSet presAssocID="{423DA2F3-8E29-4E37-B519-E45E3F027535}" presName="hierChild5" presStyleCnt="0"/>
      <dgm:spPr/>
    </dgm:pt>
    <dgm:pt modelId="{681A63B4-FA88-4E3B-9395-01FC6B5499D7}" type="pres">
      <dgm:prSet presAssocID="{5082563B-6E32-431B-B101-7F7DC0EA5AEC}" presName="hierChild5" presStyleCnt="0"/>
      <dgm:spPr/>
    </dgm:pt>
    <dgm:pt modelId="{32F68EAB-1720-4715-B4EA-67BEB3D48800}" type="pres">
      <dgm:prSet presAssocID="{3D3E6FCA-8AEE-411D-A4E1-ACE6C7D8F9E3}" presName="hierChild3" presStyleCnt="0"/>
      <dgm:spPr/>
    </dgm:pt>
  </dgm:ptLst>
  <dgm:cxnLst>
    <dgm:cxn modelId="{50684402-0F2E-4CED-9585-7F34A0F3312E}" type="presOf" srcId="{3393CED3-3F25-46DA-9851-DCBC919C8ABB}" destId="{C3614074-BE64-4719-8F4C-2795D39F0663}" srcOrd="0" destOrd="0" presId="urn:microsoft.com/office/officeart/2005/8/layout/orgChart1"/>
    <dgm:cxn modelId="{40F77F08-EA3C-44E4-9D30-01E3E357D4BE}" type="presOf" srcId="{5F9E29BB-E5A1-4807-BBED-59E86755BB27}" destId="{271C0A07-6260-4A81-8AAD-B97A863C6C27}" srcOrd="0" destOrd="0" presId="urn:microsoft.com/office/officeart/2005/8/layout/orgChart1"/>
    <dgm:cxn modelId="{B282D808-CBD9-4163-A1A8-2B60D4D39151}" type="presOf" srcId="{423DA2F3-8E29-4E37-B519-E45E3F027535}" destId="{17FA0A26-46B8-4784-AB79-2242AE18C577}" srcOrd="1" destOrd="0" presId="urn:microsoft.com/office/officeart/2005/8/layout/orgChart1"/>
    <dgm:cxn modelId="{EA186B0E-9BC0-4FC3-8249-8D4827A306EF}" srcId="{3D3E6FCA-8AEE-411D-A4E1-ACE6C7D8F9E3}" destId="{D7AF68C1-A051-4FDD-AD7F-5CC5EFCD0C5F}" srcOrd="5" destOrd="0" parTransId="{A3E001BC-C2F3-48DE-947D-779583639E30}" sibTransId="{60904C26-9F06-4AAA-BCB8-CB0B86F25467}"/>
    <dgm:cxn modelId="{A39A8C10-A95C-43EA-BA4B-E9EADF656682}" type="presOf" srcId="{A3E001BC-C2F3-48DE-947D-779583639E30}" destId="{2E95CB6A-B166-4064-9762-56809D1ADB03}" srcOrd="0" destOrd="0" presId="urn:microsoft.com/office/officeart/2005/8/layout/orgChart1"/>
    <dgm:cxn modelId="{C6C2B510-7969-4295-B4BD-3BCF0AB2D0FD}" type="presOf" srcId="{EBC982DF-151E-4344-9CF7-5A8CAAE23D03}" destId="{9E0AE47D-26DC-4B27-AAF0-F66555219251}" srcOrd="0" destOrd="0" presId="urn:microsoft.com/office/officeart/2005/8/layout/orgChart1"/>
    <dgm:cxn modelId="{F61FA813-4F1E-4C72-89F3-DF9A1158F91E}" type="presOf" srcId="{AE14D9DA-5738-4C88-BCA9-129E5BCE7C19}" destId="{5AFF7517-EB29-4610-89B6-F3E090CBCBC7}" srcOrd="0" destOrd="0" presId="urn:microsoft.com/office/officeart/2005/8/layout/orgChart1"/>
    <dgm:cxn modelId="{38F01D17-8442-4978-A553-8BD50D20498D}" type="presOf" srcId="{FBE8C648-DBEA-4440-A561-796DF248BE69}" destId="{308F0DD8-1408-400B-82E9-CB3D609622DE}" srcOrd="0" destOrd="0" presId="urn:microsoft.com/office/officeart/2005/8/layout/orgChart1"/>
    <dgm:cxn modelId="{6D582119-39AD-40D3-8391-D7AACB133AD4}" type="presOf" srcId="{2EB1F0B3-14EE-4818-9AF9-A40D705ED5F2}" destId="{B209973E-5613-4E4A-8599-D51EEF644DA9}" srcOrd="1" destOrd="0" presId="urn:microsoft.com/office/officeart/2005/8/layout/orgChart1"/>
    <dgm:cxn modelId="{C0DB281B-19A4-417B-89FD-45E401A4EE30}" type="presOf" srcId="{46948CF3-05E0-42E2-A61A-CBFEED5B9BF3}" destId="{DFBB2094-69A1-4A52-A92D-360B1A07D1A3}" srcOrd="0" destOrd="0" presId="urn:microsoft.com/office/officeart/2005/8/layout/orgChart1"/>
    <dgm:cxn modelId="{1C33B41C-A48E-4747-A1BD-0681B420019A}" type="presOf" srcId="{DD283DBF-7238-4196-A281-ED2CE3A0B825}" destId="{57B96674-772E-4E2C-94DF-4D142CFE3C18}" srcOrd="0" destOrd="0" presId="urn:microsoft.com/office/officeart/2005/8/layout/orgChart1"/>
    <dgm:cxn modelId="{92094E20-5BC0-4151-BD2B-758E90EFDC78}" type="presOf" srcId="{423DA2F3-8E29-4E37-B519-E45E3F027535}" destId="{35230603-A411-4B6C-B4C9-3745E89C0DDE}" srcOrd="0" destOrd="0" presId="urn:microsoft.com/office/officeart/2005/8/layout/orgChart1"/>
    <dgm:cxn modelId="{DD022227-4695-43D0-AAEB-390AA114188C}" type="presOf" srcId="{C49A89BA-FEBB-4221-B546-3FCF4E260CEE}" destId="{D032EA75-E7E4-495D-BF2B-F6AB2780B1CD}" srcOrd="1" destOrd="0" presId="urn:microsoft.com/office/officeart/2005/8/layout/orgChart1"/>
    <dgm:cxn modelId="{B15F8D27-543B-44A7-84AD-DA981FD26B91}" type="presOf" srcId="{1CBD54AD-199B-41F4-A56A-B83E1100B10F}" destId="{70BD551B-CB6F-4DE0-9E89-BC264BBFB06B}" srcOrd="1" destOrd="0" presId="urn:microsoft.com/office/officeart/2005/8/layout/orgChart1"/>
    <dgm:cxn modelId="{59C70F2A-1FF0-405E-9BE5-108645484F83}" srcId="{B2F4B0F2-6F26-4578-AD95-3D8619D80688}" destId="{3D3E6FCA-8AEE-411D-A4E1-ACE6C7D8F9E3}" srcOrd="0" destOrd="0" parTransId="{CE8D6AE1-682B-4652-A5E1-D2A7E3364C0C}" sibTransId="{0D11EBC2-978D-4DAB-B38F-BEAACA46F2A2}"/>
    <dgm:cxn modelId="{6DCA422E-1573-4CDA-8213-BC7D9AACF08C}" type="presOf" srcId="{5082563B-6E32-431B-B101-7F7DC0EA5AEC}" destId="{93FFD78B-CFAD-4242-9C93-E57619C4EAD6}" srcOrd="1" destOrd="0" presId="urn:microsoft.com/office/officeart/2005/8/layout/orgChart1"/>
    <dgm:cxn modelId="{54AA4A2E-91E4-45E2-9364-DFE9BAFA8147}" type="presOf" srcId="{5CF5E847-3D4A-4422-9636-3A118E07766D}" destId="{4EAC9CA8-B42C-4FF0-8229-812721E7DA3E}" srcOrd="1" destOrd="0" presId="urn:microsoft.com/office/officeart/2005/8/layout/orgChart1"/>
    <dgm:cxn modelId="{3C6E392F-7A20-4DE4-AAB9-9D7E8A5D82B2}" type="presOf" srcId="{FBE8C648-DBEA-4440-A561-796DF248BE69}" destId="{FE76E950-6410-41CC-B804-B55BA2E32DAC}" srcOrd="1" destOrd="0" presId="urn:microsoft.com/office/officeart/2005/8/layout/orgChart1"/>
    <dgm:cxn modelId="{65DA2C33-C188-4AA3-A629-4C5031F5C350}" type="presOf" srcId="{685737CF-67AA-48C0-B251-9E42C69348CF}" destId="{520D2C64-044E-4AE5-9052-90F1A25D6BCA}" srcOrd="0" destOrd="0" presId="urn:microsoft.com/office/officeart/2005/8/layout/orgChart1"/>
    <dgm:cxn modelId="{C6692437-57E5-4D2E-80DB-B43B025F5919}" type="presOf" srcId="{D1B6B00D-5FBD-4ECC-A64D-8ED7131DC3C8}" destId="{9D4F16E2-AF61-4A4C-97D9-671FADA66045}" srcOrd="0" destOrd="0" presId="urn:microsoft.com/office/officeart/2005/8/layout/orgChart1"/>
    <dgm:cxn modelId="{A96EB039-9E94-4601-8525-59FF637EB88D}" type="presOf" srcId="{E2404425-DF5A-4900-AC6B-AD69ABF082BB}" destId="{CE57E79B-91A1-45D9-9054-4AA806126F70}" srcOrd="0" destOrd="0" presId="urn:microsoft.com/office/officeart/2005/8/layout/orgChart1"/>
    <dgm:cxn modelId="{7BFF733A-1567-4A8D-AE97-C4194B2A1F9F}" srcId="{DD283DBF-7238-4196-A281-ED2CE3A0B825}" destId="{1AA9336A-8F84-4E05-B5DA-FC298999BD02}" srcOrd="0" destOrd="0" parTransId="{A70C1F43-52FE-4363-8A29-E38B9E801940}" sibTransId="{25D285C3-27E4-4879-B208-51538971B042}"/>
    <dgm:cxn modelId="{2DC31F3F-FB90-44EE-8F1A-265ED0FD8FEC}" type="presOf" srcId="{950CAF7C-2461-4E6B-B6FF-E08DE629537C}" destId="{7DDB132B-A4F8-48FE-810C-89A31529AF00}" srcOrd="0" destOrd="0" presId="urn:microsoft.com/office/officeart/2005/8/layout/orgChart1"/>
    <dgm:cxn modelId="{02C1C33F-C0B3-4D07-BD0A-71E3BEB17121}" type="presOf" srcId="{3D3E6FCA-8AEE-411D-A4E1-ACE6C7D8F9E3}" destId="{CC54ACDD-C69B-41B0-8270-9B61DB409DE6}" srcOrd="1" destOrd="0" presId="urn:microsoft.com/office/officeart/2005/8/layout/orgChart1"/>
    <dgm:cxn modelId="{34694740-FDEA-4201-BE97-7C72E9DE24AB}" type="presOf" srcId="{7164FFB0-612A-4C9C-85D5-FA047A1EF429}" destId="{B388AA40-8467-4E35-A106-A74236907217}" srcOrd="1" destOrd="0" presId="urn:microsoft.com/office/officeart/2005/8/layout/orgChart1"/>
    <dgm:cxn modelId="{7617C35D-0CA2-4268-824D-F8A8F7BB8E52}" type="presOf" srcId="{46948CF3-05E0-42E2-A61A-CBFEED5B9BF3}" destId="{B81295CD-D601-419B-8B46-33E6E75125C7}" srcOrd="1" destOrd="0" presId="urn:microsoft.com/office/officeart/2005/8/layout/orgChart1"/>
    <dgm:cxn modelId="{1431EB5D-5167-41AC-83FC-10B708207E53}" type="presOf" srcId="{D7AF68C1-A051-4FDD-AD7F-5CC5EFCD0C5F}" destId="{CAA2CAD7-F6F3-4272-8434-87A293491845}" srcOrd="0" destOrd="0" presId="urn:microsoft.com/office/officeart/2005/8/layout/orgChart1"/>
    <dgm:cxn modelId="{27F5EA41-A4DE-4DE4-8220-C16E70011FCD}" type="presOf" srcId="{6722DE6D-A4F9-48BE-A36B-8AE76FC8E0DC}" destId="{AC6F3EE0-ECEB-4902-A1BA-0E280E64D26A}" srcOrd="0" destOrd="0" presId="urn:microsoft.com/office/officeart/2005/8/layout/orgChart1"/>
    <dgm:cxn modelId="{E0BE7065-3BFE-4509-9DA7-1614D6ED2522}" type="presOf" srcId="{DD283DBF-7238-4196-A281-ED2CE3A0B825}" destId="{FD62D8AB-4905-48A5-9900-109453920682}" srcOrd="1" destOrd="0" presId="urn:microsoft.com/office/officeart/2005/8/layout/orgChart1"/>
    <dgm:cxn modelId="{9993DC65-3ADE-4431-A3CF-C95D4A5ED188}" type="presOf" srcId="{A106553C-C5CD-4E93-A4CF-899DE5EEFA95}" destId="{2E7DE53D-30FA-4AAF-9BF1-212C50DCF1E8}" srcOrd="0" destOrd="0" presId="urn:microsoft.com/office/officeart/2005/8/layout/orgChart1"/>
    <dgm:cxn modelId="{B9B0EA46-7F82-413E-87E7-5A715AAE6E7C}" type="presOf" srcId="{89B35E07-409D-4740-A26B-245D6C7B7197}" destId="{C679B91D-3B93-4027-9D07-E7FFF0DDE787}" srcOrd="0" destOrd="0" presId="urn:microsoft.com/office/officeart/2005/8/layout/orgChart1"/>
    <dgm:cxn modelId="{EEC7CB6A-EDE2-4360-AC1E-706D27C72E15}" type="presOf" srcId="{0EDE459A-66FC-4014-A666-96497C7A4E8A}" destId="{D5D8680C-1E5D-4829-80FC-4C5F482CA7B4}" srcOrd="0" destOrd="0" presId="urn:microsoft.com/office/officeart/2005/8/layout/orgChart1"/>
    <dgm:cxn modelId="{D85EB04B-E964-4268-9A82-5A323E9FE5A3}" type="presOf" srcId="{474E1523-FA71-4651-868C-5B355AB66A8F}" destId="{73337C2E-84A7-45D4-BA2B-2EDA4AC1748C}" srcOrd="0" destOrd="0" presId="urn:microsoft.com/office/officeart/2005/8/layout/orgChart1"/>
    <dgm:cxn modelId="{A039E46C-4F2D-45FA-8238-9271D759EFB7}" srcId="{3D3E6FCA-8AEE-411D-A4E1-ACE6C7D8F9E3}" destId="{40BD90D1-3943-4EB3-906D-84CDCE6C80CD}" srcOrd="0" destOrd="0" parTransId="{675C4F1C-C396-4C25-A319-AC83AE009AA5}" sibTransId="{D8ABC79C-4223-493A-AF2E-691F1437B264}"/>
    <dgm:cxn modelId="{9D485D4D-1B26-49CE-A7A3-160F25035B08}" type="presOf" srcId="{F678FEA9-D712-44FF-B03A-E47B93DD299E}" destId="{E3FE14C3-1868-400D-9348-792B937044CB}" srcOrd="1" destOrd="0" presId="urn:microsoft.com/office/officeart/2005/8/layout/orgChart1"/>
    <dgm:cxn modelId="{C334564D-9A08-4EAA-ACC0-F02A8A1DA86A}" type="presOf" srcId="{30235297-B831-4E18-B3D0-06C366E42845}" destId="{DCA1E5F4-90DF-4E81-A0D7-28A5F3B01880}" srcOrd="0" destOrd="0" presId="urn:microsoft.com/office/officeart/2005/8/layout/orgChart1"/>
    <dgm:cxn modelId="{6E6EDA6E-2817-44CC-AB00-9B30F783725A}" type="presOf" srcId="{16B24D9E-3B96-47CF-AB63-B7EAE10F94C9}" destId="{1AEA9C5E-E176-4070-92BF-AF000A600440}" srcOrd="1" destOrd="0" presId="urn:microsoft.com/office/officeart/2005/8/layout/orgChart1"/>
    <dgm:cxn modelId="{EF7B2950-7D6C-4BC5-BFA2-AFC6C70014B2}" srcId="{D7AF68C1-A051-4FDD-AD7F-5CC5EFCD0C5F}" destId="{2EB1F0B3-14EE-4818-9AF9-A40D705ED5F2}" srcOrd="0" destOrd="0" parTransId="{0EDE459A-66FC-4014-A666-96497C7A4E8A}" sibTransId="{DF539FB6-9A51-4367-9295-29B74F06BE25}"/>
    <dgm:cxn modelId="{AC870A73-ED92-4903-AEAF-9EDC77BE053F}" srcId="{7164FFB0-612A-4C9C-85D5-FA047A1EF429}" destId="{5CF5E847-3D4A-4422-9636-3A118E07766D}" srcOrd="1" destOrd="0" parTransId="{6722DE6D-A4F9-48BE-A36B-8AE76FC8E0DC}" sibTransId="{3D14D67F-473B-4780-9338-D8EE82C400C0}"/>
    <dgm:cxn modelId="{2BAA2A74-099D-4428-B0AC-8D24A7FE40F2}" srcId="{3393CED3-3F25-46DA-9851-DCBC919C8ABB}" destId="{775415AE-F9F6-4E93-B43E-75133F887C0A}" srcOrd="1" destOrd="0" parTransId="{078A9EF8-7DC1-4C04-9CD5-6645FB548397}" sibTransId="{558EE6C3-BD92-451E-9A2C-44E0D86A520C}"/>
    <dgm:cxn modelId="{13224955-2242-4F93-A3D3-10E2DB4F1676}" srcId="{DD283DBF-7238-4196-A281-ED2CE3A0B825}" destId="{C49A89BA-FEBB-4221-B546-3FCF4E260CEE}" srcOrd="1" destOrd="0" parTransId="{F06EC88D-9AEE-4503-BAE4-FF30A832FD7D}" sibTransId="{0EDBC54D-4266-4B6B-A840-378238CB1614}"/>
    <dgm:cxn modelId="{7DAD3E57-DC3D-48B5-8CAC-972E31B3A809}" type="presOf" srcId="{2E3F007D-E604-456A-BFA9-0F1C1408CFF8}" destId="{70094910-1505-4F8D-8C4E-07B41E2A6D4F}" srcOrd="1" destOrd="0" presId="urn:microsoft.com/office/officeart/2005/8/layout/orgChart1"/>
    <dgm:cxn modelId="{3E369F77-54B4-4ECC-BEF0-B44E5D3EADCE}" type="presOf" srcId="{9B73C77F-40D8-4491-984B-E9D06DD1BC86}" destId="{3ACE5927-24F9-47B6-A431-4794C2FDD9C9}" srcOrd="0" destOrd="0" presId="urn:microsoft.com/office/officeart/2005/8/layout/orgChart1"/>
    <dgm:cxn modelId="{07B2D477-8749-4106-BABA-8E66FAF41060}" type="presOf" srcId="{F06EC88D-9AEE-4503-BAE4-FF30A832FD7D}" destId="{779DDC95-C78F-47F2-827D-246A24C3D463}" srcOrd="0" destOrd="0" presId="urn:microsoft.com/office/officeart/2005/8/layout/orgChart1"/>
    <dgm:cxn modelId="{6A850C59-8B64-4A91-8A78-5EF6DFF4FAC0}" type="presOf" srcId="{1AA9336A-8F84-4E05-B5DA-FC298999BD02}" destId="{8F75B651-F2DB-4771-A33F-AC230E15378D}" srcOrd="1" destOrd="0" presId="urn:microsoft.com/office/officeart/2005/8/layout/orgChart1"/>
    <dgm:cxn modelId="{1963B379-ED48-4CE3-AA0B-A00C24C73927}" srcId="{46948CF3-05E0-42E2-A61A-CBFEED5B9BF3}" destId="{F678FEA9-D712-44FF-B03A-E47B93DD299E}" srcOrd="0" destOrd="0" parTransId="{950CAF7C-2461-4E6B-B6FF-E08DE629537C}" sibTransId="{7A3BCE02-725B-4899-8857-286905E7F8D8}"/>
    <dgm:cxn modelId="{0CC9CC59-16BB-4296-AF87-920105A8AE18}" type="presOf" srcId="{40BD90D1-3943-4EB3-906D-84CDCE6C80CD}" destId="{F3B428E0-27CC-4A79-B349-9073C91458E1}" srcOrd="1" destOrd="0" presId="urn:microsoft.com/office/officeart/2005/8/layout/orgChart1"/>
    <dgm:cxn modelId="{85943A7A-69A0-464B-8AFE-977B3011E2AB}" type="presOf" srcId="{1AA9336A-8F84-4E05-B5DA-FC298999BD02}" destId="{22C5D4E4-B183-4908-A417-8AFC2ABB6675}" srcOrd="0" destOrd="0" presId="urn:microsoft.com/office/officeart/2005/8/layout/orgChart1"/>
    <dgm:cxn modelId="{0ED9805A-68F5-44AD-BAB6-313481D2583F}" type="presOf" srcId="{D7AF68C1-A051-4FDD-AD7F-5CC5EFCD0C5F}" destId="{8C93B005-2B6E-4682-AB83-A05538D46545}" srcOrd="1" destOrd="0" presId="urn:microsoft.com/office/officeart/2005/8/layout/orgChart1"/>
    <dgm:cxn modelId="{77F3D37D-65A0-4CCD-97CC-8FF96490F6CB}" type="presOf" srcId="{CFBD6630-C7B3-41D5-A79C-D56203F6493D}" destId="{DFA7A816-55DD-44E3-8D4E-7E58D086312E}" srcOrd="1" destOrd="0" presId="urn:microsoft.com/office/officeart/2005/8/layout/orgChart1"/>
    <dgm:cxn modelId="{8104917F-D65D-41E6-AF36-86A036832BCC}" type="presOf" srcId="{E95B3E6E-F4B6-4A9A-ACC6-03B477B2366A}" destId="{5B5A2CFE-D8A2-4D10-A223-7C772AA3761E}" srcOrd="0" destOrd="0" presId="urn:microsoft.com/office/officeart/2005/8/layout/orgChart1"/>
    <dgm:cxn modelId="{4672A87F-FF30-4662-BB10-2CEA44A5D66C}" type="presOf" srcId="{2E3F007D-E604-456A-BFA9-0F1C1408CFF8}" destId="{A11CF4DF-4582-472F-9953-7C13703AA3AE}" srcOrd="0" destOrd="0" presId="urn:microsoft.com/office/officeart/2005/8/layout/orgChart1"/>
    <dgm:cxn modelId="{5F698480-1B08-4111-BA4D-CA359B34AEC3}" type="presOf" srcId="{775415AE-F9F6-4E93-B43E-75133F887C0A}" destId="{3AC4ACA7-B183-438B-87DD-D51302E58CDD}" srcOrd="1" destOrd="0" presId="urn:microsoft.com/office/officeart/2005/8/layout/orgChart1"/>
    <dgm:cxn modelId="{A5BDA38B-E456-430F-BC68-D4DDC4C70E63}" type="presOf" srcId="{865D5362-C4FA-4F2A-AA5C-076A123F6009}" destId="{FE752E61-95AF-4158-9A59-C0E65CA926C8}" srcOrd="0" destOrd="0" presId="urn:microsoft.com/office/officeart/2005/8/layout/orgChart1"/>
    <dgm:cxn modelId="{90B1AB8B-118B-4BA2-9CF3-F5019F99CBE1}" srcId="{3D3E6FCA-8AEE-411D-A4E1-ACE6C7D8F9E3}" destId="{46948CF3-05E0-42E2-A61A-CBFEED5B9BF3}" srcOrd="1" destOrd="0" parTransId="{EBC982DF-151E-4344-9CF7-5A8CAAE23D03}" sibTransId="{5999E493-6D58-4F51-8A7C-8B58F4D69AA8}"/>
    <dgm:cxn modelId="{34852C8C-9681-4DB9-A2AA-2FF9A5244918}" type="presOf" srcId="{3393CED3-3F25-46DA-9851-DCBC919C8ABB}" destId="{D3BCF7EC-9E3C-4DBE-A030-2C55281B23F5}" srcOrd="1" destOrd="0" presId="urn:microsoft.com/office/officeart/2005/8/layout/orgChart1"/>
    <dgm:cxn modelId="{9A4C2A8D-B0E7-401D-82F6-FE38AE0A1A80}" srcId="{3D3E6FCA-8AEE-411D-A4E1-ACE6C7D8F9E3}" destId="{7164FFB0-612A-4C9C-85D5-FA047A1EF429}" srcOrd="4" destOrd="0" parTransId="{0942F559-9E1E-412A-90DE-E72F4AA612A3}" sibTransId="{B8611C63-EEAC-4F2F-84FB-1AC4FC2BB046}"/>
    <dgm:cxn modelId="{A4852891-8BD5-43C5-B59C-73583860D9AD}" srcId="{7164FFB0-612A-4C9C-85D5-FA047A1EF429}" destId="{865D5362-C4FA-4F2A-AA5C-076A123F6009}" srcOrd="0" destOrd="0" parTransId="{8C9DE4D2-EFEE-46A7-BC53-8D203C90ACF8}" sibTransId="{391EB5EE-91B3-441C-8DC5-48641DD49188}"/>
    <dgm:cxn modelId="{03ED8191-F793-4FE8-808D-38A11F9FF2FD}" srcId="{2E3F007D-E604-456A-BFA9-0F1C1408CFF8}" destId="{89B35E07-409D-4740-A26B-245D6C7B7197}" srcOrd="2" destOrd="0" parTransId="{A106553C-C5CD-4E93-A4CF-899DE5EEFA95}" sibTransId="{2EBFECD0-956E-4375-A358-901F58F084B0}"/>
    <dgm:cxn modelId="{B94B4E92-11F6-46EC-BDD2-4D78390777BC}" type="presOf" srcId="{89B35E07-409D-4740-A26B-245D6C7B7197}" destId="{44E298F4-FA5E-4551-AAEB-7371B516C737}" srcOrd="1" destOrd="0" presId="urn:microsoft.com/office/officeart/2005/8/layout/orgChart1"/>
    <dgm:cxn modelId="{C81DF392-D5B4-45A1-B668-BF814F8D3DF7}" type="presOf" srcId="{8EC5C32E-DC49-4E7C-9CD4-D84AE8625971}" destId="{49B00A58-B398-46D7-A3F4-D5A929224F79}" srcOrd="0" destOrd="0" presId="urn:microsoft.com/office/officeart/2005/8/layout/orgChart1"/>
    <dgm:cxn modelId="{55DAE59E-F636-4EEC-8440-4DD6634153EB}" type="presOf" srcId="{3D3E6FCA-8AEE-411D-A4E1-ACE6C7D8F9E3}" destId="{6302EC25-0FA3-4522-B92F-9D3204F0624D}" srcOrd="0" destOrd="0" presId="urn:microsoft.com/office/officeart/2005/8/layout/orgChart1"/>
    <dgm:cxn modelId="{C4DFCCA1-987D-47EB-B233-DE2590D06E65}" type="presOf" srcId="{E95B3E6E-F4B6-4A9A-ACC6-03B477B2366A}" destId="{D1635F23-6BA6-420F-B347-F339D4FCB37A}" srcOrd="1" destOrd="0" presId="urn:microsoft.com/office/officeart/2005/8/layout/orgChart1"/>
    <dgm:cxn modelId="{D9243CAA-7E30-4779-9A09-EF42C61F091F}" srcId="{3D3E6FCA-8AEE-411D-A4E1-ACE6C7D8F9E3}" destId="{5082563B-6E32-431B-B101-7F7DC0EA5AEC}" srcOrd="6" destOrd="0" parTransId="{9B73C77F-40D8-4491-984B-E9D06DD1BC86}" sibTransId="{B85B20CC-65AE-408B-8805-8E70E90805E6}"/>
    <dgm:cxn modelId="{715A68AD-4613-45D1-A1FA-F8A1F50B1398}" srcId="{3D3E6FCA-8AEE-411D-A4E1-ACE6C7D8F9E3}" destId="{DD283DBF-7238-4196-A281-ED2CE3A0B825}" srcOrd="2" destOrd="0" parTransId="{30235297-B831-4E18-B3D0-06C366E42845}" sibTransId="{794B10F7-A36C-40C0-95EE-6B9A85766A67}"/>
    <dgm:cxn modelId="{5E23E7B0-5D7A-4A00-AD30-F1D55C29114E}" type="presOf" srcId="{5082563B-6E32-431B-B101-7F7DC0EA5AEC}" destId="{4D11E440-8D50-47A5-ACC1-F96AD06F61D5}" srcOrd="0" destOrd="0" presId="urn:microsoft.com/office/officeart/2005/8/layout/orgChart1"/>
    <dgm:cxn modelId="{837080B1-EB98-4747-82DF-A78E1B68F1B7}" srcId="{40BD90D1-3943-4EB3-906D-84CDCE6C80CD}" destId="{FBE8C648-DBEA-4440-A561-796DF248BE69}" srcOrd="1" destOrd="0" parTransId="{AE14D9DA-5738-4C88-BCA9-129E5BCE7C19}" sibTransId="{D67763BC-8217-4F42-B650-44FFFE2538E7}"/>
    <dgm:cxn modelId="{B11952B2-FFC1-4618-93EE-706F872BB8C0}" type="presOf" srcId="{914CE761-5665-4E8B-A42C-980CA1452463}" destId="{0EC0C316-9124-498C-8D07-5534CAC3828F}" srcOrd="0" destOrd="0" presId="urn:microsoft.com/office/officeart/2005/8/layout/orgChart1"/>
    <dgm:cxn modelId="{828858B2-573B-4D9F-8784-30B8A45FAA46}" srcId="{40BD90D1-3943-4EB3-906D-84CDCE6C80CD}" destId="{E95B3E6E-F4B6-4A9A-ACC6-03B477B2366A}" srcOrd="0" destOrd="0" parTransId="{E2404425-DF5A-4900-AC6B-AD69ABF082BB}" sibTransId="{E684EC3F-5288-4465-B6D3-2DE133715D63}"/>
    <dgm:cxn modelId="{F3CF65B4-569D-4553-B976-67FAFEC0E4DC}" type="presOf" srcId="{865D5362-C4FA-4F2A-AA5C-076A123F6009}" destId="{5C63C944-FC6E-4491-A583-BB5782D6FF33}" srcOrd="1" destOrd="0" presId="urn:microsoft.com/office/officeart/2005/8/layout/orgChart1"/>
    <dgm:cxn modelId="{5CBAA2B4-6001-46E9-A68C-FDF575CB0BDA}" srcId="{5082563B-6E32-431B-B101-7F7DC0EA5AEC}" destId="{423DA2F3-8E29-4E37-B519-E45E3F027535}" srcOrd="0" destOrd="0" parTransId="{914CE761-5665-4E8B-A42C-980CA1452463}" sibTransId="{84E4EF3F-DE44-4631-A001-F73E3C96C5DB}"/>
    <dgm:cxn modelId="{D438AEB7-B027-487E-9DFE-4B8E47561997}" type="presOf" srcId="{775415AE-F9F6-4E93-B43E-75133F887C0A}" destId="{99227BDC-C259-45D0-A460-2210C1707885}" srcOrd="0" destOrd="0" presId="urn:microsoft.com/office/officeart/2005/8/layout/orgChart1"/>
    <dgm:cxn modelId="{0AD734BC-FB4D-4E02-8FDB-B483E5D3B764}" type="presOf" srcId="{240259B6-DBFB-4919-9DDE-5CAF113EE454}" destId="{AE778A62-DDF5-4A28-AC93-5293E77B3641}" srcOrd="0" destOrd="0" presId="urn:microsoft.com/office/officeart/2005/8/layout/orgChart1"/>
    <dgm:cxn modelId="{173D0ABD-FCC3-40A1-AAAF-9FE18C95F2CB}" type="presOf" srcId="{A70C1F43-52FE-4363-8A29-E38B9E801940}" destId="{485591B9-5708-47A2-BAA5-824FF6E2DD2F}" srcOrd="0" destOrd="0" presId="urn:microsoft.com/office/officeart/2005/8/layout/orgChart1"/>
    <dgm:cxn modelId="{2F0B9BBE-7241-4AC1-94AE-3C02ED8D6CCB}" srcId="{2E3F007D-E604-456A-BFA9-0F1C1408CFF8}" destId="{8EC5C32E-DC49-4E7C-9CD4-D84AE8625971}" srcOrd="0" destOrd="0" parTransId="{474E1523-FA71-4651-868C-5B355AB66A8F}" sibTransId="{4371FFA7-97DA-438A-A02A-1CE58549A3E2}"/>
    <dgm:cxn modelId="{A338C4BF-F6A0-491E-9023-C0B714D434D8}" type="presOf" srcId="{8EC5C32E-DC49-4E7C-9CD4-D84AE8625971}" destId="{B7FB0917-8213-4B59-9087-DBC4A12CD7A8}" srcOrd="1" destOrd="0" presId="urn:microsoft.com/office/officeart/2005/8/layout/orgChart1"/>
    <dgm:cxn modelId="{8853C4C3-767B-4419-A5E2-9B70356B0E80}" type="presOf" srcId="{8C9DE4D2-EFEE-46A7-BC53-8D203C90ACF8}" destId="{E563C1B3-C7EE-4AD2-9F4B-603C2E17D74F}" srcOrd="0" destOrd="0" presId="urn:microsoft.com/office/officeart/2005/8/layout/orgChart1"/>
    <dgm:cxn modelId="{0E5CECC5-C5D3-4AF7-A08D-3E70375DA6E5}" type="presOf" srcId="{2EB1F0B3-14EE-4818-9AF9-A40D705ED5F2}" destId="{8BFCFC47-56C4-415E-8026-CC4EC0F7A329}" srcOrd="0" destOrd="0" presId="urn:microsoft.com/office/officeart/2005/8/layout/orgChart1"/>
    <dgm:cxn modelId="{A8EC5BC6-007E-43BB-BAC7-CAFF5D80AF50}" srcId="{40BD90D1-3943-4EB3-906D-84CDCE6C80CD}" destId="{2E3F007D-E604-456A-BFA9-0F1C1408CFF8}" srcOrd="2" destOrd="0" parTransId="{AB325E58-1A60-4F10-8E80-262F09BC46C9}" sibTransId="{984992FE-94E8-45B5-8D4F-AEE882FC7EAB}"/>
    <dgm:cxn modelId="{990388C6-074C-4656-BA1F-0286A4077E89}" type="presOf" srcId="{AB325E58-1A60-4F10-8E80-262F09BC46C9}" destId="{EFD0AB61-B32D-405D-B64D-49F23D49F0CE}" srcOrd="0" destOrd="0" presId="urn:microsoft.com/office/officeart/2005/8/layout/orgChart1"/>
    <dgm:cxn modelId="{525308C9-05D8-41C8-9DD4-28CE9D33CB52}" type="presOf" srcId="{F678FEA9-D712-44FF-B03A-E47B93DD299E}" destId="{AB595D8C-E7F7-4BFF-8A44-9D60162DED92}" srcOrd="0" destOrd="0" presId="urn:microsoft.com/office/officeart/2005/8/layout/orgChart1"/>
    <dgm:cxn modelId="{78FAEFCC-5D43-4995-A39D-162CD67461FF}" type="presOf" srcId="{16E11150-6742-402A-BAB5-092FF2FEFC20}" destId="{11399B0C-D207-4924-A800-4DD8025D920F}" srcOrd="1" destOrd="0" presId="urn:microsoft.com/office/officeart/2005/8/layout/orgChart1"/>
    <dgm:cxn modelId="{107DCACD-1BD6-419F-9616-50148D787CC4}" type="presOf" srcId="{675C4F1C-C396-4C25-A319-AC83AE009AA5}" destId="{E9DF77F9-A7A8-4C25-8840-B0CBC3B54A41}" srcOrd="0" destOrd="0" presId="urn:microsoft.com/office/officeart/2005/8/layout/orgChart1"/>
    <dgm:cxn modelId="{7E95D9CD-2A0E-4A7C-864F-BAD271B41AA1}" type="presOf" srcId="{C49A89BA-FEBB-4221-B546-3FCF4E260CEE}" destId="{5A053106-4DC6-4069-98DF-7CCE0F31AF65}" srcOrd="0" destOrd="0" presId="urn:microsoft.com/office/officeart/2005/8/layout/orgChart1"/>
    <dgm:cxn modelId="{AFACB7CF-5185-41FB-8187-0EF089CE5371}" type="presOf" srcId="{CFBD6630-C7B3-41D5-A79C-D56203F6493D}" destId="{47A8CFEC-4A04-4D93-9934-806CA3DCC72D}" srcOrd="0" destOrd="0" presId="urn:microsoft.com/office/officeart/2005/8/layout/orgChart1"/>
    <dgm:cxn modelId="{EA09ABD3-4D3C-4BC2-B8C5-BC1EA05DF732}" srcId="{3393CED3-3F25-46DA-9851-DCBC919C8ABB}" destId="{CFBD6630-C7B3-41D5-A79C-D56203F6493D}" srcOrd="2" destOrd="0" parTransId="{240259B6-DBFB-4919-9DDE-5CAF113EE454}" sibTransId="{73BF0FD4-EABA-49B1-9DD9-354B093B29C4}"/>
    <dgm:cxn modelId="{4E301ADE-ECDC-4F49-9683-844FC0E4593D}" srcId="{3393CED3-3F25-46DA-9851-DCBC919C8ABB}" destId="{16B24D9E-3B96-47CF-AB63-B7EAE10F94C9}" srcOrd="0" destOrd="0" parTransId="{F5CC9385-3F68-4461-A3D4-D990CBA25D9C}" sibTransId="{B2BDBF7D-72C7-4DB8-9263-0B10B0CA4E56}"/>
    <dgm:cxn modelId="{F0824BDE-3630-478F-923D-EA62DA35C14E}" type="presOf" srcId="{078A9EF8-7DC1-4C04-9CD5-6645FB548397}" destId="{F47E7DFE-6025-479F-8924-BD5F0FBB723B}" srcOrd="0" destOrd="0" presId="urn:microsoft.com/office/officeart/2005/8/layout/orgChart1"/>
    <dgm:cxn modelId="{32B5E4DE-7ABC-4BA0-8DBA-E47E279D158C}" type="presOf" srcId="{0942F559-9E1E-412A-90DE-E72F4AA612A3}" destId="{D6D5100B-E9EA-4C6D-B08C-2F1A1B0007AB}" srcOrd="0" destOrd="0" presId="urn:microsoft.com/office/officeart/2005/8/layout/orgChart1"/>
    <dgm:cxn modelId="{4ED364DF-9193-4A60-8BAE-438F74B1E6C8}" type="presOf" srcId="{8AD961FB-8067-404A-A4C0-0D996631FE7D}" destId="{F31392C9-E49E-4CE7-A5D2-4F993CBE7C17}" srcOrd="1" destOrd="0" presId="urn:microsoft.com/office/officeart/2005/8/layout/orgChart1"/>
    <dgm:cxn modelId="{4054C0DF-BACD-4ABD-842F-DF21AC9A5ADE}" type="presOf" srcId="{8AD961FB-8067-404A-A4C0-0D996631FE7D}" destId="{5F07E9E9-AE2F-4673-97B4-9AA55BEAA546}" srcOrd="0" destOrd="0" presId="urn:microsoft.com/office/officeart/2005/8/layout/orgChart1"/>
    <dgm:cxn modelId="{1671A4E1-EC4C-4E2A-8A61-CED36D25E3E7}" srcId="{D7AF68C1-A051-4FDD-AD7F-5CC5EFCD0C5F}" destId="{1CBD54AD-199B-41F4-A56A-B83E1100B10F}" srcOrd="1" destOrd="0" parTransId="{5F9E29BB-E5A1-4807-BBED-59E86755BB27}" sibTransId="{82002884-55BE-4AB7-A3E2-F6DA6B9C3336}"/>
    <dgm:cxn modelId="{A4B1E4E2-8EA7-4071-9D08-5CAC66F69430}" srcId="{2E3F007D-E604-456A-BFA9-0F1C1408CFF8}" destId="{16E11150-6742-402A-BAB5-092FF2FEFC20}" srcOrd="1" destOrd="0" parTransId="{F9D4094C-89B1-4093-B9AB-53BDFF585FF3}" sibTransId="{BA2143E9-6C7E-460B-8711-C229E13FFBED}"/>
    <dgm:cxn modelId="{23ABF6E5-8F12-450C-9FBE-12C31952DAE6}" srcId="{3D3E6FCA-8AEE-411D-A4E1-ACE6C7D8F9E3}" destId="{3393CED3-3F25-46DA-9851-DCBC919C8ABB}" srcOrd="3" destOrd="0" parTransId="{685737CF-67AA-48C0-B251-9E42C69348CF}" sibTransId="{CC4AD53B-4B44-4C73-B6E6-CAE3EB22815C}"/>
    <dgm:cxn modelId="{8CE351E8-C473-4E7B-B966-8EB38B7D3EFE}" srcId="{46948CF3-05E0-42E2-A61A-CBFEED5B9BF3}" destId="{8AD961FB-8067-404A-A4C0-0D996631FE7D}" srcOrd="1" destOrd="0" parTransId="{D1B6B00D-5FBD-4ECC-A64D-8ED7131DC3C8}" sibTransId="{A1183AC8-4D51-42F6-94E0-3EF06AAE3CC3}"/>
    <dgm:cxn modelId="{CAF0BCE8-53C2-4FF3-B19E-54ABA0DF6242}" type="presOf" srcId="{F9D4094C-89B1-4093-B9AB-53BDFF585FF3}" destId="{DF1A49CA-C4C6-4CC3-BD0A-E3EE3F60F4B9}" srcOrd="0" destOrd="0" presId="urn:microsoft.com/office/officeart/2005/8/layout/orgChart1"/>
    <dgm:cxn modelId="{95E9E0E8-6B16-4BDE-A6C8-1404C3808838}" type="presOf" srcId="{B2F4B0F2-6F26-4578-AD95-3D8619D80688}" destId="{FB260E04-35B6-4E8C-83AC-FB6F2C8E4EFD}" srcOrd="0" destOrd="0" presId="urn:microsoft.com/office/officeart/2005/8/layout/orgChart1"/>
    <dgm:cxn modelId="{24EEFAE9-1C5D-42D1-A0D6-CC278C823140}" type="presOf" srcId="{40BD90D1-3943-4EB3-906D-84CDCE6C80CD}" destId="{B18747D8-A8AC-417D-B464-BDA8C868E1C1}" srcOrd="0" destOrd="0" presId="urn:microsoft.com/office/officeart/2005/8/layout/orgChart1"/>
    <dgm:cxn modelId="{4DAFC8F8-1F47-47C7-A01D-E9D69E413770}" type="presOf" srcId="{5CF5E847-3D4A-4422-9636-3A118E07766D}" destId="{91098537-C4A3-489F-9CB3-D301620B7E77}" srcOrd="0" destOrd="0" presId="urn:microsoft.com/office/officeart/2005/8/layout/orgChart1"/>
    <dgm:cxn modelId="{A7D86AF9-8ACB-4C68-AADC-9065D5458484}" type="presOf" srcId="{F5CC9385-3F68-4461-A3D4-D990CBA25D9C}" destId="{494C062B-A136-488A-92E0-72A9B999A4C7}" srcOrd="0" destOrd="0" presId="urn:microsoft.com/office/officeart/2005/8/layout/orgChart1"/>
    <dgm:cxn modelId="{C1D674FA-BF31-4A36-834E-29B300B0540A}" type="presOf" srcId="{1CBD54AD-199B-41F4-A56A-B83E1100B10F}" destId="{B326573B-B8B2-401F-B6D7-2226BB443445}" srcOrd="0" destOrd="0" presId="urn:microsoft.com/office/officeart/2005/8/layout/orgChart1"/>
    <dgm:cxn modelId="{5943C1FA-76A1-4E12-9B16-20A2257DB4D6}" type="presOf" srcId="{16B24D9E-3B96-47CF-AB63-B7EAE10F94C9}" destId="{98A4BD74-F07E-470E-BABA-EA955F4355E8}" srcOrd="0" destOrd="0" presId="urn:microsoft.com/office/officeart/2005/8/layout/orgChart1"/>
    <dgm:cxn modelId="{A87D3CFC-07FA-4C8E-BEE9-B3FE8CAD3320}" type="presOf" srcId="{16E11150-6742-402A-BAB5-092FF2FEFC20}" destId="{5D81A248-700D-4C8B-9866-4BDDF473C71D}" srcOrd="0" destOrd="0" presId="urn:microsoft.com/office/officeart/2005/8/layout/orgChart1"/>
    <dgm:cxn modelId="{79EE4FFC-F7F1-495D-B98E-E530444EC814}" type="presOf" srcId="{7164FFB0-612A-4C9C-85D5-FA047A1EF429}" destId="{232BC1A4-5D42-4608-9C98-C1F86B699B19}" srcOrd="0" destOrd="0" presId="urn:microsoft.com/office/officeart/2005/8/layout/orgChart1"/>
    <dgm:cxn modelId="{7D1989A1-DC06-42D7-B1CC-DD67F622C24C}" type="presParOf" srcId="{FB260E04-35B6-4E8C-83AC-FB6F2C8E4EFD}" destId="{ABA68C5E-5AFA-4F21-BA24-A8B6A4239079}" srcOrd="0" destOrd="0" presId="urn:microsoft.com/office/officeart/2005/8/layout/orgChart1"/>
    <dgm:cxn modelId="{F8DAEDB9-1973-4FC5-BF4F-D33D479EB563}" type="presParOf" srcId="{ABA68C5E-5AFA-4F21-BA24-A8B6A4239079}" destId="{43FE3209-4024-423B-87F1-C408715C1932}" srcOrd="0" destOrd="0" presId="urn:microsoft.com/office/officeart/2005/8/layout/orgChart1"/>
    <dgm:cxn modelId="{90E68657-179F-4068-8B02-DD330F7CC78B}" type="presParOf" srcId="{43FE3209-4024-423B-87F1-C408715C1932}" destId="{6302EC25-0FA3-4522-B92F-9D3204F0624D}" srcOrd="0" destOrd="0" presId="urn:microsoft.com/office/officeart/2005/8/layout/orgChart1"/>
    <dgm:cxn modelId="{25FCC164-7FD0-4DD9-91B5-748F6A0A5A20}" type="presParOf" srcId="{43FE3209-4024-423B-87F1-C408715C1932}" destId="{CC54ACDD-C69B-41B0-8270-9B61DB409DE6}" srcOrd="1" destOrd="0" presId="urn:microsoft.com/office/officeart/2005/8/layout/orgChart1"/>
    <dgm:cxn modelId="{04ADA8E1-C5D1-403D-B726-CFDE552442F1}" type="presParOf" srcId="{ABA68C5E-5AFA-4F21-BA24-A8B6A4239079}" destId="{AB8B45BD-FFB7-46AA-B065-C8615184BE03}" srcOrd="1" destOrd="0" presId="urn:microsoft.com/office/officeart/2005/8/layout/orgChart1"/>
    <dgm:cxn modelId="{333BC5B0-A47D-4A4A-A91E-91097D22F65D}" type="presParOf" srcId="{AB8B45BD-FFB7-46AA-B065-C8615184BE03}" destId="{E9DF77F9-A7A8-4C25-8840-B0CBC3B54A41}" srcOrd="0" destOrd="0" presId="urn:microsoft.com/office/officeart/2005/8/layout/orgChart1"/>
    <dgm:cxn modelId="{25D45BDC-47AA-4B6F-B94B-836A30D6429D}" type="presParOf" srcId="{AB8B45BD-FFB7-46AA-B065-C8615184BE03}" destId="{0539FDBC-262B-4CFE-B66F-D812E7A8CBEC}" srcOrd="1" destOrd="0" presId="urn:microsoft.com/office/officeart/2005/8/layout/orgChart1"/>
    <dgm:cxn modelId="{BC7C2B09-6C51-46B4-8C53-0DA0CE08797D}" type="presParOf" srcId="{0539FDBC-262B-4CFE-B66F-D812E7A8CBEC}" destId="{F1D7297F-9CD0-479F-9F27-649C1F84A55D}" srcOrd="0" destOrd="0" presId="urn:microsoft.com/office/officeart/2005/8/layout/orgChart1"/>
    <dgm:cxn modelId="{BEBADAD9-D4EA-4825-A123-96D36B428102}" type="presParOf" srcId="{F1D7297F-9CD0-479F-9F27-649C1F84A55D}" destId="{B18747D8-A8AC-417D-B464-BDA8C868E1C1}" srcOrd="0" destOrd="0" presId="urn:microsoft.com/office/officeart/2005/8/layout/orgChart1"/>
    <dgm:cxn modelId="{27D4B368-409C-43E2-AC87-508222C2D82B}" type="presParOf" srcId="{F1D7297F-9CD0-479F-9F27-649C1F84A55D}" destId="{F3B428E0-27CC-4A79-B349-9073C91458E1}" srcOrd="1" destOrd="0" presId="urn:microsoft.com/office/officeart/2005/8/layout/orgChart1"/>
    <dgm:cxn modelId="{FC7468F7-CD20-417D-B710-A43D08BA7802}" type="presParOf" srcId="{0539FDBC-262B-4CFE-B66F-D812E7A8CBEC}" destId="{BC1CB206-8682-4485-AEE9-1AE83E527A6C}" srcOrd="1" destOrd="0" presId="urn:microsoft.com/office/officeart/2005/8/layout/orgChart1"/>
    <dgm:cxn modelId="{8E5486FF-F652-4C52-AF25-FD5958012333}" type="presParOf" srcId="{BC1CB206-8682-4485-AEE9-1AE83E527A6C}" destId="{CE57E79B-91A1-45D9-9054-4AA806126F70}" srcOrd="0" destOrd="0" presId="urn:microsoft.com/office/officeart/2005/8/layout/orgChart1"/>
    <dgm:cxn modelId="{73F19A71-DAE1-4BC6-AB70-DD5D916122ED}" type="presParOf" srcId="{BC1CB206-8682-4485-AEE9-1AE83E527A6C}" destId="{EDBAEEB4-8A0E-4BE2-9FB0-1764D8491C39}" srcOrd="1" destOrd="0" presId="urn:microsoft.com/office/officeart/2005/8/layout/orgChart1"/>
    <dgm:cxn modelId="{16BBD74D-D731-42B4-BA53-3F094A88889B}" type="presParOf" srcId="{EDBAEEB4-8A0E-4BE2-9FB0-1764D8491C39}" destId="{6E0427C3-802E-4D16-8180-6640983290E4}" srcOrd="0" destOrd="0" presId="urn:microsoft.com/office/officeart/2005/8/layout/orgChart1"/>
    <dgm:cxn modelId="{A8DE6BF7-3DFD-450D-A087-9F809715840B}" type="presParOf" srcId="{6E0427C3-802E-4D16-8180-6640983290E4}" destId="{5B5A2CFE-D8A2-4D10-A223-7C772AA3761E}" srcOrd="0" destOrd="0" presId="urn:microsoft.com/office/officeart/2005/8/layout/orgChart1"/>
    <dgm:cxn modelId="{F2F4BE90-5FE0-4AB2-AA90-59B1B5B2BEB7}" type="presParOf" srcId="{6E0427C3-802E-4D16-8180-6640983290E4}" destId="{D1635F23-6BA6-420F-B347-F339D4FCB37A}" srcOrd="1" destOrd="0" presId="urn:microsoft.com/office/officeart/2005/8/layout/orgChart1"/>
    <dgm:cxn modelId="{BB25DAF4-9DA1-4BAB-A08B-E4DBB673241D}" type="presParOf" srcId="{EDBAEEB4-8A0E-4BE2-9FB0-1764D8491C39}" destId="{A81D1323-823B-4F34-88D4-FBAAABEB7750}" srcOrd="1" destOrd="0" presId="urn:microsoft.com/office/officeart/2005/8/layout/orgChart1"/>
    <dgm:cxn modelId="{F830EC65-0AFE-47EC-B858-8FDA2FBA7C5E}" type="presParOf" srcId="{EDBAEEB4-8A0E-4BE2-9FB0-1764D8491C39}" destId="{35529A59-EDFB-4DE4-B7BA-AA7823688A6C}" srcOrd="2" destOrd="0" presId="urn:microsoft.com/office/officeart/2005/8/layout/orgChart1"/>
    <dgm:cxn modelId="{5496E3AD-CFCE-406D-B859-BD1AA2651B66}" type="presParOf" srcId="{BC1CB206-8682-4485-AEE9-1AE83E527A6C}" destId="{5AFF7517-EB29-4610-89B6-F3E090CBCBC7}" srcOrd="2" destOrd="0" presId="urn:microsoft.com/office/officeart/2005/8/layout/orgChart1"/>
    <dgm:cxn modelId="{DEC71F82-D321-4E8E-A93B-CD4130F70A7B}" type="presParOf" srcId="{BC1CB206-8682-4485-AEE9-1AE83E527A6C}" destId="{E171953B-953A-46DE-924E-34637AE1B0A8}" srcOrd="3" destOrd="0" presId="urn:microsoft.com/office/officeart/2005/8/layout/orgChart1"/>
    <dgm:cxn modelId="{3186972D-D140-45F3-B85F-3C3DFFAD152C}" type="presParOf" srcId="{E171953B-953A-46DE-924E-34637AE1B0A8}" destId="{0C16FE3D-2B1C-441C-A505-3C7BBEC7FEE9}" srcOrd="0" destOrd="0" presId="urn:microsoft.com/office/officeart/2005/8/layout/orgChart1"/>
    <dgm:cxn modelId="{BD9FB844-52E8-449E-B29E-C6A157BAF935}" type="presParOf" srcId="{0C16FE3D-2B1C-441C-A505-3C7BBEC7FEE9}" destId="{308F0DD8-1408-400B-82E9-CB3D609622DE}" srcOrd="0" destOrd="0" presId="urn:microsoft.com/office/officeart/2005/8/layout/orgChart1"/>
    <dgm:cxn modelId="{434B870C-030C-4CE6-8D57-116BFE43889C}" type="presParOf" srcId="{0C16FE3D-2B1C-441C-A505-3C7BBEC7FEE9}" destId="{FE76E950-6410-41CC-B804-B55BA2E32DAC}" srcOrd="1" destOrd="0" presId="urn:microsoft.com/office/officeart/2005/8/layout/orgChart1"/>
    <dgm:cxn modelId="{FBE02C35-0676-4129-A8FE-5BFC2123A9C8}" type="presParOf" srcId="{E171953B-953A-46DE-924E-34637AE1B0A8}" destId="{22DB0C8A-F2D8-4B29-9C5E-FD9C047863D2}" srcOrd="1" destOrd="0" presId="urn:microsoft.com/office/officeart/2005/8/layout/orgChart1"/>
    <dgm:cxn modelId="{77298E74-0C07-43A0-B683-9B6F34FAD286}" type="presParOf" srcId="{E171953B-953A-46DE-924E-34637AE1B0A8}" destId="{916AC25F-DD8F-4E50-BBBC-E8260CE912E9}" srcOrd="2" destOrd="0" presId="urn:microsoft.com/office/officeart/2005/8/layout/orgChart1"/>
    <dgm:cxn modelId="{355CFD8F-EBB1-4094-B0B6-4389849589C5}" type="presParOf" srcId="{BC1CB206-8682-4485-AEE9-1AE83E527A6C}" destId="{EFD0AB61-B32D-405D-B64D-49F23D49F0CE}" srcOrd="4" destOrd="0" presId="urn:microsoft.com/office/officeart/2005/8/layout/orgChart1"/>
    <dgm:cxn modelId="{34D1C1AE-81F6-4F8C-B6B4-4A49CB718EBD}" type="presParOf" srcId="{BC1CB206-8682-4485-AEE9-1AE83E527A6C}" destId="{BBE52911-0C50-4C97-A8C0-8E0323A4F92E}" srcOrd="5" destOrd="0" presId="urn:microsoft.com/office/officeart/2005/8/layout/orgChart1"/>
    <dgm:cxn modelId="{A194ACBE-8C4A-4130-9B78-68259B6595EE}" type="presParOf" srcId="{BBE52911-0C50-4C97-A8C0-8E0323A4F92E}" destId="{CD30DE9C-CD94-4514-9C21-DF0F5D72E557}" srcOrd="0" destOrd="0" presId="urn:microsoft.com/office/officeart/2005/8/layout/orgChart1"/>
    <dgm:cxn modelId="{332C7383-BE1E-4A22-9244-89454BF3600B}" type="presParOf" srcId="{CD30DE9C-CD94-4514-9C21-DF0F5D72E557}" destId="{A11CF4DF-4582-472F-9953-7C13703AA3AE}" srcOrd="0" destOrd="0" presId="urn:microsoft.com/office/officeart/2005/8/layout/orgChart1"/>
    <dgm:cxn modelId="{EBD92AE1-04CA-4893-A645-966C647FB2C6}" type="presParOf" srcId="{CD30DE9C-CD94-4514-9C21-DF0F5D72E557}" destId="{70094910-1505-4F8D-8C4E-07B41E2A6D4F}" srcOrd="1" destOrd="0" presId="urn:microsoft.com/office/officeart/2005/8/layout/orgChart1"/>
    <dgm:cxn modelId="{9E8E5932-A6D6-4AA9-80C7-6E0CC47D7D54}" type="presParOf" srcId="{BBE52911-0C50-4C97-A8C0-8E0323A4F92E}" destId="{9FD60928-04D8-46DE-A380-631FB1B2FC00}" srcOrd="1" destOrd="0" presId="urn:microsoft.com/office/officeart/2005/8/layout/orgChart1"/>
    <dgm:cxn modelId="{410194D3-3D79-41A9-AF7B-1D6FD07ADE9F}" type="presParOf" srcId="{9FD60928-04D8-46DE-A380-631FB1B2FC00}" destId="{73337C2E-84A7-45D4-BA2B-2EDA4AC1748C}" srcOrd="0" destOrd="0" presId="urn:microsoft.com/office/officeart/2005/8/layout/orgChart1"/>
    <dgm:cxn modelId="{382C4C9A-C918-429A-8100-C3860988B0C4}" type="presParOf" srcId="{9FD60928-04D8-46DE-A380-631FB1B2FC00}" destId="{66CB05A9-FB46-48FC-83F9-7F76607BA5FC}" srcOrd="1" destOrd="0" presId="urn:microsoft.com/office/officeart/2005/8/layout/orgChart1"/>
    <dgm:cxn modelId="{9E5A0125-56E1-4551-91F0-13B69BB533A3}" type="presParOf" srcId="{66CB05A9-FB46-48FC-83F9-7F76607BA5FC}" destId="{FC51B9AB-97AB-438D-9EA2-F571A397D939}" srcOrd="0" destOrd="0" presId="urn:microsoft.com/office/officeart/2005/8/layout/orgChart1"/>
    <dgm:cxn modelId="{4A0AF0A1-880C-40F3-86B1-3CA4C2BC1769}" type="presParOf" srcId="{FC51B9AB-97AB-438D-9EA2-F571A397D939}" destId="{49B00A58-B398-46D7-A3F4-D5A929224F79}" srcOrd="0" destOrd="0" presId="urn:microsoft.com/office/officeart/2005/8/layout/orgChart1"/>
    <dgm:cxn modelId="{4AB67C7C-031B-4BA2-AC41-3E6429D9B7AF}" type="presParOf" srcId="{FC51B9AB-97AB-438D-9EA2-F571A397D939}" destId="{B7FB0917-8213-4B59-9087-DBC4A12CD7A8}" srcOrd="1" destOrd="0" presId="urn:microsoft.com/office/officeart/2005/8/layout/orgChart1"/>
    <dgm:cxn modelId="{4A460015-B0E8-4C7F-AC50-87BFA20E4912}" type="presParOf" srcId="{66CB05A9-FB46-48FC-83F9-7F76607BA5FC}" destId="{00C8FA00-0551-4B34-9615-4D3098DD4C6F}" srcOrd="1" destOrd="0" presId="urn:microsoft.com/office/officeart/2005/8/layout/orgChart1"/>
    <dgm:cxn modelId="{7B5CA4C5-2227-4B38-A921-590E35BE1E3C}" type="presParOf" srcId="{66CB05A9-FB46-48FC-83F9-7F76607BA5FC}" destId="{DB0E1026-E620-45B8-B397-A0B1154D5033}" srcOrd="2" destOrd="0" presId="urn:microsoft.com/office/officeart/2005/8/layout/orgChart1"/>
    <dgm:cxn modelId="{880C262E-7443-4D9C-BBAA-19A39E841402}" type="presParOf" srcId="{9FD60928-04D8-46DE-A380-631FB1B2FC00}" destId="{DF1A49CA-C4C6-4CC3-BD0A-E3EE3F60F4B9}" srcOrd="2" destOrd="0" presId="urn:microsoft.com/office/officeart/2005/8/layout/orgChart1"/>
    <dgm:cxn modelId="{3DF6D4C0-EEAD-464B-AA57-D21F216660AF}" type="presParOf" srcId="{9FD60928-04D8-46DE-A380-631FB1B2FC00}" destId="{2FEF5612-00C3-4855-B88A-03B28963EE11}" srcOrd="3" destOrd="0" presId="urn:microsoft.com/office/officeart/2005/8/layout/orgChart1"/>
    <dgm:cxn modelId="{0368D74C-4969-4B44-9514-EB079B5DD08D}" type="presParOf" srcId="{2FEF5612-00C3-4855-B88A-03B28963EE11}" destId="{A46C4DCD-D725-4F7E-B3CE-7327C039ED5C}" srcOrd="0" destOrd="0" presId="urn:microsoft.com/office/officeart/2005/8/layout/orgChart1"/>
    <dgm:cxn modelId="{04344B5B-F5B1-467A-8BD2-C4179F630817}" type="presParOf" srcId="{A46C4DCD-D725-4F7E-B3CE-7327C039ED5C}" destId="{5D81A248-700D-4C8B-9866-4BDDF473C71D}" srcOrd="0" destOrd="0" presId="urn:microsoft.com/office/officeart/2005/8/layout/orgChart1"/>
    <dgm:cxn modelId="{244714C4-ED2F-4720-AEB9-45BD05F3F335}" type="presParOf" srcId="{A46C4DCD-D725-4F7E-B3CE-7327C039ED5C}" destId="{11399B0C-D207-4924-A800-4DD8025D920F}" srcOrd="1" destOrd="0" presId="urn:microsoft.com/office/officeart/2005/8/layout/orgChart1"/>
    <dgm:cxn modelId="{8EB70A34-ED44-4C2E-8C71-1D6CE28A3121}" type="presParOf" srcId="{2FEF5612-00C3-4855-B88A-03B28963EE11}" destId="{7588DF8B-DC25-4BE1-AAB4-8907041D986D}" srcOrd="1" destOrd="0" presId="urn:microsoft.com/office/officeart/2005/8/layout/orgChart1"/>
    <dgm:cxn modelId="{197F9C20-E3F2-4961-9040-40B76400D62C}" type="presParOf" srcId="{2FEF5612-00C3-4855-B88A-03B28963EE11}" destId="{B9F4241C-E454-471E-8D77-3317578DCF37}" srcOrd="2" destOrd="0" presId="urn:microsoft.com/office/officeart/2005/8/layout/orgChart1"/>
    <dgm:cxn modelId="{F934DF05-803D-40E6-95FE-632A0B47BF57}" type="presParOf" srcId="{9FD60928-04D8-46DE-A380-631FB1B2FC00}" destId="{2E7DE53D-30FA-4AAF-9BF1-212C50DCF1E8}" srcOrd="4" destOrd="0" presId="urn:microsoft.com/office/officeart/2005/8/layout/orgChart1"/>
    <dgm:cxn modelId="{247DB06D-880B-4DFE-A3CB-283372C2B6DC}" type="presParOf" srcId="{9FD60928-04D8-46DE-A380-631FB1B2FC00}" destId="{5A980CE3-1494-4DA5-B7E0-4586B23300BE}" srcOrd="5" destOrd="0" presId="urn:microsoft.com/office/officeart/2005/8/layout/orgChart1"/>
    <dgm:cxn modelId="{53B2F2E0-63E9-457D-A8F8-05100ECCB78E}" type="presParOf" srcId="{5A980CE3-1494-4DA5-B7E0-4586B23300BE}" destId="{D0A1C3C9-BD61-41F0-9A34-03EB384289EA}" srcOrd="0" destOrd="0" presId="urn:microsoft.com/office/officeart/2005/8/layout/orgChart1"/>
    <dgm:cxn modelId="{375239E6-D832-4CA1-874B-A909B4479BD5}" type="presParOf" srcId="{D0A1C3C9-BD61-41F0-9A34-03EB384289EA}" destId="{C679B91D-3B93-4027-9D07-E7FFF0DDE787}" srcOrd="0" destOrd="0" presId="urn:microsoft.com/office/officeart/2005/8/layout/orgChart1"/>
    <dgm:cxn modelId="{507ED1F2-1D59-4654-B09A-4550413356C3}" type="presParOf" srcId="{D0A1C3C9-BD61-41F0-9A34-03EB384289EA}" destId="{44E298F4-FA5E-4551-AAEB-7371B516C737}" srcOrd="1" destOrd="0" presId="urn:microsoft.com/office/officeart/2005/8/layout/orgChart1"/>
    <dgm:cxn modelId="{A05CE6DC-253C-4D2C-987E-83B19FE19AC0}" type="presParOf" srcId="{5A980CE3-1494-4DA5-B7E0-4586B23300BE}" destId="{5695B9C2-6725-46B0-AAB7-7B933DC52018}" srcOrd="1" destOrd="0" presId="urn:microsoft.com/office/officeart/2005/8/layout/orgChart1"/>
    <dgm:cxn modelId="{37A9BC07-D106-48C7-8C40-D0433A990223}" type="presParOf" srcId="{5A980CE3-1494-4DA5-B7E0-4586B23300BE}" destId="{80051D04-6E0D-46FB-A413-6A22C8C89D16}" srcOrd="2" destOrd="0" presId="urn:microsoft.com/office/officeart/2005/8/layout/orgChart1"/>
    <dgm:cxn modelId="{FCAD44EE-20B2-42B9-A5C2-10EFBEEE75EC}" type="presParOf" srcId="{BBE52911-0C50-4C97-A8C0-8E0323A4F92E}" destId="{933581B3-517E-451C-B806-345E0EEEB36C}" srcOrd="2" destOrd="0" presId="urn:microsoft.com/office/officeart/2005/8/layout/orgChart1"/>
    <dgm:cxn modelId="{42E83148-034F-49AE-B7BB-CE3678554BA6}" type="presParOf" srcId="{0539FDBC-262B-4CFE-B66F-D812E7A8CBEC}" destId="{A63FADA1-E8A5-4BEC-A120-5FF045442377}" srcOrd="2" destOrd="0" presId="urn:microsoft.com/office/officeart/2005/8/layout/orgChart1"/>
    <dgm:cxn modelId="{4CDB0EE4-7371-45D1-B3DC-AB7A1336B389}" type="presParOf" srcId="{AB8B45BD-FFB7-46AA-B065-C8615184BE03}" destId="{9E0AE47D-26DC-4B27-AAF0-F66555219251}" srcOrd="2" destOrd="0" presId="urn:microsoft.com/office/officeart/2005/8/layout/orgChart1"/>
    <dgm:cxn modelId="{83BCC6CA-A800-4B5E-B732-09E0AFFBACBA}" type="presParOf" srcId="{AB8B45BD-FFB7-46AA-B065-C8615184BE03}" destId="{7DD2E7F6-857F-4B82-A967-8DB7E508B033}" srcOrd="3" destOrd="0" presId="urn:microsoft.com/office/officeart/2005/8/layout/orgChart1"/>
    <dgm:cxn modelId="{07CA42C4-9AEE-4F05-A48C-EC5CC8EB57A7}" type="presParOf" srcId="{7DD2E7F6-857F-4B82-A967-8DB7E508B033}" destId="{C5760BC6-2DAA-4A9E-9DE9-04260089ABF1}" srcOrd="0" destOrd="0" presId="urn:microsoft.com/office/officeart/2005/8/layout/orgChart1"/>
    <dgm:cxn modelId="{2E8FB593-F6E2-4EDD-94CE-4B3973A4F95E}" type="presParOf" srcId="{C5760BC6-2DAA-4A9E-9DE9-04260089ABF1}" destId="{DFBB2094-69A1-4A52-A92D-360B1A07D1A3}" srcOrd="0" destOrd="0" presId="urn:microsoft.com/office/officeart/2005/8/layout/orgChart1"/>
    <dgm:cxn modelId="{1EB234C0-F52E-4D5A-915E-86634AC99566}" type="presParOf" srcId="{C5760BC6-2DAA-4A9E-9DE9-04260089ABF1}" destId="{B81295CD-D601-419B-8B46-33E6E75125C7}" srcOrd="1" destOrd="0" presId="urn:microsoft.com/office/officeart/2005/8/layout/orgChart1"/>
    <dgm:cxn modelId="{841A2A4C-F242-490C-972E-4AC659FD96F9}" type="presParOf" srcId="{7DD2E7F6-857F-4B82-A967-8DB7E508B033}" destId="{B860504E-2354-42C8-B02D-D2E80A98164F}" srcOrd="1" destOrd="0" presId="urn:microsoft.com/office/officeart/2005/8/layout/orgChart1"/>
    <dgm:cxn modelId="{2E266FA2-A1DF-4CBC-91E8-6C529BAE6260}" type="presParOf" srcId="{B860504E-2354-42C8-B02D-D2E80A98164F}" destId="{7DDB132B-A4F8-48FE-810C-89A31529AF00}" srcOrd="0" destOrd="0" presId="urn:microsoft.com/office/officeart/2005/8/layout/orgChart1"/>
    <dgm:cxn modelId="{44452134-9497-4404-B5E8-EF4F4414D939}" type="presParOf" srcId="{B860504E-2354-42C8-B02D-D2E80A98164F}" destId="{57590EC3-53BB-4C53-9DB6-F22937BAA231}" srcOrd="1" destOrd="0" presId="urn:microsoft.com/office/officeart/2005/8/layout/orgChart1"/>
    <dgm:cxn modelId="{8FB2B8AF-2850-4604-8B9E-CE0B7B2CBFE5}" type="presParOf" srcId="{57590EC3-53BB-4C53-9DB6-F22937BAA231}" destId="{3A099E5D-1279-4E46-A4CE-375B05FC46F9}" srcOrd="0" destOrd="0" presId="urn:microsoft.com/office/officeart/2005/8/layout/orgChart1"/>
    <dgm:cxn modelId="{14515231-E4FC-44AE-A8C6-D68ECE7F4F4B}" type="presParOf" srcId="{3A099E5D-1279-4E46-A4CE-375B05FC46F9}" destId="{AB595D8C-E7F7-4BFF-8A44-9D60162DED92}" srcOrd="0" destOrd="0" presId="urn:microsoft.com/office/officeart/2005/8/layout/orgChart1"/>
    <dgm:cxn modelId="{2B956FEB-1716-476A-9A66-E0F419C0954E}" type="presParOf" srcId="{3A099E5D-1279-4E46-A4CE-375B05FC46F9}" destId="{E3FE14C3-1868-400D-9348-792B937044CB}" srcOrd="1" destOrd="0" presId="urn:microsoft.com/office/officeart/2005/8/layout/orgChart1"/>
    <dgm:cxn modelId="{6B59BEA3-9524-4ED5-93E8-611F030284FC}" type="presParOf" srcId="{57590EC3-53BB-4C53-9DB6-F22937BAA231}" destId="{D3F8DFE7-A0EE-4063-A7F9-3FC8E8082601}" srcOrd="1" destOrd="0" presId="urn:microsoft.com/office/officeart/2005/8/layout/orgChart1"/>
    <dgm:cxn modelId="{F780E5CF-6D98-472C-A9C0-E633F8837369}" type="presParOf" srcId="{57590EC3-53BB-4C53-9DB6-F22937BAA231}" destId="{0229598E-8333-4AB5-B7BB-7C309BC1312C}" srcOrd="2" destOrd="0" presId="urn:microsoft.com/office/officeart/2005/8/layout/orgChart1"/>
    <dgm:cxn modelId="{7A5A526A-65A7-4E12-9AFB-FD4216EC99BA}" type="presParOf" srcId="{B860504E-2354-42C8-B02D-D2E80A98164F}" destId="{9D4F16E2-AF61-4A4C-97D9-671FADA66045}" srcOrd="2" destOrd="0" presId="urn:microsoft.com/office/officeart/2005/8/layout/orgChart1"/>
    <dgm:cxn modelId="{68EFA781-8EC9-48F0-B5C0-44FAF9B2FAAE}" type="presParOf" srcId="{B860504E-2354-42C8-B02D-D2E80A98164F}" destId="{2B57A523-C0B5-4054-9E1D-20076420BE77}" srcOrd="3" destOrd="0" presId="urn:microsoft.com/office/officeart/2005/8/layout/orgChart1"/>
    <dgm:cxn modelId="{144C8279-B8C7-4082-8360-D10C3D185109}" type="presParOf" srcId="{2B57A523-C0B5-4054-9E1D-20076420BE77}" destId="{5DC4BAE8-E1BE-441B-AA94-3BB307499036}" srcOrd="0" destOrd="0" presId="urn:microsoft.com/office/officeart/2005/8/layout/orgChart1"/>
    <dgm:cxn modelId="{95898A7A-21C5-44B9-9544-F9EC178B9EFD}" type="presParOf" srcId="{5DC4BAE8-E1BE-441B-AA94-3BB307499036}" destId="{5F07E9E9-AE2F-4673-97B4-9AA55BEAA546}" srcOrd="0" destOrd="0" presId="urn:microsoft.com/office/officeart/2005/8/layout/orgChart1"/>
    <dgm:cxn modelId="{C6A0E43C-F793-427F-8328-E8F6E59A647E}" type="presParOf" srcId="{5DC4BAE8-E1BE-441B-AA94-3BB307499036}" destId="{F31392C9-E49E-4CE7-A5D2-4F993CBE7C17}" srcOrd="1" destOrd="0" presId="urn:microsoft.com/office/officeart/2005/8/layout/orgChart1"/>
    <dgm:cxn modelId="{A90F8736-1474-4D03-89F7-77ACE3B5E255}" type="presParOf" srcId="{2B57A523-C0B5-4054-9E1D-20076420BE77}" destId="{A9DC3469-1870-4408-B64A-BCB6DBA06E59}" srcOrd="1" destOrd="0" presId="urn:microsoft.com/office/officeart/2005/8/layout/orgChart1"/>
    <dgm:cxn modelId="{4659E984-DD6B-461C-AE03-4C7076CB675E}" type="presParOf" srcId="{2B57A523-C0B5-4054-9E1D-20076420BE77}" destId="{4F10847A-AAE6-4007-8A05-12D948234B61}" srcOrd="2" destOrd="0" presId="urn:microsoft.com/office/officeart/2005/8/layout/orgChart1"/>
    <dgm:cxn modelId="{7CEF09A7-3546-432F-AF4E-219B2772BC7C}" type="presParOf" srcId="{7DD2E7F6-857F-4B82-A967-8DB7E508B033}" destId="{3A2D2C22-EBAA-4004-B70A-6169629333CD}" srcOrd="2" destOrd="0" presId="urn:microsoft.com/office/officeart/2005/8/layout/orgChart1"/>
    <dgm:cxn modelId="{ABE2DEEB-4A8A-4BD9-B556-47936381777F}" type="presParOf" srcId="{AB8B45BD-FFB7-46AA-B065-C8615184BE03}" destId="{DCA1E5F4-90DF-4E81-A0D7-28A5F3B01880}" srcOrd="4" destOrd="0" presId="urn:microsoft.com/office/officeart/2005/8/layout/orgChart1"/>
    <dgm:cxn modelId="{F6125DFE-A61C-49EF-9E10-F3F0D8DA9011}" type="presParOf" srcId="{AB8B45BD-FFB7-46AA-B065-C8615184BE03}" destId="{C7733892-2F6A-47DC-9F83-05913C4C8A3B}" srcOrd="5" destOrd="0" presId="urn:microsoft.com/office/officeart/2005/8/layout/orgChart1"/>
    <dgm:cxn modelId="{55DEEB3F-42D2-469B-B1AA-DB0B9F94BFA2}" type="presParOf" srcId="{C7733892-2F6A-47DC-9F83-05913C4C8A3B}" destId="{8D34C620-61AD-43D4-B205-A811FFEFAE69}" srcOrd="0" destOrd="0" presId="urn:microsoft.com/office/officeart/2005/8/layout/orgChart1"/>
    <dgm:cxn modelId="{B1233F9F-4E8C-4D95-9C2F-A85C446A47D2}" type="presParOf" srcId="{8D34C620-61AD-43D4-B205-A811FFEFAE69}" destId="{57B96674-772E-4E2C-94DF-4D142CFE3C18}" srcOrd="0" destOrd="0" presId="urn:microsoft.com/office/officeart/2005/8/layout/orgChart1"/>
    <dgm:cxn modelId="{BF4A0BF4-424E-4F61-ABE0-F99B88FC1F6C}" type="presParOf" srcId="{8D34C620-61AD-43D4-B205-A811FFEFAE69}" destId="{FD62D8AB-4905-48A5-9900-109453920682}" srcOrd="1" destOrd="0" presId="urn:microsoft.com/office/officeart/2005/8/layout/orgChart1"/>
    <dgm:cxn modelId="{F17DA8B1-D007-4A5F-B1C7-0E9E0A9766B2}" type="presParOf" srcId="{C7733892-2F6A-47DC-9F83-05913C4C8A3B}" destId="{B5CCA07E-4847-4DCE-9BCF-8D16014DD58B}" srcOrd="1" destOrd="0" presId="urn:microsoft.com/office/officeart/2005/8/layout/orgChart1"/>
    <dgm:cxn modelId="{425DBC66-F16C-4264-A66B-677FDFC15C9E}" type="presParOf" srcId="{B5CCA07E-4847-4DCE-9BCF-8D16014DD58B}" destId="{485591B9-5708-47A2-BAA5-824FF6E2DD2F}" srcOrd="0" destOrd="0" presId="urn:microsoft.com/office/officeart/2005/8/layout/orgChart1"/>
    <dgm:cxn modelId="{4944E2C3-D8E0-4479-9A8C-86709959B1D5}" type="presParOf" srcId="{B5CCA07E-4847-4DCE-9BCF-8D16014DD58B}" destId="{ACC89364-EA04-4D2D-A80A-7A6EA994F7B2}" srcOrd="1" destOrd="0" presId="urn:microsoft.com/office/officeart/2005/8/layout/orgChart1"/>
    <dgm:cxn modelId="{01D321F8-1776-4A15-B3CE-4F2EECCBC335}" type="presParOf" srcId="{ACC89364-EA04-4D2D-A80A-7A6EA994F7B2}" destId="{9185A917-BF2B-472C-837C-EC1386723518}" srcOrd="0" destOrd="0" presId="urn:microsoft.com/office/officeart/2005/8/layout/orgChart1"/>
    <dgm:cxn modelId="{957BF04B-B3E4-409C-A596-07F61A01D18D}" type="presParOf" srcId="{9185A917-BF2B-472C-837C-EC1386723518}" destId="{22C5D4E4-B183-4908-A417-8AFC2ABB6675}" srcOrd="0" destOrd="0" presId="urn:microsoft.com/office/officeart/2005/8/layout/orgChart1"/>
    <dgm:cxn modelId="{E561C01A-D694-4B66-97C5-09F9E11BC7B6}" type="presParOf" srcId="{9185A917-BF2B-472C-837C-EC1386723518}" destId="{8F75B651-F2DB-4771-A33F-AC230E15378D}" srcOrd="1" destOrd="0" presId="urn:microsoft.com/office/officeart/2005/8/layout/orgChart1"/>
    <dgm:cxn modelId="{32E23286-301D-49E8-9D93-35EFF769B494}" type="presParOf" srcId="{ACC89364-EA04-4D2D-A80A-7A6EA994F7B2}" destId="{24E9373F-B877-45D2-9A00-894A6B6A677B}" srcOrd="1" destOrd="0" presId="urn:microsoft.com/office/officeart/2005/8/layout/orgChart1"/>
    <dgm:cxn modelId="{B5DFFD4E-23BC-4281-9525-9F065FEC6FF3}" type="presParOf" srcId="{ACC89364-EA04-4D2D-A80A-7A6EA994F7B2}" destId="{4F237666-6EF8-4EF5-A150-EA4C4C5C6121}" srcOrd="2" destOrd="0" presId="urn:microsoft.com/office/officeart/2005/8/layout/orgChart1"/>
    <dgm:cxn modelId="{C587F47B-1D68-4AB2-B310-A1CE517EF3AA}" type="presParOf" srcId="{B5CCA07E-4847-4DCE-9BCF-8D16014DD58B}" destId="{779DDC95-C78F-47F2-827D-246A24C3D463}" srcOrd="2" destOrd="0" presId="urn:microsoft.com/office/officeart/2005/8/layout/orgChart1"/>
    <dgm:cxn modelId="{D26FDD24-66DF-43FE-8C07-0A5ECAE2F9DC}" type="presParOf" srcId="{B5CCA07E-4847-4DCE-9BCF-8D16014DD58B}" destId="{CE8BEA3C-1AEB-4CE0-B09A-2B33D8DE115C}" srcOrd="3" destOrd="0" presId="urn:microsoft.com/office/officeart/2005/8/layout/orgChart1"/>
    <dgm:cxn modelId="{DBBD3225-0866-4860-91EF-4400342333C3}" type="presParOf" srcId="{CE8BEA3C-1AEB-4CE0-B09A-2B33D8DE115C}" destId="{F6A85987-59C8-4022-A083-76EA1ABC3238}" srcOrd="0" destOrd="0" presId="urn:microsoft.com/office/officeart/2005/8/layout/orgChart1"/>
    <dgm:cxn modelId="{5AD88642-1D3C-4724-A5BA-A1145550DA15}" type="presParOf" srcId="{F6A85987-59C8-4022-A083-76EA1ABC3238}" destId="{5A053106-4DC6-4069-98DF-7CCE0F31AF65}" srcOrd="0" destOrd="0" presId="urn:microsoft.com/office/officeart/2005/8/layout/orgChart1"/>
    <dgm:cxn modelId="{F4FBD903-26D4-4A2D-AC09-A83165BD3E2E}" type="presParOf" srcId="{F6A85987-59C8-4022-A083-76EA1ABC3238}" destId="{D032EA75-E7E4-495D-BF2B-F6AB2780B1CD}" srcOrd="1" destOrd="0" presId="urn:microsoft.com/office/officeart/2005/8/layout/orgChart1"/>
    <dgm:cxn modelId="{653A2DD8-F21A-4E36-BD44-3892DD72B457}" type="presParOf" srcId="{CE8BEA3C-1AEB-4CE0-B09A-2B33D8DE115C}" destId="{B6A0AF89-1E94-40C9-9FD9-4D6A2FF74AF0}" srcOrd="1" destOrd="0" presId="urn:microsoft.com/office/officeart/2005/8/layout/orgChart1"/>
    <dgm:cxn modelId="{8FE53C71-3D15-400A-B721-5433914D237D}" type="presParOf" srcId="{CE8BEA3C-1AEB-4CE0-B09A-2B33D8DE115C}" destId="{26862958-80AD-421E-8A52-C2A9E91EC0DB}" srcOrd="2" destOrd="0" presId="urn:microsoft.com/office/officeart/2005/8/layout/orgChart1"/>
    <dgm:cxn modelId="{E3220DC5-4C85-4B31-AEAC-5449AF18141A}" type="presParOf" srcId="{C7733892-2F6A-47DC-9F83-05913C4C8A3B}" destId="{F65A2C51-D44E-49A8-9FC6-45E3ACDDDD04}" srcOrd="2" destOrd="0" presId="urn:microsoft.com/office/officeart/2005/8/layout/orgChart1"/>
    <dgm:cxn modelId="{3EDBD8E0-6201-415A-923C-523ACC225E2E}" type="presParOf" srcId="{AB8B45BD-FFB7-46AA-B065-C8615184BE03}" destId="{520D2C64-044E-4AE5-9052-90F1A25D6BCA}" srcOrd="6" destOrd="0" presId="urn:microsoft.com/office/officeart/2005/8/layout/orgChart1"/>
    <dgm:cxn modelId="{6522FEDB-E47D-456D-AE23-3B15572FEB0D}" type="presParOf" srcId="{AB8B45BD-FFB7-46AA-B065-C8615184BE03}" destId="{457255EE-BEEB-4FA0-9B5C-F01FF5CF08E1}" srcOrd="7" destOrd="0" presId="urn:microsoft.com/office/officeart/2005/8/layout/orgChart1"/>
    <dgm:cxn modelId="{9BA344D1-B25F-42F7-90ED-8F5A6CFAD0CB}" type="presParOf" srcId="{457255EE-BEEB-4FA0-9B5C-F01FF5CF08E1}" destId="{25A11799-38ED-4E37-8A26-5AA170F677C1}" srcOrd="0" destOrd="0" presId="urn:microsoft.com/office/officeart/2005/8/layout/orgChart1"/>
    <dgm:cxn modelId="{405D2B1B-D94D-4F6E-B7C4-96A879108C39}" type="presParOf" srcId="{25A11799-38ED-4E37-8A26-5AA170F677C1}" destId="{C3614074-BE64-4719-8F4C-2795D39F0663}" srcOrd="0" destOrd="0" presId="urn:microsoft.com/office/officeart/2005/8/layout/orgChart1"/>
    <dgm:cxn modelId="{16FE7D6C-1DB4-44A2-BF1E-88EAFE9B6681}" type="presParOf" srcId="{25A11799-38ED-4E37-8A26-5AA170F677C1}" destId="{D3BCF7EC-9E3C-4DBE-A030-2C55281B23F5}" srcOrd="1" destOrd="0" presId="urn:microsoft.com/office/officeart/2005/8/layout/orgChart1"/>
    <dgm:cxn modelId="{A261829F-D991-4A0E-BE61-902F7DDEA2B7}" type="presParOf" srcId="{457255EE-BEEB-4FA0-9B5C-F01FF5CF08E1}" destId="{DD4D1A8E-973D-4069-9845-2B2C8B405D12}" srcOrd="1" destOrd="0" presId="urn:microsoft.com/office/officeart/2005/8/layout/orgChart1"/>
    <dgm:cxn modelId="{B73B9D83-8734-4D14-96D7-EAA52F4BF0A3}" type="presParOf" srcId="{DD4D1A8E-973D-4069-9845-2B2C8B405D12}" destId="{494C062B-A136-488A-92E0-72A9B999A4C7}" srcOrd="0" destOrd="0" presId="urn:microsoft.com/office/officeart/2005/8/layout/orgChart1"/>
    <dgm:cxn modelId="{38F9719B-2109-432D-9D20-B32EC4A18362}" type="presParOf" srcId="{DD4D1A8E-973D-4069-9845-2B2C8B405D12}" destId="{0BD6E2AC-8758-4C74-B0D1-B2400357E9B4}" srcOrd="1" destOrd="0" presId="urn:microsoft.com/office/officeart/2005/8/layout/orgChart1"/>
    <dgm:cxn modelId="{5DA1B4FD-5268-45C3-8D7F-D9C954DE6FA2}" type="presParOf" srcId="{0BD6E2AC-8758-4C74-B0D1-B2400357E9B4}" destId="{60331D66-4651-4BF7-9D5C-B1DC8B82F8AA}" srcOrd="0" destOrd="0" presId="urn:microsoft.com/office/officeart/2005/8/layout/orgChart1"/>
    <dgm:cxn modelId="{0E5588BA-DA9D-4B35-B1C3-D45621492278}" type="presParOf" srcId="{60331D66-4651-4BF7-9D5C-B1DC8B82F8AA}" destId="{98A4BD74-F07E-470E-BABA-EA955F4355E8}" srcOrd="0" destOrd="0" presId="urn:microsoft.com/office/officeart/2005/8/layout/orgChart1"/>
    <dgm:cxn modelId="{692B5225-D7CB-43D0-9E73-759AD5575E9B}" type="presParOf" srcId="{60331D66-4651-4BF7-9D5C-B1DC8B82F8AA}" destId="{1AEA9C5E-E176-4070-92BF-AF000A600440}" srcOrd="1" destOrd="0" presId="urn:microsoft.com/office/officeart/2005/8/layout/orgChart1"/>
    <dgm:cxn modelId="{8ADA7D19-58E8-406D-98DA-CDCA211C52EB}" type="presParOf" srcId="{0BD6E2AC-8758-4C74-B0D1-B2400357E9B4}" destId="{B3558CCC-BFC3-4DC3-9497-866EB41304E7}" srcOrd="1" destOrd="0" presId="urn:microsoft.com/office/officeart/2005/8/layout/orgChart1"/>
    <dgm:cxn modelId="{5D6279C6-182D-46E9-8977-D0BD599E79CD}" type="presParOf" srcId="{0BD6E2AC-8758-4C74-B0D1-B2400357E9B4}" destId="{917F917A-F187-4119-9C7A-DCC615FC5ABC}" srcOrd="2" destOrd="0" presId="urn:microsoft.com/office/officeart/2005/8/layout/orgChart1"/>
    <dgm:cxn modelId="{4293F70F-A740-437D-8AE2-99E3D33F4D3C}" type="presParOf" srcId="{DD4D1A8E-973D-4069-9845-2B2C8B405D12}" destId="{F47E7DFE-6025-479F-8924-BD5F0FBB723B}" srcOrd="2" destOrd="0" presId="urn:microsoft.com/office/officeart/2005/8/layout/orgChart1"/>
    <dgm:cxn modelId="{2B8D1B34-CDD1-49C6-B5D0-FFEB80A52A5E}" type="presParOf" srcId="{DD4D1A8E-973D-4069-9845-2B2C8B405D12}" destId="{7F18BD66-07E0-4090-9FF9-96E10ECC7E1F}" srcOrd="3" destOrd="0" presId="urn:microsoft.com/office/officeart/2005/8/layout/orgChart1"/>
    <dgm:cxn modelId="{CA3F67F2-037D-42B1-B000-A330782A9144}" type="presParOf" srcId="{7F18BD66-07E0-4090-9FF9-96E10ECC7E1F}" destId="{4BB9663F-AD8D-49F5-9B11-FDD2A73D6645}" srcOrd="0" destOrd="0" presId="urn:microsoft.com/office/officeart/2005/8/layout/orgChart1"/>
    <dgm:cxn modelId="{1F59359D-3F74-4281-8B6D-75A1A3DD21C2}" type="presParOf" srcId="{4BB9663F-AD8D-49F5-9B11-FDD2A73D6645}" destId="{99227BDC-C259-45D0-A460-2210C1707885}" srcOrd="0" destOrd="0" presId="urn:microsoft.com/office/officeart/2005/8/layout/orgChart1"/>
    <dgm:cxn modelId="{C1CD0224-BFC3-4C30-9AD4-BA18144F702E}" type="presParOf" srcId="{4BB9663F-AD8D-49F5-9B11-FDD2A73D6645}" destId="{3AC4ACA7-B183-438B-87DD-D51302E58CDD}" srcOrd="1" destOrd="0" presId="urn:microsoft.com/office/officeart/2005/8/layout/orgChart1"/>
    <dgm:cxn modelId="{869B92F7-346B-4916-B22F-DAB7CA265E19}" type="presParOf" srcId="{7F18BD66-07E0-4090-9FF9-96E10ECC7E1F}" destId="{73E93A0D-5A86-4FD1-98CC-73E3CB6503C6}" srcOrd="1" destOrd="0" presId="urn:microsoft.com/office/officeart/2005/8/layout/orgChart1"/>
    <dgm:cxn modelId="{641293C8-3BE1-40BF-9FD3-1894898E43AC}" type="presParOf" srcId="{7F18BD66-07E0-4090-9FF9-96E10ECC7E1F}" destId="{EB25A555-DB06-4C59-AA32-65BD36B62DBF}" srcOrd="2" destOrd="0" presId="urn:microsoft.com/office/officeart/2005/8/layout/orgChart1"/>
    <dgm:cxn modelId="{C7B06E6E-4823-4F0E-8A6C-E178322DFC65}" type="presParOf" srcId="{DD4D1A8E-973D-4069-9845-2B2C8B405D12}" destId="{AE778A62-DDF5-4A28-AC93-5293E77B3641}" srcOrd="4" destOrd="0" presId="urn:microsoft.com/office/officeart/2005/8/layout/orgChart1"/>
    <dgm:cxn modelId="{B1664A77-4E1F-4241-8A16-1653C6731E36}" type="presParOf" srcId="{DD4D1A8E-973D-4069-9845-2B2C8B405D12}" destId="{32B4A313-EB99-4D54-82C9-1D97568DBB4F}" srcOrd="5" destOrd="0" presId="urn:microsoft.com/office/officeart/2005/8/layout/orgChart1"/>
    <dgm:cxn modelId="{694BAF73-77E6-488F-AB30-B9F208BC40BA}" type="presParOf" srcId="{32B4A313-EB99-4D54-82C9-1D97568DBB4F}" destId="{E6C8C42A-1770-4C87-884D-F7B2E45B52E2}" srcOrd="0" destOrd="0" presId="urn:microsoft.com/office/officeart/2005/8/layout/orgChart1"/>
    <dgm:cxn modelId="{A6E9DEC1-4960-429B-B0CF-E029BCA9B8CF}" type="presParOf" srcId="{E6C8C42A-1770-4C87-884D-F7B2E45B52E2}" destId="{47A8CFEC-4A04-4D93-9934-806CA3DCC72D}" srcOrd="0" destOrd="0" presId="urn:microsoft.com/office/officeart/2005/8/layout/orgChart1"/>
    <dgm:cxn modelId="{B8A4CFC7-5387-45C9-8A0D-219C44A54B41}" type="presParOf" srcId="{E6C8C42A-1770-4C87-884D-F7B2E45B52E2}" destId="{DFA7A816-55DD-44E3-8D4E-7E58D086312E}" srcOrd="1" destOrd="0" presId="urn:microsoft.com/office/officeart/2005/8/layout/orgChart1"/>
    <dgm:cxn modelId="{F656DD1C-D44F-426D-A0CE-82842E3E4EEE}" type="presParOf" srcId="{32B4A313-EB99-4D54-82C9-1D97568DBB4F}" destId="{5FF2D378-CDAF-4A7E-BB2A-5ED9A40068D4}" srcOrd="1" destOrd="0" presId="urn:microsoft.com/office/officeart/2005/8/layout/orgChart1"/>
    <dgm:cxn modelId="{62286D00-836F-4A0D-B1B7-0E60F22FF379}" type="presParOf" srcId="{32B4A313-EB99-4D54-82C9-1D97568DBB4F}" destId="{A113DE45-5189-40D0-8B18-DBF4B9FCC637}" srcOrd="2" destOrd="0" presId="urn:microsoft.com/office/officeart/2005/8/layout/orgChart1"/>
    <dgm:cxn modelId="{DE0D12DA-F126-4B24-B5D0-A7A2DD0180BE}" type="presParOf" srcId="{457255EE-BEEB-4FA0-9B5C-F01FF5CF08E1}" destId="{5BCC94C4-10A5-444A-A563-B502E67CECDF}" srcOrd="2" destOrd="0" presId="urn:microsoft.com/office/officeart/2005/8/layout/orgChart1"/>
    <dgm:cxn modelId="{897606DE-2CFE-463C-B15A-CFD8F5749A5A}" type="presParOf" srcId="{AB8B45BD-FFB7-46AA-B065-C8615184BE03}" destId="{D6D5100B-E9EA-4C6D-B08C-2F1A1B0007AB}" srcOrd="8" destOrd="0" presId="urn:microsoft.com/office/officeart/2005/8/layout/orgChart1"/>
    <dgm:cxn modelId="{8AB2D008-241D-4A18-9B76-66C9A801A0EB}" type="presParOf" srcId="{AB8B45BD-FFB7-46AA-B065-C8615184BE03}" destId="{26FAA5B1-5437-422F-9F2F-D4044E8F22BE}" srcOrd="9" destOrd="0" presId="urn:microsoft.com/office/officeart/2005/8/layout/orgChart1"/>
    <dgm:cxn modelId="{44E3B990-04CB-4FDB-9F43-CEDC2D4E52ED}" type="presParOf" srcId="{26FAA5B1-5437-422F-9F2F-D4044E8F22BE}" destId="{83B0B1C1-EEF0-4ED3-B7B1-C2DF719FC880}" srcOrd="0" destOrd="0" presId="urn:microsoft.com/office/officeart/2005/8/layout/orgChart1"/>
    <dgm:cxn modelId="{0DE2BD60-9149-4B9A-800F-0F0C1F06DBF0}" type="presParOf" srcId="{83B0B1C1-EEF0-4ED3-B7B1-C2DF719FC880}" destId="{232BC1A4-5D42-4608-9C98-C1F86B699B19}" srcOrd="0" destOrd="0" presId="urn:microsoft.com/office/officeart/2005/8/layout/orgChart1"/>
    <dgm:cxn modelId="{878B7E0A-A52F-4967-BEB0-FDED101667A3}" type="presParOf" srcId="{83B0B1C1-EEF0-4ED3-B7B1-C2DF719FC880}" destId="{B388AA40-8467-4E35-A106-A74236907217}" srcOrd="1" destOrd="0" presId="urn:microsoft.com/office/officeart/2005/8/layout/orgChart1"/>
    <dgm:cxn modelId="{C3400E54-AF4D-4457-AC51-4630D2B49599}" type="presParOf" srcId="{26FAA5B1-5437-422F-9F2F-D4044E8F22BE}" destId="{A1165CC1-F470-4131-A30A-0E53B08F5264}" srcOrd="1" destOrd="0" presId="urn:microsoft.com/office/officeart/2005/8/layout/orgChart1"/>
    <dgm:cxn modelId="{F60E0CCC-0D80-4E5B-96E1-4F75FA5BC0F0}" type="presParOf" srcId="{A1165CC1-F470-4131-A30A-0E53B08F5264}" destId="{E563C1B3-C7EE-4AD2-9F4B-603C2E17D74F}" srcOrd="0" destOrd="0" presId="urn:microsoft.com/office/officeart/2005/8/layout/orgChart1"/>
    <dgm:cxn modelId="{413AFAC6-1FB7-45DF-BFF2-4F00D917AF65}" type="presParOf" srcId="{A1165CC1-F470-4131-A30A-0E53B08F5264}" destId="{92B93AD6-EA80-4560-968E-2CE20A12AA52}" srcOrd="1" destOrd="0" presId="urn:microsoft.com/office/officeart/2005/8/layout/orgChart1"/>
    <dgm:cxn modelId="{81109289-5445-447E-8380-FF0DCDABA64A}" type="presParOf" srcId="{92B93AD6-EA80-4560-968E-2CE20A12AA52}" destId="{3B423B71-A535-47EB-8438-BAC9B6553E14}" srcOrd="0" destOrd="0" presId="urn:microsoft.com/office/officeart/2005/8/layout/orgChart1"/>
    <dgm:cxn modelId="{74474118-8FBF-4616-8F8B-29D68DE0BD00}" type="presParOf" srcId="{3B423B71-A535-47EB-8438-BAC9B6553E14}" destId="{FE752E61-95AF-4158-9A59-C0E65CA926C8}" srcOrd="0" destOrd="0" presId="urn:microsoft.com/office/officeart/2005/8/layout/orgChart1"/>
    <dgm:cxn modelId="{374D0569-D5EA-4AA3-9900-25452E4A2219}" type="presParOf" srcId="{3B423B71-A535-47EB-8438-BAC9B6553E14}" destId="{5C63C944-FC6E-4491-A583-BB5782D6FF33}" srcOrd="1" destOrd="0" presId="urn:microsoft.com/office/officeart/2005/8/layout/orgChart1"/>
    <dgm:cxn modelId="{12BEE364-4D86-4A96-BF15-6AEFE02887B5}" type="presParOf" srcId="{92B93AD6-EA80-4560-968E-2CE20A12AA52}" destId="{8F77C9DC-93E5-4B70-8592-43A34760BCCA}" srcOrd="1" destOrd="0" presId="urn:microsoft.com/office/officeart/2005/8/layout/orgChart1"/>
    <dgm:cxn modelId="{240942D9-78ED-491E-AEB7-702D265365D1}" type="presParOf" srcId="{92B93AD6-EA80-4560-968E-2CE20A12AA52}" destId="{3AC7A477-E2D2-4155-A8F5-58FB3B741EA8}" srcOrd="2" destOrd="0" presId="urn:microsoft.com/office/officeart/2005/8/layout/orgChart1"/>
    <dgm:cxn modelId="{113C0560-6220-46DA-9F93-9EBCBEB2DDDA}" type="presParOf" srcId="{A1165CC1-F470-4131-A30A-0E53B08F5264}" destId="{AC6F3EE0-ECEB-4902-A1BA-0E280E64D26A}" srcOrd="2" destOrd="0" presId="urn:microsoft.com/office/officeart/2005/8/layout/orgChart1"/>
    <dgm:cxn modelId="{9799D3B9-CF75-4748-B816-2F6E182F2CC3}" type="presParOf" srcId="{A1165CC1-F470-4131-A30A-0E53B08F5264}" destId="{5A725BB3-CCBE-473D-AFD0-447140D52D05}" srcOrd="3" destOrd="0" presId="urn:microsoft.com/office/officeart/2005/8/layout/orgChart1"/>
    <dgm:cxn modelId="{74E87DBB-CD05-437B-BD9F-DB6FF256BC72}" type="presParOf" srcId="{5A725BB3-CCBE-473D-AFD0-447140D52D05}" destId="{53F34592-C56E-4BA2-9C52-91E1A62FED44}" srcOrd="0" destOrd="0" presId="urn:microsoft.com/office/officeart/2005/8/layout/orgChart1"/>
    <dgm:cxn modelId="{32BBFC1C-F015-46F2-AE27-9AE79EF42A4C}" type="presParOf" srcId="{53F34592-C56E-4BA2-9C52-91E1A62FED44}" destId="{91098537-C4A3-489F-9CB3-D301620B7E77}" srcOrd="0" destOrd="0" presId="urn:microsoft.com/office/officeart/2005/8/layout/orgChart1"/>
    <dgm:cxn modelId="{32C541AE-4DBC-4C38-BBCC-C54EA48CC898}" type="presParOf" srcId="{53F34592-C56E-4BA2-9C52-91E1A62FED44}" destId="{4EAC9CA8-B42C-4FF0-8229-812721E7DA3E}" srcOrd="1" destOrd="0" presId="urn:microsoft.com/office/officeart/2005/8/layout/orgChart1"/>
    <dgm:cxn modelId="{7E879DE0-AD76-4D36-9433-7E9A544112E9}" type="presParOf" srcId="{5A725BB3-CCBE-473D-AFD0-447140D52D05}" destId="{C8CCCC43-5C61-4196-9B57-C08913929A34}" srcOrd="1" destOrd="0" presId="urn:microsoft.com/office/officeart/2005/8/layout/orgChart1"/>
    <dgm:cxn modelId="{4D86D8BC-8A70-4419-913A-CE3019F888EB}" type="presParOf" srcId="{5A725BB3-CCBE-473D-AFD0-447140D52D05}" destId="{D24AD7DD-F962-4859-8056-2AE4B0A32531}" srcOrd="2" destOrd="0" presId="urn:microsoft.com/office/officeart/2005/8/layout/orgChart1"/>
    <dgm:cxn modelId="{817E6F86-E98B-4FDB-89F1-9B7D6039D067}" type="presParOf" srcId="{26FAA5B1-5437-422F-9F2F-D4044E8F22BE}" destId="{37A77C74-FFFE-428A-A35B-18965AA12940}" srcOrd="2" destOrd="0" presId="urn:microsoft.com/office/officeart/2005/8/layout/orgChart1"/>
    <dgm:cxn modelId="{BCB7D67B-70B9-4589-8C2E-FC6B4F09B75A}" type="presParOf" srcId="{AB8B45BD-FFB7-46AA-B065-C8615184BE03}" destId="{2E95CB6A-B166-4064-9762-56809D1ADB03}" srcOrd="10" destOrd="0" presId="urn:microsoft.com/office/officeart/2005/8/layout/orgChart1"/>
    <dgm:cxn modelId="{366646A2-4968-4DA6-89BB-49E32C6A6B81}" type="presParOf" srcId="{AB8B45BD-FFB7-46AA-B065-C8615184BE03}" destId="{6127739E-D0B4-497C-9D64-B6D596B631EC}" srcOrd="11" destOrd="0" presId="urn:microsoft.com/office/officeart/2005/8/layout/orgChart1"/>
    <dgm:cxn modelId="{D7F086CA-1A66-49DC-82CD-5B52C448402A}" type="presParOf" srcId="{6127739E-D0B4-497C-9D64-B6D596B631EC}" destId="{B70F003C-EF6B-456B-A984-746F3217782C}" srcOrd="0" destOrd="0" presId="urn:microsoft.com/office/officeart/2005/8/layout/orgChart1"/>
    <dgm:cxn modelId="{35F60E56-78DE-4AB2-94A6-8E29346BA9BE}" type="presParOf" srcId="{B70F003C-EF6B-456B-A984-746F3217782C}" destId="{CAA2CAD7-F6F3-4272-8434-87A293491845}" srcOrd="0" destOrd="0" presId="urn:microsoft.com/office/officeart/2005/8/layout/orgChart1"/>
    <dgm:cxn modelId="{5357F0C9-934D-4379-B95D-67C197141F14}" type="presParOf" srcId="{B70F003C-EF6B-456B-A984-746F3217782C}" destId="{8C93B005-2B6E-4682-AB83-A05538D46545}" srcOrd="1" destOrd="0" presId="urn:microsoft.com/office/officeart/2005/8/layout/orgChart1"/>
    <dgm:cxn modelId="{1C98B342-41A6-4666-A844-750545ED6945}" type="presParOf" srcId="{6127739E-D0B4-497C-9D64-B6D596B631EC}" destId="{67739CC3-B523-4917-9A5A-D4AD0067918E}" srcOrd="1" destOrd="0" presId="urn:microsoft.com/office/officeart/2005/8/layout/orgChart1"/>
    <dgm:cxn modelId="{6E3A5AD2-DF7C-477A-A089-EEF830912B43}" type="presParOf" srcId="{67739CC3-B523-4917-9A5A-D4AD0067918E}" destId="{D5D8680C-1E5D-4829-80FC-4C5F482CA7B4}" srcOrd="0" destOrd="0" presId="urn:microsoft.com/office/officeart/2005/8/layout/orgChart1"/>
    <dgm:cxn modelId="{3F3AE9C7-8132-4E23-B0DE-A3AD252A6CF9}" type="presParOf" srcId="{67739CC3-B523-4917-9A5A-D4AD0067918E}" destId="{43882B16-ED98-43B1-99FC-50FFE490D493}" srcOrd="1" destOrd="0" presId="urn:microsoft.com/office/officeart/2005/8/layout/orgChart1"/>
    <dgm:cxn modelId="{E3F935AC-17C8-43A0-9D62-ADF426A49C03}" type="presParOf" srcId="{43882B16-ED98-43B1-99FC-50FFE490D493}" destId="{81BC7F4D-4C0F-4681-AE03-C86600ECB32D}" srcOrd="0" destOrd="0" presId="urn:microsoft.com/office/officeart/2005/8/layout/orgChart1"/>
    <dgm:cxn modelId="{1D552056-953D-43F0-B0BC-9F29E85AD665}" type="presParOf" srcId="{81BC7F4D-4C0F-4681-AE03-C86600ECB32D}" destId="{8BFCFC47-56C4-415E-8026-CC4EC0F7A329}" srcOrd="0" destOrd="0" presId="urn:microsoft.com/office/officeart/2005/8/layout/orgChart1"/>
    <dgm:cxn modelId="{991362F7-3286-41BB-BAA8-FE9B2EA988D4}" type="presParOf" srcId="{81BC7F4D-4C0F-4681-AE03-C86600ECB32D}" destId="{B209973E-5613-4E4A-8599-D51EEF644DA9}" srcOrd="1" destOrd="0" presId="urn:microsoft.com/office/officeart/2005/8/layout/orgChart1"/>
    <dgm:cxn modelId="{1A5DAAB0-9669-4DDB-AFA6-5236D3429BEE}" type="presParOf" srcId="{43882B16-ED98-43B1-99FC-50FFE490D493}" destId="{08FE092E-DD68-4378-952E-C78B014B8A7E}" srcOrd="1" destOrd="0" presId="urn:microsoft.com/office/officeart/2005/8/layout/orgChart1"/>
    <dgm:cxn modelId="{0B382A39-2F86-49D5-9561-F966B2653598}" type="presParOf" srcId="{43882B16-ED98-43B1-99FC-50FFE490D493}" destId="{86A3F158-702E-4469-B3CF-FC9CAF239CEC}" srcOrd="2" destOrd="0" presId="urn:microsoft.com/office/officeart/2005/8/layout/orgChart1"/>
    <dgm:cxn modelId="{2F7E6B31-8D1D-4AB2-866D-62E864B659CA}" type="presParOf" srcId="{67739CC3-B523-4917-9A5A-D4AD0067918E}" destId="{271C0A07-6260-4A81-8AAD-B97A863C6C27}" srcOrd="2" destOrd="0" presId="urn:microsoft.com/office/officeart/2005/8/layout/orgChart1"/>
    <dgm:cxn modelId="{74D3C60F-4F44-44AB-A7CC-1CAB5AE57BB7}" type="presParOf" srcId="{67739CC3-B523-4917-9A5A-D4AD0067918E}" destId="{1375302C-6960-48E6-AAEE-0E1504071A9F}" srcOrd="3" destOrd="0" presId="urn:microsoft.com/office/officeart/2005/8/layout/orgChart1"/>
    <dgm:cxn modelId="{77C1219E-B094-4DBB-93E9-7E3522B21694}" type="presParOf" srcId="{1375302C-6960-48E6-AAEE-0E1504071A9F}" destId="{85A4AD2C-80A1-47B7-A71F-D9BE6CED7564}" srcOrd="0" destOrd="0" presId="urn:microsoft.com/office/officeart/2005/8/layout/orgChart1"/>
    <dgm:cxn modelId="{C26ACA20-0432-4B4B-9E99-9F4E486728A8}" type="presParOf" srcId="{85A4AD2C-80A1-47B7-A71F-D9BE6CED7564}" destId="{B326573B-B8B2-401F-B6D7-2226BB443445}" srcOrd="0" destOrd="0" presId="urn:microsoft.com/office/officeart/2005/8/layout/orgChart1"/>
    <dgm:cxn modelId="{14AE155B-FF7A-48DE-9B41-014DD0D49E73}" type="presParOf" srcId="{85A4AD2C-80A1-47B7-A71F-D9BE6CED7564}" destId="{70BD551B-CB6F-4DE0-9E89-BC264BBFB06B}" srcOrd="1" destOrd="0" presId="urn:microsoft.com/office/officeart/2005/8/layout/orgChart1"/>
    <dgm:cxn modelId="{4128E728-92D6-45B7-A5F1-1ED0985F0304}" type="presParOf" srcId="{1375302C-6960-48E6-AAEE-0E1504071A9F}" destId="{9B40011A-5AD4-4AE3-AF1C-1386AF7F27EE}" srcOrd="1" destOrd="0" presId="urn:microsoft.com/office/officeart/2005/8/layout/orgChart1"/>
    <dgm:cxn modelId="{DCCCC937-4D10-4DB2-A6E2-7584BF099409}" type="presParOf" srcId="{1375302C-6960-48E6-AAEE-0E1504071A9F}" destId="{4FB72936-C2D5-4B6D-981D-111F090F76CE}" srcOrd="2" destOrd="0" presId="urn:microsoft.com/office/officeart/2005/8/layout/orgChart1"/>
    <dgm:cxn modelId="{CEE69E3C-4756-42F7-BA43-76F0EBA5A746}" type="presParOf" srcId="{6127739E-D0B4-497C-9D64-B6D596B631EC}" destId="{9E9DE874-9BF8-4E78-BF1D-82048DF0FB5D}" srcOrd="2" destOrd="0" presId="urn:microsoft.com/office/officeart/2005/8/layout/orgChart1"/>
    <dgm:cxn modelId="{3F8FCD3A-0276-46DF-B7E2-5755BCAF76DD}" type="presParOf" srcId="{AB8B45BD-FFB7-46AA-B065-C8615184BE03}" destId="{3ACE5927-24F9-47B6-A431-4794C2FDD9C9}" srcOrd="12" destOrd="0" presId="urn:microsoft.com/office/officeart/2005/8/layout/orgChart1"/>
    <dgm:cxn modelId="{250EB11D-B0E6-4CD2-83F4-EFD483EA8BCD}" type="presParOf" srcId="{AB8B45BD-FFB7-46AA-B065-C8615184BE03}" destId="{DB331C92-1246-40BB-BDEB-FC55A410695E}" srcOrd="13" destOrd="0" presId="urn:microsoft.com/office/officeart/2005/8/layout/orgChart1"/>
    <dgm:cxn modelId="{B3367EF2-CC5C-4CB8-8303-014619163CA0}" type="presParOf" srcId="{DB331C92-1246-40BB-BDEB-FC55A410695E}" destId="{B37FC37E-B414-4475-B428-D9FF0CA38AF3}" srcOrd="0" destOrd="0" presId="urn:microsoft.com/office/officeart/2005/8/layout/orgChart1"/>
    <dgm:cxn modelId="{11109072-45C9-4401-932C-C3C50A795181}" type="presParOf" srcId="{B37FC37E-B414-4475-B428-D9FF0CA38AF3}" destId="{4D11E440-8D50-47A5-ACC1-F96AD06F61D5}" srcOrd="0" destOrd="0" presId="urn:microsoft.com/office/officeart/2005/8/layout/orgChart1"/>
    <dgm:cxn modelId="{F71C0B60-9379-4D09-98D9-C272F6721388}" type="presParOf" srcId="{B37FC37E-B414-4475-B428-D9FF0CA38AF3}" destId="{93FFD78B-CFAD-4242-9C93-E57619C4EAD6}" srcOrd="1" destOrd="0" presId="urn:microsoft.com/office/officeart/2005/8/layout/orgChart1"/>
    <dgm:cxn modelId="{B9031D9E-E873-40EF-BC21-85BD6BB722F8}" type="presParOf" srcId="{DB331C92-1246-40BB-BDEB-FC55A410695E}" destId="{761A2593-EBE2-49BA-A26C-4DD04DA7187C}" srcOrd="1" destOrd="0" presId="urn:microsoft.com/office/officeart/2005/8/layout/orgChart1"/>
    <dgm:cxn modelId="{857B5E1C-6C19-4C40-8205-B34A28AD7478}" type="presParOf" srcId="{761A2593-EBE2-49BA-A26C-4DD04DA7187C}" destId="{0EC0C316-9124-498C-8D07-5534CAC3828F}" srcOrd="0" destOrd="0" presId="urn:microsoft.com/office/officeart/2005/8/layout/orgChart1"/>
    <dgm:cxn modelId="{FB485B4D-168A-4163-BAE5-51359BC35F46}" type="presParOf" srcId="{761A2593-EBE2-49BA-A26C-4DD04DA7187C}" destId="{E6FF80CC-054A-40F6-ABCA-651E74D00C00}" srcOrd="1" destOrd="0" presId="urn:microsoft.com/office/officeart/2005/8/layout/orgChart1"/>
    <dgm:cxn modelId="{89E210F7-BC2E-4337-BE1A-02A103620EA0}" type="presParOf" srcId="{E6FF80CC-054A-40F6-ABCA-651E74D00C00}" destId="{6BF27CF5-C48E-4D4E-ADBA-6A60F6795E34}" srcOrd="0" destOrd="0" presId="urn:microsoft.com/office/officeart/2005/8/layout/orgChart1"/>
    <dgm:cxn modelId="{7348FB61-3927-431F-99F3-FADFA6E5483C}" type="presParOf" srcId="{6BF27CF5-C48E-4D4E-ADBA-6A60F6795E34}" destId="{35230603-A411-4B6C-B4C9-3745E89C0DDE}" srcOrd="0" destOrd="0" presId="urn:microsoft.com/office/officeart/2005/8/layout/orgChart1"/>
    <dgm:cxn modelId="{9447C032-5EFC-4A70-B952-7409726566F6}" type="presParOf" srcId="{6BF27CF5-C48E-4D4E-ADBA-6A60F6795E34}" destId="{17FA0A26-46B8-4784-AB79-2242AE18C577}" srcOrd="1" destOrd="0" presId="urn:microsoft.com/office/officeart/2005/8/layout/orgChart1"/>
    <dgm:cxn modelId="{EAD9D0A7-7F98-42E4-9DC5-62FD3BC59D48}" type="presParOf" srcId="{E6FF80CC-054A-40F6-ABCA-651E74D00C00}" destId="{DA3C7F52-BB33-48DA-A9C2-7DC1C7CC88A8}" srcOrd="1" destOrd="0" presId="urn:microsoft.com/office/officeart/2005/8/layout/orgChart1"/>
    <dgm:cxn modelId="{BD891FEF-8EC0-4FDB-895A-DABC46BDAE3F}" type="presParOf" srcId="{E6FF80CC-054A-40F6-ABCA-651E74D00C00}" destId="{023FDAD4-10F5-4074-B796-550B8B8B8571}" srcOrd="2" destOrd="0" presId="urn:microsoft.com/office/officeart/2005/8/layout/orgChart1"/>
    <dgm:cxn modelId="{2E608598-DE06-4A2F-A48D-69D7FFB1F9A0}" type="presParOf" srcId="{DB331C92-1246-40BB-BDEB-FC55A410695E}" destId="{681A63B4-FA88-4E3B-9395-01FC6B5499D7}" srcOrd="2" destOrd="0" presId="urn:microsoft.com/office/officeart/2005/8/layout/orgChart1"/>
    <dgm:cxn modelId="{66515FEF-6023-4189-A65B-161AE030DF28}" type="presParOf" srcId="{ABA68C5E-5AFA-4F21-BA24-A8B6A4239079}" destId="{32F68EAB-1720-4715-B4EA-67BEB3D48800}" srcOrd="2" destOrd="0" presId="urn:microsoft.com/office/officeart/2005/8/layout/orgChart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0C316-9124-498C-8D07-5534CAC3828F}">
      <dsp:nvSpPr>
        <dsp:cNvPr id="0" name=""/>
        <dsp:cNvSpPr/>
      </dsp:nvSpPr>
      <dsp:spPr>
        <a:xfrm>
          <a:off x="10904421" y="2374963"/>
          <a:ext cx="167152" cy="57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7255"/>
              </a:lnTo>
              <a:lnTo>
                <a:pt x="167152" y="577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E5927-24F9-47B6-A431-4794C2FDD9C9}">
      <dsp:nvSpPr>
        <dsp:cNvPr id="0" name=""/>
        <dsp:cNvSpPr/>
      </dsp:nvSpPr>
      <dsp:spPr>
        <a:xfrm>
          <a:off x="6630887" y="1583774"/>
          <a:ext cx="4719274" cy="234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06"/>
              </a:lnTo>
              <a:lnTo>
                <a:pt x="4719274" y="117006"/>
              </a:lnTo>
              <a:lnTo>
                <a:pt x="4719274" y="234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C0A07-6260-4A81-8AAD-B97A863C6C27}">
      <dsp:nvSpPr>
        <dsp:cNvPr id="0" name=""/>
        <dsp:cNvSpPr/>
      </dsp:nvSpPr>
      <dsp:spPr>
        <a:xfrm>
          <a:off x="9556057" y="2374963"/>
          <a:ext cx="167152" cy="1395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997"/>
              </a:lnTo>
              <a:lnTo>
                <a:pt x="167152" y="13959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8680C-1E5D-4829-80FC-4C5F482CA7B4}">
      <dsp:nvSpPr>
        <dsp:cNvPr id="0" name=""/>
        <dsp:cNvSpPr/>
      </dsp:nvSpPr>
      <dsp:spPr>
        <a:xfrm>
          <a:off x="9556057" y="2374963"/>
          <a:ext cx="167152" cy="558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8704"/>
              </a:lnTo>
              <a:lnTo>
                <a:pt x="167152" y="558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5CB6A-B166-4064-9762-56809D1ADB03}">
      <dsp:nvSpPr>
        <dsp:cNvPr id="0" name=""/>
        <dsp:cNvSpPr/>
      </dsp:nvSpPr>
      <dsp:spPr>
        <a:xfrm>
          <a:off x="6630887" y="1583774"/>
          <a:ext cx="3370910" cy="234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06"/>
              </a:lnTo>
              <a:lnTo>
                <a:pt x="3370910" y="117006"/>
              </a:lnTo>
              <a:lnTo>
                <a:pt x="3370910" y="234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F3EE0-ECEB-4902-A1BA-0E280E64D26A}">
      <dsp:nvSpPr>
        <dsp:cNvPr id="0" name=""/>
        <dsp:cNvSpPr/>
      </dsp:nvSpPr>
      <dsp:spPr>
        <a:xfrm>
          <a:off x="8207693" y="2374963"/>
          <a:ext cx="167152" cy="177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500"/>
              </a:lnTo>
              <a:lnTo>
                <a:pt x="167152" y="1776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3C1B3-C7EE-4AD2-9F4B-603C2E17D74F}">
      <dsp:nvSpPr>
        <dsp:cNvPr id="0" name=""/>
        <dsp:cNvSpPr/>
      </dsp:nvSpPr>
      <dsp:spPr>
        <a:xfrm>
          <a:off x="8207693" y="2374963"/>
          <a:ext cx="167152" cy="669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042"/>
              </a:lnTo>
              <a:lnTo>
                <a:pt x="167152" y="669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5100B-E9EA-4C6D-B08C-2F1A1B0007AB}">
      <dsp:nvSpPr>
        <dsp:cNvPr id="0" name=""/>
        <dsp:cNvSpPr/>
      </dsp:nvSpPr>
      <dsp:spPr>
        <a:xfrm>
          <a:off x="6630887" y="1583774"/>
          <a:ext cx="2022546" cy="234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06"/>
              </a:lnTo>
              <a:lnTo>
                <a:pt x="2022546" y="117006"/>
              </a:lnTo>
              <a:lnTo>
                <a:pt x="2022546" y="234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78A62-DDF5-4A28-AC93-5293E77B3641}">
      <dsp:nvSpPr>
        <dsp:cNvPr id="0" name=""/>
        <dsp:cNvSpPr/>
      </dsp:nvSpPr>
      <dsp:spPr>
        <a:xfrm>
          <a:off x="6859329" y="2374963"/>
          <a:ext cx="167152" cy="2705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5721"/>
              </a:lnTo>
              <a:lnTo>
                <a:pt x="167152" y="27057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E7DFE-6025-479F-8924-BD5F0FBB723B}">
      <dsp:nvSpPr>
        <dsp:cNvPr id="0" name=""/>
        <dsp:cNvSpPr/>
      </dsp:nvSpPr>
      <dsp:spPr>
        <a:xfrm>
          <a:off x="6859329" y="2374963"/>
          <a:ext cx="167152" cy="1720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264"/>
              </a:lnTo>
              <a:lnTo>
                <a:pt x="167152" y="17202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C062B-A136-488A-92E0-72A9B999A4C7}">
      <dsp:nvSpPr>
        <dsp:cNvPr id="0" name=""/>
        <dsp:cNvSpPr/>
      </dsp:nvSpPr>
      <dsp:spPr>
        <a:xfrm>
          <a:off x="6859329" y="2374963"/>
          <a:ext cx="167152" cy="676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52"/>
              </a:lnTo>
              <a:lnTo>
                <a:pt x="167152" y="6764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D2C64-044E-4AE5-9052-90F1A25D6BCA}">
      <dsp:nvSpPr>
        <dsp:cNvPr id="0" name=""/>
        <dsp:cNvSpPr/>
      </dsp:nvSpPr>
      <dsp:spPr>
        <a:xfrm>
          <a:off x="6630887" y="1583774"/>
          <a:ext cx="674182" cy="234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06"/>
              </a:lnTo>
              <a:lnTo>
                <a:pt x="674182" y="117006"/>
              </a:lnTo>
              <a:lnTo>
                <a:pt x="674182" y="234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DDC95-C78F-47F2-827D-246A24C3D463}">
      <dsp:nvSpPr>
        <dsp:cNvPr id="0" name=""/>
        <dsp:cNvSpPr/>
      </dsp:nvSpPr>
      <dsp:spPr>
        <a:xfrm>
          <a:off x="5510965" y="2374963"/>
          <a:ext cx="167152" cy="1519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9595"/>
              </a:lnTo>
              <a:lnTo>
                <a:pt x="167152" y="15195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591B9-5708-47A2-BAA5-824FF6E2DD2F}">
      <dsp:nvSpPr>
        <dsp:cNvPr id="0" name=""/>
        <dsp:cNvSpPr/>
      </dsp:nvSpPr>
      <dsp:spPr>
        <a:xfrm>
          <a:off x="5510965" y="2374963"/>
          <a:ext cx="167152" cy="574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573"/>
              </a:lnTo>
              <a:lnTo>
                <a:pt x="167152" y="574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1E5F4-90DF-4E81-A0D7-28A5F3B01880}">
      <dsp:nvSpPr>
        <dsp:cNvPr id="0" name=""/>
        <dsp:cNvSpPr/>
      </dsp:nvSpPr>
      <dsp:spPr>
        <a:xfrm>
          <a:off x="5956705" y="1583774"/>
          <a:ext cx="674182" cy="234013"/>
        </a:xfrm>
        <a:custGeom>
          <a:avLst/>
          <a:gdLst/>
          <a:ahLst/>
          <a:cxnLst/>
          <a:rect l="0" t="0" r="0" b="0"/>
          <a:pathLst>
            <a:path>
              <a:moveTo>
                <a:pt x="674182" y="0"/>
              </a:moveTo>
              <a:lnTo>
                <a:pt x="674182" y="117006"/>
              </a:lnTo>
              <a:lnTo>
                <a:pt x="0" y="117006"/>
              </a:lnTo>
              <a:lnTo>
                <a:pt x="0" y="234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F16E2-AF61-4A4C-97D9-671FADA66045}">
      <dsp:nvSpPr>
        <dsp:cNvPr id="0" name=""/>
        <dsp:cNvSpPr/>
      </dsp:nvSpPr>
      <dsp:spPr>
        <a:xfrm>
          <a:off x="4162601" y="2374963"/>
          <a:ext cx="167152" cy="2426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6071"/>
              </a:lnTo>
              <a:lnTo>
                <a:pt x="167152" y="24260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B132B-A4F8-48FE-810C-89A31529AF00}">
      <dsp:nvSpPr>
        <dsp:cNvPr id="0" name=""/>
        <dsp:cNvSpPr/>
      </dsp:nvSpPr>
      <dsp:spPr>
        <a:xfrm>
          <a:off x="4162601" y="2374963"/>
          <a:ext cx="167152" cy="959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121"/>
              </a:lnTo>
              <a:lnTo>
                <a:pt x="167152" y="959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AE47D-26DC-4B27-AAF0-F66555219251}">
      <dsp:nvSpPr>
        <dsp:cNvPr id="0" name=""/>
        <dsp:cNvSpPr/>
      </dsp:nvSpPr>
      <dsp:spPr>
        <a:xfrm>
          <a:off x="4608341" y="1583774"/>
          <a:ext cx="2022546" cy="234013"/>
        </a:xfrm>
        <a:custGeom>
          <a:avLst/>
          <a:gdLst/>
          <a:ahLst/>
          <a:cxnLst/>
          <a:rect l="0" t="0" r="0" b="0"/>
          <a:pathLst>
            <a:path>
              <a:moveTo>
                <a:pt x="2022546" y="0"/>
              </a:moveTo>
              <a:lnTo>
                <a:pt x="2022546" y="117006"/>
              </a:lnTo>
              <a:lnTo>
                <a:pt x="0" y="117006"/>
              </a:lnTo>
              <a:lnTo>
                <a:pt x="0" y="234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DE53D-30FA-4AAF-9BF1-212C50DCF1E8}">
      <dsp:nvSpPr>
        <dsp:cNvPr id="0" name=""/>
        <dsp:cNvSpPr/>
      </dsp:nvSpPr>
      <dsp:spPr>
        <a:xfrm>
          <a:off x="2814237" y="3166152"/>
          <a:ext cx="167152" cy="2465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205"/>
              </a:lnTo>
              <a:lnTo>
                <a:pt x="167152" y="24652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A49CA-C4C6-4CC3-BD0A-E3EE3F60F4B9}">
      <dsp:nvSpPr>
        <dsp:cNvPr id="0" name=""/>
        <dsp:cNvSpPr/>
      </dsp:nvSpPr>
      <dsp:spPr>
        <a:xfrm>
          <a:off x="2814237" y="3166152"/>
          <a:ext cx="167152" cy="1523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854"/>
              </a:lnTo>
              <a:lnTo>
                <a:pt x="167152" y="15238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7C2E-84A7-45D4-BA2B-2EDA4AC1748C}">
      <dsp:nvSpPr>
        <dsp:cNvPr id="0" name=""/>
        <dsp:cNvSpPr/>
      </dsp:nvSpPr>
      <dsp:spPr>
        <a:xfrm>
          <a:off x="2814237" y="3166152"/>
          <a:ext cx="167152" cy="578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233"/>
              </a:lnTo>
              <a:lnTo>
                <a:pt x="167152" y="5782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0AB61-B32D-405D-B64D-49F23D49F0CE}">
      <dsp:nvSpPr>
        <dsp:cNvPr id="0" name=""/>
        <dsp:cNvSpPr/>
      </dsp:nvSpPr>
      <dsp:spPr>
        <a:xfrm>
          <a:off x="1911613" y="2374963"/>
          <a:ext cx="1348364" cy="234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06"/>
              </a:lnTo>
              <a:lnTo>
                <a:pt x="1348364" y="117006"/>
              </a:lnTo>
              <a:lnTo>
                <a:pt x="1348364" y="234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F7517-EB29-4610-89B6-F3E090CBCBC7}">
      <dsp:nvSpPr>
        <dsp:cNvPr id="0" name=""/>
        <dsp:cNvSpPr/>
      </dsp:nvSpPr>
      <dsp:spPr>
        <a:xfrm>
          <a:off x="1865893" y="2374963"/>
          <a:ext cx="91440" cy="2340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7E79B-91A1-45D9-9054-4AA806126F70}">
      <dsp:nvSpPr>
        <dsp:cNvPr id="0" name=""/>
        <dsp:cNvSpPr/>
      </dsp:nvSpPr>
      <dsp:spPr>
        <a:xfrm>
          <a:off x="563249" y="2374963"/>
          <a:ext cx="1348364" cy="234013"/>
        </a:xfrm>
        <a:custGeom>
          <a:avLst/>
          <a:gdLst/>
          <a:ahLst/>
          <a:cxnLst/>
          <a:rect l="0" t="0" r="0" b="0"/>
          <a:pathLst>
            <a:path>
              <a:moveTo>
                <a:pt x="1348364" y="0"/>
              </a:moveTo>
              <a:lnTo>
                <a:pt x="1348364" y="117006"/>
              </a:lnTo>
              <a:lnTo>
                <a:pt x="0" y="117006"/>
              </a:lnTo>
              <a:lnTo>
                <a:pt x="0" y="2340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F77F9-A7A8-4C25-8840-B0CBC3B54A41}">
      <dsp:nvSpPr>
        <dsp:cNvPr id="0" name=""/>
        <dsp:cNvSpPr/>
      </dsp:nvSpPr>
      <dsp:spPr>
        <a:xfrm>
          <a:off x="1911613" y="1583774"/>
          <a:ext cx="4719274" cy="234013"/>
        </a:xfrm>
        <a:custGeom>
          <a:avLst/>
          <a:gdLst/>
          <a:ahLst/>
          <a:cxnLst/>
          <a:rect l="0" t="0" r="0" b="0"/>
          <a:pathLst>
            <a:path>
              <a:moveTo>
                <a:pt x="4719274" y="0"/>
              </a:moveTo>
              <a:lnTo>
                <a:pt x="4719274" y="117006"/>
              </a:lnTo>
              <a:lnTo>
                <a:pt x="0" y="117006"/>
              </a:lnTo>
              <a:lnTo>
                <a:pt x="0" y="234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2EC25-0FA3-4522-B92F-9D3204F0624D}">
      <dsp:nvSpPr>
        <dsp:cNvPr id="0" name=""/>
        <dsp:cNvSpPr/>
      </dsp:nvSpPr>
      <dsp:spPr>
        <a:xfrm>
          <a:off x="4705663" y="886692"/>
          <a:ext cx="3850448" cy="69708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 panose="020B0604020202020204" pitchFamily="34" charset="0"/>
              <a:cs typeface="Arial" panose="020B0604020202020204" pitchFamily="34" charset="0"/>
            </a:rPr>
            <a:t>WEBSITE TRUNG TÂM GIA SƯ BẢO NGỌC</a:t>
          </a:r>
        </a:p>
      </dsp:txBody>
      <dsp:txXfrm>
        <a:off x="4705663" y="886692"/>
        <a:ext cx="3850448" cy="697081"/>
      </dsp:txXfrm>
    </dsp:sp>
    <dsp:sp modelId="{B18747D8-A8AC-417D-B464-BDA8C868E1C1}">
      <dsp:nvSpPr>
        <dsp:cNvPr id="0" name=""/>
        <dsp:cNvSpPr/>
      </dsp:nvSpPr>
      <dsp:spPr>
        <a:xfrm>
          <a:off x="1354438" y="1817788"/>
          <a:ext cx="1114350" cy="55717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Tài khoản</a:t>
          </a:r>
        </a:p>
      </dsp:txBody>
      <dsp:txXfrm>
        <a:off x="1354438" y="1817788"/>
        <a:ext cx="1114350" cy="557175"/>
      </dsp:txXfrm>
    </dsp:sp>
    <dsp:sp modelId="{5B5A2CFE-D8A2-4D10-A223-7C772AA3761E}">
      <dsp:nvSpPr>
        <dsp:cNvPr id="0" name=""/>
        <dsp:cNvSpPr/>
      </dsp:nvSpPr>
      <dsp:spPr>
        <a:xfrm>
          <a:off x="6074" y="2608977"/>
          <a:ext cx="1114350" cy="557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Tạo trang đăng ký</a:t>
          </a:r>
        </a:p>
      </dsp:txBody>
      <dsp:txXfrm>
        <a:off x="6074" y="2608977"/>
        <a:ext cx="1114350" cy="557175"/>
      </dsp:txXfrm>
    </dsp:sp>
    <dsp:sp modelId="{308F0DD8-1408-400B-82E9-CB3D609622DE}">
      <dsp:nvSpPr>
        <dsp:cNvPr id="0" name=""/>
        <dsp:cNvSpPr/>
      </dsp:nvSpPr>
      <dsp:spPr>
        <a:xfrm>
          <a:off x="1354438" y="2608977"/>
          <a:ext cx="1114350" cy="557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Tạo trang đăng nhập</a:t>
          </a:r>
        </a:p>
      </dsp:txBody>
      <dsp:txXfrm>
        <a:off x="1354438" y="2608977"/>
        <a:ext cx="1114350" cy="557175"/>
      </dsp:txXfrm>
    </dsp:sp>
    <dsp:sp modelId="{A11CF4DF-4582-472F-9953-7C13703AA3AE}">
      <dsp:nvSpPr>
        <dsp:cNvPr id="0" name=""/>
        <dsp:cNvSpPr/>
      </dsp:nvSpPr>
      <dsp:spPr>
        <a:xfrm>
          <a:off x="2702802" y="2608977"/>
          <a:ext cx="1114350" cy="557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Phần quản lý tài khoản</a:t>
          </a:r>
        </a:p>
      </dsp:txBody>
      <dsp:txXfrm>
        <a:off x="2702802" y="2608977"/>
        <a:ext cx="1114350" cy="557175"/>
      </dsp:txXfrm>
    </dsp:sp>
    <dsp:sp modelId="{49B00A58-B398-46D7-A3F4-D5A929224F79}">
      <dsp:nvSpPr>
        <dsp:cNvPr id="0" name=""/>
        <dsp:cNvSpPr/>
      </dsp:nvSpPr>
      <dsp:spPr>
        <a:xfrm>
          <a:off x="2981389" y="3400166"/>
          <a:ext cx="1114350" cy="688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Tạo tính năng Đổi mật khẩu</a:t>
          </a:r>
        </a:p>
      </dsp:txBody>
      <dsp:txXfrm>
        <a:off x="2981389" y="3400166"/>
        <a:ext cx="1114350" cy="688440"/>
      </dsp:txXfrm>
    </dsp:sp>
    <dsp:sp modelId="{5D81A248-700D-4C8B-9866-4BDDF473C71D}">
      <dsp:nvSpPr>
        <dsp:cNvPr id="0" name=""/>
        <dsp:cNvSpPr/>
      </dsp:nvSpPr>
      <dsp:spPr>
        <a:xfrm>
          <a:off x="2981389" y="4322619"/>
          <a:ext cx="1114350" cy="734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Tạo tính năng Chỉnh sửa hồ sơ</a:t>
          </a:r>
        </a:p>
      </dsp:txBody>
      <dsp:txXfrm>
        <a:off x="2981389" y="4322619"/>
        <a:ext cx="1114350" cy="734774"/>
      </dsp:txXfrm>
    </dsp:sp>
    <dsp:sp modelId="{C679B91D-3B93-4027-9D07-E7FFF0DDE787}">
      <dsp:nvSpPr>
        <dsp:cNvPr id="0" name=""/>
        <dsp:cNvSpPr/>
      </dsp:nvSpPr>
      <dsp:spPr>
        <a:xfrm>
          <a:off x="2981389" y="5291408"/>
          <a:ext cx="1114350" cy="679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Tạo tính năng Đăng xuất</a:t>
          </a:r>
        </a:p>
      </dsp:txBody>
      <dsp:txXfrm>
        <a:off x="2981389" y="5291408"/>
        <a:ext cx="1114350" cy="679898"/>
      </dsp:txXfrm>
    </dsp:sp>
    <dsp:sp modelId="{DFBB2094-69A1-4A52-A92D-360B1A07D1A3}">
      <dsp:nvSpPr>
        <dsp:cNvPr id="0" name=""/>
        <dsp:cNvSpPr/>
      </dsp:nvSpPr>
      <dsp:spPr>
        <a:xfrm>
          <a:off x="4051166" y="1817788"/>
          <a:ext cx="1114350" cy="55717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Trang chủ</a:t>
          </a:r>
        </a:p>
      </dsp:txBody>
      <dsp:txXfrm>
        <a:off x="4051166" y="1817788"/>
        <a:ext cx="1114350" cy="557175"/>
      </dsp:txXfrm>
    </dsp:sp>
    <dsp:sp modelId="{AB595D8C-E7F7-4BFF-8A44-9D60162DED92}">
      <dsp:nvSpPr>
        <dsp:cNvPr id="0" name=""/>
        <dsp:cNvSpPr/>
      </dsp:nvSpPr>
      <dsp:spPr>
        <a:xfrm>
          <a:off x="4329753" y="2608977"/>
          <a:ext cx="1114350" cy="1450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Tạo các trích dẫn đoạn đầu của các bài viết: giới thiệu trung tâm, các suất dạy</a:t>
          </a:r>
        </a:p>
      </dsp:txBody>
      <dsp:txXfrm>
        <a:off x="4329753" y="2608977"/>
        <a:ext cx="1114350" cy="1450215"/>
      </dsp:txXfrm>
    </dsp:sp>
    <dsp:sp modelId="{5F07E9E9-AE2F-4673-97B4-9AA55BEAA546}">
      <dsp:nvSpPr>
        <dsp:cNvPr id="0" name=""/>
        <dsp:cNvSpPr/>
      </dsp:nvSpPr>
      <dsp:spPr>
        <a:xfrm>
          <a:off x="4329753" y="4293206"/>
          <a:ext cx="1114350" cy="1015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Tạo các nút “Chi tiết” để liên kết đến trang cụ thể</a:t>
          </a:r>
        </a:p>
      </dsp:txBody>
      <dsp:txXfrm>
        <a:off x="4329753" y="4293206"/>
        <a:ext cx="1114350" cy="1015658"/>
      </dsp:txXfrm>
    </dsp:sp>
    <dsp:sp modelId="{57B96674-772E-4E2C-94DF-4D142CFE3C18}">
      <dsp:nvSpPr>
        <dsp:cNvPr id="0" name=""/>
        <dsp:cNvSpPr/>
      </dsp:nvSpPr>
      <dsp:spPr>
        <a:xfrm>
          <a:off x="5399530" y="1817788"/>
          <a:ext cx="1114350" cy="557175"/>
        </a:xfrm>
        <a:prstGeom prst="rect">
          <a:avLst/>
        </a:prstGeom>
        <a:solidFill>
          <a:srgbClr val="70AD47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Trang giới thiệu</a:t>
          </a:r>
        </a:p>
      </dsp:txBody>
      <dsp:txXfrm>
        <a:off x="5399530" y="1817788"/>
        <a:ext cx="1114350" cy="557175"/>
      </dsp:txXfrm>
    </dsp:sp>
    <dsp:sp modelId="{22C5D4E4-B183-4908-A417-8AFC2ABB6675}">
      <dsp:nvSpPr>
        <dsp:cNvPr id="0" name=""/>
        <dsp:cNvSpPr/>
      </dsp:nvSpPr>
      <dsp:spPr>
        <a:xfrm>
          <a:off x="5678118" y="2608977"/>
          <a:ext cx="1114350" cy="681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Tạo trang giới thiệu trung tâm</a:t>
          </a:r>
        </a:p>
      </dsp:txBody>
      <dsp:txXfrm>
        <a:off x="5678118" y="2608977"/>
        <a:ext cx="1114350" cy="681118"/>
      </dsp:txXfrm>
    </dsp:sp>
    <dsp:sp modelId="{5A053106-4DC6-4069-98DF-7CCE0F31AF65}">
      <dsp:nvSpPr>
        <dsp:cNvPr id="0" name=""/>
        <dsp:cNvSpPr/>
      </dsp:nvSpPr>
      <dsp:spPr>
        <a:xfrm>
          <a:off x="5678118" y="3524109"/>
          <a:ext cx="1114350" cy="740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Tạo trang bài viết Hướng dẫn</a:t>
          </a:r>
        </a:p>
      </dsp:txBody>
      <dsp:txXfrm>
        <a:off x="5678118" y="3524109"/>
        <a:ext cx="1114350" cy="740898"/>
      </dsp:txXfrm>
    </dsp:sp>
    <dsp:sp modelId="{C3614074-BE64-4719-8F4C-2795D39F0663}">
      <dsp:nvSpPr>
        <dsp:cNvPr id="0" name=""/>
        <dsp:cNvSpPr/>
      </dsp:nvSpPr>
      <dsp:spPr>
        <a:xfrm>
          <a:off x="6747894" y="1817788"/>
          <a:ext cx="1114350" cy="557175"/>
        </a:xfrm>
        <a:prstGeom prst="rect">
          <a:avLst/>
        </a:prstGeom>
        <a:solidFill>
          <a:srgbClr val="70AD47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Danh mục Gia Sư</a:t>
          </a:r>
        </a:p>
      </dsp:txBody>
      <dsp:txXfrm>
        <a:off x="6747894" y="1817788"/>
        <a:ext cx="1114350" cy="557175"/>
      </dsp:txXfrm>
    </dsp:sp>
    <dsp:sp modelId="{98A4BD74-F07E-470E-BABA-EA955F4355E8}">
      <dsp:nvSpPr>
        <dsp:cNvPr id="0" name=""/>
        <dsp:cNvSpPr/>
      </dsp:nvSpPr>
      <dsp:spPr>
        <a:xfrm>
          <a:off x="7026482" y="2608977"/>
          <a:ext cx="1114350" cy="884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Xây dựng tính năng Đăng ký suất dạy</a:t>
          </a:r>
        </a:p>
      </dsp:txBody>
      <dsp:txXfrm>
        <a:off x="7026482" y="2608977"/>
        <a:ext cx="1114350" cy="884877"/>
      </dsp:txXfrm>
    </dsp:sp>
    <dsp:sp modelId="{99227BDC-C259-45D0-A460-2210C1707885}">
      <dsp:nvSpPr>
        <dsp:cNvPr id="0" name=""/>
        <dsp:cNvSpPr/>
      </dsp:nvSpPr>
      <dsp:spPr>
        <a:xfrm>
          <a:off x="7026482" y="3727868"/>
          <a:ext cx="1114350" cy="734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Tạo trang hiển thị các suất dạy mới</a:t>
          </a:r>
        </a:p>
      </dsp:txBody>
      <dsp:txXfrm>
        <a:off x="7026482" y="3727868"/>
        <a:ext cx="1114350" cy="734719"/>
      </dsp:txXfrm>
    </dsp:sp>
    <dsp:sp modelId="{47A8CFEC-4A04-4D93-9934-806CA3DCC72D}">
      <dsp:nvSpPr>
        <dsp:cNvPr id="0" name=""/>
        <dsp:cNvSpPr/>
      </dsp:nvSpPr>
      <dsp:spPr>
        <a:xfrm>
          <a:off x="7026482" y="4696601"/>
          <a:ext cx="1114350" cy="768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Thiết lập Bộ lọc tìm kiếm suất dạy</a:t>
          </a:r>
        </a:p>
      </dsp:txBody>
      <dsp:txXfrm>
        <a:off x="7026482" y="4696601"/>
        <a:ext cx="1114350" cy="768166"/>
      </dsp:txXfrm>
    </dsp:sp>
    <dsp:sp modelId="{232BC1A4-5D42-4608-9C98-C1F86B699B19}">
      <dsp:nvSpPr>
        <dsp:cNvPr id="0" name=""/>
        <dsp:cNvSpPr/>
      </dsp:nvSpPr>
      <dsp:spPr>
        <a:xfrm>
          <a:off x="8096258" y="1817788"/>
          <a:ext cx="1114350" cy="55717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Danh mục Phụ huynh</a:t>
          </a:r>
        </a:p>
      </dsp:txBody>
      <dsp:txXfrm>
        <a:off x="8096258" y="1817788"/>
        <a:ext cx="1114350" cy="557175"/>
      </dsp:txXfrm>
    </dsp:sp>
    <dsp:sp modelId="{FE752E61-95AF-4158-9A59-C0E65CA926C8}">
      <dsp:nvSpPr>
        <dsp:cNvPr id="0" name=""/>
        <dsp:cNvSpPr/>
      </dsp:nvSpPr>
      <dsp:spPr>
        <a:xfrm>
          <a:off x="8374846" y="2608977"/>
          <a:ext cx="1114350" cy="870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Tạo tính năng hiển thị gia sư tiêu biểu</a:t>
          </a:r>
        </a:p>
      </dsp:txBody>
      <dsp:txXfrm>
        <a:off x="8374846" y="2608977"/>
        <a:ext cx="1114350" cy="870057"/>
      </dsp:txXfrm>
    </dsp:sp>
    <dsp:sp modelId="{91098537-C4A3-489F-9CB3-D301620B7E77}">
      <dsp:nvSpPr>
        <dsp:cNvPr id="0" name=""/>
        <dsp:cNvSpPr/>
      </dsp:nvSpPr>
      <dsp:spPr>
        <a:xfrm>
          <a:off x="8374846" y="3713047"/>
          <a:ext cx="1114350" cy="876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Xây dựng tính năng Đăng ký tìm gia sư</a:t>
          </a:r>
        </a:p>
      </dsp:txBody>
      <dsp:txXfrm>
        <a:off x="8374846" y="3713047"/>
        <a:ext cx="1114350" cy="876832"/>
      </dsp:txXfrm>
    </dsp:sp>
    <dsp:sp modelId="{CAA2CAD7-F6F3-4272-8434-87A293491845}">
      <dsp:nvSpPr>
        <dsp:cNvPr id="0" name=""/>
        <dsp:cNvSpPr/>
      </dsp:nvSpPr>
      <dsp:spPr>
        <a:xfrm>
          <a:off x="9444622" y="1817788"/>
          <a:ext cx="1114350" cy="55717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Trang tài liệu học tập</a:t>
          </a:r>
        </a:p>
      </dsp:txBody>
      <dsp:txXfrm>
        <a:off x="9444622" y="1817788"/>
        <a:ext cx="1114350" cy="557175"/>
      </dsp:txXfrm>
    </dsp:sp>
    <dsp:sp modelId="{8BFCFC47-56C4-415E-8026-CC4EC0F7A329}">
      <dsp:nvSpPr>
        <dsp:cNvPr id="0" name=""/>
        <dsp:cNvSpPr/>
      </dsp:nvSpPr>
      <dsp:spPr>
        <a:xfrm>
          <a:off x="9723210" y="2608977"/>
          <a:ext cx="1114350" cy="649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Thiết lập Danh mục theo lớp, môn</a:t>
          </a:r>
        </a:p>
      </dsp:txBody>
      <dsp:txXfrm>
        <a:off x="9723210" y="2608977"/>
        <a:ext cx="1114350" cy="649382"/>
      </dsp:txXfrm>
    </dsp:sp>
    <dsp:sp modelId="{B326573B-B8B2-401F-B6D7-2226BB443445}">
      <dsp:nvSpPr>
        <dsp:cNvPr id="0" name=""/>
        <dsp:cNvSpPr/>
      </dsp:nvSpPr>
      <dsp:spPr>
        <a:xfrm>
          <a:off x="9723210" y="3492373"/>
          <a:ext cx="1114350" cy="557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Tạo tính năng upload file</a:t>
          </a:r>
        </a:p>
      </dsp:txBody>
      <dsp:txXfrm>
        <a:off x="9723210" y="3492373"/>
        <a:ext cx="1114350" cy="557175"/>
      </dsp:txXfrm>
    </dsp:sp>
    <dsp:sp modelId="{4D11E440-8D50-47A5-ACC1-F96AD06F61D5}">
      <dsp:nvSpPr>
        <dsp:cNvPr id="0" name=""/>
        <dsp:cNvSpPr/>
      </dsp:nvSpPr>
      <dsp:spPr>
        <a:xfrm>
          <a:off x="10792986" y="1817788"/>
          <a:ext cx="1114350" cy="55717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Khung chat</a:t>
          </a:r>
        </a:p>
      </dsp:txBody>
      <dsp:txXfrm>
        <a:off x="10792986" y="1817788"/>
        <a:ext cx="1114350" cy="557175"/>
      </dsp:txXfrm>
    </dsp:sp>
    <dsp:sp modelId="{35230603-A411-4B6C-B4C9-3745E89C0DDE}">
      <dsp:nvSpPr>
        <dsp:cNvPr id="0" name=""/>
        <dsp:cNvSpPr/>
      </dsp:nvSpPr>
      <dsp:spPr>
        <a:xfrm>
          <a:off x="11071574" y="2608977"/>
          <a:ext cx="1114350" cy="6864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Tạo khung chat với trung tâm</a:t>
          </a:r>
        </a:p>
      </dsp:txBody>
      <dsp:txXfrm>
        <a:off x="11071574" y="2608977"/>
        <a:ext cx="1114350" cy="68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5FA8-F6FE-47EA-A6E3-F3A3E92C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AFC79-23EC-490D-BCB5-87BF37AF5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80F2-7E8D-48BA-A3A5-F8D20CD9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64C81-A11E-47AE-A39A-8D66CDFD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77C37-8813-4A5D-8F71-FDC86B56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9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3E9B-0F04-4FE1-9958-4B0BCCD5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2D34B-32E2-4DB1-B68E-C4F15D2E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0BD5-55B2-43B4-BAD5-BEBF8E68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C6CD8-3ECA-4DFD-B0C1-7C51E6BF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9AD5-0B68-4D0C-BBC6-ADF91A58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A300F-AD6D-4225-80E4-85CF72877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ABCC7-7713-4A75-854E-7277C0CCB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57B9-F4E0-442B-A51D-C0BE8635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1405B-A2C2-4F7D-8034-ED937A3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4085-0F2C-4AE4-B52D-D5399036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5FE2-CE80-4CB6-9524-D5ACC4A2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5508-92C3-4AED-BD88-56FA5B2D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8053-E8DC-4F28-9DDB-4A9E933E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9F41-D6C5-4715-9693-CF0EAAA0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3D5AF-AE80-4B54-B386-99F3D196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2AF6-B1A7-46B1-A1A2-B02E0F95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E01B0-C51E-4ABA-A7C5-755DDBD9D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01FD-F5DC-45EE-A5DE-22A13789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F8CA-CDCA-4C2E-A24B-85F418CB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DAAA-CA8B-47DF-9D55-4B610729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78D0-5D64-432A-9B70-674A980A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B875-5335-47A6-90F9-3E4CB442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DD505-CDD7-4271-84F5-957C57B10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A1361-494D-427D-B893-C0439CE8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DC91E-A6DF-4DCD-BB30-70D0AB19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FE32-AABD-43D6-8F66-9E4F2597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7922-1650-4F9D-A590-C8F1BAF3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3AB0-1689-4804-9BC4-DA35AE24B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83AE7-53AE-4DC5-8273-38F2E4DE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5E41A-0050-4B6C-A739-BD447A685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9A7E-0EF5-4D9F-9A1F-DD26F9053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B8DDC-15C5-4562-B9B1-7DB24974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B8388-6188-4FBE-BBEB-F2FC82D5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52187-3C9D-414C-8DCE-03D58AED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4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7EA8-CACB-4AE5-AE84-BFF89077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19395-E93E-4FC3-9A7F-5C9A7782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F2DB1-88CF-426E-A6FD-8B1A6C63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BD6B1-8AD3-4C03-A35D-9DD8483B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0EBBC-04DF-4258-A24C-95AD26E7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7ADBC-5039-4EC1-AE27-2F9C47AE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7A312-A263-4240-A48E-D76E0F60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8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CE7A-CB36-4FD6-9CE0-5FB87F31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7D91-C9D3-4A86-8E44-9FDA6280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C8D0C-090C-4E67-9D79-C33205612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10B0-A049-4DD9-A8A6-21F600EC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083FD-2BC9-49CD-A7F5-37EEDE84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0ED96-CFD3-4D19-BBD1-9D2DC232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F388-E228-4289-AC0C-0F98DD2E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817C4-21E2-43B7-B324-96FD6E795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30D9-D871-40F3-8F85-4EE533015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22AA6-D151-4FB7-B9ED-4C55CC35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504F-0E7D-4DF3-BC26-4F28BB22433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6F5D4-C26E-49A1-8B2A-84992714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5877-263A-4E1B-9219-645CCFF0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0A728-9EB7-47D8-8C44-5B1B17F3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CA4CA-17CE-4B58-B3F6-910D8D0F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00AA-9511-42EF-BE0F-08BC4E0B9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504F-0E7D-4DF3-BC26-4F28BB22433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258C-5F21-4172-99CA-16D485EF9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2F32-2A24-4D85-A117-EEDB86D28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C185C-F655-497F-96A4-3F1ADAC30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1F8AA0-A107-496F-897D-F839ACE55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350465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79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166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kimduyen905@gmail.com</dc:creator>
  <cp:lastModifiedBy>kimduyen905@gmail.com</cp:lastModifiedBy>
  <cp:revision>24</cp:revision>
  <dcterms:created xsi:type="dcterms:W3CDTF">2020-09-26T11:40:54Z</dcterms:created>
  <dcterms:modified xsi:type="dcterms:W3CDTF">2020-09-26T16:28:36Z</dcterms:modified>
</cp:coreProperties>
</file>