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BD4A3-3AE2-42FE-959F-D2B956E1AD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CA752-08DB-4B60-BC9C-2B5606DE8B8E}">
      <dgm:prSet phldrT="[Text]"/>
      <dgm:spPr/>
      <dgm:t>
        <a:bodyPr/>
        <a:lstStyle/>
        <a:p>
          <a:r>
            <a:rPr lang="en-US"/>
            <a:t>Phần mềm Quản lý chi tiêu</a:t>
          </a:r>
        </a:p>
      </dgm:t>
    </dgm:pt>
    <dgm:pt modelId="{1A5B7A97-D198-4695-A610-1EC4DD7C220A}" type="parTrans" cxnId="{374C1BD4-2821-4C7B-9B9C-852B1CADAF2B}">
      <dgm:prSet/>
      <dgm:spPr/>
      <dgm:t>
        <a:bodyPr/>
        <a:lstStyle/>
        <a:p>
          <a:endParaRPr lang="en-US"/>
        </a:p>
      </dgm:t>
    </dgm:pt>
    <dgm:pt modelId="{EE1A9DA8-B790-448C-8E54-D3F34949C925}" type="sibTrans" cxnId="{374C1BD4-2821-4C7B-9B9C-852B1CADAF2B}">
      <dgm:prSet/>
      <dgm:spPr/>
      <dgm:t>
        <a:bodyPr/>
        <a:lstStyle/>
        <a:p>
          <a:endParaRPr lang="en-US"/>
        </a:p>
      </dgm:t>
    </dgm:pt>
    <dgm:pt modelId="{E472D1B6-EE5C-43C2-AC39-3EBC5B19A874}">
      <dgm:prSet phldrT="[Text]"/>
      <dgm:spPr/>
      <dgm:t>
        <a:bodyPr/>
        <a:lstStyle/>
        <a:p>
          <a:r>
            <a:rPr lang="en-US"/>
            <a:t>Khởi tạo dự án</a:t>
          </a:r>
        </a:p>
      </dgm:t>
    </dgm:pt>
    <dgm:pt modelId="{6C73FB71-DA1A-4156-A90E-B2E8BFADB651}" type="parTrans" cxnId="{3738A99D-D9FB-43F0-B1A2-899F5781E833}">
      <dgm:prSet/>
      <dgm:spPr/>
      <dgm:t>
        <a:bodyPr/>
        <a:lstStyle/>
        <a:p>
          <a:endParaRPr lang="en-US"/>
        </a:p>
      </dgm:t>
    </dgm:pt>
    <dgm:pt modelId="{0F46398F-6B03-409E-BEB0-6DEB79D626EE}" type="sibTrans" cxnId="{3738A99D-D9FB-43F0-B1A2-899F5781E833}">
      <dgm:prSet/>
      <dgm:spPr/>
      <dgm:t>
        <a:bodyPr/>
        <a:lstStyle/>
        <a:p>
          <a:endParaRPr lang="en-US"/>
        </a:p>
      </dgm:t>
    </dgm:pt>
    <dgm:pt modelId="{21C80831-B872-4E23-8C77-515A18B6D4A2}">
      <dgm:prSet phldrT="[Text]"/>
      <dgm:spPr/>
      <dgm:t>
        <a:bodyPr/>
        <a:lstStyle/>
        <a:p>
          <a:r>
            <a:rPr lang="en-US"/>
            <a:t>Xác định yêu cầu</a:t>
          </a:r>
        </a:p>
      </dgm:t>
    </dgm:pt>
    <dgm:pt modelId="{2358BC36-728F-4848-A927-FD861F229C0E}" type="parTrans" cxnId="{DBA9E605-8C6B-4388-8C7B-F73AC81672F7}">
      <dgm:prSet/>
      <dgm:spPr/>
      <dgm:t>
        <a:bodyPr/>
        <a:lstStyle/>
        <a:p>
          <a:endParaRPr lang="en-US"/>
        </a:p>
      </dgm:t>
    </dgm:pt>
    <dgm:pt modelId="{B40E57D1-8C34-402F-85FD-3E3154E3E04B}" type="sibTrans" cxnId="{DBA9E605-8C6B-4388-8C7B-F73AC81672F7}">
      <dgm:prSet/>
      <dgm:spPr/>
      <dgm:t>
        <a:bodyPr/>
        <a:lstStyle/>
        <a:p>
          <a:endParaRPr lang="en-US"/>
        </a:p>
      </dgm:t>
    </dgm:pt>
    <dgm:pt modelId="{EECF58C2-3B71-4E17-B31D-E06FE4CF64F8}">
      <dgm:prSet phldrT="[Text]"/>
      <dgm:spPr/>
      <dgm:t>
        <a:bodyPr/>
        <a:lstStyle/>
        <a:p>
          <a:r>
            <a:rPr lang="en-US"/>
            <a:t>Triển khai dự án</a:t>
          </a:r>
        </a:p>
      </dgm:t>
    </dgm:pt>
    <dgm:pt modelId="{18A0EE39-9E16-4F05-8613-1198585059B5}" type="parTrans" cxnId="{83E8C53B-7201-4EA9-AB4F-036616400B1C}">
      <dgm:prSet/>
      <dgm:spPr/>
      <dgm:t>
        <a:bodyPr/>
        <a:lstStyle/>
        <a:p>
          <a:endParaRPr lang="en-US"/>
        </a:p>
      </dgm:t>
    </dgm:pt>
    <dgm:pt modelId="{2719E88A-4F12-482A-B248-C5334D547434}" type="sibTrans" cxnId="{83E8C53B-7201-4EA9-AB4F-036616400B1C}">
      <dgm:prSet/>
      <dgm:spPr/>
      <dgm:t>
        <a:bodyPr/>
        <a:lstStyle/>
        <a:p>
          <a:endParaRPr lang="en-US"/>
        </a:p>
      </dgm:t>
    </dgm:pt>
    <dgm:pt modelId="{66013197-C881-44C0-81CF-D3B8F8B30D0F}">
      <dgm:prSet phldrT="[Text]"/>
      <dgm:spPr/>
      <dgm:t>
        <a:bodyPr/>
        <a:lstStyle/>
        <a:p>
          <a:r>
            <a:rPr lang="en-US"/>
            <a:t>Kết thúc dự án</a:t>
          </a:r>
        </a:p>
      </dgm:t>
    </dgm:pt>
    <dgm:pt modelId="{5A976B00-4DB2-485A-A6E0-073E2E840675}" type="parTrans" cxnId="{D120066B-46F7-4040-80A6-B57E54CEBD1B}">
      <dgm:prSet/>
      <dgm:spPr/>
      <dgm:t>
        <a:bodyPr/>
        <a:lstStyle/>
        <a:p>
          <a:endParaRPr lang="en-US"/>
        </a:p>
      </dgm:t>
    </dgm:pt>
    <dgm:pt modelId="{9A560C0A-CC62-486F-B62D-87D50917AF3C}" type="sibTrans" cxnId="{D120066B-46F7-4040-80A6-B57E54CEBD1B}">
      <dgm:prSet/>
      <dgm:spPr/>
      <dgm:t>
        <a:bodyPr/>
        <a:lstStyle/>
        <a:p>
          <a:endParaRPr lang="en-US"/>
        </a:p>
      </dgm:t>
    </dgm:pt>
    <dgm:pt modelId="{292B25EE-9451-438E-AB47-DC7F6A569570}">
      <dgm:prSet phldrT="[Text]"/>
      <dgm:spPr/>
      <dgm:t>
        <a:bodyPr/>
        <a:lstStyle/>
        <a:p>
          <a:r>
            <a:rPr lang="en-US"/>
            <a:t>Phân công trách nhiệm</a:t>
          </a:r>
        </a:p>
      </dgm:t>
    </dgm:pt>
    <dgm:pt modelId="{A7B0905A-DE1A-475E-B92B-0E8E196A940D}" type="parTrans" cxnId="{9AD43CF4-A28A-46CE-BF58-13C1393E64BF}">
      <dgm:prSet/>
      <dgm:spPr/>
      <dgm:t>
        <a:bodyPr/>
        <a:lstStyle/>
        <a:p>
          <a:endParaRPr lang="en-US"/>
        </a:p>
      </dgm:t>
    </dgm:pt>
    <dgm:pt modelId="{219EDF19-31B4-485E-A4E6-2BA4EDA5ECB2}" type="sibTrans" cxnId="{9AD43CF4-A28A-46CE-BF58-13C1393E64BF}">
      <dgm:prSet/>
      <dgm:spPr/>
      <dgm:t>
        <a:bodyPr/>
        <a:lstStyle/>
        <a:p>
          <a:endParaRPr lang="en-US"/>
        </a:p>
      </dgm:t>
    </dgm:pt>
    <dgm:pt modelId="{2B8BFBC2-4533-4562-9CBD-879E42AA053D}">
      <dgm:prSet phldrT="[Text]"/>
      <dgm:spPr/>
      <dgm:t>
        <a:bodyPr/>
        <a:lstStyle/>
        <a:p>
          <a:r>
            <a:rPr lang="en-US"/>
            <a:t>Kiểm thử phần mềm</a:t>
          </a:r>
        </a:p>
      </dgm:t>
    </dgm:pt>
    <dgm:pt modelId="{10A07107-3A58-4364-93B5-24BCCEB34ABB}" type="parTrans" cxnId="{75AA9543-BB34-4C66-A717-55969E2309FB}">
      <dgm:prSet/>
      <dgm:spPr/>
      <dgm:t>
        <a:bodyPr/>
        <a:lstStyle/>
        <a:p>
          <a:endParaRPr lang="en-US"/>
        </a:p>
      </dgm:t>
    </dgm:pt>
    <dgm:pt modelId="{32453C20-26E9-4E1E-ABAB-42C9C363978C}" type="sibTrans" cxnId="{75AA9543-BB34-4C66-A717-55969E2309FB}">
      <dgm:prSet/>
      <dgm:spPr/>
      <dgm:t>
        <a:bodyPr/>
        <a:lstStyle/>
        <a:p>
          <a:endParaRPr lang="en-US"/>
        </a:p>
      </dgm:t>
    </dgm:pt>
    <dgm:pt modelId="{E6FDEBD4-3D7A-49DB-9670-233478230884}">
      <dgm:prSet phldrT="[Text]"/>
      <dgm:spPr/>
      <dgm:t>
        <a:bodyPr/>
        <a:lstStyle/>
        <a:p>
          <a:r>
            <a:rPr lang="en-US"/>
            <a:t>Lập kế hoạch</a:t>
          </a:r>
        </a:p>
      </dgm:t>
    </dgm:pt>
    <dgm:pt modelId="{8FD286AD-65F1-4DDF-AA04-E640D44D3DD0}" type="parTrans" cxnId="{D8A5D8A7-F6A3-45F7-B18C-F72320096E4E}">
      <dgm:prSet/>
      <dgm:spPr/>
      <dgm:t>
        <a:bodyPr/>
        <a:lstStyle/>
        <a:p>
          <a:endParaRPr lang="en-US"/>
        </a:p>
      </dgm:t>
    </dgm:pt>
    <dgm:pt modelId="{275F8F29-47A8-4048-993D-B8791EB46713}" type="sibTrans" cxnId="{D8A5D8A7-F6A3-45F7-B18C-F72320096E4E}">
      <dgm:prSet/>
      <dgm:spPr/>
      <dgm:t>
        <a:bodyPr/>
        <a:lstStyle/>
        <a:p>
          <a:endParaRPr lang="en-US"/>
        </a:p>
      </dgm:t>
    </dgm:pt>
    <dgm:pt modelId="{26504683-6512-43E7-8A79-75184A82F3F5}">
      <dgm:prSet phldrT="[Text]"/>
      <dgm:spPr/>
      <dgm:t>
        <a:bodyPr/>
        <a:lstStyle/>
        <a:p>
          <a:r>
            <a:rPr lang="en-US"/>
            <a:t>Xác định phạm vi</a:t>
          </a:r>
        </a:p>
      </dgm:t>
    </dgm:pt>
    <dgm:pt modelId="{7FAAB179-0F93-48F5-99C1-F46F2E27C9FC}" type="parTrans" cxnId="{1BC4BA49-3635-4440-B28B-B5B17983BF77}">
      <dgm:prSet/>
      <dgm:spPr/>
      <dgm:t>
        <a:bodyPr/>
        <a:lstStyle/>
        <a:p>
          <a:endParaRPr lang="en-US"/>
        </a:p>
      </dgm:t>
    </dgm:pt>
    <dgm:pt modelId="{631B3C96-3DD1-4375-859F-DD114B4C6A0B}" type="sibTrans" cxnId="{1BC4BA49-3635-4440-B28B-B5B17983BF77}">
      <dgm:prSet/>
      <dgm:spPr/>
      <dgm:t>
        <a:bodyPr/>
        <a:lstStyle/>
        <a:p>
          <a:endParaRPr lang="en-US"/>
        </a:p>
      </dgm:t>
    </dgm:pt>
    <dgm:pt modelId="{8417CB5A-017F-4BE4-88E7-3ABA5ED4E842}">
      <dgm:prSet phldrT="[Text]"/>
      <dgm:spPr/>
      <dgm:t>
        <a:bodyPr/>
        <a:lstStyle/>
        <a:p>
          <a:r>
            <a:rPr lang="en-US"/>
            <a:t>Bàn giao sản phẩm</a:t>
          </a:r>
        </a:p>
      </dgm:t>
    </dgm:pt>
    <dgm:pt modelId="{2A7AC08B-5D92-4BA2-AEA8-2D8EC4EBABC0}" type="parTrans" cxnId="{29CF1497-5B70-433D-A39C-EA554D79A175}">
      <dgm:prSet/>
      <dgm:spPr/>
      <dgm:t>
        <a:bodyPr/>
        <a:lstStyle/>
        <a:p>
          <a:endParaRPr lang="en-US"/>
        </a:p>
      </dgm:t>
    </dgm:pt>
    <dgm:pt modelId="{F57BCC32-4A65-4C05-A616-69AF467BE7F2}" type="sibTrans" cxnId="{29CF1497-5B70-433D-A39C-EA554D79A175}">
      <dgm:prSet/>
      <dgm:spPr/>
      <dgm:t>
        <a:bodyPr/>
        <a:lstStyle/>
        <a:p>
          <a:endParaRPr lang="en-US"/>
        </a:p>
      </dgm:t>
    </dgm:pt>
    <dgm:pt modelId="{7EB9250F-B306-40BD-ABAA-119167716FC1}">
      <dgm:prSet phldrT="[Text]"/>
      <dgm:spPr/>
      <dgm:t>
        <a:bodyPr/>
        <a:lstStyle/>
        <a:p>
          <a:r>
            <a:rPr lang="en-US"/>
            <a:t>Thiết kế</a:t>
          </a:r>
        </a:p>
      </dgm:t>
    </dgm:pt>
    <dgm:pt modelId="{CBE23D5F-9BA1-42E9-9AC1-450B080A8F8F}" type="parTrans" cxnId="{6DBA32A1-1F62-4A00-9D29-1E2136390B2E}">
      <dgm:prSet/>
      <dgm:spPr/>
      <dgm:t>
        <a:bodyPr/>
        <a:lstStyle/>
        <a:p>
          <a:endParaRPr lang="en-US"/>
        </a:p>
      </dgm:t>
    </dgm:pt>
    <dgm:pt modelId="{FC41CEB4-F956-4816-A973-047FEE2D9A3A}" type="sibTrans" cxnId="{6DBA32A1-1F62-4A00-9D29-1E2136390B2E}">
      <dgm:prSet/>
      <dgm:spPr/>
      <dgm:t>
        <a:bodyPr/>
        <a:lstStyle/>
        <a:p>
          <a:endParaRPr lang="en-US"/>
        </a:p>
      </dgm:t>
    </dgm:pt>
    <dgm:pt modelId="{E0E971C0-19AA-48DC-91D7-92E8B4FCE077}">
      <dgm:prSet phldrT="[Text]"/>
      <dgm:spPr/>
      <dgm:t>
        <a:bodyPr/>
        <a:lstStyle/>
        <a:p>
          <a:r>
            <a:rPr lang="en-US"/>
            <a:t>Coding</a:t>
          </a:r>
        </a:p>
      </dgm:t>
    </dgm:pt>
    <dgm:pt modelId="{C3A2DC9D-F800-4FB7-B357-C47738EEB773}" type="parTrans" cxnId="{390DCE90-E226-41B3-B5EA-B504C0E18C2F}">
      <dgm:prSet/>
      <dgm:spPr/>
      <dgm:t>
        <a:bodyPr/>
        <a:lstStyle/>
        <a:p>
          <a:endParaRPr lang="en-US"/>
        </a:p>
      </dgm:t>
    </dgm:pt>
    <dgm:pt modelId="{985D2CFA-6BBE-45B8-AF74-A24D13B8A051}" type="sibTrans" cxnId="{390DCE90-E226-41B3-B5EA-B504C0E18C2F}">
      <dgm:prSet/>
      <dgm:spPr/>
      <dgm:t>
        <a:bodyPr/>
        <a:lstStyle/>
        <a:p>
          <a:endParaRPr lang="en-US"/>
        </a:p>
      </dgm:t>
    </dgm:pt>
    <dgm:pt modelId="{ED559E33-E9D2-4D46-A7E4-2471F4CA08CB}">
      <dgm:prSet phldrT="[Text]"/>
      <dgm:spPr/>
      <dgm:t>
        <a:bodyPr/>
        <a:lstStyle/>
        <a:p>
          <a:r>
            <a:rPr lang="en-US"/>
            <a:t>Cài đặt</a:t>
          </a:r>
        </a:p>
      </dgm:t>
    </dgm:pt>
    <dgm:pt modelId="{DE778F76-E1F1-4B3C-8077-9E375D518302}" type="parTrans" cxnId="{E5C811DF-54C6-4FB0-9BC9-9C6C9BCCB4FB}">
      <dgm:prSet/>
      <dgm:spPr/>
      <dgm:t>
        <a:bodyPr/>
        <a:lstStyle/>
        <a:p>
          <a:endParaRPr lang="en-US"/>
        </a:p>
      </dgm:t>
    </dgm:pt>
    <dgm:pt modelId="{4527A3A1-7750-46A1-AE6D-12FE4E63409F}" type="sibTrans" cxnId="{E5C811DF-54C6-4FB0-9BC9-9C6C9BCCB4FB}">
      <dgm:prSet/>
      <dgm:spPr/>
      <dgm:t>
        <a:bodyPr/>
        <a:lstStyle/>
        <a:p>
          <a:endParaRPr lang="en-US"/>
        </a:p>
      </dgm:t>
    </dgm:pt>
    <dgm:pt modelId="{3912B5CE-2F2E-4869-9EE3-D0C3E9A1A830}">
      <dgm:prSet phldrT="[Text]"/>
      <dgm:spPr/>
      <dgm:t>
        <a:bodyPr/>
        <a:lstStyle/>
        <a:p>
          <a:r>
            <a:rPr lang="en-US"/>
            <a:t>Thiết kế hệ thống </a:t>
          </a:r>
        </a:p>
      </dgm:t>
    </dgm:pt>
    <dgm:pt modelId="{2C13F565-3DCB-48E2-A375-DC384708E8D0}" type="parTrans" cxnId="{077A7D43-2430-4AD8-BC11-0156FC771838}">
      <dgm:prSet/>
      <dgm:spPr/>
      <dgm:t>
        <a:bodyPr/>
        <a:lstStyle/>
        <a:p>
          <a:endParaRPr lang="en-US"/>
        </a:p>
      </dgm:t>
    </dgm:pt>
    <dgm:pt modelId="{CC8A31AD-3900-41EB-B8F5-E21CB3748655}" type="sibTrans" cxnId="{077A7D43-2430-4AD8-BC11-0156FC771838}">
      <dgm:prSet/>
      <dgm:spPr/>
      <dgm:t>
        <a:bodyPr/>
        <a:lstStyle/>
        <a:p>
          <a:endParaRPr lang="en-US"/>
        </a:p>
      </dgm:t>
    </dgm:pt>
    <dgm:pt modelId="{8800709B-4F95-4D9D-8F5C-4456BC42334E}">
      <dgm:prSet phldrT="[Text]"/>
      <dgm:spPr/>
      <dgm:t>
        <a:bodyPr/>
        <a:lstStyle/>
        <a:p>
          <a:r>
            <a:rPr lang="en-US"/>
            <a:t>Thiết kế thành phần</a:t>
          </a:r>
        </a:p>
      </dgm:t>
    </dgm:pt>
    <dgm:pt modelId="{E9340E04-F97F-405C-97DA-DD57BAE62450}" type="parTrans" cxnId="{8AF44B90-432B-4EB5-BA8F-867049C383A4}">
      <dgm:prSet/>
      <dgm:spPr/>
      <dgm:t>
        <a:bodyPr/>
        <a:lstStyle/>
        <a:p>
          <a:endParaRPr lang="en-US"/>
        </a:p>
      </dgm:t>
    </dgm:pt>
    <dgm:pt modelId="{550DE232-F102-44FA-B775-4D143776B250}" type="sibTrans" cxnId="{8AF44B90-432B-4EB5-BA8F-867049C383A4}">
      <dgm:prSet/>
      <dgm:spPr/>
      <dgm:t>
        <a:bodyPr/>
        <a:lstStyle/>
        <a:p>
          <a:endParaRPr lang="en-US"/>
        </a:p>
      </dgm:t>
    </dgm:pt>
    <dgm:pt modelId="{A895C5DE-F431-4182-ADC7-D9CFBCA7865D}">
      <dgm:prSet phldrT="[Text]"/>
      <dgm:spPr/>
      <dgm:t>
        <a:bodyPr/>
        <a:lstStyle/>
        <a:p>
          <a:r>
            <a:rPr lang="en-US"/>
            <a:t>Code Frontend</a:t>
          </a:r>
        </a:p>
      </dgm:t>
    </dgm:pt>
    <dgm:pt modelId="{800A0408-EC30-4811-96F0-AEEA02C82F2B}" type="parTrans" cxnId="{11ECB1F6-90AF-4FC4-8B54-8746337A58F8}">
      <dgm:prSet/>
      <dgm:spPr/>
      <dgm:t>
        <a:bodyPr/>
        <a:lstStyle/>
        <a:p>
          <a:endParaRPr lang="en-US"/>
        </a:p>
      </dgm:t>
    </dgm:pt>
    <dgm:pt modelId="{FE38FB6A-4381-4C1D-A835-CABCDD0B556C}" type="sibTrans" cxnId="{11ECB1F6-90AF-4FC4-8B54-8746337A58F8}">
      <dgm:prSet/>
      <dgm:spPr/>
      <dgm:t>
        <a:bodyPr/>
        <a:lstStyle/>
        <a:p>
          <a:endParaRPr lang="en-US"/>
        </a:p>
      </dgm:t>
    </dgm:pt>
    <dgm:pt modelId="{B24C1B70-E8B2-45E2-8D03-3034C53607C4}">
      <dgm:prSet phldrT="[Text]"/>
      <dgm:spPr/>
      <dgm:t>
        <a:bodyPr/>
        <a:lstStyle/>
        <a:p>
          <a:r>
            <a:rPr lang="en-US"/>
            <a:t>Code Backend</a:t>
          </a:r>
        </a:p>
      </dgm:t>
    </dgm:pt>
    <dgm:pt modelId="{5950F931-49A5-4005-BFED-65CF5B3F34BC}" type="parTrans" cxnId="{D2B27212-2653-4C5B-8E0A-5CDB56EAA0A3}">
      <dgm:prSet/>
      <dgm:spPr/>
      <dgm:t>
        <a:bodyPr/>
        <a:lstStyle/>
        <a:p>
          <a:endParaRPr lang="en-US"/>
        </a:p>
      </dgm:t>
    </dgm:pt>
    <dgm:pt modelId="{72D8458A-8A4B-4F3C-B00E-6F884645CEBF}" type="sibTrans" cxnId="{D2B27212-2653-4C5B-8E0A-5CDB56EAA0A3}">
      <dgm:prSet/>
      <dgm:spPr/>
      <dgm:t>
        <a:bodyPr/>
        <a:lstStyle/>
        <a:p>
          <a:endParaRPr lang="en-US"/>
        </a:p>
      </dgm:t>
    </dgm:pt>
    <dgm:pt modelId="{3924414A-6C14-45A0-A5B5-16DB866431E3}">
      <dgm:prSet phldrT="[Text]"/>
      <dgm:spPr/>
      <dgm:t>
        <a:bodyPr/>
        <a:lstStyle/>
        <a:p>
          <a:r>
            <a:rPr lang="en-US"/>
            <a:t>Kiểm soát</a:t>
          </a:r>
        </a:p>
      </dgm:t>
    </dgm:pt>
    <dgm:pt modelId="{5CB609C9-271D-4FD1-83FF-1DFA81262227}" type="parTrans" cxnId="{1E91D96C-06C4-458A-8717-980EFCAED09D}">
      <dgm:prSet/>
      <dgm:spPr/>
      <dgm:t>
        <a:bodyPr/>
        <a:lstStyle/>
        <a:p>
          <a:endParaRPr lang="en-US"/>
        </a:p>
      </dgm:t>
    </dgm:pt>
    <dgm:pt modelId="{8B815CF1-C2DA-4527-9285-5B36CA26CD3C}" type="sibTrans" cxnId="{1E91D96C-06C4-458A-8717-980EFCAED09D}">
      <dgm:prSet/>
      <dgm:spPr/>
      <dgm:t>
        <a:bodyPr/>
        <a:lstStyle/>
        <a:p>
          <a:endParaRPr lang="en-US"/>
        </a:p>
      </dgm:t>
    </dgm:pt>
    <dgm:pt modelId="{661BBD61-F988-489E-9608-11B6D2FE8140}" type="pres">
      <dgm:prSet presAssocID="{429BD4A3-3AE2-42FE-959F-D2B956E1AD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EB77A2-5992-4166-8150-5603F242D216}" type="pres">
      <dgm:prSet presAssocID="{06FCA752-08DB-4B60-BC9C-2B5606DE8B8E}" presName="hierRoot1" presStyleCnt="0">
        <dgm:presLayoutVars>
          <dgm:hierBranch val="init"/>
        </dgm:presLayoutVars>
      </dgm:prSet>
      <dgm:spPr/>
    </dgm:pt>
    <dgm:pt modelId="{2DE00022-8B76-4DD5-8B5B-B2528E1FDBB2}" type="pres">
      <dgm:prSet presAssocID="{06FCA752-08DB-4B60-BC9C-2B5606DE8B8E}" presName="rootComposite1" presStyleCnt="0"/>
      <dgm:spPr/>
    </dgm:pt>
    <dgm:pt modelId="{814A5666-AF5E-422A-931A-BB7C0F58B1B4}" type="pres">
      <dgm:prSet presAssocID="{06FCA752-08DB-4B60-BC9C-2B5606DE8B8E}" presName="rootText1" presStyleLbl="node0" presStyleIdx="0" presStyleCnt="1">
        <dgm:presLayoutVars>
          <dgm:chPref val="3"/>
        </dgm:presLayoutVars>
      </dgm:prSet>
      <dgm:spPr/>
    </dgm:pt>
    <dgm:pt modelId="{F8D1750F-519F-40CC-9DDC-884476254AE8}" type="pres">
      <dgm:prSet presAssocID="{06FCA752-08DB-4B60-BC9C-2B5606DE8B8E}" presName="rootConnector1" presStyleLbl="node1" presStyleIdx="0" presStyleCnt="0"/>
      <dgm:spPr/>
    </dgm:pt>
    <dgm:pt modelId="{AB6A22AF-0133-4AC9-A76D-281A65DDF0D0}" type="pres">
      <dgm:prSet presAssocID="{06FCA752-08DB-4B60-BC9C-2B5606DE8B8E}" presName="hierChild2" presStyleCnt="0"/>
      <dgm:spPr/>
    </dgm:pt>
    <dgm:pt modelId="{82EC768F-FEC0-4ECE-B9F6-0E74E7A11E21}" type="pres">
      <dgm:prSet presAssocID="{6C73FB71-DA1A-4156-A90E-B2E8BFADB651}" presName="Name37" presStyleLbl="parChTrans1D2" presStyleIdx="0" presStyleCnt="3"/>
      <dgm:spPr/>
    </dgm:pt>
    <dgm:pt modelId="{05DA6F4E-D54D-4850-8E7A-5E585F95922E}" type="pres">
      <dgm:prSet presAssocID="{E472D1B6-EE5C-43C2-AC39-3EBC5B19A874}" presName="hierRoot2" presStyleCnt="0">
        <dgm:presLayoutVars>
          <dgm:hierBranch val="init"/>
        </dgm:presLayoutVars>
      </dgm:prSet>
      <dgm:spPr/>
    </dgm:pt>
    <dgm:pt modelId="{FF48C442-18EE-4C65-B1EE-47590DF5EA70}" type="pres">
      <dgm:prSet presAssocID="{E472D1B6-EE5C-43C2-AC39-3EBC5B19A874}" presName="rootComposite" presStyleCnt="0"/>
      <dgm:spPr/>
    </dgm:pt>
    <dgm:pt modelId="{4D2B28E3-521F-493C-9705-4D0A4FA3A34D}" type="pres">
      <dgm:prSet presAssocID="{E472D1B6-EE5C-43C2-AC39-3EBC5B19A874}" presName="rootText" presStyleLbl="node2" presStyleIdx="0" presStyleCnt="3">
        <dgm:presLayoutVars>
          <dgm:chPref val="3"/>
        </dgm:presLayoutVars>
      </dgm:prSet>
      <dgm:spPr/>
    </dgm:pt>
    <dgm:pt modelId="{9AB3F2FB-2CB2-4475-B1B9-051C6B209EFF}" type="pres">
      <dgm:prSet presAssocID="{E472D1B6-EE5C-43C2-AC39-3EBC5B19A874}" presName="rootConnector" presStyleLbl="node2" presStyleIdx="0" presStyleCnt="3"/>
      <dgm:spPr/>
    </dgm:pt>
    <dgm:pt modelId="{AD4D0467-5570-48F3-B8AE-68F009A30A68}" type="pres">
      <dgm:prSet presAssocID="{E472D1B6-EE5C-43C2-AC39-3EBC5B19A874}" presName="hierChild4" presStyleCnt="0"/>
      <dgm:spPr/>
    </dgm:pt>
    <dgm:pt modelId="{FD805D6C-5DF2-4E68-9ED9-F7AD8A292D80}" type="pres">
      <dgm:prSet presAssocID="{2358BC36-728F-4848-A927-FD861F229C0E}" presName="Name37" presStyleLbl="parChTrans1D3" presStyleIdx="0" presStyleCnt="10"/>
      <dgm:spPr/>
    </dgm:pt>
    <dgm:pt modelId="{F3BCBB33-BAAC-4CBF-A546-E53F19B72F28}" type="pres">
      <dgm:prSet presAssocID="{21C80831-B872-4E23-8C77-515A18B6D4A2}" presName="hierRoot2" presStyleCnt="0">
        <dgm:presLayoutVars>
          <dgm:hierBranch val="init"/>
        </dgm:presLayoutVars>
      </dgm:prSet>
      <dgm:spPr/>
    </dgm:pt>
    <dgm:pt modelId="{7C091171-3CD8-4B33-B436-F38ACE7496E4}" type="pres">
      <dgm:prSet presAssocID="{21C80831-B872-4E23-8C77-515A18B6D4A2}" presName="rootComposite" presStyleCnt="0"/>
      <dgm:spPr/>
    </dgm:pt>
    <dgm:pt modelId="{6A926875-1249-444E-89AC-67EA151E9184}" type="pres">
      <dgm:prSet presAssocID="{21C80831-B872-4E23-8C77-515A18B6D4A2}" presName="rootText" presStyleLbl="node3" presStyleIdx="0" presStyleCnt="10">
        <dgm:presLayoutVars>
          <dgm:chPref val="3"/>
        </dgm:presLayoutVars>
      </dgm:prSet>
      <dgm:spPr/>
    </dgm:pt>
    <dgm:pt modelId="{98637D34-ECDE-450B-AB7E-2B1AA8216749}" type="pres">
      <dgm:prSet presAssocID="{21C80831-B872-4E23-8C77-515A18B6D4A2}" presName="rootConnector" presStyleLbl="node3" presStyleIdx="0" presStyleCnt="10"/>
      <dgm:spPr/>
    </dgm:pt>
    <dgm:pt modelId="{604AC663-7266-462A-81A4-D32ADA327603}" type="pres">
      <dgm:prSet presAssocID="{21C80831-B872-4E23-8C77-515A18B6D4A2}" presName="hierChild4" presStyleCnt="0"/>
      <dgm:spPr/>
    </dgm:pt>
    <dgm:pt modelId="{B4797C73-CA2D-437A-8538-30DBAD65B155}" type="pres">
      <dgm:prSet presAssocID="{21C80831-B872-4E23-8C77-515A18B6D4A2}" presName="hierChild5" presStyleCnt="0"/>
      <dgm:spPr/>
    </dgm:pt>
    <dgm:pt modelId="{146BCD75-8964-40CC-BB12-F925CF5AE48C}" type="pres">
      <dgm:prSet presAssocID="{7FAAB179-0F93-48F5-99C1-F46F2E27C9FC}" presName="Name37" presStyleLbl="parChTrans1D3" presStyleIdx="1" presStyleCnt="10"/>
      <dgm:spPr/>
    </dgm:pt>
    <dgm:pt modelId="{5D418D71-E7C5-42F4-9B5F-18466723A1A2}" type="pres">
      <dgm:prSet presAssocID="{26504683-6512-43E7-8A79-75184A82F3F5}" presName="hierRoot2" presStyleCnt="0">
        <dgm:presLayoutVars>
          <dgm:hierBranch val="init"/>
        </dgm:presLayoutVars>
      </dgm:prSet>
      <dgm:spPr/>
    </dgm:pt>
    <dgm:pt modelId="{9FFF905E-9C91-4AF8-8306-68CA675989A2}" type="pres">
      <dgm:prSet presAssocID="{26504683-6512-43E7-8A79-75184A82F3F5}" presName="rootComposite" presStyleCnt="0"/>
      <dgm:spPr/>
    </dgm:pt>
    <dgm:pt modelId="{13C4FF73-FA35-4C14-8399-ABFCD95BA054}" type="pres">
      <dgm:prSet presAssocID="{26504683-6512-43E7-8A79-75184A82F3F5}" presName="rootText" presStyleLbl="node3" presStyleIdx="1" presStyleCnt="10">
        <dgm:presLayoutVars>
          <dgm:chPref val="3"/>
        </dgm:presLayoutVars>
      </dgm:prSet>
      <dgm:spPr/>
    </dgm:pt>
    <dgm:pt modelId="{B672BC6B-13A1-4A94-AA2B-E40BBD0CC276}" type="pres">
      <dgm:prSet presAssocID="{26504683-6512-43E7-8A79-75184A82F3F5}" presName="rootConnector" presStyleLbl="node3" presStyleIdx="1" presStyleCnt="10"/>
      <dgm:spPr/>
    </dgm:pt>
    <dgm:pt modelId="{86C016D4-A27E-4DE5-8122-06B5D8568067}" type="pres">
      <dgm:prSet presAssocID="{26504683-6512-43E7-8A79-75184A82F3F5}" presName="hierChild4" presStyleCnt="0"/>
      <dgm:spPr/>
    </dgm:pt>
    <dgm:pt modelId="{5DDF0E52-D7F8-4870-81CA-7B74B00E2B05}" type="pres">
      <dgm:prSet presAssocID="{26504683-6512-43E7-8A79-75184A82F3F5}" presName="hierChild5" presStyleCnt="0"/>
      <dgm:spPr/>
    </dgm:pt>
    <dgm:pt modelId="{3ED92D3E-5D05-497D-B2BE-85087B3D3C1D}" type="pres">
      <dgm:prSet presAssocID="{8FD286AD-65F1-4DDF-AA04-E640D44D3DD0}" presName="Name37" presStyleLbl="parChTrans1D3" presStyleIdx="2" presStyleCnt="10"/>
      <dgm:spPr/>
    </dgm:pt>
    <dgm:pt modelId="{1A47CE3D-F07B-4691-AC27-AB84D074BD69}" type="pres">
      <dgm:prSet presAssocID="{E6FDEBD4-3D7A-49DB-9670-233478230884}" presName="hierRoot2" presStyleCnt="0">
        <dgm:presLayoutVars>
          <dgm:hierBranch val="init"/>
        </dgm:presLayoutVars>
      </dgm:prSet>
      <dgm:spPr/>
    </dgm:pt>
    <dgm:pt modelId="{109952B3-6C93-48AD-938A-31D6DE22C526}" type="pres">
      <dgm:prSet presAssocID="{E6FDEBD4-3D7A-49DB-9670-233478230884}" presName="rootComposite" presStyleCnt="0"/>
      <dgm:spPr/>
    </dgm:pt>
    <dgm:pt modelId="{C215E71B-511A-4069-8893-FBBD1E5A1608}" type="pres">
      <dgm:prSet presAssocID="{E6FDEBD4-3D7A-49DB-9670-233478230884}" presName="rootText" presStyleLbl="node3" presStyleIdx="2" presStyleCnt="10">
        <dgm:presLayoutVars>
          <dgm:chPref val="3"/>
        </dgm:presLayoutVars>
      </dgm:prSet>
      <dgm:spPr/>
    </dgm:pt>
    <dgm:pt modelId="{299DFCD2-BC1A-4115-94FB-7DBC285307E2}" type="pres">
      <dgm:prSet presAssocID="{E6FDEBD4-3D7A-49DB-9670-233478230884}" presName="rootConnector" presStyleLbl="node3" presStyleIdx="2" presStyleCnt="10"/>
      <dgm:spPr/>
    </dgm:pt>
    <dgm:pt modelId="{1BD1E975-4D88-4B14-AC82-4922878E84D4}" type="pres">
      <dgm:prSet presAssocID="{E6FDEBD4-3D7A-49DB-9670-233478230884}" presName="hierChild4" presStyleCnt="0"/>
      <dgm:spPr/>
    </dgm:pt>
    <dgm:pt modelId="{BA45E322-3F58-402D-B449-17B8C9577BD1}" type="pres">
      <dgm:prSet presAssocID="{E6FDEBD4-3D7A-49DB-9670-233478230884}" presName="hierChild5" presStyleCnt="0"/>
      <dgm:spPr/>
    </dgm:pt>
    <dgm:pt modelId="{F7141EDD-A4D6-40E6-915E-23F778DD7432}" type="pres">
      <dgm:prSet presAssocID="{A7B0905A-DE1A-475E-B92B-0E8E196A940D}" presName="Name37" presStyleLbl="parChTrans1D3" presStyleIdx="3" presStyleCnt="10"/>
      <dgm:spPr/>
    </dgm:pt>
    <dgm:pt modelId="{71E9CD6E-A0E3-4349-9A60-5492E05ABC1A}" type="pres">
      <dgm:prSet presAssocID="{292B25EE-9451-438E-AB47-DC7F6A569570}" presName="hierRoot2" presStyleCnt="0">
        <dgm:presLayoutVars>
          <dgm:hierBranch val="init"/>
        </dgm:presLayoutVars>
      </dgm:prSet>
      <dgm:spPr/>
    </dgm:pt>
    <dgm:pt modelId="{B014694F-4785-40A5-A28E-0AB1223F37C1}" type="pres">
      <dgm:prSet presAssocID="{292B25EE-9451-438E-AB47-DC7F6A569570}" presName="rootComposite" presStyleCnt="0"/>
      <dgm:spPr/>
    </dgm:pt>
    <dgm:pt modelId="{4E09375C-8C7E-41EE-85C5-5636954DF139}" type="pres">
      <dgm:prSet presAssocID="{292B25EE-9451-438E-AB47-DC7F6A569570}" presName="rootText" presStyleLbl="node3" presStyleIdx="3" presStyleCnt="10">
        <dgm:presLayoutVars>
          <dgm:chPref val="3"/>
        </dgm:presLayoutVars>
      </dgm:prSet>
      <dgm:spPr/>
    </dgm:pt>
    <dgm:pt modelId="{0AB3B8E6-81B4-47AD-850B-654B8B5272B8}" type="pres">
      <dgm:prSet presAssocID="{292B25EE-9451-438E-AB47-DC7F6A569570}" presName="rootConnector" presStyleLbl="node3" presStyleIdx="3" presStyleCnt="10"/>
      <dgm:spPr/>
    </dgm:pt>
    <dgm:pt modelId="{AF7235AA-56E8-4178-A146-56092154F472}" type="pres">
      <dgm:prSet presAssocID="{292B25EE-9451-438E-AB47-DC7F6A569570}" presName="hierChild4" presStyleCnt="0"/>
      <dgm:spPr/>
    </dgm:pt>
    <dgm:pt modelId="{A2EADB1D-07F0-4831-B92C-FFEBA3240742}" type="pres">
      <dgm:prSet presAssocID="{292B25EE-9451-438E-AB47-DC7F6A569570}" presName="hierChild5" presStyleCnt="0"/>
      <dgm:spPr/>
    </dgm:pt>
    <dgm:pt modelId="{0DA77CA7-2B92-4EFE-892F-7DEA0E7E6575}" type="pres">
      <dgm:prSet presAssocID="{E472D1B6-EE5C-43C2-AC39-3EBC5B19A874}" presName="hierChild5" presStyleCnt="0"/>
      <dgm:spPr/>
    </dgm:pt>
    <dgm:pt modelId="{4B7320B7-2C7C-4B66-94A5-6F23173E347D}" type="pres">
      <dgm:prSet presAssocID="{18A0EE39-9E16-4F05-8613-1198585059B5}" presName="Name37" presStyleLbl="parChTrans1D2" presStyleIdx="1" presStyleCnt="3"/>
      <dgm:spPr/>
    </dgm:pt>
    <dgm:pt modelId="{9DF27E65-C8E0-4981-9F51-C9E1FCCFE8AC}" type="pres">
      <dgm:prSet presAssocID="{EECF58C2-3B71-4E17-B31D-E06FE4CF64F8}" presName="hierRoot2" presStyleCnt="0">
        <dgm:presLayoutVars>
          <dgm:hierBranch val="init"/>
        </dgm:presLayoutVars>
      </dgm:prSet>
      <dgm:spPr/>
    </dgm:pt>
    <dgm:pt modelId="{55B49CAB-3F69-4DFD-8638-597D0517084B}" type="pres">
      <dgm:prSet presAssocID="{EECF58C2-3B71-4E17-B31D-E06FE4CF64F8}" presName="rootComposite" presStyleCnt="0"/>
      <dgm:spPr/>
    </dgm:pt>
    <dgm:pt modelId="{8CE8AA1F-935D-48EF-95B6-4D2B9FC99D04}" type="pres">
      <dgm:prSet presAssocID="{EECF58C2-3B71-4E17-B31D-E06FE4CF64F8}" presName="rootText" presStyleLbl="node2" presStyleIdx="1" presStyleCnt="3">
        <dgm:presLayoutVars>
          <dgm:chPref val="3"/>
        </dgm:presLayoutVars>
      </dgm:prSet>
      <dgm:spPr/>
    </dgm:pt>
    <dgm:pt modelId="{847AB882-963E-4C7B-9B4F-D67BD74BF1EC}" type="pres">
      <dgm:prSet presAssocID="{EECF58C2-3B71-4E17-B31D-E06FE4CF64F8}" presName="rootConnector" presStyleLbl="node2" presStyleIdx="1" presStyleCnt="3"/>
      <dgm:spPr/>
    </dgm:pt>
    <dgm:pt modelId="{520E86D9-870F-46EC-9895-4D7A4250A5C5}" type="pres">
      <dgm:prSet presAssocID="{EECF58C2-3B71-4E17-B31D-E06FE4CF64F8}" presName="hierChild4" presStyleCnt="0"/>
      <dgm:spPr/>
    </dgm:pt>
    <dgm:pt modelId="{26AC83D2-B087-4EB3-A745-57C48AB8A577}" type="pres">
      <dgm:prSet presAssocID="{CBE23D5F-9BA1-42E9-9AC1-450B080A8F8F}" presName="Name37" presStyleLbl="parChTrans1D3" presStyleIdx="4" presStyleCnt="10"/>
      <dgm:spPr/>
    </dgm:pt>
    <dgm:pt modelId="{0C11F0AA-DE64-4A41-88B4-8CFE758F09D6}" type="pres">
      <dgm:prSet presAssocID="{7EB9250F-B306-40BD-ABAA-119167716FC1}" presName="hierRoot2" presStyleCnt="0">
        <dgm:presLayoutVars>
          <dgm:hierBranch val="init"/>
        </dgm:presLayoutVars>
      </dgm:prSet>
      <dgm:spPr/>
    </dgm:pt>
    <dgm:pt modelId="{394C33BC-54DE-41FE-A7D6-E4D27A6FDA63}" type="pres">
      <dgm:prSet presAssocID="{7EB9250F-B306-40BD-ABAA-119167716FC1}" presName="rootComposite" presStyleCnt="0"/>
      <dgm:spPr/>
    </dgm:pt>
    <dgm:pt modelId="{42D47B3C-3F9A-4ED3-A348-8A8F997189CE}" type="pres">
      <dgm:prSet presAssocID="{7EB9250F-B306-40BD-ABAA-119167716FC1}" presName="rootText" presStyleLbl="node3" presStyleIdx="4" presStyleCnt="10">
        <dgm:presLayoutVars>
          <dgm:chPref val="3"/>
        </dgm:presLayoutVars>
      </dgm:prSet>
      <dgm:spPr/>
    </dgm:pt>
    <dgm:pt modelId="{3E1F36EC-12F6-4210-A493-FAF20EAAED84}" type="pres">
      <dgm:prSet presAssocID="{7EB9250F-B306-40BD-ABAA-119167716FC1}" presName="rootConnector" presStyleLbl="node3" presStyleIdx="4" presStyleCnt="10"/>
      <dgm:spPr/>
    </dgm:pt>
    <dgm:pt modelId="{658D4768-F7B7-42C7-8604-09AFF937CA86}" type="pres">
      <dgm:prSet presAssocID="{7EB9250F-B306-40BD-ABAA-119167716FC1}" presName="hierChild4" presStyleCnt="0"/>
      <dgm:spPr/>
    </dgm:pt>
    <dgm:pt modelId="{B5A0224E-AC9C-48A2-B508-8EA6BAD49FEE}" type="pres">
      <dgm:prSet presAssocID="{2C13F565-3DCB-48E2-A375-DC384708E8D0}" presName="Name37" presStyleLbl="parChTrans1D4" presStyleIdx="0" presStyleCnt="4"/>
      <dgm:spPr/>
    </dgm:pt>
    <dgm:pt modelId="{09FA7CC5-939B-4F89-B088-AF25E9D10F3C}" type="pres">
      <dgm:prSet presAssocID="{3912B5CE-2F2E-4869-9EE3-D0C3E9A1A830}" presName="hierRoot2" presStyleCnt="0">
        <dgm:presLayoutVars>
          <dgm:hierBranch val="init"/>
        </dgm:presLayoutVars>
      </dgm:prSet>
      <dgm:spPr/>
    </dgm:pt>
    <dgm:pt modelId="{6671D49E-C79D-44C3-ACDF-5648B24629B9}" type="pres">
      <dgm:prSet presAssocID="{3912B5CE-2F2E-4869-9EE3-D0C3E9A1A830}" presName="rootComposite" presStyleCnt="0"/>
      <dgm:spPr/>
    </dgm:pt>
    <dgm:pt modelId="{F17A6597-4E66-40DA-93B4-0E288BA76E78}" type="pres">
      <dgm:prSet presAssocID="{3912B5CE-2F2E-4869-9EE3-D0C3E9A1A830}" presName="rootText" presStyleLbl="node4" presStyleIdx="0" presStyleCnt="4">
        <dgm:presLayoutVars>
          <dgm:chPref val="3"/>
        </dgm:presLayoutVars>
      </dgm:prSet>
      <dgm:spPr/>
    </dgm:pt>
    <dgm:pt modelId="{3FFC9488-F3F3-483F-846A-8A7903A6E407}" type="pres">
      <dgm:prSet presAssocID="{3912B5CE-2F2E-4869-9EE3-D0C3E9A1A830}" presName="rootConnector" presStyleLbl="node4" presStyleIdx="0" presStyleCnt="4"/>
      <dgm:spPr/>
    </dgm:pt>
    <dgm:pt modelId="{5B6B2CD0-168D-42E6-81B2-DB189D06F71C}" type="pres">
      <dgm:prSet presAssocID="{3912B5CE-2F2E-4869-9EE3-D0C3E9A1A830}" presName="hierChild4" presStyleCnt="0"/>
      <dgm:spPr/>
    </dgm:pt>
    <dgm:pt modelId="{52106086-206A-4A4C-B3D8-F49831FD5ADA}" type="pres">
      <dgm:prSet presAssocID="{3912B5CE-2F2E-4869-9EE3-D0C3E9A1A830}" presName="hierChild5" presStyleCnt="0"/>
      <dgm:spPr/>
    </dgm:pt>
    <dgm:pt modelId="{01514AFA-83AD-4274-ABED-E863D4F8FF73}" type="pres">
      <dgm:prSet presAssocID="{E9340E04-F97F-405C-97DA-DD57BAE62450}" presName="Name37" presStyleLbl="parChTrans1D4" presStyleIdx="1" presStyleCnt="4"/>
      <dgm:spPr/>
    </dgm:pt>
    <dgm:pt modelId="{B02AF4B5-D729-4BBF-9361-CB80A107F93E}" type="pres">
      <dgm:prSet presAssocID="{8800709B-4F95-4D9D-8F5C-4456BC42334E}" presName="hierRoot2" presStyleCnt="0">
        <dgm:presLayoutVars>
          <dgm:hierBranch val="init"/>
        </dgm:presLayoutVars>
      </dgm:prSet>
      <dgm:spPr/>
    </dgm:pt>
    <dgm:pt modelId="{396597F1-E6E4-4BF0-9C97-301951BB981F}" type="pres">
      <dgm:prSet presAssocID="{8800709B-4F95-4D9D-8F5C-4456BC42334E}" presName="rootComposite" presStyleCnt="0"/>
      <dgm:spPr/>
    </dgm:pt>
    <dgm:pt modelId="{CB2A39CC-0119-4C16-8F8A-2F664A3165DC}" type="pres">
      <dgm:prSet presAssocID="{8800709B-4F95-4D9D-8F5C-4456BC42334E}" presName="rootText" presStyleLbl="node4" presStyleIdx="1" presStyleCnt="4">
        <dgm:presLayoutVars>
          <dgm:chPref val="3"/>
        </dgm:presLayoutVars>
      </dgm:prSet>
      <dgm:spPr/>
    </dgm:pt>
    <dgm:pt modelId="{33D22FA3-C9FA-4863-9F38-206AFB87C2B3}" type="pres">
      <dgm:prSet presAssocID="{8800709B-4F95-4D9D-8F5C-4456BC42334E}" presName="rootConnector" presStyleLbl="node4" presStyleIdx="1" presStyleCnt="4"/>
      <dgm:spPr/>
    </dgm:pt>
    <dgm:pt modelId="{3A3290C7-6E41-4A0C-82B0-F4C5D22C35D4}" type="pres">
      <dgm:prSet presAssocID="{8800709B-4F95-4D9D-8F5C-4456BC42334E}" presName="hierChild4" presStyleCnt="0"/>
      <dgm:spPr/>
    </dgm:pt>
    <dgm:pt modelId="{1037D019-6026-47CA-B4E2-F66A5F7C3BD5}" type="pres">
      <dgm:prSet presAssocID="{8800709B-4F95-4D9D-8F5C-4456BC42334E}" presName="hierChild5" presStyleCnt="0"/>
      <dgm:spPr/>
    </dgm:pt>
    <dgm:pt modelId="{69F6BD49-1CEB-4186-AD96-D7D74C3EEA4A}" type="pres">
      <dgm:prSet presAssocID="{7EB9250F-B306-40BD-ABAA-119167716FC1}" presName="hierChild5" presStyleCnt="0"/>
      <dgm:spPr/>
    </dgm:pt>
    <dgm:pt modelId="{11A364F2-694B-499B-887A-DE3D05AA9073}" type="pres">
      <dgm:prSet presAssocID="{C3A2DC9D-F800-4FB7-B357-C47738EEB773}" presName="Name37" presStyleLbl="parChTrans1D3" presStyleIdx="5" presStyleCnt="10"/>
      <dgm:spPr/>
    </dgm:pt>
    <dgm:pt modelId="{8D96CAD2-E381-4F6E-B7E4-524BC29E5ACF}" type="pres">
      <dgm:prSet presAssocID="{E0E971C0-19AA-48DC-91D7-92E8B4FCE077}" presName="hierRoot2" presStyleCnt="0">
        <dgm:presLayoutVars>
          <dgm:hierBranch val="init"/>
        </dgm:presLayoutVars>
      </dgm:prSet>
      <dgm:spPr/>
    </dgm:pt>
    <dgm:pt modelId="{81C8890B-71AC-490F-AC82-727F84500DDA}" type="pres">
      <dgm:prSet presAssocID="{E0E971C0-19AA-48DC-91D7-92E8B4FCE077}" presName="rootComposite" presStyleCnt="0"/>
      <dgm:spPr/>
    </dgm:pt>
    <dgm:pt modelId="{F2B219A2-B452-480F-91A0-A1FE89E7C9B9}" type="pres">
      <dgm:prSet presAssocID="{E0E971C0-19AA-48DC-91D7-92E8B4FCE077}" presName="rootText" presStyleLbl="node3" presStyleIdx="5" presStyleCnt="10">
        <dgm:presLayoutVars>
          <dgm:chPref val="3"/>
        </dgm:presLayoutVars>
      </dgm:prSet>
      <dgm:spPr/>
    </dgm:pt>
    <dgm:pt modelId="{CA7A614A-F298-4CE2-B178-2183A15792A0}" type="pres">
      <dgm:prSet presAssocID="{E0E971C0-19AA-48DC-91D7-92E8B4FCE077}" presName="rootConnector" presStyleLbl="node3" presStyleIdx="5" presStyleCnt="10"/>
      <dgm:spPr/>
    </dgm:pt>
    <dgm:pt modelId="{358E39FC-2CEB-4734-A3D6-1E22B06483E8}" type="pres">
      <dgm:prSet presAssocID="{E0E971C0-19AA-48DC-91D7-92E8B4FCE077}" presName="hierChild4" presStyleCnt="0"/>
      <dgm:spPr/>
    </dgm:pt>
    <dgm:pt modelId="{D6D69E0B-9D28-4681-8A49-4B78FDA5D315}" type="pres">
      <dgm:prSet presAssocID="{800A0408-EC30-4811-96F0-AEEA02C82F2B}" presName="Name37" presStyleLbl="parChTrans1D4" presStyleIdx="2" presStyleCnt="4"/>
      <dgm:spPr/>
    </dgm:pt>
    <dgm:pt modelId="{43C467BE-6B26-479A-899C-7214249CFC28}" type="pres">
      <dgm:prSet presAssocID="{A895C5DE-F431-4182-ADC7-D9CFBCA7865D}" presName="hierRoot2" presStyleCnt="0">
        <dgm:presLayoutVars>
          <dgm:hierBranch val="init"/>
        </dgm:presLayoutVars>
      </dgm:prSet>
      <dgm:spPr/>
    </dgm:pt>
    <dgm:pt modelId="{C3DC34F4-BA34-4ED2-8565-092B076DB68C}" type="pres">
      <dgm:prSet presAssocID="{A895C5DE-F431-4182-ADC7-D9CFBCA7865D}" presName="rootComposite" presStyleCnt="0"/>
      <dgm:spPr/>
    </dgm:pt>
    <dgm:pt modelId="{9800744E-3B75-44CD-BF3C-415DB7A68F8F}" type="pres">
      <dgm:prSet presAssocID="{A895C5DE-F431-4182-ADC7-D9CFBCA7865D}" presName="rootText" presStyleLbl="node4" presStyleIdx="2" presStyleCnt="4">
        <dgm:presLayoutVars>
          <dgm:chPref val="3"/>
        </dgm:presLayoutVars>
      </dgm:prSet>
      <dgm:spPr/>
    </dgm:pt>
    <dgm:pt modelId="{90B4306F-6558-4065-9B32-B093E117844F}" type="pres">
      <dgm:prSet presAssocID="{A895C5DE-F431-4182-ADC7-D9CFBCA7865D}" presName="rootConnector" presStyleLbl="node4" presStyleIdx="2" presStyleCnt="4"/>
      <dgm:spPr/>
    </dgm:pt>
    <dgm:pt modelId="{37F07F2C-EA3B-4C5A-A6F6-9C2A51A23BC6}" type="pres">
      <dgm:prSet presAssocID="{A895C5DE-F431-4182-ADC7-D9CFBCA7865D}" presName="hierChild4" presStyleCnt="0"/>
      <dgm:spPr/>
    </dgm:pt>
    <dgm:pt modelId="{775F9B90-1E49-49A7-9E8F-D16DC4A078B5}" type="pres">
      <dgm:prSet presAssocID="{A895C5DE-F431-4182-ADC7-D9CFBCA7865D}" presName="hierChild5" presStyleCnt="0"/>
      <dgm:spPr/>
    </dgm:pt>
    <dgm:pt modelId="{1770D452-9D9D-4009-8B52-2BB8DD0ABE2B}" type="pres">
      <dgm:prSet presAssocID="{5950F931-49A5-4005-BFED-65CF5B3F34BC}" presName="Name37" presStyleLbl="parChTrans1D4" presStyleIdx="3" presStyleCnt="4"/>
      <dgm:spPr/>
    </dgm:pt>
    <dgm:pt modelId="{3760A097-8FBD-4C2F-9BB8-164731614E7C}" type="pres">
      <dgm:prSet presAssocID="{B24C1B70-E8B2-45E2-8D03-3034C53607C4}" presName="hierRoot2" presStyleCnt="0">
        <dgm:presLayoutVars>
          <dgm:hierBranch val="init"/>
        </dgm:presLayoutVars>
      </dgm:prSet>
      <dgm:spPr/>
    </dgm:pt>
    <dgm:pt modelId="{CC0B353B-2D1F-47AF-AD8E-7BB80AB1574B}" type="pres">
      <dgm:prSet presAssocID="{B24C1B70-E8B2-45E2-8D03-3034C53607C4}" presName="rootComposite" presStyleCnt="0"/>
      <dgm:spPr/>
    </dgm:pt>
    <dgm:pt modelId="{6BA1356A-FF76-464D-AB78-6B26AAC779FC}" type="pres">
      <dgm:prSet presAssocID="{B24C1B70-E8B2-45E2-8D03-3034C53607C4}" presName="rootText" presStyleLbl="node4" presStyleIdx="3" presStyleCnt="4">
        <dgm:presLayoutVars>
          <dgm:chPref val="3"/>
        </dgm:presLayoutVars>
      </dgm:prSet>
      <dgm:spPr/>
    </dgm:pt>
    <dgm:pt modelId="{6E2E94A5-968E-4B7F-B26E-1C55D125BA37}" type="pres">
      <dgm:prSet presAssocID="{B24C1B70-E8B2-45E2-8D03-3034C53607C4}" presName="rootConnector" presStyleLbl="node4" presStyleIdx="3" presStyleCnt="4"/>
      <dgm:spPr/>
    </dgm:pt>
    <dgm:pt modelId="{77C240E5-22DB-4475-80DF-35E658938E2F}" type="pres">
      <dgm:prSet presAssocID="{B24C1B70-E8B2-45E2-8D03-3034C53607C4}" presName="hierChild4" presStyleCnt="0"/>
      <dgm:spPr/>
    </dgm:pt>
    <dgm:pt modelId="{25A23A97-50F7-450E-BBE4-95082F2B0EE3}" type="pres">
      <dgm:prSet presAssocID="{B24C1B70-E8B2-45E2-8D03-3034C53607C4}" presName="hierChild5" presStyleCnt="0"/>
      <dgm:spPr/>
    </dgm:pt>
    <dgm:pt modelId="{15A5A289-475A-4390-BBA9-344531683B90}" type="pres">
      <dgm:prSet presAssocID="{E0E971C0-19AA-48DC-91D7-92E8B4FCE077}" presName="hierChild5" presStyleCnt="0"/>
      <dgm:spPr/>
    </dgm:pt>
    <dgm:pt modelId="{95157FC6-03B0-40B3-88D0-2BC51E536A09}" type="pres">
      <dgm:prSet presAssocID="{10A07107-3A58-4364-93B5-24BCCEB34ABB}" presName="Name37" presStyleLbl="parChTrans1D3" presStyleIdx="6" presStyleCnt="10"/>
      <dgm:spPr/>
    </dgm:pt>
    <dgm:pt modelId="{CEEE929A-5299-4428-99CA-3EEBE258F3B6}" type="pres">
      <dgm:prSet presAssocID="{2B8BFBC2-4533-4562-9CBD-879E42AA053D}" presName="hierRoot2" presStyleCnt="0">
        <dgm:presLayoutVars>
          <dgm:hierBranch val="init"/>
        </dgm:presLayoutVars>
      </dgm:prSet>
      <dgm:spPr/>
    </dgm:pt>
    <dgm:pt modelId="{84F501F0-CFA6-4667-B0A1-5FB35295C7CF}" type="pres">
      <dgm:prSet presAssocID="{2B8BFBC2-4533-4562-9CBD-879E42AA053D}" presName="rootComposite" presStyleCnt="0"/>
      <dgm:spPr/>
    </dgm:pt>
    <dgm:pt modelId="{ABB612FA-27AD-4D3E-B78D-F191DD5FC469}" type="pres">
      <dgm:prSet presAssocID="{2B8BFBC2-4533-4562-9CBD-879E42AA053D}" presName="rootText" presStyleLbl="node3" presStyleIdx="6" presStyleCnt="10">
        <dgm:presLayoutVars>
          <dgm:chPref val="3"/>
        </dgm:presLayoutVars>
      </dgm:prSet>
      <dgm:spPr/>
    </dgm:pt>
    <dgm:pt modelId="{59592ABC-7AB6-4593-A7AC-0AB9EF27F2DF}" type="pres">
      <dgm:prSet presAssocID="{2B8BFBC2-4533-4562-9CBD-879E42AA053D}" presName="rootConnector" presStyleLbl="node3" presStyleIdx="6" presStyleCnt="10"/>
      <dgm:spPr/>
    </dgm:pt>
    <dgm:pt modelId="{48E85CA5-6A07-4082-B227-DA8A25638C0B}" type="pres">
      <dgm:prSet presAssocID="{2B8BFBC2-4533-4562-9CBD-879E42AA053D}" presName="hierChild4" presStyleCnt="0"/>
      <dgm:spPr/>
    </dgm:pt>
    <dgm:pt modelId="{3BD4D3D8-B11E-449B-A09B-1C32DF9D5A8B}" type="pres">
      <dgm:prSet presAssocID="{2B8BFBC2-4533-4562-9CBD-879E42AA053D}" presName="hierChild5" presStyleCnt="0"/>
      <dgm:spPr/>
    </dgm:pt>
    <dgm:pt modelId="{5FC8CC1E-5E81-4A3E-BC8C-D370C69DB79E}" type="pres">
      <dgm:prSet presAssocID="{5CB609C9-271D-4FD1-83FF-1DFA81262227}" presName="Name37" presStyleLbl="parChTrans1D3" presStyleIdx="7" presStyleCnt="10"/>
      <dgm:spPr/>
    </dgm:pt>
    <dgm:pt modelId="{9F9271E5-B2CE-4E15-B3CE-0CDF305646F7}" type="pres">
      <dgm:prSet presAssocID="{3924414A-6C14-45A0-A5B5-16DB866431E3}" presName="hierRoot2" presStyleCnt="0">
        <dgm:presLayoutVars>
          <dgm:hierBranch val="init"/>
        </dgm:presLayoutVars>
      </dgm:prSet>
      <dgm:spPr/>
    </dgm:pt>
    <dgm:pt modelId="{03395523-800C-49AE-8548-159EB6E287B2}" type="pres">
      <dgm:prSet presAssocID="{3924414A-6C14-45A0-A5B5-16DB866431E3}" presName="rootComposite" presStyleCnt="0"/>
      <dgm:spPr/>
    </dgm:pt>
    <dgm:pt modelId="{D703F254-E391-4BCC-86CC-E0E274FBC0B3}" type="pres">
      <dgm:prSet presAssocID="{3924414A-6C14-45A0-A5B5-16DB866431E3}" presName="rootText" presStyleLbl="node3" presStyleIdx="7" presStyleCnt="10">
        <dgm:presLayoutVars>
          <dgm:chPref val="3"/>
        </dgm:presLayoutVars>
      </dgm:prSet>
      <dgm:spPr/>
    </dgm:pt>
    <dgm:pt modelId="{057D7902-AE4C-4674-98C5-24D2EFE292C7}" type="pres">
      <dgm:prSet presAssocID="{3924414A-6C14-45A0-A5B5-16DB866431E3}" presName="rootConnector" presStyleLbl="node3" presStyleIdx="7" presStyleCnt="10"/>
      <dgm:spPr/>
    </dgm:pt>
    <dgm:pt modelId="{9E6F780A-0CAC-49A7-9E2B-560CAF81EEF4}" type="pres">
      <dgm:prSet presAssocID="{3924414A-6C14-45A0-A5B5-16DB866431E3}" presName="hierChild4" presStyleCnt="0"/>
      <dgm:spPr/>
    </dgm:pt>
    <dgm:pt modelId="{81783703-10BB-4FB1-B677-A7F07AEA7AED}" type="pres">
      <dgm:prSet presAssocID="{3924414A-6C14-45A0-A5B5-16DB866431E3}" presName="hierChild5" presStyleCnt="0"/>
      <dgm:spPr/>
    </dgm:pt>
    <dgm:pt modelId="{55EEA832-01EC-4C93-8A14-61BD22D24A75}" type="pres">
      <dgm:prSet presAssocID="{EECF58C2-3B71-4E17-B31D-E06FE4CF64F8}" presName="hierChild5" presStyleCnt="0"/>
      <dgm:spPr/>
    </dgm:pt>
    <dgm:pt modelId="{BB87219A-A2CB-4719-AE32-55ACF6CF8AA1}" type="pres">
      <dgm:prSet presAssocID="{5A976B00-4DB2-485A-A6E0-073E2E840675}" presName="Name37" presStyleLbl="parChTrans1D2" presStyleIdx="2" presStyleCnt="3"/>
      <dgm:spPr/>
    </dgm:pt>
    <dgm:pt modelId="{FF588D8B-12B7-444B-A82A-0D1D2425844E}" type="pres">
      <dgm:prSet presAssocID="{66013197-C881-44C0-81CF-D3B8F8B30D0F}" presName="hierRoot2" presStyleCnt="0">
        <dgm:presLayoutVars>
          <dgm:hierBranch val="init"/>
        </dgm:presLayoutVars>
      </dgm:prSet>
      <dgm:spPr/>
    </dgm:pt>
    <dgm:pt modelId="{73CC3115-7B56-48DD-82F2-BB1879E2F4D5}" type="pres">
      <dgm:prSet presAssocID="{66013197-C881-44C0-81CF-D3B8F8B30D0F}" presName="rootComposite" presStyleCnt="0"/>
      <dgm:spPr/>
    </dgm:pt>
    <dgm:pt modelId="{E8A2A6D1-53E7-4A1D-937E-780F126AC5FF}" type="pres">
      <dgm:prSet presAssocID="{66013197-C881-44C0-81CF-D3B8F8B30D0F}" presName="rootText" presStyleLbl="node2" presStyleIdx="2" presStyleCnt="3">
        <dgm:presLayoutVars>
          <dgm:chPref val="3"/>
        </dgm:presLayoutVars>
      </dgm:prSet>
      <dgm:spPr/>
    </dgm:pt>
    <dgm:pt modelId="{1510BB0F-562B-48FC-B77B-7A6EC3269E30}" type="pres">
      <dgm:prSet presAssocID="{66013197-C881-44C0-81CF-D3B8F8B30D0F}" presName="rootConnector" presStyleLbl="node2" presStyleIdx="2" presStyleCnt="3"/>
      <dgm:spPr/>
    </dgm:pt>
    <dgm:pt modelId="{71C747E6-5F33-4F67-ABE7-A54B1582940E}" type="pres">
      <dgm:prSet presAssocID="{66013197-C881-44C0-81CF-D3B8F8B30D0F}" presName="hierChild4" presStyleCnt="0"/>
      <dgm:spPr/>
    </dgm:pt>
    <dgm:pt modelId="{70DE824F-5B14-4EDB-9658-293E862BBAAF}" type="pres">
      <dgm:prSet presAssocID="{DE778F76-E1F1-4B3C-8077-9E375D518302}" presName="Name37" presStyleLbl="parChTrans1D3" presStyleIdx="8" presStyleCnt="10"/>
      <dgm:spPr/>
    </dgm:pt>
    <dgm:pt modelId="{DFDB603E-F290-4505-AECB-96676C14DC66}" type="pres">
      <dgm:prSet presAssocID="{ED559E33-E9D2-4D46-A7E4-2471F4CA08CB}" presName="hierRoot2" presStyleCnt="0">
        <dgm:presLayoutVars>
          <dgm:hierBranch val="init"/>
        </dgm:presLayoutVars>
      </dgm:prSet>
      <dgm:spPr/>
    </dgm:pt>
    <dgm:pt modelId="{EB6CE2DB-FD99-4B6B-B187-48A846F8219B}" type="pres">
      <dgm:prSet presAssocID="{ED559E33-E9D2-4D46-A7E4-2471F4CA08CB}" presName="rootComposite" presStyleCnt="0"/>
      <dgm:spPr/>
    </dgm:pt>
    <dgm:pt modelId="{6D4B4FBF-F448-43A9-91C9-10A86C3BFA7A}" type="pres">
      <dgm:prSet presAssocID="{ED559E33-E9D2-4D46-A7E4-2471F4CA08CB}" presName="rootText" presStyleLbl="node3" presStyleIdx="8" presStyleCnt="10">
        <dgm:presLayoutVars>
          <dgm:chPref val="3"/>
        </dgm:presLayoutVars>
      </dgm:prSet>
      <dgm:spPr/>
    </dgm:pt>
    <dgm:pt modelId="{2F2FACB4-A4F9-4999-8C79-97A6A4B78B83}" type="pres">
      <dgm:prSet presAssocID="{ED559E33-E9D2-4D46-A7E4-2471F4CA08CB}" presName="rootConnector" presStyleLbl="node3" presStyleIdx="8" presStyleCnt="10"/>
      <dgm:spPr/>
    </dgm:pt>
    <dgm:pt modelId="{69424035-A665-4222-AF69-3C656D54060D}" type="pres">
      <dgm:prSet presAssocID="{ED559E33-E9D2-4D46-A7E4-2471F4CA08CB}" presName="hierChild4" presStyleCnt="0"/>
      <dgm:spPr/>
    </dgm:pt>
    <dgm:pt modelId="{40F8C549-086A-4579-8658-BECE83ACAC39}" type="pres">
      <dgm:prSet presAssocID="{ED559E33-E9D2-4D46-A7E4-2471F4CA08CB}" presName="hierChild5" presStyleCnt="0"/>
      <dgm:spPr/>
    </dgm:pt>
    <dgm:pt modelId="{43B45DA3-ADA1-43FA-9C1F-7BF49B745C40}" type="pres">
      <dgm:prSet presAssocID="{2A7AC08B-5D92-4BA2-AEA8-2D8EC4EBABC0}" presName="Name37" presStyleLbl="parChTrans1D3" presStyleIdx="9" presStyleCnt="10"/>
      <dgm:spPr/>
    </dgm:pt>
    <dgm:pt modelId="{8E3D630D-D4D5-48A4-9A01-04C829C52B4D}" type="pres">
      <dgm:prSet presAssocID="{8417CB5A-017F-4BE4-88E7-3ABA5ED4E842}" presName="hierRoot2" presStyleCnt="0">
        <dgm:presLayoutVars>
          <dgm:hierBranch val="init"/>
        </dgm:presLayoutVars>
      </dgm:prSet>
      <dgm:spPr/>
    </dgm:pt>
    <dgm:pt modelId="{2192B69A-2345-4AD5-983B-27DF8071763D}" type="pres">
      <dgm:prSet presAssocID="{8417CB5A-017F-4BE4-88E7-3ABA5ED4E842}" presName="rootComposite" presStyleCnt="0"/>
      <dgm:spPr/>
    </dgm:pt>
    <dgm:pt modelId="{4AAE237D-0010-46B1-AF64-EB7ADD91AA5E}" type="pres">
      <dgm:prSet presAssocID="{8417CB5A-017F-4BE4-88E7-3ABA5ED4E842}" presName="rootText" presStyleLbl="node3" presStyleIdx="9" presStyleCnt="10">
        <dgm:presLayoutVars>
          <dgm:chPref val="3"/>
        </dgm:presLayoutVars>
      </dgm:prSet>
      <dgm:spPr/>
    </dgm:pt>
    <dgm:pt modelId="{ED4A9972-2A20-4BA1-90B6-B3996DA847D4}" type="pres">
      <dgm:prSet presAssocID="{8417CB5A-017F-4BE4-88E7-3ABA5ED4E842}" presName="rootConnector" presStyleLbl="node3" presStyleIdx="9" presStyleCnt="10"/>
      <dgm:spPr/>
    </dgm:pt>
    <dgm:pt modelId="{5A533CD4-5AB1-4B75-BE6B-AC22EAD900C4}" type="pres">
      <dgm:prSet presAssocID="{8417CB5A-017F-4BE4-88E7-3ABA5ED4E842}" presName="hierChild4" presStyleCnt="0"/>
      <dgm:spPr/>
    </dgm:pt>
    <dgm:pt modelId="{65628738-5180-4D0E-B7CB-51C75503D8EB}" type="pres">
      <dgm:prSet presAssocID="{8417CB5A-017F-4BE4-88E7-3ABA5ED4E842}" presName="hierChild5" presStyleCnt="0"/>
      <dgm:spPr/>
    </dgm:pt>
    <dgm:pt modelId="{233DA948-53B3-4A9E-A67C-C5FA48629567}" type="pres">
      <dgm:prSet presAssocID="{66013197-C881-44C0-81CF-D3B8F8B30D0F}" presName="hierChild5" presStyleCnt="0"/>
      <dgm:spPr/>
    </dgm:pt>
    <dgm:pt modelId="{C165FB0D-0AB9-4DBD-A9EB-EC8272127A83}" type="pres">
      <dgm:prSet presAssocID="{06FCA752-08DB-4B60-BC9C-2B5606DE8B8E}" presName="hierChild3" presStyleCnt="0"/>
      <dgm:spPr/>
    </dgm:pt>
  </dgm:ptLst>
  <dgm:cxnLst>
    <dgm:cxn modelId="{DBA9E605-8C6B-4388-8C7B-F73AC81672F7}" srcId="{E472D1B6-EE5C-43C2-AC39-3EBC5B19A874}" destId="{21C80831-B872-4E23-8C77-515A18B6D4A2}" srcOrd="0" destOrd="0" parTransId="{2358BC36-728F-4848-A927-FD861F229C0E}" sibTransId="{B40E57D1-8C34-402F-85FD-3E3154E3E04B}"/>
    <dgm:cxn modelId="{C819EF06-C169-4323-A8F9-E95A03704783}" type="presOf" srcId="{A895C5DE-F431-4182-ADC7-D9CFBCA7865D}" destId="{90B4306F-6558-4065-9B32-B093E117844F}" srcOrd="1" destOrd="0" presId="urn:microsoft.com/office/officeart/2005/8/layout/orgChart1"/>
    <dgm:cxn modelId="{D2B27212-2653-4C5B-8E0A-5CDB56EAA0A3}" srcId="{E0E971C0-19AA-48DC-91D7-92E8B4FCE077}" destId="{B24C1B70-E8B2-45E2-8D03-3034C53607C4}" srcOrd="1" destOrd="0" parTransId="{5950F931-49A5-4005-BFED-65CF5B3F34BC}" sibTransId="{72D8458A-8A4B-4F3C-B00E-6F884645CEBF}"/>
    <dgm:cxn modelId="{D5E2B812-CB2F-49EF-B6FA-161015C34789}" type="presOf" srcId="{B24C1B70-E8B2-45E2-8D03-3034C53607C4}" destId="{6BA1356A-FF76-464D-AB78-6B26AAC779FC}" srcOrd="0" destOrd="0" presId="urn:microsoft.com/office/officeart/2005/8/layout/orgChart1"/>
    <dgm:cxn modelId="{2C6BA619-CE65-4237-8631-D05ADF94A057}" type="presOf" srcId="{E472D1B6-EE5C-43C2-AC39-3EBC5B19A874}" destId="{4D2B28E3-521F-493C-9705-4D0A4FA3A34D}" srcOrd="0" destOrd="0" presId="urn:microsoft.com/office/officeart/2005/8/layout/orgChart1"/>
    <dgm:cxn modelId="{19BEC51A-688A-4BA9-8487-2870339CB990}" type="presOf" srcId="{7FAAB179-0F93-48F5-99C1-F46F2E27C9FC}" destId="{146BCD75-8964-40CC-BB12-F925CF5AE48C}" srcOrd="0" destOrd="0" presId="urn:microsoft.com/office/officeart/2005/8/layout/orgChart1"/>
    <dgm:cxn modelId="{DA42C926-EF3F-47E9-BE0F-CBE356D57B98}" type="presOf" srcId="{292B25EE-9451-438E-AB47-DC7F6A569570}" destId="{0AB3B8E6-81B4-47AD-850B-654B8B5272B8}" srcOrd="1" destOrd="0" presId="urn:microsoft.com/office/officeart/2005/8/layout/orgChart1"/>
    <dgm:cxn modelId="{5E210228-25B1-405E-9040-B82C29CAD298}" type="presOf" srcId="{7EB9250F-B306-40BD-ABAA-119167716FC1}" destId="{3E1F36EC-12F6-4210-A493-FAF20EAAED84}" srcOrd="1" destOrd="0" presId="urn:microsoft.com/office/officeart/2005/8/layout/orgChart1"/>
    <dgm:cxn modelId="{697A1C29-2DB8-4EE0-9296-3648404D3835}" type="presOf" srcId="{E9340E04-F97F-405C-97DA-DD57BAE62450}" destId="{01514AFA-83AD-4274-ABED-E863D4F8FF73}" srcOrd="0" destOrd="0" presId="urn:microsoft.com/office/officeart/2005/8/layout/orgChart1"/>
    <dgm:cxn modelId="{EB77FD2C-E10D-42D7-B3E2-3BD04F983A4C}" type="presOf" srcId="{EECF58C2-3B71-4E17-B31D-E06FE4CF64F8}" destId="{847AB882-963E-4C7B-9B4F-D67BD74BF1EC}" srcOrd="1" destOrd="0" presId="urn:microsoft.com/office/officeart/2005/8/layout/orgChart1"/>
    <dgm:cxn modelId="{EDF11F31-F114-4D5E-88F6-C5C119B41B22}" type="presOf" srcId="{429BD4A3-3AE2-42FE-959F-D2B956E1AD0A}" destId="{661BBD61-F988-489E-9608-11B6D2FE8140}" srcOrd="0" destOrd="0" presId="urn:microsoft.com/office/officeart/2005/8/layout/orgChart1"/>
    <dgm:cxn modelId="{D4093933-CCB3-4EE7-9BC5-0958D045B116}" type="presOf" srcId="{8800709B-4F95-4D9D-8F5C-4456BC42334E}" destId="{CB2A39CC-0119-4C16-8F8A-2F664A3165DC}" srcOrd="0" destOrd="0" presId="urn:microsoft.com/office/officeart/2005/8/layout/orgChart1"/>
    <dgm:cxn modelId="{F2B2E633-4417-4E35-A313-CDC59A1D16F5}" type="presOf" srcId="{8FD286AD-65F1-4DDF-AA04-E640D44D3DD0}" destId="{3ED92D3E-5D05-497D-B2BE-85087B3D3C1D}" srcOrd="0" destOrd="0" presId="urn:microsoft.com/office/officeart/2005/8/layout/orgChart1"/>
    <dgm:cxn modelId="{30CEDB34-30AB-42ED-B74C-7E200597DB92}" type="presOf" srcId="{7EB9250F-B306-40BD-ABAA-119167716FC1}" destId="{42D47B3C-3F9A-4ED3-A348-8A8F997189CE}" srcOrd="0" destOrd="0" presId="urn:microsoft.com/office/officeart/2005/8/layout/orgChart1"/>
    <dgm:cxn modelId="{2DF4FF37-4B08-422C-9E57-0326B3F80F45}" type="presOf" srcId="{26504683-6512-43E7-8A79-75184A82F3F5}" destId="{13C4FF73-FA35-4C14-8399-ABFCD95BA054}" srcOrd="0" destOrd="0" presId="urn:microsoft.com/office/officeart/2005/8/layout/orgChart1"/>
    <dgm:cxn modelId="{FBF07B39-7B5F-4EF4-898E-21CA876F2C72}" type="presOf" srcId="{EECF58C2-3B71-4E17-B31D-E06FE4CF64F8}" destId="{8CE8AA1F-935D-48EF-95B6-4D2B9FC99D04}" srcOrd="0" destOrd="0" presId="urn:microsoft.com/office/officeart/2005/8/layout/orgChart1"/>
    <dgm:cxn modelId="{4C53A039-D1C2-4CB3-8FC7-1EBA6BB85B39}" type="presOf" srcId="{6C73FB71-DA1A-4156-A90E-B2E8BFADB651}" destId="{82EC768F-FEC0-4ECE-B9F6-0E74E7A11E21}" srcOrd="0" destOrd="0" presId="urn:microsoft.com/office/officeart/2005/8/layout/orgChart1"/>
    <dgm:cxn modelId="{83E8C53B-7201-4EA9-AB4F-036616400B1C}" srcId="{06FCA752-08DB-4B60-BC9C-2B5606DE8B8E}" destId="{EECF58C2-3B71-4E17-B31D-E06FE4CF64F8}" srcOrd="1" destOrd="0" parTransId="{18A0EE39-9E16-4F05-8613-1198585059B5}" sibTransId="{2719E88A-4F12-482A-B248-C5334D547434}"/>
    <dgm:cxn modelId="{67C6FD3B-4F94-42D5-8475-0FB4EFB2906A}" type="presOf" srcId="{3912B5CE-2F2E-4869-9EE3-D0C3E9A1A830}" destId="{F17A6597-4E66-40DA-93B4-0E288BA76E78}" srcOrd="0" destOrd="0" presId="urn:microsoft.com/office/officeart/2005/8/layout/orgChart1"/>
    <dgm:cxn modelId="{077A7D43-2430-4AD8-BC11-0156FC771838}" srcId="{7EB9250F-B306-40BD-ABAA-119167716FC1}" destId="{3912B5CE-2F2E-4869-9EE3-D0C3E9A1A830}" srcOrd="0" destOrd="0" parTransId="{2C13F565-3DCB-48E2-A375-DC384708E8D0}" sibTransId="{CC8A31AD-3900-41EB-B8F5-E21CB3748655}"/>
    <dgm:cxn modelId="{75AA9543-BB34-4C66-A717-55969E2309FB}" srcId="{EECF58C2-3B71-4E17-B31D-E06FE4CF64F8}" destId="{2B8BFBC2-4533-4562-9CBD-879E42AA053D}" srcOrd="2" destOrd="0" parTransId="{10A07107-3A58-4364-93B5-24BCCEB34ABB}" sibTransId="{32453C20-26E9-4E1E-ABAB-42C9C363978C}"/>
    <dgm:cxn modelId="{306A2564-E6E6-4249-82CD-9537E924CF3F}" type="presOf" srcId="{A895C5DE-F431-4182-ADC7-D9CFBCA7865D}" destId="{9800744E-3B75-44CD-BF3C-415DB7A68F8F}" srcOrd="0" destOrd="0" presId="urn:microsoft.com/office/officeart/2005/8/layout/orgChart1"/>
    <dgm:cxn modelId="{BA6B3E44-1CAE-43F3-AC8A-DBD0E465DE56}" type="presOf" srcId="{800A0408-EC30-4811-96F0-AEEA02C82F2B}" destId="{D6D69E0B-9D28-4681-8A49-4B78FDA5D315}" srcOrd="0" destOrd="0" presId="urn:microsoft.com/office/officeart/2005/8/layout/orgChart1"/>
    <dgm:cxn modelId="{472C0F47-2270-4008-BC58-863395E71E42}" type="presOf" srcId="{292B25EE-9451-438E-AB47-DC7F6A569570}" destId="{4E09375C-8C7E-41EE-85C5-5636954DF139}" srcOrd="0" destOrd="0" presId="urn:microsoft.com/office/officeart/2005/8/layout/orgChart1"/>
    <dgm:cxn modelId="{1BC4BA49-3635-4440-B28B-B5B17983BF77}" srcId="{E472D1B6-EE5C-43C2-AC39-3EBC5B19A874}" destId="{26504683-6512-43E7-8A79-75184A82F3F5}" srcOrd="1" destOrd="0" parTransId="{7FAAB179-0F93-48F5-99C1-F46F2E27C9FC}" sibTransId="{631B3C96-3DD1-4375-859F-DD114B4C6A0B}"/>
    <dgm:cxn modelId="{3367FD49-7571-4D84-91CB-7CE4BE95737A}" type="presOf" srcId="{E6FDEBD4-3D7A-49DB-9670-233478230884}" destId="{299DFCD2-BC1A-4115-94FB-7DBC285307E2}" srcOrd="1" destOrd="0" presId="urn:microsoft.com/office/officeart/2005/8/layout/orgChart1"/>
    <dgm:cxn modelId="{A65FFE49-F8C8-4AB9-8DB9-09EA49A3F83B}" type="presOf" srcId="{06FCA752-08DB-4B60-BC9C-2B5606DE8B8E}" destId="{814A5666-AF5E-422A-931A-BB7C0F58B1B4}" srcOrd="0" destOrd="0" presId="urn:microsoft.com/office/officeart/2005/8/layout/orgChart1"/>
    <dgm:cxn modelId="{D120066B-46F7-4040-80A6-B57E54CEBD1B}" srcId="{06FCA752-08DB-4B60-BC9C-2B5606DE8B8E}" destId="{66013197-C881-44C0-81CF-D3B8F8B30D0F}" srcOrd="2" destOrd="0" parTransId="{5A976B00-4DB2-485A-A6E0-073E2E840675}" sibTransId="{9A560C0A-CC62-486F-B62D-87D50917AF3C}"/>
    <dgm:cxn modelId="{4E63854C-01F7-45D1-9E63-920D57B12FE9}" type="presOf" srcId="{E6FDEBD4-3D7A-49DB-9670-233478230884}" destId="{C215E71B-511A-4069-8893-FBBD1E5A1608}" srcOrd="0" destOrd="0" presId="urn:microsoft.com/office/officeart/2005/8/layout/orgChart1"/>
    <dgm:cxn modelId="{1E91D96C-06C4-458A-8717-980EFCAED09D}" srcId="{EECF58C2-3B71-4E17-B31D-E06FE4CF64F8}" destId="{3924414A-6C14-45A0-A5B5-16DB866431E3}" srcOrd="3" destOrd="0" parTransId="{5CB609C9-271D-4FD1-83FF-1DFA81262227}" sibTransId="{8B815CF1-C2DA-4527-9285-5B36CA26CD3C}"/>
    <dgm:cxn modelId="{7C8B4D6F-6D18-40FE-A45A-A61AE7F900C8}" type="presOf" srcId="{8417CB5A-017F-4BE4-88E7-3ABA5ED4E842}" destId="{4AAE237D-0010-46B1-AF64-EB7ADD91AA5E}" srcOrd="0" destOrd="0" presId="urn:microsoft.com/office/officeart/2005/8/layout/orgChart1"/>
    <dgm:cxn modelId="{12150A75-EE5F-41CB-A000-F908B55FAA5D}" type="presOf" srcId="{26504683-6512-43E7-8A79-75184A82F3F5}" destId="{B672BC6B-13A1-4A94-AA2B-E40BBD0CC276}" srcOrd="1" destOrd="0" presId="urn:microsoft.com/office/officeart/2005/8/layout/orgChart1"/>
    <dgm:cxn modelId="{5E2C2576-CA89-43D1-ACC0-FAE1F72EC496}" type="presOf" srcId="{5950F931-49A5-4005-BFED-65CF5B3F34BC}" destId="{1770D452-9D9D-4009-8B52-2BB8DD0ABE2B}" srcOrd="0" destOrd="0" presId="urn:microsoft.com/office/officeart/2005/8/layout/orgChart1"/>
    <dgm:cxn modelId="{BE773157-E7CC-4E14-9DB6-24F71C569BCF}" type="presOf" srcId="{CBE23D5F-9BA1-42E9-9AC1-450B080A8F8F}" destId="{26AC83D2-B087-4EB3-A745-57C48AB8A577}" srcOrd="0" destOrd="0" presId="urn:microsoft.com/office/officeart/2005/8/layout/orgChart1"/>
    <dgm:cxn modelId="{BD7CBF57-4D3D-4C16-8A68-03DE72232E91}" type="presOf" srcId="{66013197-C881-44C0-81CF-D3B8F8B30D0F}" destId="{E8A2A6D1-53E7-4A1D-937E-780F126AC5FF}" srcOrd="0" destOrd="0" presId="urn:microsoft.com/office/officeart/2005/8/layout/orgChart1"/>
    <dgm:cxn modelId="{C118BF59-1E88-410A-BF4D-37405C822129}" type="presOf" srcId="{2A7AC08B-5D92-4BA2-AEA8-2D8EC4EBABC0}" destId="{43B45DA3-ADA1-43FA-9C1F-7BF49B745C40}" srcOrd="0" destOrd="0" presId="urn:microsoft.com/office/officeart/2005/8/layout/orgChart1"/>
    <dgm:cxn modelId="{2ADD0A7D-3F81-47D1-AC38-FE372146939E}" type="presOf" srcId="{2358BC36-728F-4848-A927-FD861F229C0E}" destId="{FD805D6C-5DF2-4E68-9ED9-F7AD8A292D80}" srcOrd="0" destOrd="0" presId="urn:microsoft.com/office/officeart/2005/8/layout/orgChart1"/>
    <dgm:cxn modelId="{8AF44B90-432B-4EB5-BA8F-867049C383A4}" srcId="{7EB9250F-B306-40BD-ABAA-119167716FC1}" destId="{8800709B-4F95-4D9D-8F5C-4456BC42334E}" srcOrd="1" destOrd="0" parTransId="{E9340E04-F97F-405C-97DA-DD57BAE62450}" sibTransId="{550DE232-F102-44FA-B775-4D143776B250}"/>
    <dgm:cxn modelId="{390DCE90-E226-41B3-B5EA-B504C0E18C2F}" srcId="{EECF58C2-3B71-4E17-B31D-E06FE4CF64F8}" destId="{E0E971C0-19AA-48DC-91D7-92E8B4FCE077}" srcOrd="1" destOrd="0" parTransId="{C3A2DC9D-F800-4FB7-B357-C47738EEB773}" sibTransId="{985D2CFA-6BBE-45B8-AF74-A24D13B8A051}"/>
    <dgm:cxn modelId="{0061F693-296F-4ACE-A02E-A1A582DB3EC4}" type="presOf" srcId="{DE778F76-E1F1-4B3C-8077-9E375D518302}" destId="{70DE824F-5B14-4EDB-9658-293E862BBAAF}" srcOrd="0" destOrd="0" presId="urn:microsoft.com/office/officeart/2005/8/layout/orgChart1"/>
    <dgm:cxn modelId="{29CF1497-5B70-433D-A39C-EA554D79A175}" srcId="{66013197-C881-44C0-81CF-D3B8F8B30D0F}" destId="{8417CB5A-017F-4BE4-88E7-3ABA5ED4E842}" srcOrd="1" destOrd="0" parTransId="{2A7AC08B-5D92-4BA2-AEA8-2D8EC4EBABC0}" sibTransId="{F57BCC32-4A65-4C05-A616-69AF467BE7F2}"/>
    <dgm:cxn modelId="{7C7E519A-B07E-40FC-9457-C185BC45D121}" type="presOf" srcId="{2B8BFBC2-4533-4562-9CBD-879E42AA053D}" destId="{ABB612FA-27AD-4D3E-B78D-F191DD5FC469}" srcOrd="0" destOrd="0" presId="urn:microsoft.com/office/officeart/2005/8/layout/orgChart1"/>
    <dgm:cxn modelId="{3738A99D-D9FB-43F0-B1A2-899F5781E833}" srcId="{06FCA752-08DB-4B60-BC9C-2B5606DE8B8E}" destId="{E472D1B6-EE5C-43C2-AC39-3EBC5B19A874}" srcOrd="0" destOrd="0" parTransId="{6C73FB71-DA1A-4156-A90E-B2E8BFADB651}" sibTransId="{0F46398F-6B03-409E-BEB0-6DEB79D626EE}"/>
    <dgm:cxn modelId="{F6320D9F-9A45-4BA4-BB1C-FB9BB96CE933}" type="presOf" srcId="{10A07107-3A58-4364-93B5-24BCCEB34ABB}" destId="{95157FC6-03B0-40B3-88D0-2BC51E536A09}" srcOrd="0" destOrd="0" presId="urn:microsoft.com/office/officeart/2005/8/layout/orgChart1"/>
    <dgm:cxn modelId="{6DBA32A1-1F62-4A00-9D29-1E2136390B2E}" srcId="{EECF58C2-3B71-4E17-B31D-E06FE4CF64F8}" destId="{7EB9250F-B306-40BD-ABAA-119167716FC1}" srcOrd="0" destOrd="0" parTransId="{CBE23D5F-9BA1-42E9-9AC1-450B080A8F8F}" sibTransId="{FC41CEB4-F956-4816-A973-047FEE2D9A3A}"/>
    <dgm:cxn modelId="{3A68C0A3-77CB-4C2B-B360-1E32503E908D}" type="presOf" srcId="{8800709B-4F95-4D9D-8F5C-4456BC42334E}" destId="{33D22FA3-C9FA-4863-9F38-206AFB87C2B3}" srcOrd="1" destOrd="0" presId="urn:microsoft.com/office/officeart/2005/8/layout/orgChart1"/>
    <dgm:cxn modelId="{D8A5D8A7-F6A3-45F7-B18C-F72320096E4E}" srcId="{E472D1B6-EE5C-43C2-AC39-3EBC5B19A874}" destId="{E6FDEBD4-3D7A-49DB-9670-233478230884}" srcOrd="2" destOrd="0" parTransId="{8FD286AD-65F1-4DDF-AA04-E640D44D3DD0}" sibTransId="{275F8F29-47A8-4048-993D-B8791EB46713}"/>
    <dgm:cxn modelId="{B2FCA0B6-9E3C-490C-9A39-B873CCB2C483}" type="presOf" srcId="{5CB609C9-271D-4FD1-83FF-1DFA81262227}" destId="{5FC8CC1E-5E81-4A3E-BC8C-D370C69DB79E}" srcOrd="0" destOrd="0" presId="urn:microsoft.com/office/officeart/2005/8/layout/orgChart1"/>
    <dgm:cxn modelId="{FE0654B7-5E91-4861-85F4-3F62CF02C3DC}" type="presOf" srcId="{A7B0905A-DE1A-475E-B92B-0E8E196A940D}" destId="{F7141EDD-A4D6-40E6-915E-23F778DD7432}" srcOrd="0" destOrd="0" presId="urn:microsoft.com/office/officeart/2005/8/layout/orgChart1"/>
    <dgm:cxn modelId="{F32893BA-2C22-4008-929F-A9B9D3B165E4}" type="presOf" srcId="{E472D1B6-EE5C-43C2-AC39-3EBC5B19A874}" destId="{9AB3F2FB-2CB2-4475-B1B9-051C6B209EFF}" srcOrd="1" destOrd="0" presId="urn:microsoft.com/office/officeart/2005/8/layout/orgChart1"/>
    <dgm:cxn modelId="{5A2BEDBA-C8DF-4FB5-9C15-9DF502A9E06C}" type="presOf" srcId="{21C80831-B872-4E23-8C77-515A18B6D4A2}" destId="{98637D34-ECDE-450B-AB7E-2B1AA8216749}" srcOrd="1" destOrd="0" presId="urn:microsoft.com/office/officeart/2005/8/layout/orgChart1"/>
    <dgm:cxn modelId="{E192E8BD-34DB-45E9-8E02-28612EE06648}" type="presOf" srcId="{2B8BFBC2-4533-4562-9CBD-879E42AA053D}" destId="{59592ABC-7AB6-4593-A7AC-0AB9EF27F2DF}" srcOrd="1" destOrd="0" presId="urn:microsoft.com/office/officeart/2005/8/layout/orgChart1"/>
    <dgm:cxn modelId="{602C1FBE-E9E7-427B-9E1E-EA5CE2ADA07D}" type="presOf" srcId="{21C80831-B872-4E23-8C77-515A18B6D4A2}" destId="{6A926875-1249-444E-89AC-67EA151E9184}" srcOrd="0" destOrd="0" presId="urn:microsoft.com/office/officeart/2005/8/layout/orgChart1"/>
    <dgm:cxn modelId="{6E2C6FCC-F352-4E82-B1AB-EAFFDCDEB4FA}" type="presOf" srcId="{E0E971C0-19AA-48DC-91D7-92E8B4FCE077}" destId="{CA7A614A-F298-4CE2-B178-2183A15792A0}" srcOrd="1" destOrd="0" presId="urn:microsoft.com/office/officeart/2005/8/layout/orgChart1"/>
    <dgm:cxn modelId="{E845C9CD-FF9B-485B-852C-CDB6F8DF781F}" type="presOf" srcId="{B24C1B70-E8B2-45E2-8D03-3034C53607C4}" destId="{6E2E94A5-968E-4B7F-B26E-1C55D125BA37}" srcOrd="1" destOrd="0" presId="urn:microsoft.com/office/officeart/2005/8/layout/orgChart1"/>
    <dgm:cxn modelId="{374C1BD4-2821-4C7B-9B9C-852B1CADAF2B}" srcId="{429BD4A3-3AE2-42FE-959F-D2B956E1AD0A}" destId="{06FCA752-08DB-4B60-BC9C-2B5606DE8B8E}" srcOrd="0" destOrd="0" parTransId="{1A5B7A97-D198-4695-A610-1EC4DD7C220A}" sibTransId="{EE1A9DA8-B790-448C-8E54-D3F34949C925}"/>
    <dgm:cxn modelId="{ED031ED8-D673-4CC9-86B5-FCF5ED742CA7}" type="presOf" srcId="{ED559E33-E9D2-4D46-A7E4-2471F4CA08CB}" destId="{2F2FACB4-A4F9-4999-8C79-97A6A4B78B83}" srcOrd="1" destOrd="0" presId="urn:microsoft.com/office/officeart/2005/8/layout/orgChart1"/>
    <dgm:cxn modelId="{964D2EDA-1F5E-4EB4-8B0F-4761C4B66388}" type="presOf" srcId="{C3A2DC9D-F800-4FB7-B357-C47738EEB773}" destId="{11A364F2-694B-499B-887A-DE3D05AA9073}" srcOrd="0" destOrd="0" presId="urn:microsoft.com/office/officeart/2005/8/layout/orgChart1"/>
    <dgm:cxn modelId="{E5C811DF-54C6-4FB0-9BC9-9C6C9BCCB4FB}" srcId="{66013197-C881-44C0-81CF-D3B8F8B30D0F}" destId="{ED559E33-E9D2-4D46-A7E4-2471F4CA08CB}" srcOrd="0" destOrd="0" parTransId="{DE778F76-E1F1-4B3C-8077-9E375D518302}" sibTransId="{4527A3A1-7750-46A1-AE6D-12FE4E63409F}"/>
    <dgm:cxn modelId="{BD2EACE0-6A48-445D-88DC-E4543E238143}" type="presOf" srcId="{5A976B00-4DB2-485A-A6E0-073E2E840675}" destId="{BB87219A-A2CB-4719-AE32-55ACF6CF8AA1}" srcOrd="0" destOrd="0" presId="urn:microsoft.com/office/officeart/2005/8/layout/orgChart1"/>
    <dgm:cxn modelId="{B70741E1-D4A9-464E-8599-69CA5AB7110C}" type="presOf" srcId="{3924414A-6C14-45A0-A5B5-16DB866431E3}" destId="{057D7902-AE4C-4674-98C5-24D2EFE292C7}" srcOrd="1" destOrd="0" presId="urn:microsoft.com/office/officeart/2005/8/layout/orgChart1"/>
    <dgm:cxn modelId="{688ED2E1-B18D-41A2-8B72-F47FDB164F27}" type="presOf" srcId="{3912B5CE-2F2E-4869-9EE3-D0C3E9A1A830}" destId="{3FFC9488-F3F3-483F-846A-8A7903A6E407}" srcOrd="1" destOrd="0" presId="urn:microsoft.com/office/officeart/2005/8/layout/orgChart1"/>
    <dgm:cxn modelId="{EBE3C8E4-8F53-40F8-874C-81D9346CAD0B}" type="presOf" srcId="{3924414A-6C14-45A0-A5B5-16DB866431E3}" destId="{D703F254-E391-4BCC-86CC-E0E274FBC0B3}" srcOrd="0" destOrd="0" presId="urn:microsoft.com/office/officeart/2005/8/layout/orgChart1"/>
    <dgm:cxn modelId="{811AE3E8-7408-4E78-9B9F-F081E176C050}" type="presOf" srcId="{06FCA752-08DB-4B60-BC9C-2B5606DE8B8E}" destId="{F8D1750F-519F-40CC-9DDC-884476254AE8}" srcOrd="1" destOrd="0" presId="urn:microsoft.com/office/officeart/2005/8/layout/orgChart1"/>
    <dgm:cxn modelId="{12712FED-5471-4172-8389-B74E9C627AD4}" type="presOf" srcId="{18A0EE39-9E16-4F05-8613-1198585059B5}" destId="{4B7320B7-2C7C-4B66-94A5-6F23173E347D}" srcOrd="0" destOrd="0" presId="urn:microsoft.com/office/officeart/2005/8/layout/orgChart1"/>
    <dgm:cxn modelId="{611FF7ED-B274-41A3-B413-E59608EED36F}" type="presOf" srcId="{ED559E33-E9D2-4D46-A7E4-2471F4CA08CB}" destId="{6D4B4FBF-F448-43A9-91C9-10A86C3BFA7A}" srcOrd="0" destOrd="0" presId="urn:microsoft.com/office/officeart/2005/8/layout/orgChart1"/>
    <dgm:cxn modelId="{5195C5EF-65DF-4A55-9579-32EDE39D6DD5}" type="presOf" srcId="{2C13F565-3DCB-48E2-A375-DC384708E8D0}" destId="{B5A0224E-AC9C-48A2-B508-8EA6BAD49FEE}" srcOrd="0" destOrd="0" presId="urn:microsoft.com/office/officeart/2005/8/layout/orgChart1"/>
    <dgm:cxn modelId="{0B9441F3-6032-427E-839F-6BCFA02DB4C2}" type="presOf" srcId="{8417CB5A-017F-4BE4-88E7-3ABA5ED4E842}" destId="{ED4A9972-2A20-4BA1-90B6-B3996DA847D4}" srcOrd="1" destOrd="0" presId="urn:microsoft.com/office/officeart/2005/8/layout/orgChart1"/>
    <dgm:cxn modelId="{9AD43CF4-A28A-46CE-BF58-13C1393E64BF}" srcId="{E472D1B6-EE5C-43C2-AC39-3EBC5B19A874}" destId="{292B25EE-9451-438E-AB47-DC7F6A569570}" srcOrd="3" destOrd="0" parTransId="{A7B0905A-DE1A-475E-B92B-0E8E196A940D}" sibTransId="{219EDF19-31B4-485E-A4E6-2BA4EDA5ECB2}"/>
    <dgm:cxn modelId="{11ECB1F6-90AF-4FC4-8B54-8746337A58F8}" srcId="{E0E971C0-19AA-48DC-91D7-92E8B4FCE077}" destId="{A895C5DE-F431-4182-ADC7-D9CFBCA7865D}" srcOrd="0" destOrd="0" parTransId="{800A0408-EC30-4811-96F0-AEEA02C82F2B}" sibTransId="{FE38FB6A-4381-4C1D-A835-CABCDD0B556C}"/>
    <dgm:cxn modelId="{84E73AF9-F664-477A-943E-A8FD76955809}" type="presOf" srcId="{66013197-C881-44C0-81CF-D3B8F8B30D0F}" destId="{1510BB0F-562B-48FC-B77B-7A6EC3269E30}" srcOrd="1" destOrd="0" presId="urn:microsoft.com/office/officeart/2005/8/layout/orgChart1"/>
    <dgm:cxn modelId="{34B2BEFF-576C-4799-92D0-BD36F98130CE}" type="presOf" srcId="{E0E971C0-19AA-48DC-91D7-92E8B4FCE077}" destId="{F2B219A2-B452-480F-91A0-A1FE89E7C9B9}" srcOrd="0" destOrd="0" presId="urn:microsoft.com/office/officeart/2005/8/layout/orgChart1"/>
    <dgm:cxn modelId="{5217358B-47F3-41CB-9433-389A4DACE336}" type="presParOf" srcId="{661BBD61-F988-489E-9608-11B6D2FE8140}" destId="{DCEB77A2-5992-4166-8150-5603F242D216}" srcOrd="0" destOrd="0" presId="urn:microsoft.com/office/officeart/2005/8/layout/orgChart1"/>
    <dgm:cxn modelId="{E9535887-1EE9-4886-82AA-8EC8C66178AB}" type="presParOf" srcId="{DCEB77A2-5992-4166-8150-5603F242D216}" destId="{2DE00022-8B76-4DD5-8B5B-B2528E1FDBB2}" srcOrd="0" destOrd="0" presId="urn:microsoft.com/office/officeart/2005/8/layout/orgChart1"/>
    <dgm:cxn modelId="{740A8E1A-8C69-4C97-84FA-25BFAC21956D}" type="presParOf" srcId="{2DE00022-8B76-4DD5-8B5B-B2528E1FDBB2}" destId="{814A5666-AF5E-422A-931A-BB7C0F58B1B4}" srcOrd="0" destOrd="0" presId="urn:microsoft.com/office/officeart/2005/8/layout/orgChart1"/>
    <dgm:cxn modelId="{31E98211-00B4-469B-8D02-3B99BE0A986B}" type="presParOf" srcId="{2DE00022-8B76-4DD5-8B5B-B2528E1FDBB2}" destId="{F8D1750F-519F-40CC-9DDC-884476254AE8}" srcOrd="1" destOrd="0" presId="urn:microsoft.com/office/officeart/2005/8/layout/orgChart1"/>
    <dgm:cxn modelId="{357A9E3F-47A1-495D-BE0C-739558A51004}" type="presParOf" srcId="{DCEB77A2-5992-4166-8150-5603F242D216}" destId="{AB6A22AF-0133-4AC9-A76D-281A65DDF0D0}" srcOrd="1" destOrd="0" presId="urn:microsoft.com/office/officeart/2005/8/layout/orgChart1"/>
    <dgm:cxn modelId="{81F29F22-E632-4420-AE67-39A11324DFC6}" type="presParOf" srcId="{AB6A22AF-0133-4AC9-A76D-281A65DDF0D0}" destId="{82EC768F-FEC0-4ECE-B9F6-0E74E7A11E21}" srcOrd="0" destOrd="0" presId="urn:microsoft.com/office/officeart/2005/8/layout/orgChart1"/>
    <dgm:cxn modelId="{2F6E8D31-6F4A-4EC4-9590-C7CC7D3B3B36}" type="presParOf" srcId="{AB6A22AF-0133-4AC9-A76D-281A65DDF0D0}" destId="{05DA6F4E-D54D-4850-8E7A-5E585F95922E}" srcOrd="1" destOrd="0" presId="urn:microsoft.com/office/officeart/2005/8/layout/orgChart1"/>
    <dgm:cxn modelId="{175EE993-C2AD-4F2C-841B-D0D2701B36FE}" type="presParOf" srcId="{05DA6F4E-D54D-4850-8E7A-5E585F95922E}" destId="{FF48C442-18EE-4C65-B1EE-47590DF5EA70}" srcOrd="0" destOrd="0" presId="urn:microsoft.com/office/officeart/2005/8/layout/orgChart1"/>
    <dgm:cxn modelId="{30EEAD3B-1545-496B-A62E-EEAF77E440C5}" type="presParOf" srcId="{FF48C442-18EE-4C65-B1EE-47590DF5EA70}" destId="{4D2B28E3-521F-493C-9705-4D0A4FA3A34D}" srcOrd="0" destOrd="0" presId="urn:microsoft.com/office/officeart/2005/8/layout/orgChart1"/>
    <dgm:cxn modelId="{81EA149E-B750-4A10-A341-E3330EEEA601}" type="presParOf" srcId="{FF48C442-18EE-4C65-B1EE-47590DF5EA70}" destId="{9AB3F2FB-2CB2-4475-B1B9-051C6B209EFF}" srcOrd="1" destOrd="0" presId="urn:microsoft.com/office/officeart/2005/8/layout/orgChart1"/>
    <dgm:cxn modelId="{5B7B3640-D70F-4179-917E-8BA0604B0AEF}" type="presParOf" srcId="{05DA6F4E-D54D-4850-8E7A-5E585F95922E}" destId="{AD4D0467-5570-48F3-B8AE-68F009A30A68}" srcOrd="1" destOrd="0" presId="urn:microsoft.com/office/officeart/2005/8/layout/orgChart1"/>
    <dgm:cxn modelId="{B0CBAD9C-75D3-4A4B-97B6-904E7D4E03CB}" type="presParOf" srcId="{AD4D0467-5570-48F3-B8AE-68F009A30A68}" destId="{FD805D6C-5DF2-4E68-9ED9-F7AD8A292D80}" srcOrd="0" destOrd="0" presId="urn:microsoft.com/office/officeart/2005/8/layout/orgChart1"/>
    <dgm:cxn modelId="{FB78BD0F-8843-46CF-93AC-180C18EC81F1}" type="presParOf" srcId="{AD4D0467-5570-48F3-B8AE-68F009A30A68}" destId="{F3BCBB33-BAAC-4CBF-A546-E53F19B72F28}" srcOrd="1" destOrd="0" presId="urn:microsoft.com/office/officeart/2005/8/layout/orgChart1"/>
    <dgm:cxn modelId="{43AB5ABE-A81D-4001-AB17-3D6A3675E1BC}" type="presParOf" srcId="{F3BCBB33-BAAC-4CBF-A546-E53F19B72F28}" destId="{7C091171-3CD8-4B33-B436-F38ACE7496E4}" srcOrd="0" destOrd="0" presId="urn:microsoft.com/office/officeart/2005/8/layout/orgChart1"/>
    <dgm:cxn modelId="{B106B23B-FBF3-4FFE-9427-2541EDAA2C9B}" type="presParOf" srcId="{7C091171-3CD8-4B33-B436-F38ACE7496E4}" destId="{6A926875-1249-444E-89AC-67EA151E9184}" srcOrd="0" destOrd="0" presId="urn:microsoft.com/office/officeart/2005/8/layout/orgChart1"/>
    <dgm:cxn modelId="{B9AC532A-2375-47D3-B950-9A33598936B0}" type="presParOf" srcId="{7C091171-3CD8-4B33-B436-F38ACE7496E4}" destId="{98637D34-ECDE-450B-AB7E-2B1AA8216749}" srcOrd="1" destOrd="0" presId="urn:microsoft.com/office/officeart/2005/8/layout/orgChart1"/>
    <dgm:cxn modelId="{82EDDD04-F59D-4E37-A2D4-F70D2B2E4CB5}" type="presParOf" srcId="{F3BCBB33-BAAC-4CBF-A546-E53F19B72F28}" destId="{604AC663-7266-462A-81A4-D32ADA327603}" srcOrd="1" destOrd="0" presId="urn:microsoft.com/office/officeart/2005/8/layout/orgChart1"/>
    <dgm:cxn modelId="{24C25FD1-1048-4376-8C48-D1B2180BCD3E}" type="presParOf" srcId="{F3BCBB33-BAAC-4CBF-A546-E53F19B72F28}" destId="{B4797C73-CA2D-437A-8538-30DBAD65B155}" srcOrd="2" destOrd="0" presId="urn:microsoft.com/office/officeart/2005/8/layout/orgChart1"/>
    <dgm:cxn modelId="{5AFD1AED-AC28-4223-88BA-C2E352B66BBF}" type="presParOf" srcId="{AD4D0467-5570-48F3-B8AE-68F009A30A68}" destId="{146BCD75-8964-40CC-BB12-F925CF5AE48C}" srcOrd="2" destOrd="0" presId="urn:microsoft.com/office/officeart/2005/8/layout/orgChart1"/>
    <dgm:cxn modelId="{46E66320-119C-4788-91CA-17A4B20C76A9}" type="presParOf" srcId="{AD4D0467-5570-48F3-B8AE-68F009A30A68}" destId="{5D418D71-E7C5-42F4-9B5F-18466723A1A2}" srcOrd="3" destOrd="0" presId="urn:microsoft.com/office/officeart/2005/8/layout/orgChart1"/>
    <dgm:cxn modelId="{65E409F9-1BFA-48A5-8EA8-1FDEA69B3F1C}" type="presParOf" srcId="{5D418D71-E7C5-42F4-9B5F-18466723A1A2}" destId="{9FFF905E-9C91-4AF8-8306-68CA675989A2}" srcOrd="0" destOrd="0" presId="urn:microsoft.com/office/officeart/2005/8/layout/orgChart1"/>
    <dgm:cxn modelId="{F1561E23-5712-4BE4-BF42-9076CE007C09}" type="presParOf" srcId="{9FFF905E-9C91-4AF8-8306-68CA675989A2}" destId="{13C4FF73-FA35-4C14-8399-ABFCD95BA054}" srcOrd="0" destOrd="0" presId="urn:microsoft.com/office/officeart/2005/8/layout/orgChart1"/>
    <dgm:cxn modelId="{DEC87F0E-62A4-41D1-B570-E12AC8AE3E30}" type="presParOf" srcId="{9FFF905E-9C91-4AF8-8306-68CA675989A2}" destId="{B672BC6B-13A1-4A94-AA2B-E40BBD0CC276}" srcOrd="1" destOrd="0" presId="urn:microsoft.com/office/officeart/2005/8/layout/orgChart1"/>
    <dgm:cxn modelId="{8768D1D2-3D33-47CA-B418-85AEF1E71F6F}" type="presParOf" srcId="{5D418D71-E7C5-42F4-9B5F-18466723A1A2}" destId="{86C016D4-A27E-4DE5-8122-06B5D8568067}" srcOrd="1" destOrd="0" presId="urn:microsoft.com/office/officeart/2005/8/layout/orgChart1"/>
    <dgm:cxn modelId="{19489AA4-03A7-4B0F-B382-F97E81B495DE}" type="presParOf" srcId="{5D418D71-E7C5-42F4-9B5F-18466723A1A2}" destId="{5DDF0E52-D7F8-4870-81CA-7B74B00E2B05}" srcOrd="2" destOrd="0" presId="urn:microsoft.com/office/officeart/2005/8/layout/orgChart1"/>
    <dgm:cxn modelId="{3EB4B5CA-89B3-4431-9DCF-270B1100995C}" type="presParOf" srcId="{AD4D0467-5570-48F3-B8AE-68F009A30A68}" destId="{3ED92D3E-5D05-497D-B2BE-85087B3D3C1D}" srcOrd="4" destOrd="0" presId="urn:microsoft.com/office/officeart/2005/8/layout/orgChart1"/>
    <dgm:cxn modelId="{44E54971-1299-4E91-8584-871CAC5D5BF5}" type="presParOf" srcId="{AD4D0467-5570-48F3-B8AE-68F009A30A68}" destId="{1A47CE3D-F07B-4691-AC27-AB84D074BD69}" srcOrd="5" destOrd="0" presId="urn:microsoft.com/office/officeart/2005/8/layout/orgChart1"/>
    <dgm:cxn modelId="{8576CB8F-C2E6-42BA-9F12-65E6DB8CD11D}" type="presParOf" srcId="{1A47CE3D-F07B-4691-AC27-AB84D074BD69}" destId="{109952B3-6C93-48AD-938A-31D6DE22C526}" srcOrd="0" destOrd="0" presId="urn:microsoft.com/office/officeart/2005/8/layout/orgChart1"/>
    <dgm:cxn modelId="{5E40EECC-2BE3-4CF0-AA33-EFEF543B3F22}" type="presParOf" srcId="{109952B3-6C93-48AD-938A-31D6DE22C526}" destId="{C215E71B-511A-4069-8893-FBBD1E5A1608}" srcOrd="0" destOrd="0" presId="urn:microsoft.com/office/officeart/2005/8/layout/orgChart1"/>
    <dgm:cxn modelId="{3DD36B26-78FC-402C-A01D-6DD9E7E32EFA}" type="presParOf" srcId="{109952B3-6C93-48AD-938A-31D6DE22C526}" destId="{299DFCD2-BC1A-4115-94FB-7DBC285307E2}" srcOrd="1" destOrd="0" presId="urn:microsoft.com/office/officeart/2005/8/layout/orgChart1"/>
    <dgm:cxn modelId="{84D15075-34D1-475D-8821-94F30AC186F0}" type="presParOf" srcId="{1A47CE3D-F07B-4691-AC27-AB84D074BD69}" destId="{1BD1E975-4D88-4B14-AC82-4922878E84D4}" srcOrd="1" destOrd="0" presId="urn:microsoft.com/office/officeart/2005/8/layout/orgChart1"/>
    <dgm:cxn modelId="{A4867B38-BC31-426B-ACC5-C5B9352618D6}" type="presParOf" srcId="{1A47CE3D-F07B-4691-AC27-AB84D074BD69}" destId="{BA45E322-3F58-402D-B449-17B8C9577BD1}" srcOrd="2" destOrd="0" presId="urn:microsoft.com/office/officeart/2005/8/layout/orgChart1"/>
    <dgm:cxn modelId="{8D0E1EEC-AAD4-42E5-B027-21D51945B6D7}" type="presParOf" srcId="{AD4D0467-5570-48F3-B8AE-68F009A30A68}" destId="{F7141EDD-A4D6-40E6-915E-23F778DD7432}" srcOrd="6" destOrd="0" presId="urn:microsoft.com/office/officeart/2005/8/layout/orgChart1"/>
    <dgm:cxn modelId="{3EAB137D-6952-4FB1-9C2C-17C08E2406E0}" type="presParOf" srcId="{AD4D0467-5570-48F3-B8AE-68F009A30A68}" destId="{71E9CD6E-A0E3-4349-9A60-5492E05ABC1A}" srcOrd="7" destOrd="0" presId="urn:microsoft.com/office/officeart/2005/8/layout/orgChart1"/>
    <dgm:cxn modelId="{9FC17BFB-02C3-4BDC-BDCC-CA5B98C91984}" type="presParOf" srcId="{71E9CD6E-A0E3-4349-9A60-5492E05ABC1A}" destId="{B014694F-4785-40A5-A28E-0AB1223F37C1}" srcOrd="0" destOrd="0" presId="urn:microsoft.com/office/officeart/2005/8/layout/orgChart1"/>
    <dgm:cxn modelId="{C5A674CB-3814-4129-81F2-A7567CFF6CB0}" type="presParOf" srcId="{B014694F-4785-40A5-A28E-0AB1223F37C1}" destId="{4E09375C-8C7E-41EE-85C5-5636954DF139}" srcOrd="0" destOrd="0" presId="urn:microsoft.com/office/officeart/2005/8/layout/orgChart1"/>
    <dgm:cxn modelId="{71C67B8E-3130-43C5-98AD-EE03A2C18732}" type="presParOf" srcId="{B014694F-4785-40A5-A28E-0AB1223F37C1}" destId="{0AB3B8E6-81B4-47AD-850B-654B8B5272B8}" srcOrd="1" destOrd="0" presId="urn:microsoft.com/office/officeart/2005/8/layout/orgChart1"/>
    <dgm:cxn modelId="{EBAE319A-E586-49ED-B089-ECFF174217F0}" type="presParOf" srcId="{71E9CD6E-A0E3-4349-9A60-5492E05ABC1A}" destId="{AF7235AA-56E8-4178-A146-56092154F472}" srcOrd="1" destOrd="0" presId="urn:microsoft.com/office/officeart/2005/8/layout/orgChart1"/>
    <dgm:cxn modelId="{279C54F7-2EC1-432B-83B6-44C6C27B1E2A}" type="presParOf" srcId="{71E9CD6E-A0E3-4349-9A60-5492E05ABC1A}" destId="{A2EADB1D-07F0-4831-B92C-FFEBA3240742}" srcOrd="2" destOrd="0" presId="urn:microsoft.com/office/officeart/2005/8/layout/orgChart1"/>
    <dgm:cxn modelId="{55D8B089-E744-4AB0-BDB4-F640E333FCDB}" type="presParOf" srcId="{05DA6F4E-D54D-4850-8E7A-5E585F95922E}" destId="{0DA77CA7-2B92-4EFE-892F-7DEA0E7E6575}" srcOrd="2" destOrd="0" presId="urn:microsoft.com/office/officeart/2005/8/layout/orgChart1"/>
    <dgm:cxn modelId="{F8788BC6-14E4-4B13-99D4-FC71703F9AAA}" type="presParOf" srcId="{AB6A22AF-0133-4AC9-A76D-281A65DDF0D0}" destId="{4B7320B7-2C7C-4B66-94A5-6F23173E347D}" srcOrd="2" destOrd="0" presId="urn:microsoft.com/office/officeart/2005/8/layout/orgChart1"/>
    <dgm:cxn modelId="{5A49026E-1BDE-4E3D-9146-D1E1B54101AF}" type="presParOf" srcId="{AB6A22AF-0133-4AC9-A76D-281A65DDF0D0}" destId="{9DF27E65-C8E0-4981-9F51-C9E1FCCFE8AC}" srcOrd="3" destOrd="0" presId="urn:microsoft.com/office/officeart/2005/8/layout/orgChart1"/>
    <dgm:cxn modelId="{CCEF9A79-922E-442D-9013-54716901AA82}" type="presParOf" srcId="{9DF27E65-C8E0-4981-9F51-C9E1FCCFE8AC}" destId="{55B49CAB-3F69-4DFD-8638-597D0517084B}" srcOrd="0" destOrd="0" presId="urn:microsoft.com/office/officeart/2005/8/layout/orgChart1"/>
    <dgm:cxn modelId="{C8815C26-11CF-4412-AB11-058CF876F573}" type="presParOf" srcId="{55B49CAB-3F69-4DFD-8638-597D0517084B}" destId="{8CE8AA1F-935D-48EF-95B6-4D2B9FC99D04}" srcOrd="0" destOrd="0" presId="urn:microsoft.com/office/officeart/2005/8/layout/orgChart1"/>
    <dgm:cxn modelId="{376FC09B-4AA0-4F45-85FA-E7B8AAE46EF1}" type="presParOf" srcId="{55B49CAB-3F69-4DFD-8638-597D0517084B}" destId="{847AB882-963E-4C7B-9B4F-D67BD74BF1EC}" srcOrd="1" destOrd="0" presId="urn:microsoft.com/office/officeart/2005/8/layout/orgChart1"/>
    <dgm:cxn modelId="{A80E0FB6-397C-42C7-B74F-BBE2A1538F37}" type="presParOf" srcId="{9DF27E65-C8E0-4981-9F51-C9E1FCCFE8AC}" destId="{520E86D9-870F-46EC-9895-4D7A4250A5C5}" srcOrd="1" destOrd="0" presId="urn:microsoft.com/office/officeart/2005/8/layout/orgChart1"/>
    <dgm:cxn modelId="{6899A5CA-AB42-419E-AC48-287D8E4BAF19}" type="presParOf" srcId="{520E86D9-870F-46EC-9895-4D7A4250A5C5}" destId="{26AC83D2-B087-4EB3-A745-57C48AB8A577}" srcOrd="0" destOrd="0" presId="urn:microsoft.com/office/officeart/2005/8/layout/orgChart1"/>
    <dgm:cxn modelId="{5EF55E76-41A9-4662-A544-674E10D43477}" type="presParOf" srcId="{520E86D9-870F-46EC-9895-4D7A4250A5C5}" destId="{0C11F0AA-DE64-4A41-88B4-8CFE758F09D6}" srcOrd="1" destOrd="0" presId="urn:microsoft.com/office/officeart/2005/8/layout/orgChart1"/>
    <dgm:cxn modelId="{24164AEC-A20E-486E-A1DB-C8F813608C9A}" type="presParOf" srcId="{0C11F0AA-DE64-4A41-88B4-8CFE758F09D6}" destId="{394C33BC-54DE-41FE-A7D6-E4D27A6FDA63}" srcOrd="0" destOrd="0" presId="urn:microsoft.com/office/officeart/2005/8/layout/orgChart1"/>
    <dgm:cxn modelId="{65EBE86D-621F-41FE-8B38-B2EFE2AA6590}" type="presParOf" srcId="{394C33BC-54DE-41FE-A7D6-E4D27A6FDA63}" destId="{42D47B3C-3F9A-4ED3-A348-8A8F997189CE}" srcOrd="0" destOrd="0" presId="urn:microsoft.com/office/officeart/2005/8/layout/orgChart1"/>
    <dgm:cxn modelId="{235489DE-5EB0-4084-A02B-5DA3699ED76B}" type="presParOf" srcId="{394C33BC-54DE-41FE-A7D6-E4D27A6FDA63}" destId="{3E1F36EC-12F6-4210-A493-FAF20EAAED84}" srcOrd="1" destOrd="0" presId="urn:microsoft.com/office/officeart/2005/8/layout/orgChart1"/>
    <dgm:cxn modelId="{1BF97C0B-A43E-4FB1-BE53-D6E1D1865933}" type="presParOf" srcId="{0C11F0AA-DE64-4A41-88B4-8CFE758F09D6}" destId="{658D4768-F7B7-42C7-8604-09AFF937CA86}" srcOrd="1" destOrd="0" presId="urn:microsoft.com/office/officeart/2005/8/layout/orgChart1"/>
    <dgm:cxn modelId="{D63ECA73-C3BD-4CFF-AC85-FE3C011A5D6C}" type="presParOf" srcId="{658D4768-F7B7-42C7-8604-09AFF937CA86}" destId="{B5A0224E-AC9C-48A2-B508-8EA6BAD49FEE}" srcOrd="0" destOrd="0" presId="urn:microsoft.com/office/officeart/2005/8/layout/orgChart1"/>
    <dgm:cxn modelId="{3D0E3FD0-C494-4BB3-BCAD-8C65B3D7FD82}" type="presParOf" srcId="{658D4768-F7B7-42C7-8604-09AFF937CA86}" destId="{09FA7CC5-939B-4F89-B088-AF25E9D10F3C}" srcOrd="1" destOrd="0" presId="urn:microsoft.com/office/officeart/2005/8/layout/orgChart1"/>
    <dgm:cxn modelId="{E6E1F314-98EE-4948-97BE-F0B934E48904}" type="presParOf" srcId="{09FA7CC5-939B-4F89-B088-AF25E9D10F3C}" destId="{6671D49E-C79D-44C3-ACDF-5648B24629B9}" srcOrd="0" destOrd="0" presId="urn:microsoft.com/office/officeart/2005/8/layout/orgChart1"/>
    <dgm:cxn modelId="{32475F1C-B79F-4B57-940C-79686129576D}" type="presParOf" srcId="{6671D49E-C79D-44C3-ACDF-5648B24629B9}" destId="{F17A6597-4E66-40DA-93B4-0E288BA76E78}" srcOrd="0" destOrd="0" presId="urn:microsoft.com/office/officeart/2005/8/layout/orgChart1"/>
    <dgm:cxn modelId="{B0BDC381-6180-46CA-BA77-D27E772E8A22}" type="presParOf" srcId="{6671D49E-C79D-44C3-ACDF-5648B24629B9}" destId="{3FFC9488-F3F3-483F-846A-8A7903A6E407}" srcOrd="1" destOrd="0" presId="urn:microsoft.com/office/officeart/2005/8/layout/orgChart1"/>
    <dgm:cxn modelId="{AE4D5C29-497C-41A7-8676-4A8B69FA8E6C}" type="presParOf" srcId="{09FA7CC5-939B-4F89-B088-AF25E9D10F3C}" destId="{5B6B2CD0-168D-42E6-81B2-DB189D06F71C}" srcOrd="1" destOrd="0" presId="urn:microsoft.com/office/officeart/2005/8/layout/orgChart1"/>
    <dgm:cxn modelId="{D2A803DC-B9AF-4A15-8F40-99DC5B72CC73}" type="presParOf" srcId="{09FA7CC5-939B-4F89-B088-AF25E9D10F3C}" destId="{52106086-206A-4A4C-B3D8-F49831FD5ADA}" srcOrd="2" destOrd="0" presId="urn:microsoft.com/office/officeart/2005/8/layout/orgChart1"/>
    <dgm:cxn modelId="{226BF2ED-9BC3-4EC1-92A2-361791A82FC6}" type="presParOf" srcId="{658D4768-F7B7-42C7-8604-09AFF937CA86}" destId="{01514AFA-83AD-4274-ABED-E863D4F8FF73}" srcOrd="2" destOrd="0" presId="urn:microsoft.com/office/officeart/2005/8/layout/orgChart1"/>
    <dgm:cxn modelId="{B9BCFC1E-42C9-46A5-9998-59EE666151DB}" type="presParOf" srcId="{658D4768-F7B7-42C7-8604-09AFF937CA86}" destId="{B02AF4B5-D729-4BBF-9361-CB80A107F93E}" srcOrd="3" destOrd="0" presId="urn:microsoft.com/office/officeart/2005/8/layout/orgChart1"/>
    <dgm:cxn modelId="{9F78ED5A-F79E-41D5-89A0-7B09D479F1DC}" type="presParOf" srcId="{B02AF4B5-D729-4BBF-9361-CB80A107F93E}" destId="{396597F1-E6E4-4BF0-9C97-301951BB981F}" srcOrd="0" destOrd="0" presId="urn:microsoft.com/office/officeart/2005/8/layout/orgChart1"/>
    <dgm:cxn modelId="{787E4AAB-992D-4DC7-BD31-B41046C7C0EC}" type="presParOf" srcId="{396597F1-E6E4-4BF0-9C97-301951BB981F}" destId="{CB2A39CC-0119-4C16-8F8A-2F664A3165DC}" srcOrd="0" destOrd="0" presId="urn:microsoft.com/office/officeart/2005/8/layout/orgChart1"/>
    <dgm:cxn modelId="{CE4A2BEA-0F7E-43DA-B49D-A29727D0B64D}" type="presParOf" srcId="{396597F1-E6E4-4BF0-9C97-301951BB981F}" destId="{33D22FA3-C9FA-4863-9F38-206AFB87C2B3}" srcOrd="1" destOrd="0" presId="urn:microsoft.com/office/officeart/2005/8/layout/orgChart1"/>
    <dgm:cxn modelId="{9A9E6F73-0E90-49A2-9AD1-7ABF87224D76}" type="presParOf" srcId="{B02AF4B5-D729-4BBF-9361-CB80A107F93E}" destId="{3A3290C7-6E41-4A0C-82B0-F4C5D22C35D4}" srcOrd="1" destOrd="0" presId="urn:microsoft.com/office/officeart/2005/8/layout/orgChart1"/>
    <dgm:cxn modelId="{74FFC583-B1A3-4ACF-8F0A-8632086C807E}" type="presParOf" srcId="{B02AF4B5-D729-4BBF-9361-CB80A107F93E}" destId="{1037D019-6026-47CA-B4E2-F66A5F7C3BD5}" srcOrd="2" destOrd="0" presId="urn:microsoft.com/office/officeart/2005/8/layout/orgChart1"/>
    <dgm:cxn modelId="{744E2C9E-A6F1-4460-9CFD-7576D32204C7}" type="presParOf" srcId="{0C11F0AA-DE64-4A41-88B4-8CFE758F09D6}" destId="{69F6BD49-1CEB-4186-AD96-D7D74C3EEA4A}" srcOrd="2" destOrd="0" presId="urn:microsoft.com/office/officeart/2005/8/layout/orgChart1"/>
    <dgm:cxn modelId="{951EBA7D-C3F1-4CF8-9243-E0FFE9532935}" type="presParOf" srcId="{520E86D9-870F-46EC-9895-4D7A4250A5C5}" destId="{11A364F2-694B-499B-887A-DE3D05AA9073}" srcOrd="2" destOrd="0" presId="urn:microsoft.com/office/officeart/2005/8/layout/orgChart1"/>
    <dgm:cxn modelId="{7CFE7290-4596-4BB7-A24E-52BC85865FA6}" type="presParOf" srcId="{520E86D9-870F-46EC-9895-4D7A4250A5C5}" destId="{8D96CAD2-E381-4F6E-B7E4-524BC29E5ACF}" srcOrd="3" destOrd="0" presId="urn:microsoft.com/office/officeart/2005/8/layout/orgChart1"/>
    <dgm:cxn modelId="{48B24E76-F6A6-4826-9436-577E5B8F7192}" type="presParOf" srcId="{8D96CAD2-E381-4F6E-B7E4-524BC29E5ACF}" destId="{81C8890B-71AC-490F-AC82-727F84500DDA}" srcOrd="0" destOrd="0" presId="urn:microsoft.com/office/officeart/2005/8/layout/orgChart1"/>
    <dgm:cxn modelId="{DEB2B60F-B73D-4728-8A69-096018D52853}" type="presParOf" srcId="{81C8890B-71AC-490F-AC82-727F84500DDA}" destId="{F2B219A2-B452-480F-91A0-A1FE89E7C9B9}" srcOrd="0" destOrd="0" presId="urn:microsoft.com/office/officeart/2005/8/layout/orgChart1"/>
    <dgm:cxn modelId="{80328439-4496-48F6-856C-54E8E05FCA3C}" type="presParOf" srcId="{81C8890B-71AC-490F-AC82-727F84500DDA}" destId="{CA7A614A-F298-4CE2-B178-2183A15792A0}" srcOrd="1" destOrd="0" presId="urn:microsoft.com/office/officeart/2005/8/layout/orgChart1"/>
    <dgm:cxn modelId="{78485B5B-1FA0-47CD-95E4-3636F55EBDDA}" type="presParOf" srcId="{8D96CAD2-E381-4F6E-B7E4-524BC29E5ACF}" destId="{358E39FC-2CEB-4734-A3D6-1E22B06483E8}" srcOrd="1" destOrd="0" presId="urn:microsoft.com/office/officeart/2005/8/layout/orgChart1"/>
    <dgm:cxn modelId="{2F8A2FA5-8959-4FB7-9895-518A7E54A9C4}" type="presParOf" srcId="{358E39FC-2CEB-4734-A3D6-1E22B06483E8}" destId="{D6D69E0B-9D28-4681-8A49-4B78FDA5D315}" srcOrd="0" destOrd="0" presId="urn:microsoft.com/office/officeart/2005/8/layout/orgChart1"/>
    <dgm:cxn modelId="{1C87ED74-CA65-4BAE-9925-E0CF827F6EBD}" type="presParOf" srcId="{358E39FC-2CEB-4734-A3D6-1E22B06483E8}" destId="{43C467BE-6B26-479A-899C-7214249CFC28}" srcOrd="1" destOrd="0" presId="urn:microsoft.com/office/officeart/2005/8/layout/orgChart1"/>
    <dgm:cxn modelId="{1588FAD6-EBE0-43F4-8D34-96F8181C2031}" type="presParOf" srcId="{43C467BE-6B26-479A-899C-7214249CFC28}" destId="{C3DC34F4-BA34-4ED2-8565-092B076DB68C}" srcOrd="0" destOrd="0" presId="urn:microsoft.com/office/officeart/2005/8/layout/orgChart1"/>
    <dgm:cxn modelId="{66387F7E-D0C3-4415-BE25-2A8E87E374AD}" type="presParOf" srcId="{C3DC34F4-BA34-4ED2-8565-092B076DB68C}" destId="{9800744E-3B75-44CD-BF3C-415DB7A68F8F}" srcOrd="0" destOrd="0" presId="urn:microsoft.com/office/officeart/2005/8/layout/orgChart1"/>
    <dgm:cxn modelId="{A1683389-8480-461B-AD1E-3A48A318CF9C}" type="presParOf" srcId="{C3DC34F4-BA34-4ED2-8565-092B076DB68C}" destId="{90B4306F-6558-4065-9B32-B093E117844F}" srcOrd="1" destOrd="0" presId="urn:microsoft.com/office/officeart/2005/8/layout/orgChart1"/>
    <dgm:cxn modelId="{5AEE9A4B-3D7C-49C6-AEAC-1EC04D2DC512}" type="presParOf" srcId="{43C467BE-6B26-479A-899C-7214249CFC28}" destId="{37F07F2C-EA3B-4C5A-A6F6-9C2A51A23BC6}" srcOrd="1" destOrd="0" presId="urn:microsoft.com/office/officeart/2005/8/layout/orgChart1"/>
    <dgm:cxn modelId="{8F9DAE52-9C9F-46BF-A0F0-4011940F3FB3}" type="presParOf" srcId="{43C467BE-6B26-479A-899C-7214249CFC28}" destId="{775F9B90-1E49-49A7-9E8F-D16DC4A078B5}" srcOrd="2" destOrd="0" presId="urn:microsoft.com/office/officeart/2005/8/layout/orgChart1"/>
    <dgm:cxn modelId="{43422B47-5259-4AC7-B333-D3ADA6BF00B3}" type="presParOf" srcId="{358E39FC-2CEB-4734-A3D6-1E22B06483E8}" destId="{1770D452-9D9D-4009-8B52-2BB8DD0ABE2B}" srcOrd="2" destOrd="0" presId="urn:microsoft.com/office/officeart/2005/8/layout/orgChart1"/>
    <dgm:cxn modelId="{6BE74C47-644C-49A2-B652-488CD33A30E3}" type="presParOf" srcId="{358E39FC-2CEB-4734-A3D6-1E22B06483E8}" destId="{3760A097-8FBD-4C2F-9BB8-164731614E7C}" srcOrd="3" destOrd="0" presId="urn:microsoft.com/office/officeart/2005/8/layout/orgChart1"/>
    <dgm:cxn modelId="{090CBAAA-9772-4409-B577-5E989A67D5B3}" type="presParOf" srcId="{3760A097-8FBD-4C2F-9BB8-164731614E7C}" destId="{CC0B353B-2D1F-47AF-AD8E-7BB80AB1574B}" srcOrd="0" destOrd="0" presId="urn:microsoft.com/office/officeart/2005/8/layout/orgChart1"/>
    <dgm:cxn modelId="{3D2DE4C1-2D30-44FC-A639-984DC9111E8E}" type="presParOf" srcId="{CC0B353B-2D1F-47AF-AD8E-7BB80AB1574B}" destId="{6BA1356A-FF76-464D-AB78-6B26AAC779FC}" srcOrd="0" destOrd="0" presId="urn:microsoft.com/office/officeart/2005/8/layout/orgChart1"/>
    <dgm:cxn modelId="{CE7A6F5D-623E-468A-9946-AD25572280F7}" type="presParOf" srcId="{CC0B353B-2D1F-47AF-AD8E-7BB80AB1574B}" destId="{6E2E94A5-968E-4B7F-B26E-1C55D125BA37}" srcOrd="1" destOrd="0" presId="urn:microsoft.com/office/officeart/2005/8/layout/orgChart1"/>
    <dgm:cxn modelId="{3FF5F9A1-61DA-42A0-A596-6B9DF215AE0D}" type="presParOf" srcId="{3760A097-8FBD-4C2F-9BB8-164731614E7C}" destId="{77C240E5-22DB-4475-80DF-35E658938E2F}" srcOrd="1" destOrd="0" presId="urn:microsoft.com/office/officeart/2005/8/layout/orgChart1"/>
    <dgm:cxn modelId="{6B47E767-7332-41CA-AF70-B831BACE63CD}" type="presParOf" srcId="{3760A097-8FBD-4C2F-9BB8-164731614E7C}" destId="{25A23A97-50F7-450E-BBE4-95082F2B0EE3}" srcOrd="2" destOrd="0" presId="urn:microsoft.com/office/officeart/2005/8/layout/orgChart1"/>
    <dgm:cxn modelId="{37F54374-0A46-49E3-9A7F-EA2202731249}" type="presParOf" srcId="{8D96CAD2-E381-4F6E-B7E4-524BC29E5ACF}" destId="{15A5A289-475A-4390-BBA9-344531683B90}" srcOrd="2" destOrd="0" presId="urn:microsoft.com/office/officeart/2005/8/layout/orgChart1"/>
    <dgm:cxn modelId="{0E173CE7-4EEF-4990-808C-69038942D507}" type="presParOf" srcId="{520E86D9-870F-46EC-9895-4D7A4250A5C5}" destId="{95157FC6-03B0-40B3-88D0-2BC51E536A09}" srcOrd="4" destOrd="0" presId="urn:microsoft.com/office/officeart/2005/8/layout/orgChart1"/>
    <dgm:cxn modelId="{F93098B5-2E94-4273-B0CE-18C1E368E1C9}" type="presParOf" srcId="{520E86D9-870F-46EC-9895-4D7A4250A5C5}" destId="{CEEE929A-5299-4428-99CA-3EEBE258F3B6}" srcOrd="5" destOrd="0" presId="urn:microsoft.com/office/officeart/2005/8/layout/orgChart1"/>
    <dgm:cxn modelId="{CFDA99C7-0000-4707-BEA2-B728209B2560}" type="presParOf" srcId="{CEEE929A-5299-4428-99CA-3EEBE258F3B6}" destId="{84F501F0-CFA6-4667-B0A1-5FB35295C7CF}" srcOrd="0" destOrd="0" presId="urn:microsoft.com/office/officeart/2005/8/layout/orgChart1"/>
    <dgm:cxn modelId="{BD1E2DA7-FAE9-40AC-A265-6F11F77CFB1F}" type="presParOf" srcId="{84F501F0-CFA6-4667-B0A1-5FB35295C7CF}" destId="{ABB612FA-27AD-4D3E-B78D-F191DD5FC469}" srcOrd="0" destOrd="0" presId="urn:microsoft.com/office/officeart/2005/8/layout/orgChart1"/>
    <dgm:cxn modelId="{9E034332-FA87-45EE-A3EC-12877FCF43F7}" type="presParOf" srcId="{84F501F0-CFA6-4667-B0A1-5FB35295C7CF}" destId="{59592ABC-7AB6-4593-A7AC-0AB9EF27F2DF}" srcOrd="1" destOrd="0" presId="urn:microsoft.com/office/officeart/2005/8/layout/orgChart1"/>
    <dgm:cxn modelId="{62917E9F-99DD-4B5C-856B-B7BEEC9CB1DA}" type="presParOf" srcId="{CEEE929A-5299-4428-99CA-3EEBE258F3B6}" destId="{48E85CA5-6A07-4082-B227-DA8A25638C0B}" srcOrd="1" destOrd="0" presId="urn:microsoft.com/office/officeart/2005/8/layout/orgChart1"/>
    <dgm:cxn modelId="{23AA806F-F4A9-46DC-AF89-CFC5DAB49DC5}" type="presParOf" srcId="{CEEE929A-5299-4428-99CA-3EEBE258F3B6}" destId="{3BD4D3D8-B11E-449B-A09B-1C32DF9D5A8B}" srcOrd="2" destOrd="0" presId="urn:microsoft.com/office/officeart/2005/8/layout/orgChart1"/>
    <dgm:cxn modelId="{20F38E9F-0B67-4204-A968-0B7B5FBCAD11}" type="presParOf" srcId="{520E86D9-870F-46EC-9895-4D7A4250A5C5}" destId="{5FC8CC1E-5E81-4A3E-BC8C-D370C69DB79E}" srcOrd="6" destOrd="0" presId="urn:microsoft.com/office/officeart/2005/8/layout/orgChart1"/>
    <dgm:cxn modelId="{29472BFD-E70B-499A-B970-E8AB4DFB9868}" type="presParOf" srcId="{520E86D9-870F-46EC-9895-4D7A4250A5C5}" destId="{9F9271E5-B2CE-4E15-B3CE-0CDF305646F7}" srcOrd="7" destOrd="0" presId="urn:microsoft.com/office/officeart/2005/8/layout/orgChart1"/>
    <dgm:cxn modelId="{4F49B2A3-3A28-4C44-9ED6-D9795A556A90}" type="presParOf" srcId="{9F9271E5-B2CE-4E15-B3CE-0CDF305646F7}" destId="{03395523-800C-49AE-8548-159EB6E287B2}" srcOrd="0" destOrd="0" presId="urn:microsoft.com/office/officeart/2005/8/layout/orgChart1"/>
    <dgm:cxn modelId="{320AADD3-3A8C-4771-8DE8-AF48BF8FAF56}" type="presParOf" srcId="{03395523-800C-49AE-8548-159EB6E287B2}" destId="{D703F254-E391-4BCC-86CC-E0E274FBC0B3}" srcOrd="0" destOrd="0" presId="urn:microsoft.com/office/officeart/2005/8/layout/orgChart1"/>
    <dgm:cxn modelId="{0C24E31E-6A32-4B5E-9C82-3A5FC7170C83}" type="presParOf" srcId="{03395523-800C-49AE-8548-159EB6E287B2}" destId="{057D7902-AE4C-4674-98C5-24D2EFE292C7}" srcOrd="1" destOrd="0" presId="urn:microsoft.com/office/officeart/2005/8/layout/orgChart1"/>
    <dgm:cxn modelId="{E49E1629-DC46-46E2-A246-5EB89179DFF8}" type="presParOf" srcId="{9F9271E5-B2CE-4E15-B3CE-0CDF305646F7}" destId="{9E6F780A-0CAC-49A7-9E2B-560CAF81EEF4}" srcOrd="1" destOrd="0" presId="urn:microsoft.com/office/officeart/2005/8/layout/orgChart1"/>
    <dgm:cxn modelId="{11509931-0FAA-4ED1-9DF0-36FD31858B27}" type="presParOf" srcId="{9F9271E5-B2CE-4E15-B3CE-0CDF305646F7}" destId="{81783703-10BB-4FB1-B677-A7F07AEA7AED}" srcOrd="2" destOrd="0" presId="urn:microsoft.com/office/officeart/2005/8/layout/orgChart1"/>
    <dgm:cxn modelId="{906C6471-1AEC-4DC4-8EE6-6BD83E094CD9}" type="presParOf" srcId="{9DF27E65-C8E0-4981-9F51-C9E1FCCFE8AC}" destId="{55EEA832-01EC-4C93-8A14-61BD22D24A75}" srcOrd="2" destOrd="0" presId="urn:microsoft.com/office/officeart/2005/8/layout/orgChart1"/>
    <dgm:cxn modelId="{55191376-80D8-47D5-8998-9DFF9A585D97}" type="presParOf" srcId="{AB6A22AF-0133-4AC9-A76D-281A65DDF0D0}" destId="{BB87219A-A2CB-4719-AE32-55ACF6CF8AA1}" srcOrd="4" destOrd="0" presId="urn:microsoft.com/office/officeart/2005/8/layout/orgChart1"/>
    <dgm:cxn modelId="{5A664223-CB55-4944-8E1C-24E996B6D3F6}" type="presParOf" srcId="{AB6A22AF-0133-4AC9-A76D-281A65DDF0D0}" destId="{FF588D8B-12B7-444B-A82A-0D1D2425844E}" srcOrd="5" destOrd="0" presId="urn:microsoft.com/office/officeart/2005/8/layout/orgChart1"/>
    <dgm:cxn modelId="{D44BB2D5-9BC8-4761-84AC-43DAFC271AA6}" type="presParOf" srcId="{FF588D8B-12B7-444B-A82A-0D1D2425844E}" destId="{73CC3115-7B56-48DD-82F2-BB1879E2F4D5}" srcOrd="0" destOrd="0" presId="urn:microsoft.com/office/officeart/2005/8/layout/orgChart1"/>
    <dgm:cxn modelId="{80897560-B106-4A1F-AB8B-E123D062F03F}" type="presParOf" srcId="{73CC3115-7B56-48DD-82F2-BB1879E2F4D5}" destId="{E8A2A6D1-53E7-4A1D-937E-780F126AC5FF}" srcOrd="0" destOrd="0" presId="urn:microsoft.com/office/officeart/2005/8/layout/orgChart1"/>
    <dgm:cxn modelId="{ED42F552-6D3B-44B0-B656-74677203A71D}" type="presParOf" srcId="{73CC3115-7B56-48DD-82F2-BB1879E2F4D5}" destId="{1510BB0F-562B-48FC-B77B-7A6EC3269E30}" srcOrd="1" destOrd="0" presId="urn:microsoft.com/office/officeart/2005/8/layout/orgChart1"/>
    <dgm:cxn modelId="{4185C9EC-517E-47AC-A635-1BCEC9F470F4}" type="presParOf" srcId="{FF588D8B-12B7-444B-A82A-0D1D2425844E}" destId="{71C747E6-5F33-4F67-ABE7-A54B1582940E}" srcOrd="1" destOrd="0" presId="urn:microsoft.com/office/officeart/2005/8/layout/orgChart1"/>
    <dgm:cxn modelId="{32F878B6-0BDB-405B-A03D-CA07140F6898}" type="presParOf" srcId="{71C747E6-5F33-4F67-ABE7-A54B1582940E}" destId="{70DE824F-5B14-4EDB-9658-293E862BBAAF}" srcOrd="0" destOrd="0" presId="urn:microsoft.com/office/officeart/2005/8/layout/orgChart1"/>
    <dgm:cxn modelId="{7E55E6F4-827B-4D0F-9F02-549655143D13}" type="presParOf" srcId="{71C747E6-5F33-4F67-ABE7-A54B1582940E}" destId="{DFDB603E-F290-4505-AECB-96676C14DC66}" srcOrd="1" destOrd="0" presId="urn:microsoft.com/office/officeart/2005/8/layout/orgChart1"/>
    <dgm:cxn modelId="{983BD20A-9D31-4818-9379-FF75DBDA2E7D}" type="presParOf" srcId="{DFDB603E-F290-4505-AECB-96676C14DC66}" destId="{EB6CE2DB-FD99-4B6B-B187-48A846F8219B}" srcOrd="0" destOrd="0" presId="urn:microsoft.com/office/officeart/2005/8/layout/orgChart1"/>
    <dgm:cxn modelId="{34BB530D-BF8E-4B17-AEA6-0F2346DD2053}" type="presParOf" srcId="{EB6CE2DB-FD99-4B6B-B187-48A846F8219B}" destId="{6D4B4FBF-F448-43A9-91C9-10A86C3BFA7A}" srcOrd="0" destOrd="0" presId="urn:microsoft.com/office/officeart/2005/8/layout/orgChart1"/>
    <dgm:cxn modelId="{A2B956DE-FC63-4F2E-8BBE-51E4E202CB14}" type="presParOf" srcId="{EB6CE2DB-FD99-4B6B-B187-48A846F8219B}" destId="{2F2FACB4-A4F9-4999-8C79-97A6A4B78B83}" srcOrd="1" destOrd="0" presId="urn:microsoft.com/office/officeart/2005/8/layout/orgChart1"/>
    <dgm:cxn modelId="{CD25C96C-9968-40B6-88A8-A51CACD75FCC}" type="presParOf" srcId="{DFDB603E-F290-4505-AECB-96676C14DC66}" destId="{69424035-A665-4222-AF69-3C656D54060D}" srcOrd="1" destOrd="0" presId="urn:microsoft.com/office/officeart/2005/8/layout/orgChart1"/>
    <dgm:cxn modelId="{3DC8849C-22C7-4BD8-B7C8-EF26CDBE529F}" type="presParOf" srcId="{DFDB603E-F290-4505-AECB-96676C14DC66}" destId="{40F8C549-086A-4579-8658-BECE83ACAC39}" srcOrd="2" destOrd="0" presId="urn:microsoft.com/office/officeart/2005/8/layout/orgChart1"/>
    <dgm:cxn modelId="{3C00B3DB-FA18-486E-8F00-F6E529DCA680}" type="presParOf" srcId="{71C747E6-5F33-4F67-ABE7-A54B1582940E}" destId="{43B45DA3-ADA1-43FA-9C1F-7BF49B745C40}" srcOrd="2" destOrd="0" presId="urn:microsoft.com/office/officeart/2005/8/layout/orgChart1"/>
    <dgm:cxn modelId="{20E72970-444A-4B8C-9488-8F2ED1E7DA44}" type="presParOf" srcId="{71C747E6-5F33-4F67-ABE7-A54B1582940E}" destId="{8E3D630D-D4D5-48A4-9A01-04C829C52B4D}" srcOrd="3" destOrd="0" presId="urn:microsoft.com/office/officeart/2005/8/layout/orgChart1"/>
    <dgm:cxn modelId="{55638ADE-4078-4D73-8270-C549ECD6A9A4}" type="presParOf" srcId="{8E3D630D-D4D5-48A4-9A01-04C829C52B4D}" destId="{2192B69A-2345-4AD5-983B-27DF8071763D}" srcOrd="0" destOrd="0" presId="urn:microsoft.com/office/officeart/2005/8/layout/orgChart1"/>
    <dgm:cxn modelId="{C79E71C5-E4DB-4940-AE8A-5BF4426B6310}" type="presParOf" srcId="{2192B69A-2345-4AD5-983B-27DF8071763D}" destId="{4AAE237D-0010-46B1-AF64-EB7ADD91AA5E}" srcOrd="0" destOrd="0" presId="urn:microsoft.com/office/officeart/2005/8/layout/orgChart1"/>
    <dgm:cxn modelId="{02A9BC02-DBB9-4354-9A06-0C5840AD0431}" type="presParOf" srcId="{2192B69A-2345-4AD5-983B-27DF8071763D}" destId="{ED4A9972-2A20-4BA1-90B6-B3996DA847D4}" srcOrd="1" destOrd="0" presId="urn:microsoft.com/office/officeart/2005/8/layout/orgChart1"/>
    <dgm:cxn modelId="{A40EDF7D-32EA-45BA-964A-47203704D071}" type="presParOf" srcId="{8E3D630D-D4D5-48A4-9A01-04C829C52B4D}" destId="{5A533CD4-5AB1-4B75-BE6B-AC22EAD900C4}" srcOrd="1" destOrd="0" presId="urn:microsoft.com/office/officeart/2005/8/layout/orgChart1"/>
    <dgm:cxn modelId="{FFC5DF5F-19EA-4A52-B3B2-9197A6CA77E9}" type="presParOf" srcId="{8E3D630D-D4D5-48A4-9A01-04C829C52B4D}" destId="{65628738-5180-4D0E-B7CB-51C75503D8EB}" srcOrd="2" destOrd="0" presId="urn:microsoft.com/office/officeart/2005/8/layout/orgChart1"/>
    <dgm:cxn modelId="{B20FED0D-A2A6-4DB4-9B74-14761646A9EC}" type="presParOf" srcId="{FF588D8B-12B7-444B-A82A-0D1D2425844E}" destId="{233DA948-53B3-4A9E-A67C-C5FA48629567}" srcOrd="2" destOrd="0" presId="urn:microsoft.com/office/officeart/2005/8/layout/orgChart1"/>
    <dgm:cxn modelId="{E39AB42C-A710-4099-A381-8386E66D28FD}" type="presParOf" srcId="{DCEB77A2-5992-4166-8150-5603F242D216}" destId="{C165FB0D-0AB9-4DBD-A9EB-EC8272127A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45DA3-ADA1-43FA-9C1F-7BF49B745C40}">
      <dsp:nvSpPr>
        <dsp:cNvPr id="0" name=""/>
        <dsp:cNvSpPr/>
      </dsp:nvSpPr>
      <dsp:spPr>
        <a:xfrm>
          <a:off x="7133034" y="2052398"/>
          <a:ext cx="173889" cy="1356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40"/>
              </a:lnTo>
              <a:lnTo>
                <a:pt x="173889" y="13563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E824F-5B14-4EDB-9658-293E862BBAAF}">
      <dsp:nvSpPr>
        <dsp:cNvPr id="0" name=""/>
        <dsp:cNvSpPr/>
      </dsp:nvSpPr>
      <dsp:spPr>
        <a:xfrm>
          <a:off x="7133034" y="2052398"/>
          <a:ext cx="173889" cy="533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61"/>
              </a:lnTo>
              <a:lnTo>
                <a:pt x="173889" y="533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7219A-A2CB-4719-AE32-55ACF6CF8AA1}">
      <dsp:nvSpPr>
        <dsp:cNvPr id="0" name=""/>
        <dsp:cNvSpPr/>
      </dsp:nvSpPr>
      <dsp:spPr>
        <a:xfrm>
          <a:off x="4089963" y="1229320"/>
          <a:ext cx="3506777" cy="24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22"/>
              </a:lnTo>
              <a:lnTo>
                <a:pt x="3506777" y="121722"/>
              </a:lnTo>
              <a:lnTo>
                <a:pt x="3506777" y="2434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8CC1E-5E81-4A3E-BC8C-D370C69DB79E}">
      <dsp:nvSpPr>
        <dsp:cNvPr id="0" name=""/>
        <dsp:cNvSpPr/>
      </dsp:nvSpPr>
      <dsp:spPr>
        <a:xfrm>
          <a:off x="4379780" y="2052398"/>
          <a:ext cx="2104066" cy="24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22"/>
              </a:lnTo>
              <a:lnTo>
                <a:pt x="2104066" y="121722"/>
              </a:lnTo>
              <a:lnTo>
                <a:pt x="2104066" y="243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57FC6-03B0-40B3-88D0-2BC51E536A09}">
      <dsp:nvSpPr>
        <dsp:cNvPr id="0" name=""/>
        <dsp:cNvSpPr/>
      </dsp:nvSpPr>
      <dsp:spPr>
        <a:xfrm>
          <a:off x="4379780" y="2052398"/>
          <a:ext cx="701355" cy="24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22"/>
              </a:lnTo>
              <a:lnTo>
                <a:pt x="701355" y="121722"/>
              </a:lnTo>
              <a:lnTo>
                <a:pt x="701355" y="243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0D452-9D9D-4009-8B52-2BB8DD0ABE2B}">
      <dsp:nvSpPr>
        <dsp:cNvPr id="0" name=""/>
        <dsp:cNvSpPr/>
      </dsp:nvSpPr>
      <dsp:spPr>
        <a:xfrm>
          <a:off x="3214718" y="2875477"/>
          <a:ext cx="173889" cy="1356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40"/>
              </a:lnTo>
              <a:lnTo>
                <a:pt x="173889" y="13563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69E0B-9D28-4681-8A49-4B78FDA5D315}">
      <dsp:nvSpPr>
        <dsp:cNvPr id="0" name=""/>
        <dsp:cNvSpPr/>
      </dsp:nvSpPr>
      <dsp:spPr>
        <a:xfrm>
          <a:off x="3214718" y="2875477"/>
          <a:ext cx="173889" cy="533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61"/>
              </a:lnTo>
              <a:lnTo>
                <a:pt x="173889" y="533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64F2-694B-499B-887A-DE3D05AA9073}">
      <dsp:nvSpPr>
        <dsp:cNvPr id="0" name=""/>
        <dsp:cNvSpPr/>
      </dsp:nvSpPr>
      <dsp:spPr>
        <a:xfrm>
          <a:off x="3678424" y="2052398"/>
          <a:ext cx="701355" cy="243445"/>
        </a:xfrm>
        <a:custGeom>
          <a:avLst/>
          <a:gdLst/>
          <a:ahLst/>
          <a:cxnLst/>
          <a:rect l="0" t="0" r="0" b="0"/>
          <a:pathLst>
            <a:path>
              <a:moveTo>
                <a:pt x="701355" y="0"/>
              </a:moveTo>
              <a:lnTo>
                <a:pt x="701355" y="121722"/>
              </a:lnTo>
              <a:lnTo>
                <a:pt x="0" y="121722"/>
              </a:lnTo>
              <a:lnTo>
                <a:pt x="0" y="243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14AFA-83AD-4274-ABED-E863D4F8FF73}">
      <dsp:nvSpPr>
        <dsp:cNvPr id="0" name=""/>
        <dsp:cNvSpPr/>
      </dsp:nvSpPr>
      <dsp:spPr>
        <a:xfrm>
          <a:off x="1812007" y="2875477"/>
          <a:ext cx="173889" cy="1356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40"/>
              </a:lnTo>
              <a:lnTo>
                <a:pt x="173889" y="13563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0224E-AC9C-48A2-B508-8EA6BAD49FEE}">
      <dsp:nvSpPr>
        <dsp:cNvPr id="0" name=""/>
        <dsp:cNvSpPr/>
      </dsp:nvSpPr>
      <dsp:spPr>
        <a:xfrm>
          <a:off x="1812007" y="2875477"/>
          <a:ext cx="173889" cy="533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61"/>
              </a:lnTo>
              <a:lnTo>
                <a:pt x="173889" y="533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C83D2-B087-4EB3-A745-57C48AB8A577}">
      <dsp:nvSpPr>
        <dsp:cNvPr id="0" name=""/>
        <dsp:cNvSpPr/>
      </dsp:nvSpPr>
      <dsp:spPr>
        <a:xfrm>
          <a:off x="2275713" y="2052398"/>
          <a:ext cx="2104066" cy="243445"/>
        </a:xfrm>
        <a:custGeom>
          <a:avLst/>
          <a:gdLst/>
          <a:ahLst/>
          <a:cxnLst/>
          <a:rect l="0" t="0" r="0" b="0"/>
          <a:pathLst>
            <a:path>
              <a:moveTo>
                <a:pt x="2104066" y="0"/>
              </a:moveTo>
              <a:lnTo>
                <a:pt x="2104066" y="121722"/>
              </a:lnTo>
              <a:lnTo>
                <a:pt x="0" y="121722"/>
              </a:lnTo>
              <a:lnTo>
                <a:pt x="0" y="243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320B7-2C7C-4B66-94A5-6F23173E347D}">
      <dsp:nvSpPr>
        <dsp:cNvPr id="0" name=""/>
        <dsp:cNvSpPr/>
      </dsp:nvSpPr>
      <dsp:spPr>
        <a:xfrm>
          <a:off x="4089963" y="1229320"/>
          <a:ext cx="289816" cy="24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22"/>
              </a:lnTo>
              <a:lnTo>
                <a:pt x="289816" y="121722"/>
              </a:lnTo>
              <a:lnTo>
                <a:pt x="289816" y="2434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41EDD-A4D6-40E6-915E-23F778DD7432}">
      <dsp:nvSpPr>
        <dsp:cNvPr id="0" name=""/>
        <dsp:cNvSpPr/>
      </dsp:nvSpPr>
      <dsp:spPr>
        <a:xfrm>
          <a:off x="119480" y="2052398"/>
          <a:ext cx="173889" cy="3002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496"/>
              </a:lnTo>
              <a:lnTo>
                <a:pt x="173889" y="3002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92D3E-5D05-497D-B2BE-85087B3D3C1D}">
      <dsp:nvSpPr>
        <dsp:cNvPr id="0" name=""/>
        <dsp:cNvSpPr/>
      </dsp:nvSpPr>
      <dsp:spPr>
        <a:xfrm>
          <a:off x="119480" y="2052398"/>
          <a:ext cx="173889" cy="2179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9418"/>
              </a:lnTo>
              <a:lnTo>
                <a:pt x="173889" y="21794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BCD75-8964-40CC-BB12-F925CF5AE48C}">
      <dsp:nvSpPr>
        <dsp:cNvPr id="0" name=""/>
        <dsp:cNvSpPr/>
      </dsp:nvSpPr>
      <dsp:spPr>
        <a:xfrm>
          <a:off x="119480" y="2052398"/>
          <a:ext cx="173889" cy="1356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40"/>
              </a:lnTo>
              <a:lnTo>
                <a:pt x="173889" y="13563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05D6C-5DF2-4E68-9ED9-F7AD8A292D80}">
      <dsp:nvSpPr>
        <dsp:cNvPr id="0" name=""/>
        <dsp:cNvSpPr/>
      </dsp:nvSpPr>
      <dsp:spPr>
        <a:xfrm>
          <a:off x="119480" y="2052398"/>
          <a:ext cx="173889" cy="533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61"/>
              </a:lnTo>
              <a:lnTo>
                <a:pt x="173889" y="533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C768F-FEC0-4ECE-B9F6-0E74E7A11E21}">
      <dsp:nvSpPr>
        <dsp:cNvPr id="0" name=""/>
        <dsp:cNvSpPr/>
      </dsp:nvSpPr>
      <dsp:spPr>
        <a:xfrm>
          <a:off x="583186" y="1229320"/>
          <a:ext cx="3506777" cy="243445"/>
        </a:xfrm>
        <a:custGeom>
          <a:avLst/>
          <a:gdLst/>
          <a:ahLst/>
          <a:cxnLst/>
          <a:rect l="0" t="0" r="0" b="0"/>
          <a:pathLst>
            <a:path>
              <a:moveTo>
                <a:pt x="3506777" y="0"/>
              </a:moveTo>
              <a:lnTo>
                <a:pt x="3506777" y="121722"/>
              </a:lnTo>
              <a:lnTo>
                <a:pt x="0" y="121722"/>
              </a:lnTo>
              <a:lnTo>
                <a:pt x="0" y="2434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A5666-AF5E-422A-931A-BB7C0F58B1B4}">
      <dsp:nvSpPr>
        <dsp:cNvPr id="0" name=""/>
        <dsp:cNvSpPr/>
      </dsp:nvSpPr>
      <dsp:spPr>
        <a:xfrm>
          <a:off x="3510331" y="649687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Phần mềm Quản lý chi tiêu</a:t>
          </a:r>
        </a:p>
      </dsp:txBody>
      <dsp:txXfrm>
        <a:off x="3510331" y="649687"/>
        <a:ext cx="1159265" cy="579632"/>
      </dsp:txXfrm>
    </dsp:sp>
    <dsp:sp modelId="{4D2B28E3-521F-493C-9705-4D0A4FA3A34D}">
      <dsp:nvSpPr>
        <dsp:cNvPr id="0" name=""/>
        <dsp:cNvSpPr/>
      </dsp:nvSpPr>
      <dsp:spPr>
        <a:xfrm>
          <a:off x="3554" y="1472766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Khởi tạo dự án</a:t>
          </a:r>
        </a:p>
      </dsp:txBody>
      <dsp:txXfrm>
        <a:off x="3554" y="1472766"/>
        <a:ext cx="1159265" cy="579632"/>
      </dsp:txXfrm>
    </dsp:sp>
    <dsp:sp modelId="{6A926875-1249-444E-89AC-67EA151E9184}">
      <dsp:nvSpPr>
        <dsp:cNvPr id="0" name=""/>
        <dsp:cNvSpPr/>
      </dsp:nvSpPr>
      <dsp:spPr>
        <a:xfrm>
          <a:off x="293370" y="2295844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Xác định yêu cầu</a:t>
          </a:r>
        </a:p>
      </dsp:txBody>
      <dsp:txXfrm>
        <a:off x="293370" y="2295844"/>
        <a:ext cx="1159265" cy="579632"/>
      </dsp:txXfrm>
    </dsp:sp>
    <dsp:sp modelId="{13C4FF73-FA35-4C14-8399-ABFCD95BA054}">
      <dsp:nvSpPr>
        <dsp:cNvPr id="0" name=""/>
        <dsp:cNvSpPr/>
      </dsp:nvSpPr>
      <dsp:spPr>
        <a:xfrm>
          <a:off x="293370" y="3118922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Xác định phạm vi</a:t>
          </a:r>
        </a:p>
      </dsp:txBody>
      <dsp:txXfrm>
        <a:off x="293370" y="3118922"/>
        <a:ext cx="1159265" cy="579632"/>
      </dsp:txXfrm>
    </dsp:sp>
    <dsp:sp modelId="{C215E71B-511A-4069-8893-FBBD1E5A1608}">
      <dsp:nvSpPr>
        <dsp:cNvPr id="0" name=""/>
        <dsp:cNvSpPr/>
      </dsp:nvSpPr>
      <dsp:spPr>
        <a:xfrm>
          <a:off x="293370" y="3942001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Lập kế hoạch</a:t>
          </a:r>
        </a:p>
      </dsp:txBody>
      <dsp:txXfrm>
        <a:off x="293370" y="3942001"/>
        <a:ext cx="1159265" cy="579632"/>
      </dsp:txXfrm>
    </dsp:sp>
    <dsp:sp modelId="{4E09375C-8C7E-41EE-85C5-5636954DF139}">
      <dsp:nvSpPr>
        <dsp:cNvPr id="0" name=""/>
        <dsp:cNvSpPr/>
      </dsp:nvSpPr>
      <dsp:spPr>
        <a:xfrm>
          <a:off x="293370" y="4765079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Phân công trách nhiệm</a:t>
          </a:r>
        </a:p>
      </dsp:txBody>
      <dsp:txXfrm>
        <a:off x="293370" y="4765079"/>
        <a:ext cx="1159265" cy="579632"/>
      </dsp:txXfrm>
    </dsp:sp>
    <dsp:sp modelId="{8CE8AA1F-935D-48EF-95B6-4D2B9FC99D04}">
      <dsp:nvSpPr>
        <dsp:cNvPr id="0" name=""/>
        <dsp:cNvSpPr/>
      </dsp:nvSpPr>
      <dsp:spPr>
        <a:xfrm>
          <a:off x="3800147" y="1472766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Triển khai dự án</a:t>
          </a:r>
        </a:p>
      </dsp:txBody>
      <dsp:txXfrm>
        <a:off x="3800147" y="1472766"/>
        <a:ext cx="1159265" cy="579632"/>
      </dsp:txXfrm>
    </dsp:sp>
    <dsp:sp modelId="{42D47B3C-3F9A-4ED3-A348-8A8F997189CE}">
      <dsp:nvSpPr>
        <dsp:cNvPr id="0" name=""/>
        <dsp:cNvSpPr/>
      </dsp:nvSpPr>
      <dsp:spPr>
        <a:xfrm>
          <a:off x="1696081" y="2295844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Thiết kế</a:t>
          </a:r>
        </a:p>
      </dsp:txBody>
      <dsp:txXfrm>
        <a:off x="1696081" y="2295844"/>
        <a:ext cx="1159265" cy="579632"/>
      </dsp:txXfrm>
    </dsp:sp>
    <dsp:sp modelId="{F17A6597-4E66-40DA-93B4-0E288BA76E78}">
      <dsp:nvSpPr>
        <dsp:cNvPr id="0" name=""/>
        <dsp:cNvSpPr/>
      </dsp:nvSpPr>
      <dsp:spPr>
        <a:xfrm>
          <a:off x="1985897" y="3118922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Thiết kế hệ thống </a:t>
          </a:r>
        </a:p>
      </dsp:txBody>
      <dsp:txXfrm>
        <a:off x="1985897" y="3118922"/>
        <a:ext cx="1159265" cy="579632"/>
      </dsp:txXfrm>
    </dsp:sp>
    <dsp:sp modelId="{CB2A39CC-0119-4C16-8F8A-2F664A3165DC}">
      <dsp:nvSpPr>
        <dsp:cNvPr id="0" name=""/>
        <dsp:cNvSpPr/>
      </dsp:nvSpPr>
      <dsp:spPr>
        <a:xfrm>
          <a:off x="1985897" y="3942001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Thiết kế thành phần</a:t>
          </a:r>
        </a:p>
      </dsp:txBody>
      <dsp:txXfrm>
        <a:off x="1985897" y="3942001"/>
        <a:ext cx="1159265" cy="579632"/>
      </dsp:txXfrm>
    </dsp:sp>
    <dsp:sp modelId="{F2B219A2-B452-480F-91A0-A1FE89E7C9B9}">
      <dsp:nvSpPr>
        <dsp:cNvPr id="0" name=""/>
        <dsp:cNvSpPr/>
      </dsp:nvSpPr>
      <dsp:spPr>
        <a:xfrm>
          <a:off x="3098792" y="2295844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Coding</a:t>
          </a:r>
        </a:p>
      </dsp:txBody>
      <dsp:txXfrm>
        <a:off x="3098792" y="2295844"/>
        <a:ext cx="1159265" cy="579632"/>
      </dsp:txXfrm>
    </dsp:sp>
    <dsp:sp modelId="{9800744E-3B75-44CD-BF3C-415DB7A68F8F}">
      <dsp:nvSpPr>
        <dsp:cNvPr id="0" name=""/>
        <dsp:cNvSpPr/>
      </dsp:nvSpPr>
      <dsp:spPr>
        <a:xfrm>
          <a:off x="3388608" y="3118922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Code Frontend</a:t>
          </a:r>
        </a:p>
      </dsp:txBody>
      <dsp:txXfrm>
        <a:off x="3388608" y="3118922"/>
        <a:ext cx="1159265" cy="579632"/>
      </dsp:txXfrm>
    </dsp:sp>
    <dsp:sp modelId="{6BA1356A-FF76-464D-AB78-6B26AAC779FC}">
      <dsp:nvSpPr>
        <dsp:cNvPr id="0" name=""/>
        <dsp:cNvSpPr/>
      </dsp:nvSpPr>
      <dsp:spPr>
        <a:xfrm>
          <a:off x="3388608" y="3942001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Code Backend</a:t>
          </a:r>
        </a:p>
      </dsp:txBody>
      <dsp:txXfrm>
        <a:off x="3388608" y="3942001"/>
        <a:ext cx="1159265" cy="579632"/>
      </dsp:txXfrm>
    </dsp:sp>
    <dsp:sp modelId="{ABB612FA-27AD-4D3E-B78D-F191DD5FC469}">
      <dsp:nvSpPr>
        <dsp:cNvPr id="0" name=""/>
        <dsp:cNvSpPr/>
      </dsp:nvSpPr>
      <dsp:spPr>
        <a:xfrm>
          <a:off x="4501502" y="2295844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Kiểm thử phần mềm</a:t>
          </a:r>
        </a:p>
      </dsp:txBody>
      <dsp:txXfrm>
        <a:off x="4501502" y="2295844"/>
        <a:ext cx="1159265" cy="579632"/>
      </dsp:txXfrm>
    </dsp:sp>
    <dsp:sp modelId="{D703F254-E391-4BCC-86CC-E0E274FBC0B3}">
      <dsp:nvSpPr>
        <dsp:cNvPr id="0" name=""/>
        <dsp:cNvSpPr/>
      </dsp:nvSpPr>
      <dsp:spPr>
        <a:xfrm>
          <a:off x="5904213" y="2295844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Kiểm soát</a:t>
          </a:r>
        </a:p>
      </dsp:txBody>
      <dsp:txXfrm>
        <a:off x="5904213" y="2295844"/>
        <a:ext cx="1159265" cy="579632"/>
      </dsp:txXfrm>
    </dsp:sp>
    <dsp:sp modelId="{E8A2A6D1-53E7-4A1D-937E-780F126AC5FF}">
      <dsp:nvSpPr>
        <dsp:cNvPr id="0" name=""/>
        <dsp:cNvSpPr/>
      </dsp:nvSpPr>
      <dsp:spPr>
        <a:xfrm>
          <a:off x="7017108" y="1472766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Kết thúc dự án</a:t>
          </a:r>
        </a:p>
      </dsp:txBody>
      <dsp:txXfrm>
        <a:off x="7017108" y="1472766"/>
        <a:ext cx="1159265" cy="579632"/>
      </dsp:txXfrm>
    </dsp:sp>
    <dsp:sp modelId="{6D4B4FBF-F448-43A9-91C9-10A86C3BFA7A}">
      <dsp:nvSpPr>
        <dsp:cNvPr id="0" name=""/>
        <dsp:cNvSpPr/>
      </dsp:nvSpPr>
      <dsp:spPr>
        <a:xfrm>
          <a:off x="7306924" y="2295844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Cài đặt</a:t>
          </a:r>
        </a:p>
      </dsp:txBody>
      <dsp:txXfrm>
        <a:off x="7306924" y="2295844"/>
        <a:ext cx="1159265" cy="579632"/>
      </dsp:txXfrm>
    </dsp:sp>
    <dsp:sp modelId="{4AAE237D-0010-46B1-AF64-EB7ADD91AA5E}">
      <dsp:nvSpPr>
        <dsp:cNvPr id="0" name=""/>
        <dsp:cNvSpPr/>
      </dsp:nvSpPr>
      <dsp:spPr>
        <a:xfrm>
          <a:off x="7306924" y="3118922"/>
          <a:ext cx="1159265" cy="57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Bàn giao sản phẩm</a:t>
          </a:r>
        </a:p>
      </dsp:txBody>
      <dsp:txXfrm>
        <a:off x="7306924" y="3118922"/>
        <a:ext cx="1159265" cy="579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4BB7-D31C-4B3D-971C-BDDE8F940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62AA0-BCC5-4F31-88C9-66368EAB2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56592-951B-4F13-9533-D443C6C4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E2E-3C37-4FD8-A16D-E9A42580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FCB5-3D1E-49BF-894F-3B25EE76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ABA4-8B51-446D-8F72-5CA17064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DDB68-450C-4BC8-ABE1-0F924561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8E57-96B9-4B6E-808A-D398BDE3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1531-787A-4F76-AE66-47EEBD11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34D1-97AC-45CE-9999-1C91F5D6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4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ECB2-9BE4-4DB7-84B3-770F1C3FC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EF2F5-293F-4266-BFC1-59FF91FD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114B-ADB0-455C-B342-97021E60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0DCF-AA39-49E6-98D4-A0478CC5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9356B-D830-4DFD-9FD6-B233046F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6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522A-3B0D-4FD6-898A-20DF38B1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2F2F-48D9-4991-BEFF-34D13B8E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83709-3000-4600-9886-28DFDF49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1660-2EC5-4ADC-91B2-C64BF019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6769-0C29-4709-BBC3-63F64567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2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99B4-4C87-4083-8CEB-2DFE000F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2997-7A2F-4D28-9A1C-9023C223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51F2-5B4F-419B-AA02-243A439C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C8DD-B14E-456E-9C1C-75E52528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6DDC-8D18-4BD4-804C-C67187C1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BB57-5EA5-41FB-AE7E-0B2D1B17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92A9-7E85-46AC-9D2E-B5B39DFF8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C6F4-B6EE-42F4-85EA-FFA889D45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9F66-1A69-4448-ADF7-76DC20B2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C5106-CB2A-446C-B97B-9ADEF141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2E453-B8CE-4A42-9BDC-BD17B7BE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752D-3615-4C31-BF39-774358AC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3431F-02D1-4133-B0A7-3ED831E7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FE1BC-F5A6-4931-AE10-4A70EB3B6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1DD4-C0E5-47C3-98EF-45CC90F19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9DD1B-9E79-4F06-88F2-1F63AEF41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16ED7-A676-43C2-8FF8-45BEB9F8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226E9-D8D0-45A1-B6D1-9139E68A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5194C-737C-4FE6-B496-EECEB525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39C8-C4A4-4AF9-9978-251DC987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3CFB7-E161-471B-BF90-C770AA66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CFEC0-20A3-421E-BD93-F3C39EE8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D276F-1FF4-4790-ADE8-A3F70200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4A579-9427-40D6-9642-CAAEF578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622B2-6102-41A2-9349-48C3EC86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096D8-6C0D-4006-98C1-70A1F168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2B16-3435-4037-8077-C5F5DCF2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49F1-E22B-4FD9-B26D-A3D95A45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0E74C-3643-4D41-8D79-580DE40B3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8F79-ABB1-445C-AECA-3D0601C1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AF98-F010-4DE7-8EA6-3DE605E7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AF00B-91D1-4641-97AB-29DF066E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184-2020-4DF7-88E3-9C871E95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84EE9-5B13-4FBD-A6C4-79BBF38F9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9AB51-A7F0-40C7-9B3B-1566BD4D9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8CD3-7C46-4F70-A6B8-FCE5B433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11EEC-78A7-4EFE-8BB5-6CD97713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28A22-381B-47DE-89A4-E63594F4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3646D-D104-4D8D-A415-48D815AD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BCCE-2F40-4704-AFF7-B288E0BCE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59FB-1D47-4BE0-AD13-AA36AAB72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2093-0ABD-4E36-BFF7-D97B9F67D04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B694-3685-4F5F-8DED-6955AD528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681-0E30-4304-9BB0-E2ADF18E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393F6-8A99-45AE-A3DE-2FD6879B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9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EC853A-18FE-4CE3-B201-F9C8D91AB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685463"/>
              </p:ext>
            </p:extLst>
          </p:nvPr>
        </p:nvGraphicFramePr>
        <p:xfrm>
          <a:off x="2068947" y="431800"/>
          <a:ext cx="8469744" cy="59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72DE01-6A04-479F-8437-67BF802445B7}"/>
              </a:ext>
            </a:extLst>
          </p:cNvPr>
          <p:cNvSpPr txBox="1"/>
          <p:nvPr/>
        </p:nvSpPr>
        <p:spPr>
          <a:xfrm>
            <a:off x="766618" y="591127"/>
            <a:ext cx="290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PROCESS ORIENTED</a:t>
            </a:r>
          </a:p>
        </p:txBody>
      </p:sp>
    </p:spTree>
    <p:extLst>
      <p:ext uri="{BB962C8B-B14F-4D97-AF65-F5344CB8AC3E}">
        <p14:creationId xmlns:p14="http://schemas.microsoft.com/office/powerpoint/2010/main" val="173949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kimduyen905@gmail.com</dc:creator>
  <cp:lastModifiedBy>kimduyen905@gmail.com</cp:lastModifiedBy>
  <cp:revision>8</cp:revision>
  <dcterms:created xsi:type="dcterms:W3CDTF">2020-09-21T01:08:35Z</dcterms:created>
  <dcterms:modified xsi:type="dcterms:W3CDTF">2020-09-21T01:58:48Z</dcterms:modified>
</cp:coreProperties>
</file>