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3ECABD"/>
    <a:srgbClr val="27B0E1"/>
    <a:srgbClr val="E7B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4B0F2-6F26-4578-AD95-3D8619D8068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3E6FCA-8AEE-411D-A4E1-ACE6C7D8F9E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100" b="1">
              <a:latin typeface="Times New Roman" panose="02020603050405020304" pitchFamily="18" charset="0"/>
              <a:cs typeface="Times New Roman" panose="02020603050405020304" pitchFamily="18" charset="0"/>
            </a:rPr>
            <a:t>WEBSITE </a:t>
          </a:r>
        </a:p>
        <a:p>
          <a:r>
            <a:rPr lang="en-US" sz="1100" b="1">
              <a:latin typeface="Times New Roman" panose="02020603050405020304" pitchFamily="18" charset="0"/>
              <a:cs typeface="Times New Roman" panose="02020603050405020304" pitchFamily="18" charset="0"/>
            </a:rPr>
            <a:t>TRUNG TÂM GIA SƯ BẢO NGỌC</a:t>
          </a:r>
        </a:p>
      </dgm:t>
    </dgm:pt>
    <dgm:pt modelId="{CE8D6AE1-682B-4652-A5E1-D2A7E3364C0C}" type="parTrans" cxnId="{59C70F2A-1FF0-405E-9BE5-108645484F83}">
      <dgm:prSet/>
      <dgm:spPr/>
      <dgm:t>
        <a:bodyPr/>
        <a:lstStyle/>
        <a:p>
          <a:endParaRPr lang="en-US" sz="2400"/>
        </a:p>
      </dgm:t>
    </dgm:pt>
    <dgm:pt modelId="{0D11EBC2-978D-4DAB-B38F-BEAACA46F2A2}" type="sibTrans" cxnId="{59C70F2A-1FF0-405E-9BE5-108645484F83}">
      <dgm:prSet/>
      <dgm:spPr/>
      <dgm:t>
        <a:bodyPr/>
        <a:lstStyle/>
        <a:p>
          <a:endParaRPr lang="en-US" sz="2400"/>
        </a:p>
      </dgm:t>
    </dgm:pt>
    <dgm:pt modelId="{2E3F007D-E604-456A-BFA9-0F1C1408CFF8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B.2.Tính năng download tài liệu</a:t>
          </a:r>
        </a:p>
      </dgm:t>
    </dgm:pt>
    <dgm:pt modelId="{AB325E58-1A60-4F10-8E80-262F09BC46C9}" type="parTrans" cxnId="{A8EC5BC6-007E-43BB-BAC7-CAFF5D80AF50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4992FE-94E8-45B5-8D4F-AEE882FC7EAB}" type="sibTrans" cxnId="{A8EC5BC6-007E-43BB-BAC7-CAFF5D80AF50}">
      <dgm:prSet/>
      <dgm:spPr/>
      <dgm:t>
        <a:bodyPr/>
        <a:lstStyle/>
        <a:p>
          <a:endParaRPr lang="en-US" sz="2400"/>
        </a:p>
      </dgm:t>
    </dgm:pt>
    <dgm:pt modelId="{8EC5C32E-DC49-4E7C-9CD4-D84AE8625971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B.2.1 Tạo nút download và hiển thị lượt dowload</a:t>
          </a:r>
        </a:p>
      </dgm:t>
    </dgm:pt>
    <dgm:pt modelId="{474E1523-FA71-4651-868C-5B355AB66A8F}" type="parTrans" cxnId="{2F0B9BBE-7241-4AC1-94AE-3C02ED8D6CCB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71FFA7-97DA-438A-A02A-1CE58549A3E2}" type="sibTrans" cxnId="{2F0B9BBE-7241-4AC1-94AE-3C02ED8D6CCB}">
      <dgm:prSet/>
      <dgm:spPr/>
      <dgm:t>
        <a:bodyPr/>
        <a:lstStyle/>
        <a:p>
          <a:endParaRPr lang="en-US" sz="2400"/>
        </a:p>
      </dgm:t>
    </dgm:pt>
    <dgm:pt modelId="{1AA9336A-8F84-4E05-B5DA-FC298999BD02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B.3.1 Lựa chọn thêm, plugin</a:t>
          </a:r>
        </a:p>
      </dgm:t>
    </dgm:pt>
    <dgm:pt modelId="{25D285C3-27E4-4879-B208-51538971B042}" type="sibTrans" cxnId="{7BFF733A-1567-4A8D-AE97-C4194B2A1F9F}">
      <dgm:prSet/>
      <dgm:spPr/>
      <dgm:t>
        <a:bodyPr/>
        <a:lstStyle/>
        <a:p>
          <a:endParaRPr lang="en-US" sz="2400"/>
        </a:p>
      </dgm:t>
    </dgm:pt>
    <dgm:pt modelId="{A70C1F43-52FE-4363-8A29-E38B9E801940}" type="parTrans" cxnId="{7BFF733A-1567-4A8D-AE97-C4194B2A1F9F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283DBF-7238-4196-A281-ED2CE3A0B825}">
      <dgm:prSet phldrT="[Text]" custT="1"/>
      <dgm:spPr>
        <a:solidFill>
          <a:srgbClr val="00CC99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</a:t>
          </a:r>
          <a:r>
            <a:rPr lang="en-US" sz="1100" b="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3. Thiết kế bố cục website</a:t>
          </a:r>
        </a:p>
      </dgm:t>
    </dgm:pt>
    <dgm:pt modelId="{794B10F7-A36C-40C0-95EE-6B9A85766A67}" type="sibTrans" cxnId="{715A68AD-4613-45D1-A1FA-F8A1F50B1398}">
      <dgm:prSet/>
      <dgm:spPr/>
      <dgm:t>
        <a:bodyPr/>
        <a:lstStyle/>
        <a:p>
          <a:endParaRPr lang="en-US" sz="2400"/>
        </a:p>
      </dgm:t>
    </dgm:pt>
    <dgm:pt modelId="{30235297-B831-4E18-B3D0-06C366E42845}" type="parTrans" cxnId="{715A68AD-4613-45D1-A1FA-F8A1F50B1398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D4303A-1160-4269-9F32-C562151D69AB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 ADMIN</a:t>
          </a:r>
        </a:p>
      </dgm:t>
    </dgm:pt>
    <dgm:pt modelId="{018AC4CD-BFA6-4B7D-895B-C67B47569663}" type="parTrans" cxnId="{8FF7E39C-B64B-4B50-B370-DB3476901CD6}">
      <dgm:prSet/>
      <dgm:spPr/>
      <dgm:t>
        <a:bodyPr/>
        <a:lstStyle/>
        <a:p>
          <a:endParaRPr lang="en-US" sz="1100" b="0"/>
        </a:p>
      </dgm:t>
    </dgm:pt>
    <dgm:pt modelId="{6EAF074C-6402-430A-9A5F-25218A7F3F3B}" type="sibTrans" cxnId="{8FF7E39C-B64B-4B50-B370-DB3476901CD6}">
      <dgm:prSet/>
      <dgm:spPr/>
      <dgm:t>
        <a:bodyPr/>
        <a:lstStyle/>
        <a:p>
          <a:endParaRPr lang="en-US"/>
        </a:p>
      </dgm:t>
    </dgm:pt>
    <dgm:pt modelId="{5DD5215F-282A-4DBC-8CFA-B92466F64176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 USER</a:t>
          </a:r>
        </a:p>
      </dgm:t>
    </dgm:pt>
    <dgm:pt modelId="{03AB5D06-18E3-407C-986C-0CAFC72E1B8C}" type="parTrans" cxnId="{77FB1B45-1735-488A-A8BC-4E8BA8B0200D}">
      <dgm:prSet/>
      <dgm:spPr/>
      <dgm:t>
        <a:bodyPr/>
        <a:lstStyle/>
        <a:p>
          <a:endParaRPr lang="en-US" sz="1100" b="0"/>
        </a:p>
      </dgm:t>
    </dgm:pt>
    <dgm:pt modelId="{F71961DD-550F-4455-9A75-7BEA91778B89}" type="sibTrans" cxnId="{77FB1B45-1735-488A-A8BC-4E8BA8B0200D}">
      <dgm:prSet/>
      <dgm:spPr/>
      <dgm:t>
        <a:bodyPr/>
        <a:lstStyle/>
        <a:p>
          <a:endParaRPr lang="en-US"/>
        </a:p>
      </dgm:t>
    </dgm:pt>
    <dgm:pt modelId="{A6987C49-3D43-42D9-A072-23F8B94A402F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A.1 Tính năng quản lý tài khoản user</a:t>
          </a:r>
        </a:p>
      </dgm:t>
    </dgm:pt>
    <dgm:pt modelId="{16106AD3-0154-4137-A7EC-4F8E2F958BA9}" type="parTrans" cxnId="{58C4C5D7-C659-457E-86C4-DB9B83D8F29C}">
      <dgm:prSet/>
      <dgm:spPr/>
      <dgm:t>
        <a:bodyPr/>
        <a:lstStyle/>
        <a:p>
          <a:endParaRPr lang="en-US" sz="1100" b="0"/>
        </a:p>
      </dgm:t>
    </dgm:pt>
    <dgm:pt modelId="{1116C81B-C613-4AD8-AE12-EFDA10E5D562}" type="sibTrans" cxnId="{58C4C5D7-C659-457E-86C4-DB9B83D8F29C}">
      <dgm:prSet/>
      <dgm:spPr/>
      <dgm:t>
        <a:bodyPr/>
        <a:lstStyle/>
        <a:p>
          <a:endParaRPr lang="en-US"/>
        </a:p>
      </dgm:t>
    </dgm:pt>
    <dgm:pt modelId="{97AEABBD-DC29-4F6C-8F5B-E9D45FAAC1B9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A.1.1 Tạo tính năng quản lý danh sách user</a:t>
          </a:r>
        </a:p>
      </dgm:t>
    </dgm:pt>
    <dgm:pt modelId="{72F3F161-AC00-4375-A9A2-ED17741A9442}" type="parTrans" cxnId="{3D4AF63A-6CD7-41D7-BA93-B5B192D5C676}">
      <dgm:prSet/>
      <dgm:spPr/>
      <dgm:t>
        <a:bodyPr/>
        <a:lstStyle/>
        <a:p>
          <a:endParaRPr lang="en-US" sz="1100" b="0"/>
        </a:p>
      </dgm:t>
    </dgm:pt>
    <dgm:pt modelId="{1FF38391-3A7B-4FCA-A9E1-EB21313D5AE3}" type="sibTrans" cxnId="{3D4AF63A-6CD7-41D7-BA93-B5B192D5C676}">
      <dgm:prSet/>
      <dgm:spPr/>
      <dgm:t>
        <a:bodyPr/>
        <a:lstStyle/>
        <a:p>
          <a:endParaRPr lang="en-US"/>
        </a:p>
      </dgm:t>
    </dgm:pt>
    <dgm:pt modelId="{CBEBEAC0-41EA-4E80-99AC-73D95F03DB44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A.1.2 Tạo tính năng Phân quyền user</a:t>
          </a:r>
        </a:p>
      </dgm:t>
    </dgm:pt>
    <dgm:pt modelId="{0CBE7315-D4C8-4475-9163-FD569F3B9D7F}" type="parTrans" cxnId="{3D98470A-587A-437B-A8B0-C51CB34F3EE8}">
      <dgm:prSet/>
      <dgm:spPr/>
      <dgm:t>
        <a:bodyPr/>
        <a:lstStyle/>
        <a:p>
          <a:endParaRPr lang="en-US" sz="1100" b="0"/>
        </a:p>
      </dgm:t>
    </dgm:pt>
    <dgm:pt modelId="{43D20239-8212-473D-8999-964A212E048C}" type="sibTrans" cxnId="{3D98470A-587A-437B-A8B0-C51CB34F3EE8}">
      <dgm:prSet/>
      <dgm:spPr/>
      <dgm:t>
        <a:bodyPr/>
        <a:lstStyle/>
        <a:p>
          <a:endParaRPr lang="en-US"/>
        </a:p>
      </dgm:t>
    </dgm:pt>
    <dgm:pt modelId="{B07BDF62-52A1-4C61-B36C-7E6DA29C4464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A.2 Tính năng cập nhật suất dạy</a:t>
          </a:r>
        </a:p>
      </dgm:t>
    </dgm:pt>
    <dgm:pt modelId="{32ADFE88-65B1-4796-AD52-0DDDEA14F1FE}" type="parTrans" cxnId="{927FA047-A90B-42AA-866E-7089BF66EE50}">
      <dgm:prSet/>
      <dgm:spPr/>
      <dgm:t>
        <a:bodyPr/>
        <a:lstStyle/>
        <a:p>
          <a:endParaRPr lang="en-US" sz="1100" b="0"/>
        </a:p>
      </dgm:t>
    </dgm:pt>
    <dgm:pt modelId="{DC83873D-958D-4F46-A45B-EAF7937825AE}" type="sibTrans" cxnId="{927FA047-A90B-42AA-866E-7089BF66EE50}">
      <dgm:prSet/>
      <dgm:spPr/>
      <dgm:t>
        <a:bodyPr/>
        <a:lstStyle/>
        <a:p>
          <a:endParaRPr lang="en-US"/>
        </a:p>
      </dgm:t>
    </dgm:pt>
    <dgm:pt modelId="{E997091C-0851-4FC7-988A-9300DEEC715B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A.2.2 Tạo tính năng cập nhật, xóa suất dạy</a:t>
          </a:r>
        </a:p>
      </dgm:t>
    </dgm:pt>
    <dgm:pt modelId="{0E206134-7479-474E-96DD-1EC451F779C9}" type="parTrans" cxnId="{A049DE47-A524-4B72-93CF-078AC36D399D}">
      <dgm:prSet/>
      <dgm:spPr/>
      <dgm:t>
        <a:bodyPr/>
        <a:lstStyle/>
        <a:p>
          <a:endParaRPr lang="en-US" sz="1100" b="0"/>
        </a:p>
      </dgm:t>
    </dgm:pt>
    <dgm:pt modelId="{42652B16-35E3-4D4D-B2BC-3FC394095BEF}" type="sibTrans" cxnId="{A049DE47-A524-4B72-93CF-078AC36D399D}">
      <dgm:prSet/>
      <dgm:spPr/>
      <dgm:t>
        <a:bodyPr/>
        <a:lstStyle/>
        <a:p>
          <a:endParaRPr lang="en-US"/>
        </a:p>
      </dgm:t>
    </dgm:pt>
    <dgm:pt modelId="{CA6EC252-7BBB-4AB1-8E2E-E92B838C87AC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A.3.1 Tạo tính năng upload file</a:t>
          </a:r>
        </a:p>
      </dgm:t>
    </dgm:pt>
    <dgm:pt modelId="{A962B823-1F6E-48B3-81D8-4786B054E895}" type="parTrans" cxnId="{7511250E-9294-4399-8F45-7426C6874379}">
      <dgm:prSet/>
      <dgm:spPr/>
      <dgm:t>
        <a:bodyPr/>
        <a:lstStyle/>
        <a:p>
          <a:endParaRPr lang="en-US" sz="1100" b="0"/>
        </a:p>
      </dgm:t>
    </dgm:pt>
    <dgm:pt modelId="{34D381F3-741B-4779-A146-65684F50F8BE}" type="sibTrans" cxnId="{7511250E-9294-4399-8F45-7426C6874379}">
      <dgm:prSet/>
      <dgm:spPr/>
      <dgm:t>
        <a:bodyPr/>
        <a:lstStyle/>
        <a:p>
          <a:endParaRPr lang="en-US"/>
        </a:p>
      </dgm:t>
    </dgm:pt>
    <dgm:pt modelId="{B857C1A6-326F-4F8C-8248-EF5B96F10141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A.3.2 Tạo tính năng thêm, sửa, xóa danh mục tài liệu</a:t>
          </a:r>
        </a:p>
      </dgm:t>
    </dgm:pt>
    <dgm:pt modelId="{4E37C03E-C76D-43B3-8BCA-58BD79F48F58}" type="parTrans" cxnId="{1F115FEB-3DEC-4016-B47F-AD8125551B65}">
      <dgm:prSet/>
      <dgm:spPr/>
      <dgm:t>
        <a:bodyPr/>
        <a:lstStyle/>
        <a:p>
          <a:endParaRPr lang="en-US" sz="1100" b="0"/>
        </a:p>
      </dgm:t>
    </dgm:pt>
    <dgm:pt modelId="{BDB7F256-2D16-4FB9-BBA5-FFAE750B32B9}" type="sibTrans" cxnId="{1F115FEB-3DEC-4016-B47F-AD8125551B65}">
      <dgm:prSet/>
      <dgm:spPr/>
      <dgm:t>
        <a:bodyPr/>
        <a:lstStyle/>
        <a:p>
          <a:endParaRPr lang="en-US"/>
        </a:p>
      </dgm:t>
    </dgm:pt>
    <dgm:pt modelId="{CEE74021-399E-4E4C-BA61-9A29AC15D92B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A.2.1 Tạo form nhập thông tin suất dạy</a:t>
          </a:r>
        </a:p>
      </dgm:t>
    </dgm:pt>
    <dgm:pt modelId="{1AD0514A-44FF-4115-9BBD-E3ABDA0CDA03}" type="parTrans" cxnId="{2A007796-2CF2-42A3-9436-2663AE019223}">
      <dgm:prSet/>
      <dgm:spPr/>
      <dgm:t>
        <a:bodyPr/>
        <a:lstStyle/>
        <a:p>
          <a:endParaRPr lang="en-US" sz="1100" b="0"/>
        </a:p>
      </dgm:t>
    </dgm:pt>
    <dgm:pt modelId="{3E3725D0-21E1-411A-97EF-29C0AC2E4219}" type="sibTrans" cxnId="{2A007796-2CF2-42A3-9436-2663AE019223}">
      <dgm:prSet/>
      <dgm:spPr/>
      <dgm:t>
        <a:bodyPr/>
        <a:lstStyle/>
        <a:p>
          <a:endParaRPr lang="en-US"/>
        </a:p>
      </dgm:t>
    </dgm:pt>
    <dgm:pt modelId="{372B1EA8-094C-467E-A85E-8054D27A9E9B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A.3 Quản lý trang tài liệu</a:t>
          </a:r>
        </a:p>
      </dgm:t>
    </dgm:pt>
    <dgm:pt modelId="{5AD3D811-5515-4D03-AA96-C87F011DB2B0}" type="sibTrans" cxnId="{224707F1-BC71-4897-B21C-8B9AEAD3163A}">
      <dgm:prSet/>
      <dgm:spPr/>
      <dgm:t>
        <a:bodyPr/>
        <a:lstStyle/>
        <a:p>
          <a:endParaRPr lang="en-US"/>
        </a:p>
      </dgm:t>
    </dgm:pt>
    <dgm:pt modelId="{8B601E00-D559-418A-AEB4-69B318B8B6B1}" type="parTrans" cxnId="{224707F1-BC71-4897-B21C-8B9AEAD3163A}">
      <dgm:prSet/>
      <dgm:spPr/>
      <dgm:t>
        <a:bodyPr/>
        <a:lstStyle/>
        <a:p>
          <a:endParaRPr lang="en-US" sz="1100" b="0"/>
        </a:p>
      </dgm:t>
    </dgm:pt>
    <dgm:pt modelId="{34EFF2C1-D24A-4A68-BA15-9F9436464740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A.4 Tính năng quản lý thông tin gia sư đăng ký suất dạy</a:t>
          </a:r>
        </a:p>
      </dgm:t>
    </dgm:pt>
    <dgm:pt modelId="{118DB96C-A361-4AE2-A784-B73BD97C64F1}" type="parTrans" cxnId="{CC99654A-072E-493F-B296-34AC1C887643}">
      <dgm:prSet/>
      <dgm:spPr/>
      <dgm:t>
        <a:bodyPr/>
        <a:lstStyle/>
        <a:p>
          <a:endParaRPr lang="en-US" sz="1100"/>
        </a:p>
      </dgm:t>
    </dgm:pt>
    <dgm:pt modelId="{6705BE10-459A-487C-ADCF-D848063CCA35}" type="sibTrans" cxnId="{CC99654A-072E-493F-B296-34AC1C887643}">
      <dgm:prSet/>
      <dgm:spPr/>
      <dgm:t>
        <a:bodyPr/>
        <a:lstStyle/>
        <a:p>
          <a:endParaRPr lang="en-US"/>
        </a:p>
      </dgm:t>
    </dgm:pt>
    <dgm:pt modelId="{423DA2F3-8E29-4E37-B519-E45E3F027535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B.7.1 Tạo trang giới thiệu và thêm nội dung</a:t>
          </a:r>
        </a:p>
      </dgm:t>
    </dgm:pt>
    <dgm:pt modelId="{84E4EF3F-DE44-4631-A001-F73E3C96C5DB}" type="sibTrans" cxnId="{5CBAA2B4-6001-46E9-A68C-FDF575CB0BDA}">
      <dgm:prSet/>
      <dgm:spPr/>
      <dgm:t>
        <a:bodyPr/>
        <a:lstStyle/>
        <a:p>
          <a:endParaRPr lang="en-US" sz="2400"/>
        </a:p>
      </dgm:t>
    </dgm:pt>
    <dgm:pt modelId="{914CE761-5665-4E8B-A42C-980CA1452463}" type="parTrans" cxnId="{5CBAA2B4-6001-46E9-A68C-FDF575CB0BDA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9A89BA-FEBB-4221-B546-3FCF4E260CEE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B.3.2 Chỉnh sửa menu chính, slidebar</a:t>
          </a:r>
        </a:p>
      </dgm:t>
    </dgm:pt>
    <dgm:pt modelId="{0EDBC54D-4266-4B6B-A840-378238CB1614}" type="sibTrans" cxnId="{13224955-2242-4F93-A3D3-10E2DB4F1676}">
      <dgm:prSet/>
      <dgm:spPr/>
      <dgm:t>
        <a:bodyPr/>
        <a:lstStyle/>
        <a:p>
          <a:endParaRPr lang="en-US" sz="2400"/>
        </a:p>
      </dgm:t>
    </dgm:pt>
    <dgm:pt modelId="{F06EC88D-9AEE-4503-BAE4-FF30A832FD7D}" type="parTrans" cxnId="{13224955-2242-4F93-A3D3-10E2DB4F1676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93CED3-3F25-46DA-9851-DCBC919C8ABB}">
      <dgm:prSet phldrT="[Text]" custT="1"/>
      <dgm:spPr>
        <a:solidFill>
          <a:srgbClr val="00CC99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890" tIns="8890" rIns="8890" bIns="8890" numCol="1" spcCol="1270" anchor="ctr" anchorCtr="0"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B.4. Tính năng đăng ký, đăng nhập, đăng xuất tài khoản</a:t>
          </a:r>
        </a:p>
      </dgm:t>
    </dgm:pt>
    <dgm:pt modelId="{CC4AD53B-4B44-4C73-B6E6-CAE3EB22815C}" type="sibTrans" cxnId="{23ABF6E5-8F12-450C-9FBE-12C31952DAE6}">
      <dgm:prSet/>
      <dgm:spPr/>
      <dgm:t>
        <a:bodyPr/>
        <a:lstStyle/>
        <a:p>
          <a:endParaRPr lang="en-US" sz="2400"/>
        </a:p>
      </dgm:t>
    </dgm:pt>
    <dgm:pt modelId="{685737CF-67AA-48C0-B251-9E42C69348CF}" type="parTrans" cxnId="{23ABF6E5-8F12-450C-9FBE-12C31952DAE6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B24D9E-3B96-47CF-AB63-B7EAE10F94C9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B.4.1 Tạo tính năng đăng xuất</a:t>
          </a:r>
        </a:p>
      </dgm:t>
    </dgm:pt>
    <dgm:pt modelId="{B2BDBF7D-72C7-4DB8-9263-0B10B0CA4E56}" type="sibTrans" cxnId="{4E301ADE-ECDC-4F49-9683-844FC0E4593D}">
      <dgm:prSet/>
      <dgm:spPr/>
      <dgm:t>
        <a:bodyPr/>
        <a:lstStyle/>
        <a:p>
          <a:endParaRPr lang="en-US" sz="2400"/>
        </a:p>
      </dgm:t>
    </dgm:pt>
    <dgm:pt modelId="{F5CC9385-3F68-4461-A3D4-D990CBA25D9C}" type="parTrans" cxnId="{4E301ADE-ECDC-4F49-9683-844FC0E4593D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5415AE-F9F6-4E93-B43E-75133F887C0A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B.4.2 Tạo tính năng đăng nhập</a:t>
          </a:r>
        </a:p>
      </dgm:t>
    </dgm:pt>
    <dgm:pt modelId="{558EE6C3-BD92-451E-9A2C-44E0D86A520C}" type="sibTrans" cxnId="{2BAA2A74-099D-4428-B0AC-8D24A7FE40F2}">
      <dgm:prSet/>
      <dgm:spPr/>
      <dgm:t>
        <a:bodyPr/>
        <a:lstStyle/>
        <a:p>
          <a:endParaRPr lang="en-US" sz="2400"/>
        </a:p>
      </dgm:t>
    </dgm:pt>
    <dgm:pt modelId="{078A9EF8-7DC1-4C04-9CD5-6645FB548397}" type="parTrans" cxnId="{2BAA2A74-099D-4428-B0AC-8D24A7FE40F2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BD6630-C7B3-41D5-A79C-D56203F6493D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B.4.3 Tạo tính năng đăng ký</a:t>
          </a:r>
        </a:p>
      </dgm:t>
    </dgm:pt>
    <dgm:pt modelId="{73BF0FD4-EABA-49B1-9DD9-354B093B29C4}" type="sibTrans" cxnId="{EA09ABD3-4D3C-4BC2-B8C5-BC1EA05DF732}">
      <dgm:prSet/>
      <dgm:spPr/>
      <dgm:t>
        <a:bodyPr/>
        <a:lstStyle/>
        <a:p>
          <a:endParaRPr lang="en-US" sz="2400"/>
        </a:p>
      </dgm:t>
    </dgm:pt>
    <dgm:pt modelId="{240259B6-DBFB-4919-9DDE-5CAF113EE454}" type="parTrans" cxnId="{EA09ABD3-4D3C-4BC2-B8C5-BC1EA05DF732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64FFB0-612A-4C9C-85D5-FA047A1EF429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B.5. Tính năng hiển thị các suất dạy mới</a:t>
          </a:r>
        </a:p>
      </dgm:t>
    </dgm:pt>
    <dgm:pt modelId="{B8611C63-EEAC-4F2F-84FB-1AC4FC2BB046}" type="sibTrans" cxnId="{9A4C2A8D-B0E7-401D-82F6-FE38AE0A1A80}">
      <dgm:prSet/>
      <dgm:spPr/>
      <dgm:t>
        <a:bodyPr/>
        <a:lstStyle/>
        <a:p>
          <a:endParaRPr lang="en-US" sz="2400"/>
        </a:p>
      </dgm:t>
    </dgm:pt>
    <dgm:pt modelId="{0942F559-9E1E-412A-90DE-E72F4AA612A3}" type="parTrans" cxnId="{9A4C2A8D-B0E7-401D-82F6-FE38AE0A1A80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F5E847-3D4A-4422-9636-3A118E07766D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B.5.2 Trích xuất dữ liệu từ CSDL ra</a:t>
          </a:r>
        </a:p>
      </dgm:t>
    </dgm:pt>
    <dgm:pt modelId="{3D14D67F-473B-4780-9338-D8EE82C400C0}" type="sibTrans" cxnId="{AC870A73-ED92-4903-AEAF-9EDC77BE053F}">
      <dgm:prSet/>
      <dgm:spPr/>
      <dgm:t>
        <a:bodyPr/>
        <a:lstStyle/>
        <a:p>
          <a:endParaRPr lang="en-US" sz="2400"/>
        </a:p>
      </dgm:t>
    </dgm:pt>
    <dgm:pt modelId="{6722DE6D-A4F9-48BE-A36B-8AE76FC8E0DC}" type="parTrans" cxnId="{AC870A73-ED92-4903-AEAF-9EDC77BE053F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AF68C1-A051-4FDD-AD7F-5CC5EFCD0C5F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B.6. Tính năng đăng ký tìm gia sư (cho PH)</a:t>
          </a:r>
        </a:p>
      </dgm:t>
    </dgm:pt>
    <dgm:pt modelId="{60904C26-9F06-4AAA-BCB8-CB0B86F25467}" type="sibTrans" cxnId="{EA186B0E-9BC0-4FC3-8249-8D4827A306EF}">
      <dgm:prSet/>
      <dgm:spPr/>
      <dgm:t>
        <a:bodyPr/>
        <a:lstStyle/>
        <a:p>
          <a:endParaRPr lang="en-US" sz="2400"/>
        </a:p>
      </dgm:t>
    </dgm:pt>
    <dgm:pt modelId="{A3E001BC-C2F3-48DE-947D-779583639E30}" type="parTrans" cxnId="{EA186B0E-9BC0-4FC3-8249-8D4827A306EF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B1F0B3-14EE-4818-9AF9-A40D705ED5F2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B.6.1 Tạo CSDL lưu trữ</a:t>
          </a:r>
        </a:p>
      </dgm:t>
    </dgm:pt>
    <dgm:pt modelId="{DF539FB6-9A51-4367-9295-29B74F06BE25}" type="sibTrans" cxnId="{EF7B2950-7D6C-4BC5-BFA2-AFC6C70014B2}">
      <dgm:prSet/>
      <dgm:spPr/>
      <dgm:t>
        <a:bodyPr/>
        <a:lstStyle/>
        <a:p>
          <a:endParaRPr lang="en-US" sz="2400"/>
        </a:p>
      </dgm:t>
    </dgm:pt>
    <dgm:pt modelId="{0EDE459A-66FC-4014-A666-96497C7A4E8A}" type="parTrans" cxnId="{EF7B2950-7D6C-4BC5-BFA2-AFC6C70014B2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7B9B9A-A4F4-450A-B791-4E41EC3C420B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B.6.2 Tạo form đăng ký tìm gia sư</a:t>
          </a:r>
        </a:p>
      </dgm:t>
    </dgm:pt>
    <dgm:pt modelId="{13919C24-17D8-4C2C-B717-B093354B6698}" type="sibTrans" cxnId="{DEF5815E-DCA4-4299-B0C4-5AB0FD076407}">
      <dgm:prSet/>
      <dgm:spPr/>
      <dgm:t>
        <a:bodyPr/>
        <a:lstStyle/>
        <a:p>
          <a:endParaRPr lang="en-US"/>
        </a:p>
      </dgm:t>
    </dgm:pt>
    <dgm:pt modelId="{03B1EFF5-4820-42E4-BF8E-E691A3DA3749}" type="parTrans" cxnId="{DEF5815E-DCA4-4299-B0C4-5AB0FD076407}">
      <dgm:prSet/>
      <dgm:spPr/>
      <dgm:t>
        <a:bodyPr/>
        <a:lstStyle/>
        <a:p>
          <a:endParaRPr lang="en-US" sz="1100" b="0"/>
        </a:p>
      </dgm:t>
    </dgm:pt>
    <dgm:pt modelId="{5082563B-6E32-431B-B101-7F7DC0EA5AEC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B.7. Tạo trang giới thiệu trung tâm</a:t>
          </a:r>
        </a:p>
      </dgm:t>
    </dgm:pt>
    <dgm:pt modelId="{B85B20CC-65AE-408B-8805-8E70E90805E6}" type="sibTrans" cxnId="{D9243CAA-7E30-4779-9A09-EF42C61F091F}">
      <dgm:prSet/>
      <dgm:spPr/>
      <dgm:t>
        <a:bodyPr/>
        <a:lstStyle/>
        <a:p>
          <a:endParaRPr lang="en-US" sz="2400"/>
        </a:p>
      </dgm:t>
    </dgm:pt>
    <dgm:pt modelId="{9B73C77F-40D8-4491-984B-E9D06DD1BC86}" type="parTrans" cxnId="{D9243CAA-7E30-4779-9A09-EF42C61F091F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96F167-5C9D-4A08-9E07-9744C5377838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A.4.1 Tạo tính năng cập nhật thông tin gia sư</a:t>
          </a:r>
        </a:p>
      </dgm:t>
    </dgm:pt>
    <dgm:pt modelId="{5D3ACED8-760F-4869-AD3E-69AC72742C53}" type="parTrans" cxnId="{7A9510EF-1D07-4E2F-B1CF-D660D5891140}">
      <dgm:prSet/>
      <dgm:spPr/>
      <dgm:t>
        <a:bodyPr/>
        <a:lstStyle/>
        <a:p>
          <a:endParaRPr lang="en-US"/>
        </a:p>
      </dgm:t>
    </dgm:pt>
    <dgm:pt modelId="{E4E1AD9B-EBB9-4A09-A856-ED0A81DDF270}" type="sibTrans" cxnId="{7A9510EF-1D07-4E2F-B1CF-D660D5891140}">
      <dgm:prSet/>
      <dgm:spPr/>
      <dgm:t>
        <a:bodyPr/>
        <a:lstStyle/>
        <a:p>
          <a:endParaRPr lang="en-US"/>
        </a:p>
      </dgm:t>
    </dgm:pt>
    <dgm:pt modelId="{7937C63B-2983-4F6C-B3AA-FD47C3CE5A7F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A.4.2 Tạo bộ lọc</a:t>
          </a:r>
        </a:p>
      </dgm:t>
    </dgm:pt>
    <dgm:pt modelId="{7F983F57-0F8A-4912-851A-4617052E093A}" type="parTrans" cxnId="{9CB650AF-F310-4CDA-9D5F-7BA368537DDC}">
      <dgm:prSet/>
      <dgm:spPr/>
      <dgm:t>
        <a:bodyPr/>
        <a:lstStyle/>
        <a:p>
          <a:endParaRPr lang="en-US"/>
        </a:p>
      </dgm:t>
    </dgm:pt>
    <dgm:pt modelId="{C3D12B92-CD3B-4998-87F4-240E67A547FC}" type="sibTrans" cxnId="{9CB650AF-F310-4CDA-9D5F-7BA368537DDC}">
      <dgm:prSet/>
      <dgm:spPr/>
      <dgm:t>
        <a:bodyPr/>
        <a:lstStyle/>
        <a:p>
          <a:endParaRPr lang="en-US"/>
        </a:p>
      </dgm:t>
    </dgm:pt>
    <dgm:pt modelId="{FF328F05-0183-4B89-A3DF-B23554307359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A.4.3 Thiết kế bố cục trang</a:t>
          </a:r>
        </a:p>
      </dgm:t>
    </dgm:pt>
    <dgm:pt modelId="{4E533A91-9EB6-4C0E-A316-D56EDD1D9C15}" type="parTrans" cxnId="{DB080178-E9CB-497B-B0EE-E6D3043385AE}">
      <dgm:prSet/>
      <dgm:spPr/>
      <dgm:t>
        <a:bodyPr/>
        <a:lstStyle/>
        <a:p>
          <a:endParaRPr lang="en-US"/>
        </a:p>
      </dgm:t>
    </dgm:pt>
    <dgm:pt modelId="{1419CB3D-37BD-48FE-A124-61AB1ABE526F}" type="sibTrans" cxnId="{DB080178-E9CB-497B-B0EE-E6D3043385AE}">
      <dgm:prSet/>
      <dgm:spPr/>
      <dgm:t>
        <a:bodyPr/>
        <a:lstStyle/>
        <a:p>
          <a:endParaRPr lang="en-US"/>
        </a:p>
      </dgm:t>
    </dgm:pt>
    <dgm:pt modelId="{40BD90D1-3943-4EB3-906D-84CDCE6C80CD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 B.1 Tính năng quản lý tài khoản</a:t>
          </a:r>
        </a:p>
      </dgm:t>
    </dgm:pt>
    <dgm:pt modelId="{D8ABC79C-4223-493A-AF2E-691F1437B264}" type="sibTrans" cxnId="{A039E46C-4F2D-45FA-8238-9271D759EFB7}">
      <dgm:prSet/>
      <dgm:spPr/>
      <dgm:t>
        <a:bodyPr/>
        <a:lstStyle/>
        <a:p>
          <a:endParaRPr lang="en-US" sz="2400"/>
        </a:p>
      </dgm:t>
    </dgm:pt>
    <dgm:pt modelId="{675C4F1C-C396-4C25-A319-AC83AE009AA5}" type="parTrans" cxnId="{A039E46C-4F2D-45FA-8238-9271D759EFB7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5B3E6E-F4B6-4A9A-ACC6-03B477B2366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B.1.1 Tạo tính năng đổi mật khẩu</a:t>
          </a:r>
        </a:p>
      </dgm:t>
    </dgm:pt>
    <dgm:pt modelId="{E684EC3F-5288-4465-B6D3-2DE133715D63}" type="sibTrans" cxnId="{828858B2-573B-4D9F-8784-30B8A45FAA46}">
      <dgm:prSet/>
      <dgm:spPr/>
      <dgm:t>
        <a:bodyPr/>
        <a:lstStyle/>
        <a:p>
          <a:endParaRPr lang="en-US" sz="2400"/>
        </a:p>
      </dgm:t>
    </dgm:pt>
    <dgm:pt modelId="{E2404425-DF5A-4900-AC6B-AD69ABF082BB}" type="parTrans" cxnId="{828858B2-573B-4D9F-8784-30B8A45FAA46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CB117C-5D8D-47FE-AD95-449999D2727A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B.1.2 Tạo tính năng chỉnh sửa hồ sơ</a:t>
          </a:r>
        </a:p>
      </dgm:t>
    </dgm:pt>
    <dgm:pt modelId="{E56DDED0-A072-4973-A68A-C7FAA2D58B43}" type="sibTrans" cxnId="{92F41C3B-F5B6-44D2-9158-1A4AFB19964E}">
      <dgm:prSet/>
      <dgm:spPr/>
      <dgm:t>
        <a:bodyPr/>
        <a:lstStyle/>
        <a:p>
          <a:endParaRPr lang="en-US"/>
        </a:p>
      </dgm:t>
    </dgm:pt>
    <dgm:pt modelId="{5FC77B26-0ADB-4E54-8BC0-333F96712607}" type="parTrans" cxnId="{92F41C3B-F5B6-44D2-9158-1A4AFB19964E}">
      <dgm:prSet/>
      <dgm:spPr/>
      <dgm:t>
        <a:bodyPr/>
        <a:lstStyle/>
        <a:p>
          <a:endParaRPr lang="en-US" sz="1100" b="0"/>
        </a:p>
      </dgm:t>
    </dgm:pt>
    <dgm:pt modelId="{29ABE36A-A02F-4902-94C2-FEBDCB25E7FD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B.3.3 Chỉnh sửa header, footer</a:t>
          </a:r>
        </a:p>
      </dgm:t>
    </dgm:pt>
    <dgm:pt modelId="{74FACBEE-4D09-4A2A-B9C4-79239761E8F4}" type="parTrans" cxnId="{D73FB79E-497C-467F-BB05-E2F263C13640}">
      <dgm:prSet/>
      <dgm:spPr/>
      <dgm:t>
        <a:bodyPr/>
        <a:lstStyle/>
        <a:p>
          <a:endParaRPr lang="en-US"/>
        </a:p>
      </dgm:t>
    </dgm:pt>
    <dgm:pt modelId="{73208AB8-6A43-4A9D-9056-64A9CEF0EE68}" type="sibTrans" cxnId="{D73FB79E-497C-467F-BB05-E2F263C13640}">
      <dgm:prSet/>
      <dgm:spPr/>
      <dgm:t>
        <a:bodyPr/>
        <a:lstStyle/>
        <a:p>
          <a:endParaRPr lang="en-US"/>
        </a:p>
      </dgm:t>
    </dgm:pt>
    <dgm:pt modelId="{865D5362-C4FA-4F2A-AA5C-076A123F6009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B.5.1 Tạo trang hiển thị suất dạy</a:t>
          </a:r>
        </a:p>
      </dgm:t>
    </dgm:pt>
    <dgm:pt modelId="{391EB5EE-91B3-441C-8DC5-48641DD49188}" type="sibTrans" cxnId="{A4852891-8BD5-43C5-B59C-73583860D9AD}">
      <dgm:prSet/>
      <dgm:spPr/>
      <dgm:t>
        <a:bodyPr/>
        <a:lstStyle/>
        <a:p>
          <a:endParaRPr lang="en-US" sz="2400"/>
        </a:p>
      </dgm:t>
    </dgm:pt>
    <dgm:pt modelId="{8C9DE4D2-EFEE-46A7-BC53-8D203C90ACF8}" type="parTrans" cxnId="{A4852891-8BD5-43C5-B59C-73583860D9AD}">
      <dgm:prSet/>
      <dgm:spPr/>
      <dgm:t>
        <a:bodyPr/>
        <a:lstStyle/>
        <a:p>
          <a:endParaRPr lang="en-US" sz="11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AF95EB-664F-4DF1-A3FB-EA214C68FE40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B.7.2 Thêm nút dẫn đến bài viết giới thiệu chi tiết</a:t>
          </a:r>
        </a:p>
      </dgm:t>
    </dgm:pt>
    <dgm:pt modelId="{AD558FFA-5E93-42FB-A76B-6456D223A77D}" type="parTrans" cxnId="{E5B7857A-1402-4851-89EB-57F8298D399F}">
      <dgm:prSet/>
      <dgm:spPr/>
      <dgm:t>
        <a:bodyPr/>
        <a:lstStyle/>
        <a:p>
          <a:endParaRPr lang="en-US"/>
        </a:p>
      </dgm:t>
    </dgm:pt>
    <dgm:pt modelId="{CEDBAEDE-F002-43D2-BA75-2C087EF5C4F2}" type="sibTrans" cxnId="{E5B7857A-1402-4851-89EB-57F8298D399F}">
      <dgm:prSet/>
      <dgm:spPr/>
      <dgm:t>
        <a:bodyPr/>
        <a:lstStyle/>
        <a:p>
          <a:endParaRPr lang="en-US"/>
        </a:p>
      </dgm:t>
    </dgm:pt>
    <dgm:pt modelId="{A884A69C-E852-4409-B995-293F5246191A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B.8 Tạo tính năng hiển thị gia sư tiêu biểu</a:t>
          </a:r>
        </a:p>
      </dgm:t>
    </dgm:pt>
    <dgm:pt modelId="{EA159134-99A1-4133-B855-C5A501646E3E}" type="parTrans" cxnId="{94DD296E-1FAC-4E4C-BBB0-28B86E3DCAA5}">
      <dgm:prSet/>
      <dgm:spPr/>
      <dgm:t>
        <a:bodyPr/>
        <a:lstStyle/>
        <a:p>
          <a:endParaRPr lang="en-US"/>
        </a:p>
      </dgm:t>
    </dgm:pt>
    <dgm:pt modelId="{32808636-57F3-4C61-8FED-DD61514AC526}" type="sibTrans" cxnId="{94DD296E-1FAC-4E4C-BBB0-28B86E3DCAA5}">
      <dgm:prSet/>
      <dgm:spPr/>
      <dgm:t>
        <a:bodyPr/>
        <a:lstStyle/>
        <a:p>
          <a:endParaRPr lang="en-US"/>
        </a:p>
      </dgm:t>
    </dgm:pt>
    <dgm:pt modelId="{78256266-2C8A-4D31-9E4A-151A278E5A52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B.8.1 Tạo và thiết kế bố cục trang hiển thị</a:t>
          </a:r>
        </a:p>
      </dgm:t>
    </dgm:pt>
    <dgm:pt modelId="{75E135FB-F9A2-4F70-B4E0-49E731D980E4}" type="parTrans" cxnId="{3AEE384F-E432-4CFA-9F0B-9F0349C8050F}">
      <dgm:prSet/>
      <dgm:spPr/>
      <dgm:t>
        <a:bodyPr/>
        <a:lstStyle/>
        <a:p>
          <a:endParaRPr lang="en-US"/>
        </a:p>
      </dgm:t>
    </dgm:pt>
    <dgm:pt modelId="{D48CBAE9-EAAC-49F6-8F44-3BD915705A7E}" type="sibTrans" cxnId="{3AEE384F-E432-4CFA-9F0B-9F0349C8050F}">
      <dgm:prSet/>
      <dgm:spPr/>
      <dgm:t>
        <a:bodyPr/>
        <a:lstStyle/>
        <a:p>
          <a:endParaRPr lang="en-US"/>
        </a:p>
      </dgm:t>
    </dgm:pt>
    <dgm:pt modelId="{08676534-0F05-4BFA-943C-BF9EBFB1C25B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B.8.2 Nhập, hiển thị thông tin 10 gia sư tiêu biểu</a:t>
          </a:r>
        </a:p>
      </dgm:t>
    </dgm:pt>
    <dgm:pt modelId="{A09C3195-0960-4176-96E5-08CCF2386905}" type="parTrans" cxnId="{73A8499B-B8F7-452A-869D-1CCE4679D86E}">
      <dgm:prSet/>
      <dgm:spPr/>
      <dgm:t>
        <a:bodyPr/>
        <a:lstStyle/>
        <a:p>
          <a:endParaRPr lang="en-US"/>
        </a:p>
      </dgm:t>
    </dgm:pt>
    <dgm:pt modelId="{34FFBE1D-7691-49E9-B9D2-20656C52FD14}" type="sibTrans" cxnId="{73A8499B-B8F7-452A-869D-1CCE4679D86E}">
      <dgm:prSet/>
      <dgm:spPr/>
      <dgm:t>
        <a:bodyPr/>
        <a:lstStyle/>
        <a:p>
          <a:endParaRPr lang="en-US"/>
        </a:p>
      </dgm:t>
    </dgm:pt>
    <dgm:pt modelId="{BF661DDF-C9D4-4AC4-9C67-7A0B0516C7C5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B.9 Trang hướng dẫn gia sư, phụ huynh đăng ký</a:t>
          </a:r>
        </a:p>
      </dgm:t>
    </dgm:pt>
    <dgm:pt modelId="{4CB64E0F-E34F-4C27-A909-3D91622779AE}" type="parTrans" cxnId="{30C882AF-6DED-483F-A9D4-0A3179C45434}">
      <dgm:prSet/>
      <dgm:spPr/>
      <dgm:t>
        <a:bodyPr/>
        <a:lstStyle/>
        <a:p>
          <a:endParaRPr lang="en-US"/>
        </a:p>
      </dgm:t>
    </dgm:pt>
    <dgm:pt modelId="{A9CADBB2-CBBC-4C0B-84FC-B9C49C1B4DAB}" type="sibTrans" cxnId="{30C882AF-6DED-483F-A9D4-0A3179C45434}">
      <dgm:prSet/>
      <dgm:spPr/>
      <dgm:t>
        <a:bodyPr/>
        <a:lstStyle/>
        <a:p>
          <a:endParaRPr lang="en-US"/>
        </a:p>
      </dgm:t>
    </dgm:pt>
    <dgm:pt modelId="{FB639B9A-CF5E-4000-A8BC-04CACCA9C104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B.10 Tính năng chat</a:t>
          </a:r>
        </a:p>
      </dgm:t>
    </dgm:pt>
    <dgm:pt modelId="{5176FAB4-FE8D-42D6-BB1C-281AAC0CE160}" type="parTrans" cxnId="{05F900BF-05EE-46A7-A92A-9DA86E75355A}">
      <dgm:prSet/>
      <dgm:spPr/>
      <dgm:t>
        <a:bodyPr/>
        <a:lstStyle/>
        <a:p>
          <a:endParaRPr lang="en-US"/>
        </a:p>
      </dgm:t>
    </dgm:pt>
    <dgm:pt modelId="{FF4AE07E-F461-4B61-AF77-C87F2CA2BFD9}" type="sibTrans" cxnId="{05F900BF-05EE-46A7-A92A-9DA86E75355A}">
      <dgm:prSet/>
      <dgm:spPr/>
      <dgm:t>
        <a:bodyPr/>
        <a:lstStyle/>
        <a:p>
          <a:endParaRPr lang="en-US"/>
        </a:p>
      </dgm:t>
    </dgm:pt>
    <dgm:pt modelId="{32EEBD9B-38F4-4B3E-AD63-8C6A30DB2EE3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B.11 Tính năng tìm kiếm suất dạy</a:t>
          </a:r>
        </a:p>
      </dgm:t>
    </dgm:pt>
    <dgm:pt modelId="{6B854B9F-115F-413A-93B8-E884F509927C}" type="parTrans" cxnId="{AC68B1CC-6D4C-410B-BF8D-5E5674000A19}">
      <dgm:prSet/>
      <dgm:spPr/>
      <dgm:t>
        <a:bodyPr/>
        <a:lstStyle/>
        <a:p>
          <a:endParaRPr lang="en-US"/>
        </a:p>
      </dgm:t>
    </dgm:pt>
    <dgm:pt modelId="{AA0749ED-D38F-46F8-A436-CC0C113F1282}" type="sibTrans" cxnId="{AC68B1CC-6D4C-410B-BF8D-5E5674000A19}">
      <dgm:prSet/>
      <dgm:spPr/>
      <dgm:t>
        <a:bodyPr/>
        <a:lstStyle/>
        <a:p>
          <a:endParaRPr lang="en-US"/>
        </a:p>
      </dgm:t>
    </dgm:pt>
    <dgm:pt modelId="{C177E924-8195-468C-B1F2-987543E333A4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B.12 Tính năng đăng ký làm gia sư</a:t>
          </a:r>
        </a:p>
      </dgm:t>
    </dgm:pt>
    <dgm:pt modelId="{2947366D-7D9E-46DC-9CEB-A95323627E3B}" type="parTrans" cxnId="{4138C668-02E3-4E4A-AF28-16BA5A0DCF52}">
      <dgm:prSet/>
      <dgm:spPr/>
      <dgm:t>
        <a:bodyPr/>
        <a:lstStyle/>
        <a:p>
          <a:endParaRPr lang="en-US"/>
        </a:p>
      </dgm:t>
    </dgm:pt>
    <dgm:pt modelId="{8C9F26C7-4815-4F13-B223-5B6BC6050879}" type="sibTrans" cxnId="{4138C668-02E3-4E4A-AF28-16BA5A0DCF52}">
      <dgm:prSet/>
      <dgm:spPr/>
      <dgm:t>
        <a:bodyPr/>
        <a:lstStyle/>
        <a:p>
          <a:endParaRPr lang="en-US"/>
        </a:p>
      </dgm:t>
    </dgm:pt>
    <dgm:pt modelId="{67D19928-31DA-45F6-BA04-C018EA778208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B.12.1 Tạo form đăng ký làm gia sư</a:t>
          </a:r>
        </a:p>
      </dgm:t>
    </dgm:pt>
    <dgm:pt modelId="{F1FCDDD1-DD4E-48EF-A1A0-E4F073740299}" type="parTrans" cxnId="{967D9A86-5D0E-4140-960D-243E5D414933}">
      <dgm:prSet/>
      <dgm:spPr/>
      <dgm:t>
        <a:bodyPr/>
        <a:lstStyle/>
        <a:p>
          <a:endParaRPr lang="en-US"/>
        </a:p>
      </dgm:t>
    </dgm:pt>
    <dgm:pt modelId="{58EFECA1-B47A-4012-8BE8-CE14A8B901DF}" type="sibTrans" cxnId="{967D9A86-5D0E-4140-960D-243E5D414933}">
      <dgm:prSet/>
      <dgm:spPr/>
      <dgm:t>
        <a:bodyPr/>
        <a:lstStyle/>
        <a:p>
          <a:endParaRPr lang="en-US"/>
        </a:p>
      </dgm:t>
    </dgm:pt>
    <dgm:pt modelId="{CF5A180D-272B-4F89-AD63-71A66497427C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B.12.2 Tạo CSDL lưu trữ</a:t>
          </a:r>
        </a:p>
      </dgm:t>
    </dgm:pt>
    <dgm:pt modelId="{5F3AE241-E7F2-44AC-99C4-8BE88F71C43B}" type="parTrans" cxnId="{66BA2E1F-A9C2-421B-9241-23B83FB84E69}">
      <dgm:prSet/>
      <dgm:spPr/>
      <dgm:t>
        <a:bodyPr/>
        <a:lstStyle/>
        <a:p>
          <a:endParaRPr lang="en-US"/>
        </a:p>
      </dgm:t>
    </dgm:pt>
    <dgm:pt modelId="{08B306DD-779F-424D-A8EE-B0A6B7FD819A}" type="sibTrans" cxnId="{66BA2E1F-A9C2-421B-9241-23B83FB84E69}">
      <dgm:prSet/>
      <dgm:spPr/>
      <dgm:t>
        <a:bodyPr/>
        <a:lstStyle/>
        <a:p>
          <a:endParaRPr lang="en-US"/>
        </a:p>
      </dgm:t>
    </dgm:pt>
    <dgm:pt modelId="{1FC67C11-F846-4E37-A269-D16C20A72EFF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B.11.1 Tạo và thiết kế khung tìm kiếm</a:t>
          </a:r>
        </a:p>
      </dgm:t>
    </dgm:pt>
    <dgm:pt modelId="{98262794-0C9B-483C-B1AC-8E8079B22567}" type="parTrans" cxnId="{D5FB2D86-0F71-4AA6-9D6F-AC7BAAC42412}">
      <dgm:prSet/>
      <dgm:spPr/>
      <dgm:t>
        <a:bodyPr/>
        <a:lstStyle/>
        <a:p>
          <a:endParaRPr lang="en-US"/>
        </a:p>
      </dgm:t>
    </dgm:pt>
    <dgm:pt modelId="{32AF7B8F-F79C-4B58-A134-599F0D1DFC68}" type="sibTrans" cxnId="{D5FB2D86-0F71-4AA6-9D6F-AC7BAAC42412}">
      <dgm:prSet/>
      <dgm:spPr/>
      <dgm:t>
        <a:bodyPr/>
        <a:lstStyle/>
        <a:p>
          <a:endParaRPr lang="en-US"/>
        </a:p>
      </dgm:t>
    </dgm:pt>
    <dgm:pt modelId="{C962F801-848A-4F67-BD10-63C4E5F9B366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B.11.2 Code truy vấn trích xuất dữ liệu từ CSDL</a:t>
          </a:r>
        </a:p>
      </dgm:t>
    </dgm:pt>
    <dgm:pt modelId="{AA8A6A6A-B26B-43E2-BEAD-65229F5705ED}" type="parTrans" cxnId="{857427B5-9F5B-475D-A3DA-2D7504901DB0}">
      <dgm:prSet/>
      <dgm:spPr/>
      <dgm:t>
        <a:bodyPr/>
        <a:lstStyle/>
        <a:p>
          <a:endParaRPr lang="en-US"/>
        </a:p>
      </dgm:t>
    </dgm:pt>
    <dgm:pt modelId="{CF237670-65B5-4E91-B5DE-391725BBCE34}" type="sibTrans" cxnId="{857427B5-9F5B-475D-A3DA-2D7504901DB0}">
      <dgm:prSet/>
      <dgm:spPr/>
      <dgm:t>
        <a:bodyPr/>
        <a:lstStyle/>
        <a:p>
          <a:endParaRPr lang="en-US"/>
        </a:p>
      </dgm:t>
    </dgm:pt>
    <dgm:pt modelId="{BE2539A8-B660-4F8D-9679-EC2257B7EC1F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B.10. 1 Tạo khung chat</a:t>
          </a:r>
        </a:p>
      </dgm:t>
    </dgm:pt>
    <dgm:pt modelId="{EAD38220-944B-4516-999E-32559C291B52}" type="parTrans" cxnId="{CCC193A4-C825-487D-8A63-FA7C8B87A76A}">
      <dgm:prSet/>
      <dgm:spPr/>
      <dgm:t>
        <a:bodyPr/>
        <a:lstStyle/>
        <a:p>
          <a:endParaRPr lang="en-US"/>
        </a:p>
      </dgm:t>
    </dgm:pt>
    <dgm:pt modelId="{151B44F8-3DF7-4316-B07A-F095B5E6DE59}" type="sibTrans" cxnId="{CCC193A4-C825-487D-8A63-FA7C8B87A76A}">
      <dgm:prSet/>
      <dgm:spPr/>
      <dgm:t>
        <a:bodyPr/>
        <a:lstStyle/>
        <a:p>
          <a:endParaRPr lang="en-US"/>
        </a:p>
      </dgm:t>
    </dgm:pt>
    <dgm:pt modelId="{B1A8B232-9304-436D-9C30-DE800F932ED1}">
      <dgm:prSet phldrT="[Text]" custT="1"/>
      <dgm:spPr/>
      <dgm:t>
        <a:bodyPr/>
        <a:lstStyle/>
        <a:p>
          <a:r>
            <a:rPr lang="en-US" sz="1100" b="0">
              <a:latin typeface="Times New Roman" panose="02020603050405020304" pitchFamily="18" charset="0"/>
              <a:cs typeface="Times New Roman" panose="02020603050405020304" pitchFamily="18" charset="0"/>
            </a:rPr>
            <a:t>B.9.1 Tạo, hiển thị nội dung các hướng dẫn</a:t>
          </a:r>
        </a:p>
      </dgm:t>
    </dgm:pt>
    <dgm:pt modelId="{2A0F5DE3-31E8-4E25-AA15-C962194950E3}" type="parTrans" cxnId="{D4C0901C-5E3D-4F8D-BBFD-DADA4404DBF7}">
      <dgm:prSet/>
      <dgm:spPr/>
      <dgm:t>
        <a:bodyPr/>
        <a:lstStyle/>
        <a:p>
          <a:endParaRPr lang="en-US"/>
        </a:p>
      </dgm:t>
    </dgm:pt>
    <dgm:pt modelId="{34D2B84B-BBF5-4204-A08F-6F4475DEE504}" type="sibTrans" cxnId="{D4C0901C-5E3D-4F8D-BBFD-DADA4404DBF7}">
      <dgm:prSet/>
      <dgm:spPr/>
      <dgm:t>
        <a:bodyPr/>
        <a:lstStyle/>
        <a:p>
          <a:endParaRPr lang="en-US"/>
        </a:p>
      </dgm:t>
    </dgm:pt>
    <dgm:pt modelId="{FB260E04-35B6-4E8C-83AC-FB6F2C8E4EFD}" type="pres">
      <dgm:prSet presAssocID="{B2F4B0F2-6F26-4578-AD95-3D8619D806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A68C5E-5AFA-4F21-BA24-A8B6A4239079}" type="pres">
      <dgm:prSet presAssocID="{3D3E6FCA-8AEE-411D-A4E1-ACE6C7D8F9E3}" presName="hierRoot1" presStyleCnt="0">
        <dgm:presLayoutVars>
          <dgm:hierBranch val="init"/>
        </dgm:presLayoutVars>
      </dgm:prSet>
      <dgm:spPr/>
    </dgm:pt>
    <dgm:pt modelId="{43FE3209-4024-423B-87F1-C408715C1932}" type="pres">
      <dgm:prSet presAssocID="{3D3E6FCA-8AEE-411D-A4E1-ACE6C7D8F9E3}" presName="rootComposite1" presStyleCnt="0"/>
      <dgm:spPr/>
    </dgm:pt>
    <dgm:pt modelId="{6302EC25-0FA3-4522-B92F-9D3204F0624D}" type="pres">
      <dgm:prSet presAssocID="{3D3E6FCA-8AEE-411D-A4E1-ACE6C7D8F9E3}" presName="rootText1" presStyleLbl="node0" presStyleIdx="0" presStyleCnt="1" custScaleX="688448" custScaleY="197533" custLinFactNeighborX="-63801" custLinFactNeighborY="-36180">
        <dgm:presLayoutVars>
          <dgm:chPref val="3"/>
        </dgm:presLayoutVars>
      </dgm:prSet>
      <dgm:spPr/>
    </dgm:pt>
    <dgm:pt modelId="{CC54ACDD-C69B-41B0-8270-9B61DB409DE6}" type="pres">
      <dgm:prSet presAssocID="{3D3E6FCA-8AEE-411D-A4E1-ACE6C7D8F9E3}" presName="rootConnector1" presStyleLbl="node1" presStyleIdx="0" presStyleCnt="0"/>
      <dgm:spPr/>
    </dgm:pt>
    <dgm:pt modelId="{AB8B45BD-FFB7-46AA-B065-C8615184BE03}" type="pres">
      <dgm:prSet presAssocID="{3D3E6FCA-8AEE-411D-A4E1-ACE6C7D8F9E3}" presName="hierChild2" presStyleCnt="0"/>
      <dgm:spPr/>
    </dgm:pt>
    <dgm:pt modelId="{D5F350A2-DF08-457D-AD3A-C4E861E74202}" type="pres">
      <dgm:prSet presAssocID="{018AC4CD-BFA6-4B7D-895B-C67B47569663}" presName="Name37" presStyleLbl="parChTrans1D2" presStyleIdx="0" presStyleCnt="2"/>
      <dgm:spPr/>
    </dgm:pt>
    <dgm:pt modelId="{BC14034E-5435-404A-81FE-DAB633C4DD1C}" type="pres">
      <dgm:prSet presAssocID="{28D4303A-1160-4269-9F32-C562151D69AB}" presName="hierRoot2" presStyleCnt="0">
        <dgm:presLayoutVars>
          <dgm:hierBranch val="init"/>
        </dgm:presLayoutVars>
      </dgm:prSet>
      <dgm:spPr/>
    </dgm:pt>
    <dgm:pt modelId="{920A9351-9D17-4471-A5D7-CA0128C16F19}" type="pres">
      <dgm:prSet presAssocID="{28D4303A-1160-4269-9F32-C562151D69AB}" presName="rootComposite" presStyleCnt="0"/>
      <dgm:spPr/>
    </dgm:pt>
    <dgm:pt modelId="{944860FD-94E1-4AC6-B10C-17A4ACDE3C20}" type="pres">
      <dgm:prSet presAssocID="{28D4303A-1160-4269-9F32-C562151D69AB}" presName="rootText" presStyleLbl="node2" presStyleIdx="0" presStyleCnt="2" custScaleX="216184" custScaleY="102050" custLinFactNeighborX="19638" custLinFactNeighborY="-7481">
        <dgm:presLayoutVars>
          <dgm:chPref val="3"/>
        </dgm:presLayoutVars>
      </dgm:prSet>
      <dgm:spPr/>
    </dgm:pt>
    <dgm:pt modelId="{DB9AF2F1-0156-461B-A9CD-3DD9944DDADF}" type="pres">
      <dgm:prSet presAssocID="{28D4303A-1160-4269-9F32-C562151D69AB}" presName="rootConnector" presStyleLbl="node2" presStyleIdx="0" presStyleCnt="2"/>
      <dgm:spPr/>
    </dgm:pt>
    <dgm:pt modelId="{65C8D4EF-BEED-4B75-94E7-50AEB16E5BE5}" type="pres">
      <dgm:prSet presAssocID="{28D4303A-1160-4269-9F32-C562151D69AB}" presName="hierChild4" presStyleCnt="0"/>
      <dgm:spPr/>
    </dgm:pt>
    <dgm:pt modelId="{2F5DF828-87F4-4FEB-9424-6DE04A74B74C}" type="pres">
      <dgm:prSet presAssocID="{16106AD3-0154-4137-A7EC-4F8E2F958BA9}" presName="Name37" presStyleLbl="parChTrans1D3" presStyleIdx="0" presStyleCnt="16"/>
      <dgm:spPr/>
    </dgm:pt>
    <dgm:pt modelId="{4AA9136D-6710-4DD9-BA5D-9876711D420C}" type="pres">
      <dgm:prSet presAssocID="{A6987C49-3D43-42D9-A072-23F8B94A402F}" presName="hierRoot2" presStyleCnt="0">
        <dgm:presLayoutVars>
          <dgm:hierBranch val="init"/>
        </dgm:presLayoutVars>
      </dgm:prSet>
      <dgm:spPr/>
    </dgm:pt>
    <dgm:pt modelId="{5D0BE025-67CD-4DF6-A17F-3FA4B536EDEB}" type="pres">
      <dgm:prSet presAssocID="{A6987C49-3D43-42D9-A072-23F8B94A402F}" presName="rootComposite" presStyleCnt="0"/>
      <dgm:spPr/>
    </dgm:pt>
    <dgm:pt modelId="{9717F0D1-3146-4E87-A2D2-9ED039501628}" type="pres">
      <dgm:prSet presAssocID="{A6987C49-3D43-42D9-A072-23F8B94A402F}" presName="rootText" presStyleLbl="node3" presStyleIdx="0" presStyleCnt="16" custScaleY="336652">
        <dgm:presLayoutVars>
          <dgm:chPref val="3"/>
        </dgm:presLayoutVars>
      </dgm:prSet>
      <dgm:spPr/>
    </dgm:pt>
    <dgm:pt modelId="{15D53CAC-FC8F-4852-ADF3-FC10F93F5803}" type="pres">
      <dgm:prSet presAssocID="{A6987C49-3D43-42D9-A072-23F8B94A402F}" presName="rootConnector" presStyleLbl="node3" presStyleIdx="0" presStyleCnt="16"/>
      <dgm:spPr/>
    </dgm:pt>
    <dgm:pt modelId="{9D0AD754-3413-41C7-B17B-B41DD0FF2193}" type="pres">
      <dgm:prSet presAssocID="{A6987C49-3D43-42D9-A072-23F8B94A402F}" presName="hierChild4" presStyleCnt="0"/>
      <dgm:spPr/>
    </dgm:pt>
    <dgm:pt modelId="{8A3670DB-3CE8-4868-9FC4-A1C9C06459E0}" type="pres">
      <dgm:prSet presAssocID="{72F3F161-AC00-4375-A9A2-ED17741A9442}" presName="Name37" presStyleLbl="parChTrans1D4" presStyleIdx="0" presStyleCnt="32"/>
      <dgm:spPr/>
    </dgm:pt>
    <dgm:pt modelId="{E205A641-785F-458F-AA34-440F31BD226D}" type="pres">
      <dgm:prSet presAssocID="{97AEABBD-DC29-4F6C-8F5B-E9D45FAAC1B9}" presName="hierRoot2" presStyleCnt="0">
        <dgm:presLayoutVars>
          <dgm:hierBranch val="init"/>
        </dgm:presLayoutVars>
      </dgm:prSet>
      <dgm:spPr/>
    </dgm:pt>
    <dgm:pt modelId="{6774EB68-E6FA-45EE-B446-34862DED7EA2}" type="pres">
      <dgm:prSet presAssocID="{97AEABBD-DC29-4F6C-8F5B-E9D45FAAC1B9}" presName="rootComposite" presStyleCnt="0"/>
      <dgm:spPr/>
    </dgm:pt>
    <dgm:pt modelId="{A195EF81-432E-40B1-973A-200211B5B643}" type="pres">
      <dgm:prSet presAssocID="{97AEABBD-DC29-4F6C-8F5B-E9D45FAAC1B9}" presName="rootText" presStyleLbl="node4" presStyleIdx="0" presStyleCnt="32" custScaleY="412524" custLinFactNeighborX="-6187" custLinFactNeighborY="-29387">
        <dgm:presLayoutVars>
          <dgm:chPref val="3"/>
        </dgm:presLayoutVars>
      </dgm:prSet>
      <dgm:spPr/>
    </dgm:pt>
    <dgm:pt modelId="{71B461F5-9AF1-4694-AEC2-66ADEDEA8545}" type="pres">
      <dgm:prSet presAssocID="{97AEABBD-DC29-4F6C-8F5B-E9D45FAAC1B9}" presName="rootConnector" presStyleLbl="node4" presStyleIdx="0" presStyleCnt="32"/>
      <dgm:spPr/>
    </dgm:pt>
    <dgm:pt modelId="{F7491341-6A12-4E0B-97F9-3A56BEB72480}" type="pres">
      <dgm:prSet presAssocID="{97AEABBD-DC29-4F6C-8F5B-E9D45FAAC1B9}" presName="hierChild4" presStyleCnt="0"/>
      <dgm:spPr/>
    </dgm:pt>
    <dgm:pt modelId="{60CE6503-6F9C-4BF0-87D8-91A4E98734B7}" type="pres">
      <dgm:prSet presAssocID="{97AEABBD-DC29-4F6C-8F5B-E9D45FAAC1B9}" presName="hierChild5" presStyleCnt="0"/>
      <dgm:spPr/>
    </dgm:pt>
    <dgm:pt modelId="{22E5391B-784F-4143-B6B3-25B2FC68E290}" type="pres">
      <dgm:prSet presAssocID="{0CBE7315-D4C8-4475-9163-FD569F3B9D7F}" presName="Name37" presStyleLbl="parChTrans1D4" presStyleIdx="1" presStyleCnt="32"/>
      <dgm:spPr/>
    </dgm:pt>
    <dgm:pt modelId="{FB08BDCB-50CA-4269-8749-04D4B5FED4D1}" type="pres">
      <dgm:prSet presAssocID="{CBEBEAC0-41EA-4E80-99AC-73D95F03DB44}" presName="hierRoot2" presStyleCnt="0">
        <dgm:presLayoutVars>
          <dgm:hierBranch val="init"/>
        </dgm:presLayoutVars>
      </dgm:prSet>
      <dgm:spPr/>
    </dgm:pt>
    <dgm:pt modelId="{3EC2CB39-3548-4131-B711-B9B11EA1F41D}" type="pres">
      <dgm:prSet presAssocID="{CBEBEAC0-41EA-4E80-99AC-73D95F03DB44}" presName="rootComposite" presStyleCnt="0"/>
      <dgm:spPr/>
    </dgm:pt>
    <dgm:pt modelId="{057ADC8E-D401-4B7A-80F8-965E0B1DE7E7}" type="pres">
      <dgm:prSet presAssocID="{CBEBEAC0-41EA-4E80-99AC-73D95F03DB44}" presName="rootText" presStyleLbl="node4" presStyleIdx="1" presStyleCnt="32" custScaleY="405578">
        <dgm:presLayoutVars>
          <dgm:chPref val="3"/>
        </dgm:presLayoutVars>
      </dgm:prSet>
      <dgm:spPr/>
    </dgm:pt>
    <dgm:pt modelId="{A5696A52-CE52-412C-832C-92CA89BF4F76}" type="pres">
      <dgm:prSet presAssocID="{CBEBEAC0-41EA-4E80-99AC-73D95F03DB44}" presName="rootConnector" presStyleLbl="node4" presStyleIdx="1" presStyleCnt="32"/>
      <dgm:spPr/>
    </dgm:pt>
    <dgm:pt modelId="{5E2B17EC-12C3-4466-8831-1D03EBCB056D}" type="pres">
      <dgm:prSet presAssocID="{CBEBEAC0-41EA-4E80-99AC-73D95F03DB44}" presName="hierChild4" presStyleCnt="0"/>
      <dgm:spPr/>
    </dgm:pt>
    <dgm:pt modelId="{AE6B5A20-6ECB-4F8C-9B72-F0752A6348AC}" type="pres">
      <dgm:prSet presAssocID="{CBEBEAC0-41EA-4E80-99AC-73D95F03DB44}" presName="hierChild5" presStyleCnt="0"/>
      <dgm:spPr/>
    </dgm:pt>
    <dgm:pt modelId="{BD95AD12-2BA2-4C7C-B578-AC24FE8265B5}" type="pres">
      <dgm:prSet presAssocID="{A6987C49-3D43-42D9-A072-23F8B94A402F}" presName="hierChild5" presStyleCnt="0"/>
      <dgm:spPr/>
    </dgm:pt>
    <dgm:pt modelId="{8231ACE8-FC84-4A8D-94AC-EB56CD6C62A3}" type="pres">
      <dgm:prSet presAssocID="{32ADFE88-65B1-4796-AD52-0DDDEA14F1FE}" presName="Name37" presStyleLbl="parChTrans1D3" presStyleIdx="1" presStyleCnt="16"/>
      <dgm:spPr/>
    </dgm:pt>
    <dgm:pt modelId="{B1EFCA59-F93A-4805-8419-72B9F46A142D}" type="pres">
      <dgm:prSet presAssocID="{B07BDF62-52A1-4C61-B36C-7E6DA29C4464}" presName="hierRoot2" presStyleCnt="0">
        <dgm:presLayoutVars>
          <dgm:hierBranch val="init"/>
        </dgm:presLayoutVars>
      </dgm:prSet>
      <dgm:spPr/>
    </dgm:pt>
    <dgm:pt modelId="{EA45526D-B4AE-4DD8-9AEB-0BB1EF39F0D8}" type="pres">
      <dgm:prSet presAssocID="{B07BDF62-52A1-4C61-B36C-7E6DA29C4464}" presName="rootComposite" presStyleCnt="0"/>
      <dgm:spPr/>
    </dgm:pt>
    <dgm:pt modelId="{72041271-086E-4F4E-9BA1-4757A5EBDB5C}" type="pres">
      <dgm:prSet presAssocID="{B07BDF62-52A1-4C61-B36C-7E6DA29C4464}" presName="rootText" presStyleLbl="node3" presStyleIdx="1" presStyleCnt="16" custScaleY="225060">
        <dgm:presLayoutVars>
          <dgm:chPref val="3"/>
        </dgm:presLayoutVars>
      </dgm:prSet>
      <dgm:spPr/>
    </dgm:pt>
    <dgm:pt modelId="{B76160C6-C0BC-45C7-BBC6-FCEE1C384201}" type="pres">
      <dgm:prSet presAssocID="{B07BDF62-52A1-4C61-B36C-7E6DA29C4464}" presName="rootConnector" presStyleLbl="node3" presStyleIdx="1" presStyleCnt="16"/>
      <dgm:spPr/>
    </dgm:pt>
    <dgm:pt modelId="{F81D5371-9EFE-4478-8224-5D742AB6DEF6}" type="pres">
      <dgm:prSet presAssocID="{B07BDF62-52A1-4C61-B36C-7E6DA29C4464}" presName="hierChild4" presStyleCnt="0"/>
      <dgm:spPr/>
    </dgm:pt>
    <dgm:pt modelId="{C79509A8-C35F-46AB-A074-7B8DEE5D237D}" type="pres">
      <dgm:prSet presAssocID="{1AD0514A-44FF-4115-9BBD-E3ABDA0CDA03}" presName="Name37" presStyleLbl="parChTrans1D4" presStyleIdx="2" presStyleCnt="32"/>
      <dgm:spPr/>
    </dgm:pt>
    <dgm:pt modelId="{E9A7E159-3F02-4407-AB6B-71834C5AB57B}" type="pres">
      <dgm:prSet presAssocID="{CEE74021-399E-4E4C-BA61-9A29AC15D92B}" presName="hierRoot2" presStyleCnt="0">
        <dgm:presLayoutVars>
          <dgm:hierBranch val="init"/>
        </dgm:presLayoutVars>
      </dgm:prSet>
      <dgm:spPr/>
    </dgm:pt>
    <dgm:pt modelId="{A407C9CE-D1CD-49D0-A594-FE14D90F8A9C}" type="pres">
      <dgm:prSet presAssocID="{CEE74021-399E-4E4C-BA61-9A29AC15D92B}" presName="rootComposite" presStyleCnt="0"/>
      <dgm:spPr/>
    </dgm:pt>
    <dgm:pt modelId="{D87EB8F4-D2A6-420C-A392-0F2348289EAB}" type="pres">
      <dgm:prSet presAssocID="{CEE74021-399E-4E4C-BA61-9A29AC15D92B}" presName="rootText" presStyleLbl="node4" presStyleIdx="2" presStyleCnt="32" custScaleY="350670">
        <dgm:presLayoutVars>
          <dgm:chPref val="3"/>
        </dgm:presLayoutVars>
      </dgm:prSet>
      <dgm:spPr/>
    </dgm:pt>
    <dgm:pt modelId="{9ADB31AE-363E-427C-A376-78F1A9C2BC60}" type="pres">
      <dgm:prSet presAssocID="{CEE74021-399E-4E4C-BA61-9A29AC15D92B}" presName="rootConnector" presStyleLbl="node4" presStyleIdx="2" presStyleCnt="32"/>
      <dgm:spPr/>
    </dgm:pt>
    <dgm:pt modelId="{FF3DC231-73AA-4A66-86F3-1F35425E8AE3}" type="pres">
      <dgm:prSet presAssocID="{CEE74021-399E-4E4C-BA61-9A29AC15D92B}" presName="hierChild4" presStyleCnt="0"/>
      <dgm:spPr/>
    </dgm:pt>
    <dgm:pt modelId="{E340B0C1-46B7-4759-B6D5-D98B74E22D6F}" type="pres">
      <dgm:prSet presAssocID="{CEE74021-399E-4E4C-BA61-9A29AC15D92B}" presName="hierChild5" presStyleCnt="0"/>
      <dgm:spPr/>
    </dgm:pt>
    <dgm:pt modelId="{C134C906-810F-4953-9B94-F46FB84BAC3C}" type="pres">
      <dgm:prSet presAssocID="{0E206134-7479-474E-96DD-1EC451F779C9}" presName="Name37" presStyleLbl="parChTrans1D4" presStyleIdx="3" presStyleCnt="32"/>
      <dgm:spPr/>
    </dgm:pt>
    <dgm:pt modelId="{4BCC3319-F312-4F07-984E-6B78BEF9690F}" type="pres">
      <dgm:prSet presAssocID="{E997091C-0851-4FC7-988A-9300DEEC715B}" presName="hierRoot2" presStyleCnt="0">
        <dgm:presLayoutVars>
          <dgm:hierBranch val="init"/>
        </dgm:presLayoutVars>
      </dgm:prSet>
      <dgm:spPr/>
    </dgm:pt>
    <dgm:pt modelId="{B18FBFC6-F7CB-45D9-A0D8-D88A2C75A5B6}" type="pres">
      <dgm:prSet presAssocID="{E997091C-0851-4FC7-988A-9300DEEC715B}" presName="rootComposite" presStyleCnt="0"/>
      <dgm:spPr/>
    </dgm:pt>
    <dgm:pt modelId="{D00CD897-9005-44A3-A210-E3BEA1543754}" type="pres">
      <dgm:prSet presAssocID="{E997091C-0851-4FC7-988A-9300DEEC715B}" presName="rootText" presStyleLbl="node4" presStyleIdx="3" presStyleCnt="32" custScaleY="349662">
        <dgm:presLayoutVars>
          <dgm:chPref val="3"/>
        </dgm:presLayoutVars>
      </dgm:prSet>
      <dgm:spPr/>
    </dgm:pt>
    <dgm:pt modelId="{5F9820CE-0CBC-43AF-A010-B153AB19C692}" type="pres">
      <dgm:prSet presAssocID="{E997091C-0851-4FC7-988A-9300DEEC715B}" presName="rootConnector" presStyleLbl="node4" presStyleIdx="3" presStyleCnt="32"/>
      <dgm:spPr/>
    </dgm:pt>
    <dgm:pt modelId="{47E5E5A8-7ED0-4CE8-A157-1A5B14DBF576}" type="pres">
      <dgm:prSet presAssocID="{E997091C-0851-4FC7-988A-9300DEEC715B}" presName="hierChild4" presStyleCnt="0"/>
      <dgm:spPr/>
    </dgm:pt>
    <dgm:pt modelId="{9276FEF3-A17F-4185-9FC4-DD58D24E886A}" type="pres">
      <dgm:prSet presAssocID="{E997091C-0851-4FC7-988A-9300DEEC715B}" presName="hierChild5" presStyleCnt="0"/>
      <dgm:spPr/>
    </dgm:pt>
    <dgm:pt modelId="{4042FFFF-0CEE-4B1B-ADA5-DD005C62A818}" type="pres">
      <dgm:prSet presAssocID="{B07BDF62-52A1-4C61-B36C-7E6DA29C4464}" presName="hierChild5" presStyleCnt="0"/>
      <dgm:spPr/>
    </dgm:pt>
    <dgm:pt modelId="{F4B1F69A-56D4-474E-8F40-ABA6F6E62EA1}" type="pres">
      <dgm:prSet presAssocID="{8B601E00-D559-418A-AEB4-69B318B8B6B1}" presName="Name37" presStyleLbl="parChTrans1D3" presStyleIdx="2" presStyleCnt="16"/>
      <dgm:spPr/>
    </dgm:pt>
    <dgm:pt modelId="{6153F69F-399C-40D3-B0D8-D7F66BA7278E}" type="pres">
      <dgm:prSet presAssocID="{372B1EA8-094C-467E-A85E-8054D27A9E9B}" presName="hierRoot2" presStyleCnt="0">
        <dgm:presLayoutVars>
          <dgm:hierBranch val="init"/>
        </dgm:presLayoutVars>
      </dgm:prSet>
      <dgm:spPr/>
    </dgm:pt>
    <dgm:pt modelId="{07D0583D-393E-4DF1-8E4D-1B72F98DA500}" type="pres">
      <dgm:prSet presAssocID="{372B1EA8-094C-467E-A85E-8054D27A9E9B}" presName="rootComposite" presStyleCnt="0"/>
      <dgm:spPr/>
    </dgm:pt>
    <dgm:pt modelId="{2FFC276A-0E14-472D-A393-466F670FFD91}" type="pres">
      <dgm:prSet presAssocID="{372B1EA8-094C-467E-A85E-8054D27A9E9B}" presName="rootText" presStyleLbl="node3" presStyleIdx="2" presStyleCnt="16" custScaleY="226659">
        <dgm:presLayoutVars>
          <dgm:chPref val="3"/>
        </dgm:presLayoutVars>
      </dgm:prSet>
      <dgm:spPr/>
    </dgm:pt>
    <dgm:pt modelId="{FCD0086B-C723-4EA2-9CEA-BDF837746F74}" type="pres">
      <dgm:prSet presAssocID="{372B1EA8-094C-467E-A85E-8054D27A9E9B}" presName="rootConnector" presStyleLbl="node3" presStyleIdx="2" presStyleCnt="16"/>
      <dgm:spPr/>
    </dgm:pt>
    <dgm:pt modelId="{8FCC5690-2B9A-44F0-B51A-291860C1CF5D}" type="pres">
      <dgm:prSet presAssocID="{372B1EA8-094C-467E-A85E-8054D27A9E9B}" presName="hierChild4" presStyleCnt="0"/>
      <dgm:spPr/>
    </dgm:pt>
    <dgm:pt modelId="{DF491AA7-2609-4004-9172-94358970DEFA}" type="pres">
      <dgm:prSet presAssocID="{A962B823-1F6E-48B3-81D8-4786B054E895}" presName="Name37" presStyleLbl="parChTrans1D4" presStyleIdx="4" presStyleCnt="32"/>
      <dgm:spPr/>
    </dgm:pt>
    <dgm:pt modelId="{897CB597-4485-4A55-AFDF-2F8EC563CA30}" type="pres">
      <dgm:prSet presAssocID="{CA6EC252-7BBB-4AB1-8E2E-E92B838C87AC}" presName="hierRoot2" presStyleCnt="0">
        <dgm:presLayoutVars>
          <dgm:hierBranch val="init"/>
        </dgm:presLayoutVars>
      </dgm:prSet>
      <dgm:spPr/>
    </dgm:pt>
    <dgm:pt modelId="{6BE249B2-C874-4158-AED2-1E7BFADA4A05}" type="pres">
      <dgm:prSet presAssocID="{CA6EC252-7BBB-4AB1-8E2E-E92B838C87AC}" presName="rootComposite" presStyleCnt="0"/>
      <dgm:spPr/>
    </dgm:pt>
    <dgm:pt modelId="{F79599B6-5AA4-419C-A843-B014E267737D}" type="pres">
      <dgm:prSet presAssocID="{CA6EC252-7BBB-4AB1-8E2E-E92B838C87AC}" presName="rootText" presStyleLbl="node4" presStyleIdx="4" presStyleCnt="32" custScaleX="124469" custScaleY="247775">
        <dgm:presLayoutVars>
          <dgm:chPref val="3"/>
        </dgm:presLayoutVars>
      </dgm:prSet>
      <dgm:spPr/>
    </dgm:pt>
    <dgm:pt modelId="{92ECA936-0850-4F06-86B0-00C66D9F7859}" type="pres">
      <dgm:prSet presAssocID="{CA6EC252-7BBB-4AB1-8E2E-E92B838C87AC}" presName="rootConnector" presStyleLbl="node4" presStyleIdx="4" presStyleCnt="32"/>
      <dgm:spPr/>
    </dgm:pt>
    <dgm:pt modelId="{9989907D-6845-400A-8F0F-2167E8DDCE1C}" type="pres">
      <dgm:prSet presAssocID="{CA6EC252-7BBB-4AB1-8E2E-E92B838C87AC}" presName="hierChild4" presStyleCnt="0"/>
      <dgm:spPr/>
    </dgm:pt>
    <dgm:pt modelId="{CD8976EF-79CE-4D16-A61D-D7E47EE8EC4E}" type="pres">
      <dgm:prSet presAssocID="{CA6EC252-7BBB-4AB1-8E2E-E92B838C87AC}" presName="hierChild5" presStyleCnt="0"/>
      <dgm:spPr/>
    </dgm:pt>
    <dgm:pt modelId="{AFD63886-2D9C-4A3F-95AF-EA105D23C88D}" type="pres">
      <dgm:prSet presAssocID="{4E37C03E-C76D-43B3-8BCA-58BD79F48F58}" presName="Name37" presStyleLbl="parChTrans1D4" presStyleIdx="5" presStyleCnt="32"/>
      <dgm:spPr/>
    </dgm:pt>
    <dgm:pt modelId="{51C6CF09-2480-4143-A02D-8506B204D6F5}" type="pres">
      <dgm:prSet presAssocID="{B857C1A6-326F-4F8C-8248-EF5B96F10141}" presName="hierRoot2" presStyleCnt="0">
        <dgm:presLayoutVars>
          <dgm:hierBranch val="init"/>
        </dgm:presLayoutVars>
      </dgm:prSet>
      <dgm:spPr/>
    </dgm:pt>
    <dgm:pt modelId="{5440693B-0AA9-47C4-A5FD-F3EDC457156B}" type="pres">
      <dgm:prSet presAssocID="{B857C1A6-326F-4F8C-8248-EF5B96F10141}" presName="rootComposite" presStyleCnt="0"/>
      <dgm:spPr/>
    </dgm:pt>
    <dgm:pt modelId="{B21A6AC8-FFF2-425C-AC5E-CA7D615973BB}" type="pres">
      <dgm:prSet presAssocID="{B857C1A6-326F-4F8C-8248-EF5B96F10141}" presName="rootText" presStyleLbl="node4" presStyleIdx="5" presStyleCnt="32" custScaleX="130677" custScaleY="365216">
        <dgm:presLayoutVars>
          <dgm:chPref val="3"/>
        </dgm:presLayoutVars>
      </dgm:prSet>
      <dgm:spPr/>
    </dgm:pt>
    <dgm:pt modelId="{5FE29621-C083-4554-AC03-9C340B68B2A8}" type="pres">
      <dgm:prSet presAssocID="{B857C1A6-326F-4F8C-8248-EF5B96F10141}" presName="rootConnector" presStyleLbl="node4" presStyleIdx="5" presStyleCnt="32"/>
      <dgm:spPr/>
    </dgm:pt>
    <dgm:pt modelId="{47938B0A-C42F-43CD-8221-FA84E122CDA8}" type="pres">
      <dgm:prSet presAssocID="{B857C1A6-326F-4F8C-8248-EF5B96F10141}" presName="hierChild4" presStyleCnt="0"/>
      <dgm:spPr/>
    </dgm:pt>
    <dgm:pt modelId="{D3E61C36-634A-42CB-81C9-14D927198451}" type="pres">
      <dgm:prSet presAssocID="{B857C1A6-326F-4F8C-8248-EF5B96F10141}" presName="hierChild5" presStyleCnt="0"/>
      <dgm:spPr/>
    </dgm:pt>
    <dgm:pt modelId="{CE28590F-3790-444C-8CC3-77E568ABFFE9}" type="pres">
      <dgm:prSet presAssocID="{372B1EA8-094C-467E-A85E-8054D27A9E9B}" presName="hierChild5" presStyleCnt="0"/>
      <dgm:spPr/>
    </dgm:pt>
    <dgm:pt modelId="{F86FCEE3-0E56-43A0-B480-F308801B86C6}" type="pres">
      <dgm:prSet presAssocID="{118DB96C-A361-4AE2-A784-B73BD97C64F1}" presName="Name37" presStyleLbl="parChTrans1D3" presStyleIdx="3" presStyleCnt="16"/>
      <dgm:spPr/>
    </dgm:pt>
    <dgm:pt modelId="{EFFED77E-68C6-4031-92C7-AC04431E16AC}" type="pres">
      <dgm:prSet presAssocID="{34EFF2C1-D24A-4A68-BA15-9F9436464740}" presName="hierRoot2" presStyleCnt="0">
        <dgm:presLayoutVars>
          <dgm:hierBranch val="init"/>
        </dgm:presLayoutVars>
      </dgm:prSet>
      <dgm:spPr/>
    </dgm:pt>
    <dgm:pt modelId="{D2188ECB-8073-43B6-93C8-BB3DECDE400D}" type="pres">
      <dgm:prSet presAssocID="{34EFF2C1-D24A-4A68-BA15-9F9436464740}" presName="rootComposite" presStyleCnt="0"/>
      <dgm:spPr/>
    </dgm:pt>
    <dgm:pt modelId="{32C9AB5B-10B9-4F44-9859-626B9D531E18}" type="pres">
      <dgm:prSet presAssocID="{34EFF2C1-D24A-4A68-BA15-9F9436464740}" presName="rootText" presStyleLbl="node3" presStyleIdx="3" presStyleCnt="16" custScaleX="137333" custScaleY="311287">
        <dgm:presLayoutVars>
          <dgm:chPref val="3"/>
        </dgm:presLayoutVars>
      </dgm:prSet>
      <dgm:spPr/>
    </dgm:pt>
    <dgm:pt modelId="{36CA30D9-5DEA-4841-AF31-B7E50EE1DF57}" type="pres">
      <dgm:prSet presAssocID="{34EFF2C1-D24A-4A68-BA15-9F9436464740}" presName="rootConnector" presStyleLbl="node3" presStyleIdx="3" presStyleCnt="16"/>
      <dgm:spPr/>
    </dgm:pt>
    <dgm:pt modelId="{5C4670F0-83E8-426D-B9D5-184B3195F042}" type="pres">
      <dgm:prSet presAssocID="{34EFF2C1-D24A-4A68-BA15-9F9436464740}" presName="hierChild4" presStyleCnt="0"/>
      <dgm:spPr/>
    </dgm:pt>
    <dgm:pt modelId="{D5CD53A4-F7BE-464C-AC03-488250BE654E}" type="pres">
      <dgm:prSet presAssocID="{5D3ACED8-760F-4869-AD3E-69AC72742C53}" presName="Name37" presStyleLbl="parChTrans1D4" presStyleIdx="6" presStyleCnt="32"/>
      <dgm:spPr/>
    </dgm:pt>
    <dgm:pt modelId="{7E97391D-BC8B-4F85-8543-981FB6C32CE1}" type="pres">
      <dgm:prSet presAssocID="{DD96F167-5C9D-4A08-9E07-9744C5377838}" presName="hierRoot2" presStyleCnt="0">
        <dgm:presLayoutVars>
          <dgm:hierBranch val="init"/>
        </dgm:presLayoutVars>
      </dgm:prSet>
      <dgm:spPr/>
    </dgm:pt>
    <dgm:pt modelId="{417377DF-2823-417C-B6E9-C5BE30BB0094}" type="pres">
      <dgm:prSet presAssocID="{DD96F167-5C9D-4A08-9E07-9744C5377838}" presName="rootComposite" presStyleCnt="0"/>
      <dgm:spPr/>
    </dgm:pt>
    <dgm:pt modelId="{32E150E0-EA9D-4225-9AF4-BA6A76BA4AC2}" type="pres">
      <dgm:prSet presAssocID="{DD96F167-5C9D-4A08-9E07-9744C5377838}" presName="rootText" presStyleLbl="node4" presStyleIdx="6" presStyleCnt="32" custScaleY="226968">
        <dgm:presLayoutVars>
          <dgm:chPref val="3"/>
        </dgm:presLayoutVars>
      </dgm:prSet>
      <dgm:spPr/>
    </dgm:pt>
    <dgm:pt modelId="{C5BB10D6-36DA-4E77-B8B1-88F7BA551BA7}" type="pres">
      <dgm:prSet presAssocID="{DD96F167-5C9D-4A08-9E07-9744C5377838}" presName="rootConnector" presStyleLbl="node4" presStyleIdx="6" presStyleCnt="32"/>
      <dgm:spPr/>
    </dgm:pt>
    <dgm:pt modelId="{35B99BE6-4F52-4897-A432-9B7B2875997E}" type="pres">
      <dgm:prSet presAssocID="{DD96F167-5C9D-4A08-9E07-9744C5377838}" presName="hierChild4" presStyleCnt="0"/>
      <dgm:spPr/>
    </dgm:pt>
    <dgm:pt modelId="{CEAF2D6F-3442-4598-B979-EDBAAF846A22}" type="pres">
      <dgm:prSet presAssocID="{DD96F167-5C9D-4A08-9E07-9744C5377838}" presName="hierChild5" presStyleCnt="0"/>
      <dgm:spPr/>
    </dgm:pt>
    <dgm:pt modelId="{BF95CEE1-0524-4F85-AE7B-48959E566471}" type="pres">
      <dgm:prSet presAssocID="{7F983F57-0F8A-4912-851A-4617052E093A}" presName="Name37" presStyleLbl="parChTrans1D4" presStyleIdx="7" presStyleCnt="32"/>
      <dgm:spPr/>
    </dgm:pt>
    <dgm:pt modelId="{8BE4EA0F-9F42-4105-9154-4528F426E182}" type="pres">
      <dgm:prSet presAssocID="{7937C63B-2983-4F6C-B3AA-FD47C3CE5A7F}" presName="hierRoot2" presStyleCnt="0">
        <dgm:presLayoutVars>
          <dgm:hierBranch val="init"/>
        </dgm:presLayoutVars>
      </dgm:prSet>
      <dgm:spPr/>
    </dgm:pt>
    <dgm:pt modelId="{92A161EF-E37F-4B2F-BF82-D1FA62CA9920}" type="pres">
      <dgm:prSet presAssocID="{7937C63B-2983-4F6C-B3AA-FD47C3CE5A7F}" presName="rootComposite" presStyleCnt="0"/>
      <dgm:spPr/>
    </dgm:pt>
    <dgm:pt modelId="{8026E577-DAFF-4166-AAAC-86AAB87EEC79}" type="pres">
      <dgm:prSet presAssocID="{7937C63B-2983-4F6C-B3AA-FD47C3CE5A7F}" presName="rootText" presStyleLbl="node4" presStyleIdx="7" presStyleCnt="32" custScaleY="208519">
        <dgm:presLayoutVars>
          <dgm:chPref val="3"/>
        </dgm:presLayoutVars>
      </dgm:prSet>
      <dgm:spPr/>
    </dgm:pt>
    <dgm:pt modelId="{17ADBE6B-840A-48B2-99B3-5F9FE3DC5C06}" type="pres">
      <dgm:prSet presAssocID="{7937C63B-2983-4F6C-B3AA-FD47C3CE5A7F}" presName="rootConnector" presStyleLbl="node4" presStyleIdx="7" presStyleCnt="32"/>
      <dgm:spPr/>
    </dgm:pt>
    <dgm:pt modelId="{D20F6D43-0756-436F-B765-96B6946CA25F}" type="pres">
      <dgm:prSet presAssocID="{7937C63B-2983-4F6C-B3AA-FD47C3CE5A7F}" presName="hierChild4" presStyleCnt="0"/>
      <dgm:spPr/>
    </dgm:pt>
    <dgm:pt modelId="{082457AF-29D2-4019-8E56-000BA175610A}" type="pres">
      <dgm:prSet presAssocID="{7937C63B-2983-4F6C-B3AA-FD47C3CE5A7F}" presName="hierChild5" presStyleCnt="0"/>
      <dgm:spPr/>
    </dgm:pt>
    <dgm:pt modelId="{97F904FE-713C-4227-8346-FFE81448AF6C}" type="pres">
      <dgm:prSet presAssocID="{4E533A91-9EB6-4C0E-A316-D56EDD1D9C15}" presName="Name37" presStyleLbl="parChTrans1D4" presStyleIdx="8" presStyleCnt="32"/>
      <dgm:spPr/>
    </dgm:pt>
    <dgm:pt modelId="{3D4B1E98-AFCF-46B2-98F2-D6858F6BE8E5}" type="pres">
      <dgm:prSet presAssocID="{FF328F05-0183-4B89-A3DF-B23554307359}" presName="hierRoot2" presStyleCnt="0">
        <dgm:presLayoutVars>
          <dgm:hierBranch val="init"/>
        </dgm:presLayoutVars>
      </dgm:prSet>
      <dgm:spPr/>
    </dgm:pt>
    <dgm:pt modelId="{4C53BCF7-E6DE-4ED5-BC8A-650C870D9B10}" type="pres">
      <dgm:prSet presAssocID="{FF328F05-0183-4B89-A3DF-B23554307359}" presName="rootComposite" presStyleCnt="0"/>
      <dgm:spPr/>
    </dgm:pt>
    <dgm:pt modelId="{623178DC-8111-43B7-8650-A319E423DF9A}" type="pres">
      <dgm:prSet presAssocID="{FF328F05-0183-4B89-A3DF-B23554307359}" presName="rootText" presStyleLbl="node4" presStyleIdx="8" presStyleCnt="32" custScaleY="298734">
        <dgm:presLayoutVars>
          <dgm:chPref val="3"/>
        </dgm:presLayoutVars>
      </dgm:prSet>
      <dgm:spPr/>
    </dgm:pt>
    <dgm:pt modelId="{F28C1C13-D81A-48C3-B296-65F655A8FC47}" type="pres">
      <dgm:prSet presAssocID="{FF328F05-0183-4B89-A3DF-B23554307359}" presName="rootConnector" presStyleLbl="node4" presStyleIdx="8" presStyleCnt="32"/>
      <dgm:spPr/>
    </dgm:pt>
    <dgm:pt modelId="{9BF04C4E-E8DB-47AE-B8D1-48F5C9462F24}" type="pres">
      <dgm:prSet presAssocID="{FF328F05-0183-4B89-A3DF-B23554307359}" presName="hierChild4" presStyleCnt="0"/>
      <dgm:spPr/>
    </dgm:pt>
    <dgm:pt modelId="{B28A1863-3D69-4BE6-8785-488115CB02BB}" type="pres">
      <dgm:prSet presAssocID="{FF328F05-0183-4B89-A3DF-B23554307359}" presName="hierChild5" presStyleCnt="0"/>
      <dgm:spPr/>
    </dgm:pt>
    <dgm:pt modelId="{2E5539CE-2D77-47D7-B250-283F0B6BD149}" type="pres">
      <dgm:prSet presAssocID="{34EFF2C1-D24A-4A68-BA15-9F9436464740}" presName="hierChild5" presStyleCnt="0"/>
      <dgm:spPr/>
    </dgm:pt>
    <dgm:pt modelId="{11A48BFF-443A-49B7-9496-1A868AE72A47}" type="pres">
      <dgm:prSet presAssocID="{28D4303A-1160-4269-9F32-C562151D69AB}" presName="hierChild5" presStyleCnt="0"/>
      <dgm:spPr/>
    </dgm:pt>
    <dgm:pt modelId="{58A7D03D-DE21-4D2A-AB70-798F7F5CC173}" type="pres">
      <dgm:prSet presAssocID="{03AB5D06-18E3-407C-986C-0CAFC72E1B8C}" presName="Name37" presStyleLbl="parChTrans1D2" presStyleIdx="1" presStyleCnt="2"/>
      <dgm:spPr/>
    </dgm:pt>
    <dgm:pt modelId="{B87F61BE-3DE9-45C4-83FC-26D9F3A3675F}" type="pres">
      <dgm:prSet presAssocID="{5DD5215F-282A-4DBC-8CFA-B92466F64176}" presName="hierRoot2" presStyleCnt="0">
        <dgm:presLayoutVars>
          <dgm:hierBranch val="init"/>
        </dgm:presLayoutVars>
      </dgm:prSet>
      <dgm:spPr/>
    </dgm:pt>
    <dgm:pt modelId="{2EA63870-7ECA-4164-93F7-D1EA7AB57F9E}" type="pres">
      <dgm:prSet presAssocID="{5DD5215F-282A-4DBC-8CFA-B92466F64176}" presName="rootComposite" presStyleCnt="0"/>
      <dgm:spPr/>
    </dgm:pt>
    <dgm:pt modelId="{02EEE9B5-B9B1-42CF-A276-4C5A2E131847}" type="pres">
      <dgm:prSet presAssocID="{5DD5215F-282A-4DBC-8CFA-B92466F64176}" presName="rootText" presStyleLbl="node2" presStyleIdx="1" presStyleCnt="2" custScaleX="221959" custScaleY="106097">
        <dgm:presLayoutVars>
          <dgm:chPref val="3"/>
        </dgm:presLayoutVars>
      </dgm:prSet>
      <dgm:spPr/>
    </dgm:pt>
    <dgm:pt modelId="{8394D798-86E8-4CDE-9B60-547676A9B319}" type="pres">
      <dgm:prSet presAssocID="{5DD5215F-282A-4DBC-8CFA-B92466F64176}" presName="rootConnector" presStyleLbl="node2" presStyleIdx="1" presStyleCnt="2"/>
      <dgm:spPr/>
    </dgm:pt>
    <dgm:pt modelId="{4E52EE05-4E36-462E-957F-368C16F40CB0}" type="pres">
      <dgm:prSet presAssocID="{5DD5215F-282A-4DBC-8CFA-B92466F64176}" presName="hierChild4" presStyleCnt="0"/>
      <dgm:spPr/>
    </dgm:pt>
    <dgm:pt modelId="{E9DF77F9-A7A8-4C25-8840-B0CBC3B54A41}" type="pres">
      <dgm:prSet presAssocID="{675C4F1C-C396-4C25-A319-AC83AE009AA5}" presName="Name37" presStyleLbl="parChTrans1D3" presStyleIdx="4" presStyleCnt="16"/>
      <dgm:spPr/>
    </dgm:pt>
    <dgm:pt modelId="{0539FDBC-262B-4CFE-B66F-D812E7A8CBEC}" type="pres">
      <dgm:prSet presAssocID="{40BD90D1-3943-4EB3-906D-84CDCE6C80CD}" presName="hierRoot2" presStyleCnt="0">
        <dgm:presLayoutVars>
          <dgm:hierBranch val="init"/>
        </dgm:presLayoutVars>
      </dgm:prSet>
      <dgm:spPr/>
    </dgm:pt>
    <dgm:pt modelId="{F1D7297F-9CD0-479F-9F27-649C1F84A55D}" type="pres">
      <dgm:prSet presAssocID="{40BD90D1-3943-4EB3-906D-84CDCE6C80CD}" presName="rootComposite" presStyleCnt="0"/>
      <dgm:spPr/>
    </dgm:pt>
    <dgm:pt modelId="{B18747D8-A8AC-417D-B464-BDA8C868E1C1}" type="pres">
      <dgm:prSet presAssocID="{40BD90D1-3943-4EB3-906D-84CDCE6C80CD}" presName="rootText" presStyleLbl="node3" presStyleIdx="4" presStyleCnt="16" custScaleY="337524">
        <dgm:presLayoutVars>
          <dgm:chPref val="3"/>
        </dgm:presLayoutVars>
      </dgm:prSet>
      <dgm:spPr/>
    </dgm:pt>
    <dgm:pt modelId="{F3B428E0-27CC-4A79-B349-9073C91458E1}" type="pres">
      <dgm:prSet presAssocID="{40BD90D1-3943-4EB3-906D-84CDCE6C80CD}" presName="rootConnector" presStyleLbl="node3" presStyleIdx="4" presStyleCnt="16"/>
      <dgm:spPr/>
    </dgm:pt>
    <dgm:pt modelId="{BC1CB206-8682-4485-AEE9-1AE83E527A6C}" type="pres">
      <dgm:prSet presAssocID="{40BD90D1-3943-4EB3-906D-84CDCE6C80CD}" presName="hierChild4" presStyleCnt="0"/>
      <dgm:spPr/>
    </dgm:pt>
    <dgm:pt modelId="{CE57E79B-91A1-45D9-9054-4AA806126F70}" type="pres">
      <dgm:prSet presAssocID="{E2404425-DF5A-4900-AC6B-AD69ABF082BB}" presName="Name37" presStyleLbl="parChTrans1D4" presStyleIdx="9" presStyleCnt="32"/>
      <dgm:spPr/>
    </dgm:pt>
    <dgm:pt modelId="{EDBAEEB4-8A0E-4BE2-9FB0-1764D8491C39}" type="pres">
      <dgm:prSet presAssocID="{E95B3E6E-F4B6-4A9A-ACC6-03B477B2366A}" presName="hierRoot2" presStyleCnt="0">
        <dgm:presLayoutVars>
          <dgm:hierBranch val="init"/>
        </dgm:presLayoutVars>
      </dgm:prSet>
      <dgm:spPr/>
    </dgm:pt>
    <dgm:pt modelId="{6E0427C3-802E-4D16-8180-6640983290E4}" type="pres">
      <dgm:prSet presAssocID="{E95B3E6E-F4B6-4A9A-ACC6-03B477B2366A}" presName="rootComposite" presStyleCnt="0"/>
      <dgm:spPr/>
    </dgm:pt>
    <dgm:pt modelId="{5B5A2CFE-D8A2-4D10-A223-7C772AA3761E}" type="pres">
      <dgm:prSet presAssocID="{E95B3E6E-F4B6-4A9A-ACC6-03B477B2366A}" presName="rootText" presStyleLbl="node4" presStyleIdx="9" presStyleCnt="32" custScaleX="105972" custScaleY="269187" custLinFactNeighborX="-1533" custLinFactNeighborY="6759">
        <dgm:presLayoutVars>
          <dgm:chPref val="3"/>
        </dgm:presLayoutVars>
      </dgm:prSet>
      <dgm:spPr/>
    </dgm:pt>
    <dgm:pt modelId="{D1635F23-6BA6-420F-B347-F339D4FCB37A}" type="pres">
      <dgm:prSet presAssocID="{E95B3E6E-F4B6-4A9A-ACC6-03B477B2366A}" presName="rootConnector" presStyleLbl="node4" presStyleIdx="9" presStyleCnt="32"/>
      <dgm:spPr/>
    </dgm:pt>
    <dgm:pt modelId="{A81D1323-823B-4F34-88D4-FBAAABEB7750}" type="pres">
      <dgm:prSet presAssocID="{E95B3E6E-F4B6-4A9A-ACC6-03B477B2366A}" presName="hierChild4" presStyleCnt="0"/>
      <dgm:spPr/>
    </dgm:pt>
    <dgm:pt modelId="{35529A59-EDFB-4DE4-B7BA-AA7823688A6C}" type="pres">
      <dgm:prSet presAssocID="{E95B3E6E-F4B6-4A9A-ACC6-03B477B2366A}" presName="hierChild5" presStyleCnt="0"/>
      <dgm:spPr/>
    </dgm:pt>
    <dgm:pt modelId="{91664526-4DB9-413C-9EC3-DA21462838F7}" type="pres">
      <dgm:prSet presAssocID="{5FC77B26-0ADB-4E54-8BC0-333F96712607}" presName="Name37" presStyleLbl="parChTrans1D4" presStyleIdx="10" presStyleCnt="32"/>
      <dgm:spPr/>
    </dgm:pt>
    <dgm:pt modelId="{DF423A09-C453-4DCF-9464-7D030A9D09B1}" type="pres">
      <dgm:prSet presAssocID="{14CB117C-5D8D-47FE-AD95-449999D2727A}" presName="hierRoot2" presStyleCnt="0">
        <dgm:presLayoutVars>
          <dgm:hierBranch val="init"/>
        </dgm:presLayoutVars>
      </dgm:prSet>
      <dgm:spPr/>
    </dgm:pt>
    <dgm:pt modelId="{E336D751-3BA6-4831-A38B-C21DDE03440E}" type="pres">
      <dgm:prSet presAssocID="{14CB117C-5D8D-47FE-AD95-449999D2727A}" presName="rootComposite" presStyleCnt="0"/>
      <dgm:spPr/>
    </dgm:pt>
    <dgm:pt modelId="{26F50A34-2972-4CB4-B149-74B75042E0B2}" type="pres">
      <dgm:prSet presAssocID="{14CB117C-5D8D-47FE-AD95-449999D2727A}" presName="rootText" presStyleLbl="node4" presStyleIdx="10" presStyleCnt="32" custScaleX="93931" custScaleY="405087" custLinFactNeighborX="-3108" custLinFactNeighborY="7552">
        <dgm:presLayoutVars>
          <dgm:chPref val="3"/>
        </dgm:presLayoutVars>
      </dgm:prSet>
      <dgm:spPr/>
    </dgm:pt>
    <dgm:pt modelId="{B6534123-CA5E-40E6-8B0B-672F315DD99A}" type="pres">
      <dgm:prSet presAssocID="{14CB117C-5D8D-47FE-AD95-449999D2727A}" presName="rootConnector" presStyleLbl="node4" presStyleIdx="10" presStyleCnt="32"/>
      <dgm:spPr/>
    </dgm:pt>
    <dgm:pt modelId="{A4944CC1-86D2-4B52-98D2-6FEB23C770DC}" type="pres">
      <dgm:prSet presAssocID="{14CB117C-5D8D-47FE-AD95-449999D2727A}" presName="hierChild4" presStyleCnt="0"/>
      <dgm:spPr/>
    </dgm:pt>
    <dgm:pt modelId="{0FB913F4-9BDD-4070-9776-47CAB67494B8}" type="pres">
      <dgm:prSet presAssocID="{14CB117C-5D8D-47FE-AD95-449999D2727A}" presName="hierChild5" presStyleCnt="0"/>
      <dgm:spPr/>
    </dgm:pt>
    <dgm:pt modelId="{A63FADA1-E8A5-4BEC-A120-5FF045442377}" type="pres">
      <dgm:prSet presAssocID="{40BD90D1-3943-4EB3-906D-84CDCE6C80CD}" presName="hierChild5" presStyleCnt="0"/>
      <dgm:spPr/>
    </dgm:pt>
    <dgm:pt modelId="{EFD0AB61-B32D-405D-B64D-49F23D49F0CE}" type="pres">
      <dgm:prSet presAssocID="{AB325E58-1A60-4F10-8E80-262F09BC46C9}" presName="Name37" presStyleLbl="parChTrans1D3" presStyleIdx="5" presStyleCnt="16"/>
      <dgm:spPr/>
    </dgm:pt>
    <dgm:pt modelId="{BBE52911-0C50-4C97-A8C0-8E0323A4F92E}" type="pres">
      <dgm:prSet presAssocID="{2E3F007D-E604-456A-BFA9-0F1C1408CFF8}" presName="hierRoot2" presStyleCnt="0">
        <dgm:presLayoutVars>
          <dgm:hierBranch val="init"/>
        </dgm:presLayoutVars>
      </dgm:prSet>
      <dgm:spPr/>
    </dgm:pt>
    <dgm:pt modelId="{CD30DE9C-CD94-4514-9C21-DF0F5D72E557}" type="pres">
      <dgm:prSet presAssocID="{2E3F007D-E604-456A-BFA9-0F1C1408CFF8}" presName="rootComposite" presStyleCnt="0"/>
      <dgm:spPr/>
    </dgm:pt>
    <dgm:pt modelId="{A11CF4DF-4582-472F-9953-7C13703AA3AE}" type="pres">
      <dgm:prSet presAssocID="{2E3F007D-E604-456A-BFA9-0F1C1408CFF8}" presName="rootText" presStyleLbl="node3" presStyleIdx="5" presStyleCnt="16" custScaleX="164608" custScaleY="212531" custLinFactNeighborX="-8772" custLinFactNeighborY="3509">
        <dgm:presLayoutVars>
          <dgm:chPref val="3"/>
        </dgm:presLayoutVars>
      </dgm:prSet>
      <dgm:spPr/>
    </dgm:pt>
    <dgm:pt modelId="{70094910-1505-4F8D-8C4E-07B41E2A6D4F}" type="pres">
      <dgm:prSet presAssocID="{2E3F007D-E604-456A-BFA9-0F1C1408CFF8}" presName="rootConnector" presStyleLbl="node3" presStyleIdx="5" presStyleCnt="16"/>
      <dgm:spPr/>
    </dgm:pt>
    <dgm:pt modelId="{9FD60928-04D8-46DE-A380-631FB1B2FC00}" type="pres">
      <dgm:prSet presAssocID="{2E3F007D-E604-456A-BFA9-0F1C1408CFF8}" presName="hierChild4" presStyleCnt="0"/>
      <dgm:spPr/>
    </dgm:pt>
    <dgm:pt modelId="{73337C2E-84A7-45D4-BA2B-2EDA4AC1748C}" type="pres">
      <dgm:prSet presAssocID="{474E1523-FA71-4651-868C-5B355AB66A8F}" presName="Name37" presStyleLbl="parChTrans1D4" presStyleIdx="11" presStyleCnt="32"/>
      <dgm:spPr/>
    </dgm:pt>
    <dgm:pt modelId="{66CB05A9-FB46-48FC-83F9-7F76607BA5FC}" type="pres">
      <dgm:prSet presAssocID="{8EC5C32E-DC49-4E7C-9CD4-D84AE8625971}" presName="hierRoot2" presStyleCnt="0">
        <dgm:presLayoutVars>
          <dgm:hierBranch val="init"/>
        </dgm:presLayoutVars>
      </dgm:prSet>
      <dgm:spPr/>
    </dgm:pt>
    <dgm:pt modelId="{FC51B9AB-97AB-438D-9EA2-F571A397D939}" type="pres">
      <dgm:prSet presAssocID="{8EC5C32E-DC49-4E7C-9CD4-D84AE8625971}" presName="rootComposite" presStyleCnt="0"/>
      <dgm:spPr/>
    </dgm:pt>
    <dgm:pt modelId="{49B00A58-B398-46D7-A3F4-D5A929224F79}" type="pres">
      <dgm:prSet presAssocID="{8EC5C32E-DC49-4E7C-9CD4-D84AE8625971}" presName="rootText" presStyleLbl="node4" presStyleIdx="11" presStyleCnt="32" custScaleX="133135" custScaleY="370940" custLinFactNeighborX="-7017">
        <dgm:presLayoutVars>
          <dgm:chPref val="3"/>
        </dgm:presLayoutVars>
      </dgm:prSet>
      <dgm:spPr/>
    </dgm:pt>
    <dgm:pt modelId="{B7FB0917-8213-4B59-9087-DBC4A12CD7A8}" type="pres">
      <dgm:prSet presAssocID="{8EC5C32E-DC49-4E7C-9CD4-D84AE8625971}" presName="rootConnector" presStyleLbl="node4" presStyleIdx="11" presStyleCnt="32"/>
      <dgm:spPr/>
    </dgm:pt>
    <dgm:pt modelId="{00C8FA00-0551-4B34-9615-4D3098DD4C6F}" type="pres">
      <dgm:prSet presAssocID="{8EC5C32E-DC49-4E7C-9CD4-D84AE8625971}" presName="hierChild4" presStyleCnt="0"/>
      <dgm:spPr/>
    </dgm:pt>
    <dgm:pt modelId="{DB0E1026-E620-45B8-B397-A0B1154D5033}" type="pres">
      <dgm:prSet presAssocID="{8EC5C32E-DC49-4E7C-9CD4-D84AE8625971}" presName="hierChild5" presStyleCnt="0"/>
      <dgm:spPr/>
    </dgm:pt>
    <dgm:pt modelId="{933581B3-517E-451C-B806-345E0EEEB36C}" type="pres">
      <dgm:prSet presAssocID="{2E3F007D-E604-456A-BFA9-0F1C1408CFF8}" presName="hierChild5" presStyleCnt="0"/>
      <dgm:spPr/>
    </dgm:pt>
    <dgm:pt modelId="{DCA1E5F4-90DF-4E81-A0D7-28A5F3B01880}" type="pres">
      <dgm:prSet presAssocID="{30235297-B831-4E18-B3D0-06C366E42845}" presName="Name37" presStyleLbl="parChTrans1D3" presStyleIdx="6" presStyleCnt="16"/>
      <dgm:spPr/>
    </dgm:pt>
    <dgm:pt modelId="{C7733892-2F6A-47DC-9F83-05913C4C8A3B}" type="pres">
      <dgm:prSet presAssocID="{DD283DBF-7238-4196-A281-ED2CE3A0B825}" presName="hierRoot2" presStyleCnt="0">
        <dgm:presLayoutVars>
          <dgm:hierBranch val="init"/>
        </dgm:presLayoutVars>
      </dgm:prSet>
      <dgm:spPr/>
    </dgm:pt>
    <dgm:pt modelId="{8D34C620-61AD-43D4-B205-A811FFEFAE69}" type="pres">
      <dgm:prSet presAssocID="{DD283DBF-7238-4196-A281-ED2CE3A0B825}" presName="rootComposite" presStyleCnt="0"/>
      <dgm:spPr/>
    </dgm:pt>
    <dgm:pt modelId="{57B96674-772E-4E2C-94DF-4D142CFE3C18}" type="pres">
      <dgm:prSet presAssocID="{DD283DBF-7238-4196-A281-ED2CE3A0B825}" presName="rootText" presStyleLbl="node3" presStyleIdx="6" presStyleCnt="16" custScaleY="275695">
        <dgm:presLayoutVars>
          <dgm:chPref val="3"/>
        </dgm:presLayoutVars>
      </dgm:prSet>
      <dgm:spPr>
        <a:xfrm>
          <a:off x="5002489" y="1555336"/>
          <a:ext cx="1088559" cy="544279"/>
        </a:xfrm>
        <a:prstGeom prst="rect">
          <a:avLst/>
        </a:prstGeom>
      </dgm:spPr>
    </dgm:pt>
    <dgm:pt modelId="{FD62D8AB-4905-48A5-9900-109453920682}" type="pres">
      <dgm:prSet presAssocID="{DD283DBF-7238-4196-A281-ED2CE3A0B825}" presName="rootConnector" presStyleLbl="node3" presStyleIdx="6" presStyleCnt="16"/>
      <dgm:spPr/>
    </dgm:pt>
    <dgm:pt modelId="{B5CCA07E-4847-4DCE-9BCF-8D16014DD58B}" type="pres">
      <dgm:prSet presAssocID="{DD283DBF-7238-4196-A281-ED2CE3A0B825}" presName="hierChild4" presStyleCnt="0"/>
      <dgm:spPr/>
    </dgm:pt>
    <dgm:pt modelId="{485591B9-5708-47A2-BAA5-824FF6E2DD2F}" type="pres">
      <dgm:prSet presAssocID="{A70C1F43-52FE-4363-8A29-E38B9E801940}" presName="Name37" presStyleLbl="parChTrans1D4" presStyleIdx="12" presStyleCnt="32"/>
      <dgm:spPr/>
    </dgm:pt>
    <dgm:pt modelId="{ACC89364-EA04-4D2D-A80A-7A6EA994F7B2}" type="pres">
      <dgm:prSet presAssocID="{1AA9336A-8F84-4E05-B5DA-FC298999BD02}" presName="hierRoot2" presStyleCnt="0">
        <dgm:presLayoutVars>
          <dgm:hierBranch val="init"/>
        </dgm:presLayoutVars>
      </dgm:prSet>
      <dgm:spPr/>
    </dgm:pt>
    <dgm:pt modelId="{9185A917-BF2B-472C-837C-EC1386723518}" type="pres">
      <dgm:prSet presAssocID="{1AA9336A-8F84-4E05-B5DA-FC298999BD02}" presName="rootComposite" presStyleCnt="0"/>
      <dgm:spPr/>
    </dgm:pt>
    <dgm:pt modelId="{22C5D4E4-B183-4908-A417-8AFC2ABB6675}" type="pres">
      <dgm:prSet presAssocID="{1AA9336A-8F84-4E05-B5DA-FC298999BD02}" presName="rootText" presStyleLbl="node4" presStyleIdx="12" presStyleCnt="32" custScaleY="290224">
        <dgm:presLayoutVars>
          <dgm:chPref val="3"/>
        </dgm:presLayoutVars>
      </dgm:prSet>
      <dgm:spPr/>
    </dgm:pt>
    <dgm:pt modelId="{8F75B651-F2DB-4771-A33F-AC230E15378D}" type="pres">
      <dgm:prSet presAssocID="{1AA9336A-8F84-4E05-B5DA-FC298999BD02}" presName="rootConnector" presStyleLbl="node4" presStyleIdx="12" presStyleCnt="32"/>
      <dgm:spPr/>
    </dgm:pt>
    <dgm:pt modelId="{24E9373F-B877-45D2-9A00-894A6B6A677B}" type="pres">
      <dgm:prSet presAssocID="{1AA9336A-8F84-4E05-B5DA-FC298999BD02}" presName="hierChild4" presStyleCnt="0"/>
      <dgm:spPr/>
    </dgm:pt>
    <dgm:pt modelId="{4F237666-6EF8-4EF5-A150-EA4C4C5C6121}" type="pres">
      <dgm:prSet presAssocID="{1AA9336A-8F84-4E05-B5DA-FC298999BD02}" presName="hierChild5" presStyleCnt="0"/>
      <dgm:spPr/>
    </dgm:pt>
    <dgm:pt modelId="{779DDC95-C78F-47F2-827D-246A24C3D463}" type="pres">
      <dgm:prSet presAssocID="{F06EC88D-9AEE-4503-BAE4-FF30A832FD7D}" presName="Name37" presStyleLbl="parChTrans1D4" presStyleIdx="13" presStyleCnt="32"/>
      <dgm:spPr/>
    </dgm:pt>
    <dgm:pt modelId="{CE8BEA3C-1AEB-4CE0-B09A-2B33D8DE115C}" type="pres">
      <dgm:prSet presAssocID="{C49A89BA-FEBB-4221-B546-3FCF4E260CEE}" presName="hierRoot2" presStyleCnt="0">
        <dgm:presLayoutVars>
          <dgm:hierBranch val="init"/>
        </dgm:presLayoutVars>
      </dgm:prSet>
      <dgm:spPr/>
    </dgm:pt>
    <dgm:pt modelId="{F6A85987-59C8-4022-A083-76EA1ABC3238}" type="pres">
      <dgm:prSet presAssocID="{C49A89BA-FEBB-4221-B546-3FCF4E260CEE}" presName="rootComposite" presStyleCnt="0"/>
      <dgm:spPr/>
    </dgm:pt>
    <dgm:pt modelId="{5A053106-4DC6-4069-98DF-7CCE0F31AF65}" type="pres">
      <dgm:prSet presAssocID="{C49A89BA-FEBB-4221-B546-3FCF4E260CEE}" presName="rootText" presStyleLbl="node4" presStyleIdx="13" presStyleCnt="32" custScaleX="112913" custScaleY="286026">
        <dgm:presLayoutVars>
          <dgm:chPref val="3"/>
        </dgm:presLayoutVars>
      </dgm:prSet>
      <dgm:spPr/>
    </dgm:pt>
    <dgm:pt modelId="{D032EA75-E7E4-495D-BF2B-F6AB2780B1CD}" type="pres">
      <dgm:prSet presAssocID="{C49A89BA-FEBB-4221-B546-3FCF4E260CEE}" presName="rootConnector" presStyleLbl="node4" presStyleIdx="13" presStyleCnt="32"/>
      <dgm:spPr/>
    </dgm:pt>
    <dgm:pt modelId="{B6A0AF89-1E94-40C9-9FD9-4D6A2FF74AF0}" type="pres">
      <dgm:prSet presAssocID="{C49A89BA-FEBB-4221-B546-3FCF4E260CEE}" presName="hierChild4" presStyleCnt="0"/>
      <dgm:spPr/>
    </dgm:pt>
    <dgm:pt modelId="{26862958-80AD-421E-8A52-C2A9E91EC0DB}" type="pres">
      <dgm:prSet presAssocID="{C49A89BA-FEBB-4221-B546-3FCF4E260CEE}" presName="hierChild5" presStyleCnt="0"/>
      <dgm:spPr/>
    </dgm:pt>
    <dgm:pt modelId="{2F305A85-6178-4EF2-8EA7-22D27AAE2DEF}" type="pres">
      <dgm:prSet presAssocID="{74FACBEE-4D09-4A2A-B9C4-79239761E8F4}" presName="Name37" presStyleLbl="parChTrans1D4" presStyleIdx="14" presStyleCnt="32"/>
      <dgm:spPr/>
    </dgm:pt>
    <dgm:pt modelId="{3DDA1044-4D21-4B9A-AA0C-8A68303929C5}" type="pres">
      <dgm:prSet presAssocID="{29ABE36A-A02F-4902-94C2-FEBDCB25E7FD}" presName="hierRoot2" presStyleCnt="0">
        <dgm:presLayoutVars>
          <dgm:hierBranch val="init"/>
        </dgm:presLayoutVars>
      </dgm:prSet>
      <dgm:spPr/>
    </dgm:pt>
    <dgm:pt modelId="{F2F1EDF6-2662-4241-87E0-C55392550DB7}" type="pres">
      <dgm:prSet presAssocID="{29ABE36A-A02F-4902-94C2-FEBDCB25E7FD}" presName="rootComposite" presStyleCnt="0"/>
      <dgm:spPr/>
    </dgm:pt>
    <dgm:pt modelId="{E62F8C15-1AF4-46B5-8C80-A918F5515FE0}" type="pres">
      <dgm:prSet presAssocID="{29ABE36A-A02F-4902-94C2-FEBDCB25E7FD}" presName="rootText" presStyleLbl="node4" presStyleIdx="14" presStyleCnt="32" custScaleY="324992">
        <dgm:presLayoutVars>
          <dgm:chPref val="3"/>
        </dgm:presLayoutVars>
      </dgm:prSet>
      <dgm:spPr/>
    </dgm:pt>
    <dgm:pt modelId="{F9502386-48DD-42B6-A3E9-866903A165AE}" type="pres">
      <dgm:prSet presAssocID="{29ABE36A-A02F-4902-94C2-FEBDCB25E7FD}" presName="rootConnector" presStyleLbl="node4" presStyleIdx="14" presStyleCnt="32"/>
      <dgm:spPr/>
    </dgm:pt>
    <dgm:pt modelId="{1AAE48C6-B0E8-456C-B095-1FB19E042662}" type="pres">
      <dgm:prSet presAssocID="{29ABE36A-A02F-4902-94C2-FEBDCB25E7FD}" presName="hierChild4" presStyleCnt="0"/>
      <dgm:spPr/>
    </dgm:pt>
    <dgm:pt modelId="{AA6EB2EE-EAEF-457C-B399-93ED51B63A8F}" type="pres">
      <dgm:prSet presAssocID="{29ABE36A-A02F-4902-94C2-FEBDCB25E7FD}" presName="hierChild5" presStyleCnt="0"/>
      <dgm:spPr/>
    </dgm:pt>
    <dgm:pt modelId="{F65A2C51-D44E-49A8-9FC6-45E3ACDDDD04}" type="pres">
      <dgm:prSet presAssocID="{DD283DBF-7238-4196-A281-ED2CE3A0B825}" presName="hierChild5" presStyleCnt="0"/>
      <dgm:spPr/>
    </dgm:pt>
    <dgm:pt modelId="{520D2C64-044E-4AE5-9052-90F1A25D6BCA}" type="pres">
      <dgm:prSet presAssocID="{685737CF-67AA-48C0-B251-9E42C69348CF}" presName="Name37" presStyleLbl="parChTrans1D3" presStyleIdx="7" presStyleCnt="16"/>
      <dgm:spPr/>
    </dgm:pt>
    <dgm:pt modelId="{457255EE-BEEB-4FA0-9B5C-F01FF5CF08E1}" type="pres">
      <dgm:prSet presAssocID="{3393CED3-3F25-46DA-9851-DCBC919C8ABB}" presName="hierRoot2" presStyleCnt="0">
        <dgm:presLayoutVars>
          <dgm:hierBranch val="init"/>
        </dgm:presLayoutVars>
      </dgm:prSet>
      <dgm:spPr/>
    </dgm:pt>
    <dgm:pt modelId="{25A11799-38ED-4E37-8A26-5AA170F677C1}" type="pres">
      <dgm:prSet presAssocID="{3393CED3-3F25-46DA-9851-DCBC919C8ABB}" presName="rootComposite" presStyleCnt="0"/>
      <dgm:spPr/>
    </dgm:pt>
    <dgm:pt modelId="{C3614074-BE64-4719-8F4C-2795D39F0663}" type="pres">
      <dgm:prSet presAssocID="{3393CED3-3F25-46DA-9851-DCBC919C8ABB}" presName="rootText" presStyleLbl="node3" presStyleIdx="7" presStyleCnt="16" custScaleX="109110" custScaleY="427777">
        <dgm:presLayoutVars>
          <dgm:chPref val="3"/>
        </dgm:presLayoutVars>
      </dgm:prSet>
      <dgm:spPr>
        <a:xfrm>
          <a:off x="6319646" y="1555336"/>
          <a:ext cx="1088559" cy="544279"/>
        </a:xfrm>
        <a:prstGeom prst="rect">
          <a:avLst/>
        </a:prstGeom>
      </dgm:spPr>
    </dgm:pt>
    <dgm:pt modelId="{D3BCF7EC-9E3C-4DBE-A030-2C55281B23F5}" type="pres">
      <dgm:prSet presAssocID="{3393CED3-3F25-46DA-9851-DCBC919C8ABB}" presName="rootConnector" presStyleLbl="node3" presStyleIdx="7" presStyleCnt="16"/>
      <dgm:spPr/>
    </dgm:pt>
    <dgm:pt modelId="{DD4D1A8E-973D-4069-9845-2B2C8B405D12}" type="pres">
      <dgm:prSet presAssocID="{3393CED3-3F25-46DA-9851-DCBC919C8ABB}" presName="hierChild4" presStyleCnt="0"/>
      <dgm:spPr/>
    </dgm:pt>
    <dgm:pt modelId="{494C062B-A136-488A-92E0-72A9B999A4C7}" type="pres">
      <dgm:prSet presAssocID="{F5CC9385-3F68-4461-A3D4-D990CBA25D9C}" presName="Name37" presStyleLbl="parChTrans1D4" presStyleIdx="15" presStyleCnt="32"/>
      <dgm:spPr/>
    </dgm:pt>
    <dgm:pt modelId="{0BD6E2AC-8758-4C74-B0D1-B2400357E9B4}" type="pres">
      <dgm:prSet presAssocID="{16B24D9E-3B96-47CF-AB63-B7EAE10F94C9}" presName="hierRoot2" presStyleCnt="0">
        <dgm:presLayoutVars>
          <dgm:hierBranch val="init"/>
        </dgm:presLayoutVars>
      </dgm:prSet>
      <dgm:spPr/>
    </dgm:pt>
    <dgm:pt modelId="{60331D66-4651-4BF7-9D5C-B1DC8B82F8AA}" type="pres">
      <dgm:prSet presAssocID="{16B24D9E-3B96-47CF-AB63-B7EAE10F94C9}" presName="rootComposite" presStyleCnt="0"/>
      <dgm:spPr/>
    </dgm:pt>
    <dgm:pt modelId="{98A4BD74-F07E-470E-BABA-EA955F4355E8}" type="pres">
      <dgm:prSet presAssocID="{16B24D9E-3B96-47CF-AB63-B7EAE10F94C9}" presName="rootText" presStyleLbl="node4" presStyleIdx="15" presStyleCnt="32" custScaleY="299056">
        <dgm:presLayoutVars>
          <dgm:chPref val="3"/>
        </dgm:presLayoutVars>
      </dgm:prSet>
      <dgm:spPr/>
    </dgm:pt>
    <dgm:pt modelId="{1AEA9C5E-E176-4070-92BF-AF000A600440}" type="pres">
      <dgm:prSet presAssocID="{16B24D9E-3B96-47CF-AB63-B7EAE10F94C9}" presName="rootConnector" presStyleLbl="node4" presStyleIdx="15" presStyleCnt="32"/>
      <dgm:spPr/>
    </dgm:pt>
    <dgm:pt modelId="{B3558CCC-BFC3-4DC3-9497-866EB41304E7}" type="pres">
      <dgm:prSet presAssocID="{16B24D9E-3B96-47CF-AB63-B7EAE10F94C9}" presName="hierChild4" presStyleCnt="0"/>
      <dgm:spPr/>
    </dgm:pt>
    <dgm:pt modelId="{917F917A-F187-4119-9C7A-DCC615FC5ABC}" type="pres">
      <dgm:prSet presAssocID="{16B24D9E-3B96-47CF-AB63-B7EAE10F94C9}" presName="hierChild5" presStyleCnt="0"/>
      <dgm:spPr/>
    </dgm:pt>
    <dgm:pt modelId="{F47E7DFE-6025-479F-8924-BD5F0FBB723B}" type="pres">
      <dgm:prSet presAssocID="{078A9EF8-7DC1-4C04-9CD5-6645FB548397}" presName="Name37" presStyleLbl="parChTrans1D4" presStyleIdx="16" presStyleCnt="32"/>
      <dgm:spPr/>
    </dgm:pt>
    <dgm:pt modelId="{7F18BD66-07E0-4090-9FF9-96E10ECC7E1F}" type="pres">
      <dgm:prSet presAssocID="{775415AE-F9F6-4E93-B43E-75133F887C0A}" presName="hierRoot2" presStyleCnt="0">
        <dgm:presLayoutVars>
          <dgm:hierBranch val="init"/>
        </dgm:presLayoutVars>
      </dgm:prSet>
      <dgm:spPr/>
    </dgm:pt>
    <dgm:pt modelId="{4BB9663F-AD8D-49F5-9B11-FDD2A73D6645}" type="pres">
      <dgm:prSet presAssocID="{775415AE-F9F6-4E93-B43E-75133F887C0A}" presName="rootComposite" presStyleCnt="0"/>
      <dgm:spPr/>
    </dgm:pt>
    <dgm:pt modelId="{99227BDC-C259-45D0-A460-2210C1707885}" type="pres">
      <dgm:prSet presAssocID="{775415AE-F9F6-4E93-B43E-75133F887C0A}" presName="rootText" presStyleLbl="node4" presStyleIdx="16" presStyleCnt="32" custScaleY="260900" custLinFactNeighborX="777" custLinFactNeighborY="-26417">
        <dgm:presLayoutVars>
          <dgm:chPref val="3"/>
        </dgm:presLayoutVars>
      </dgm:prSet>
      <dgm:spPr/>
    </dgm:pt>
    <dgm:pt modelId="{3AC4ACA7-B183-438B-87DD-D51302E58CDD}" type="pres">
      <dgm:prSet presAssocID="{775415AE-F9F6-4E93-B43E-75133F887C0A}" presName="rootConnector" presStyleLbl="node4" presStyleIdx="16" presStyleCnt="32"/>
      <dgm:spPr/>
    </dgm:pt>
    <dgm:pt modelId="{73E93A0D-5A86-4FD1-98CC-73E3CB6503C6}" type="pres">
      <dgm:prSet presAssocID="{775415AE-F9F6-4E93-B43E-75133F887C0A}" presName="hierChild4" presStyleCnt="0"/>
      <dgm:spPr/>
    </dgm:pt>
    <dgm:pt modelId="{EB25A555-DB06-4C59-AA32-65BD36B62DBF}" type="pres">
      <dgm:prSet presAssocID="{775415AE-F9F6-4E93-B43E-75133F887C0A}" presName="hierChild5" presStyleCnt="0"/>
      <dgm:spPr/>
    </dgm:pt>
    <dgm:pt modelId="{AE778A62-DDF5-4A28-AC93-5293E77B3641}" type="pres">
      <dgm:prSet presAssocID="{240259B6-DBFB-4919-9DDE-5CAF113EE454}" presName="Name37" presStyleLbl="parChTrans1D4" presStyleIdx="17" presStyleCnt="32"/>
      <dgm:spPr/>
    </dgm:pt>
    <dgm:pt modelId="{32B4A313-EB99-4D54-82C9-1D97568DBB4F}" type="pres">
      <dgm:prSet presAssocID="{CFBD6630-C7B3-41D5-A79C-D56203F6493D}" presName="hierRoot2" presStyleCnt="0">
        <dgm:presLayoutVars>
          <dgm:hierBranch val="init"/>
        </dgm:presLayoutVars>
      </dgm:prSet>
      <dgm:spPr/>
    </dgm:pt>
    <dgm:pt modelId="{E6C8C42A-1770-4C87-884D-F7B2E45B52E2}" type="pres">
      <dgm:prSet presAssocID="{CFBD6630-C7B3-41D5-A79C-D56203F6493D}" presName="rootComposite" presStyleCnt="0"/>
      <dgm:spPr/>
    </dgm:pt>
    <dgm:pt modelId="{47A8CFEC-4A04-4D93-9934-806CA3DCC72D}" type="pres">
      <dgm:prSet presAssocID="{CFBD6630-C7B3-41D5-A79C-D56203F6493D}" presName="rootText" presStyleLbl="node4" presStyleIdx="17" presStyleCnt="32" custScaleY="287586" custLinFactNeighborX="0" custLinFactNeighborY="-38848">
        <dgm:presLayoutVars>
          <dgm:chPref val="3"/>
        </dgm:presLayoutVars>
      </dgm:prSet>
      <dgm:spPr/>
    </dgm:pt>
    <dgm:pt modelId="{DFA7A816-55DD-44E3-8D4E-7E58D086312E}" type="pres">
      <dgm:prSet presAssocID="{CFBD6630-C7B3-41D5-A79C-D56203F6493D}" presName="rootConnector" presStyleLbl="node4" presStyleIdx="17" presStyleCnt="32"/>
      <dgm:spPr/>
    </dgm:pt>
    <dgm:pt modelId="{5FF2D378-CDAF-4A7E-BB2A-5ED9A40068D4}" type="pres">
      <dgm:prSet presAssocID="{CFBD6630-C7B3-41D5-A79C-D56203F6493D}" presName="hierChild4" presStyleCnt="0"/>
      <dgm:spPr/>
    </dgm:pt>
    <dgm:pt modelId="{A113DE45-5189-40D0-8B18-DBF4B9FCC637}" type="pres">
      <dgm:prSet presAssocID="{CFBD6630-C7B3-41D5-A79C-D56203F6493D}" presName="hierChild5" presStyleCnt="0"/>
      <dgm:spPr/>
    </dgm:pt>
    <dgm:pt modelId="{5BCC94C4-10A5-444A-A563-B502E67CECDF}" type="pres">
      <dgm:prSet presAssocID="{3393CED3-3F25-46DA-9851-DCBC919C8ABB}" presName="hierChild5" presStyleCnt="0"/>
      <dgm:spPr/>
    </dgm:pt>
    <dgm:pt modelId="{D6D5100B-E9EA-4C6D-B08C-2F1A1B0007AB}" type="pres">
      <dgm:prSet presAssocID="{0942F559-9E1E-412A-90DE-E72F4AA612A3}" presName="Name37" presStyleLbl="parChTrans1D3" presStyleIdx="8" presStyleCnt="16"/>
      <dgm:spPr/>
    </dgm:pt>
    <dgm:pt modelId="{26FAA5B1-5437-422F-9F2F-D4044E8F22BE}" type="pres">
      <dgm:prSet presAssocID="{7164FFB0-612A-4C9C-85D5-FA047A1EF429}" presName="hierRoot2" presStyleCnt="0">
        <dgm:presLayoutVars>
          <dgm:hierBranch val="init"/>
        </dgm:presLayoutVars>
      </dgm:prSet>
      <dgm:spPr/>
    </dgm:pt>
    <dgm:pt modelId="{83B0B1C1-EEF0-4ED3-B7B1-C2DF719FC880}" type="pres">
      <dgm:prSet presAssocID="{7164FFB0-612A-4C9C-85D5-FA047A1EF429}" presName="rootComposite" presStyleCnt="0"/>
      <dgm:spPr/>
    </dgm:pt>
    <dgm:pt modelId="{232BC1A4-5D42-4608-9C98-C1F86B699B19}" type="pres">
      <dgm:prSet presAssocID="{7164FFB0-612A-4C9C-85D5-FA047A1EF429}" presName="rootText" presStyleLbl="node3" presStyleIdx="8" presStyleCnt="16" custScaleX="114051" custScaleY="293521">
        <dgm:presLayoutVars>
          <dgm:chPref val="3"/>
        </dgm:presLayoutVars>
      </dgm:prSet>
      <dgm:spPr/>
    </dgm:pt>
    <dgm:pt modelId="{B388AA40-8467-4E35-A106-A74236907217}" type="pres">
      <dgm:prSet presAssocID="{7164FFB0-612A-4C9C-85D5-FA047A1EF429}" presName="rootConnector" presStyleLbl="node3" presStyleIdx="8" presStyleCnt="16"/>
      <dgm:spPr/>
    </dgm:pt>
    <dgm:pt modelId="{A1165CC1-F470-4131-A30A-0E53B08F5264}" type="pres">
      <dgm:prSet presAssocID="{7164FFB0-612A-4C9C-85D5-FA047A1EF429}" presName="hierChild4" presStyleCnt="0"/>
      <dgm:spPr/>
    </dgm:pt>
    <dgm:pt modelId="{E563C1B3-C7EE-4AD2-9F4B-603C2E17D74F}" type="pres">
      <dgm:prSet presAssocID="{8C9DE4D2-EFEE-46A7-BC53-8D203C90ACF8}" presName="Name37" presStyleLbl="parChTrans1D4" presStyleIdx="18" presStyleCnt="32"/>
      <dgm:spPr/>
    </dgm:pt>
    <dgm:pt modelId="{92B93AD6-EA80-4560-968E-2CE20A12AA52}" type="pres">
      <dgm:prSet presAssocID="{865D5362-C4FA-4F2A-AA5C-076A123F6009}" presName="hierRoot2" presStyleCnt="0">
        <dgm:presLayoutVars>
          <dgm:hierBranch val="init"/>
        </dgm:presLayoutVars>
      </dgm:prSet>
      <dgm:spPr/>
    </dgm:pt>
    <dgm:pt modelId="{3B423B71-A535-47EB-8438-BAC9B6553E14}" type="pres">
      <dgm:prSet presAssocID="{865D5362-C4FA-4F2A-AA5C-076A123F6009}" presName="rootComposite" presStyleCnt="0"/>
      <dgm:spPr/>
    </dgm:pt>
    <dgm:pt modelId="{FE752E61-95AF-4158-9A59-C0E65CA926C8}" type="pres">
      <dgm:prSet presAssocID="{865D5362-C4FA-4F2A-AA5C-076A123F6009}" presName="rootText" presStyleLbl="node4" presStyleIdx="18" presStyleCnt="32" custScaleY="301903">
        <dgm:presLayoutVars>
          <dgm:chPref val="3"/>
        </dgm:presLayoutVars>
      </dgm:prSet>
      <dgm:spPr/>
    </dgm:pt>
    <dgm:pt modelId="{5C63C944-FC6E-4491-A583-BB5782D6FF33}" type="pres">
      <dgm:prSet presAssocID="{865D5362-C4FA-4F2A-AA5C-076A123F6009}" presName="rootConnector" presStyleLbl="node4" presStyleIdx="18" presStyleCnt="32"/>
      <dgm:spPr/>
    </dgm:pt>
    <dgm:pt modelId="{8F77C9DC-93E5-4B70-8592-43A34760BCCA}" type="pres">
      <dgm:prSet presAssocID="{865D5362-C4FA-4F2A-AA5C-076A123F6009}" presName="hierChild4" presStyleCnt="0"/>
      <dgm:spPr/>
    </dgm:pt>
    <dgm:pt modelId="{3AC7A477-E2D2-4155-A8F5-58FB3B741EA8}" type="pres">
      <dgm:prSet presAssocID="{865D5362-C4FA-4F2A-AA5C-076A123F6009}" presName="hierChild5" presStyleCnt="0"/>
      <dgm:spPr/>
    </dgm:pt>
    <dgm:pt modelId="{AC6F3EE0-ECEB-4902-A1BA-0E280E64D26A}" type="pres">
      <dgm:prSet presAssocID="{6722DE6D-A4F9-48BE-A36B-8AE76FC8E0DC}" presName="Name37" presStyleLbl="parChTrans1D4" presStyleIdx="19" presStyleCnt="32"/>
      <dgm:spPr/>
    </dgm:pt>
    <dgm:pt modelId="{5A725BB3-CCBE-473D-AFD0-447140D52D05}" type="pres">
      <dgm:prSet presAssocID="{5CF5E847-3D4A-4422-9636-3A118E07766D}" presName="hierRoot2" presStyleCnt="0">
        <dgm:presLayoutVars>
          <dgm:hierBranch val="init"/>
        </dgm:presLayoutVars>
      </dgm:prSet>
      <dgm:spPr/>
    </dgm:pt>
    <dgm:pt modelId="{53F34592-C56E-4BA2-9C52-91E1A62FED44}" type="pres">
      <dgm:prSet presAssocID="{5CF5E847-3D4A-4422-9636-3A118E07766D}" presName="rootComposite" presStyleCnt="0"/>
      <dgm:spPr/>
    </dgm:pt>
    <dgm:pt modelId="{91098537-C4A3-489F-9CB3-D301620B7E77}" type="pres">
      <dgm:prSet presAssocID="{5CF5E847-3D4A-4422-9636-3A118E07766D}" presName="rootText" presStyleLbl="node4" presStyleIdx="19" presStyleCnt="32" custScaleY="370922">
        <dgm:presLayoutVars>
          <dgm:chPref val="3"/>
        </dgm:presLayoutVars>
      </dgm:prSet>
      <dgm:spPr/>
    </dgm:pt>
    <dgm:pt modelId="{4EAC9CA8-B42C-4FF0-8229-812721E7DA3E}" type="pres">
      <dgm:prSet presAssocID="{5CF5E847-3D4A-4422-9636-3A118E07766D}" presName="rootConnector" presStyleLbl="node4" presStyleIdx="19" presStyleCnt="32"/>
      <dgm:spPr/>
    </dgm:pt>
    <dgm:pt modelId="{C8CCCC43-5C61-4196-9B57-C08913929A34}" type="pres">
      <dgm:prSet presAssocID="{5CF5E847-3D4A-4422-9636-3A118E07766D}" presName="hierChild4" presStyleCnt="0"/>
      <dgm:spPr/>
    </dgm:pt>
    <dgm:pt modelId="{D24AD7DD-F962-4859-8056-2AE4B0A32531}" type="pres">
      <dgm:prSet presAssocID="{5CF5E847-3D4A-4422-9636-3A118E07766D}" presName="hierChild5" presStyleCnt="0"/>
      <dgm:spPr/>
    </dgm:pt>
    <dgm:pt modelId="{37A77C74-FFFE-428A-A35B-18965AA12940}" type="pres">
      <dgm:prSet presAssocID="{7164FFB0-612A-4C9C-85D5-FA047A1EF429}" presName="hierChild5" presStyleCnt="0"/>
      <dgm:spPr/>
    </dgm:pt>
    <dgm:pt modelId="{2E95CB6A-B166-4064-9762-56809D1ADB03}" type="pres">
      <dgm:prSet presAssocID="{A3E001BC-C2F3-48DE-947D-779583639E30}" presName="Name37" presStyleLbl="parChTrans1D3" presStyleIdx="9" presStyleCnt="16"/>
      <dgm:spPr/>
    </dgm:pt>
    <dgm:pt modelId="{6127739E-D0B4-497C-9D64-B6D596B631EC}" type="pres">
      <dgm:prSet presAssocID="{D7AF68C1-A051-4FDD-AD7F-5CC5EFCD0C5F}" presName="hierRoot2" presStyleCnt="0">
        <dgm:presLayoutVars>
          <dgm:hierBranch val="init"/>
        </dgm:presLayoutVars>
      </dgm:prSet>
      <dgm:spPr/>
    </dgm:pt>
    <dgm:pt modelId="{B70F003C-EF6B-456B-A984-746F3217782C}" type="pres">
      <dgm:prSet presAssocID="{D7AF68C1-A051-4FDD-AD7F-5CC5EFCD0C5F}" presName="rootComposite" presStyleCnt="0"/>
      <dgm:spPr/>
    </dgm:pt>
    <dgm:pt modelId="{CAA2CAD7-F6F3-4272-8434-87A293491845}" type="pres">
      <dgm:prSet presAssocID="{D7AF68C1-A051-4FDD-AD7F-5CC5EFCD0C5F}" presName="rootText" presStyleLbl="node3" presStyleIdx="9" presStyleCnt="16" custScaleX="117932" custScaleY="365990">
        <dgm:presLayoutVars>
          <dgm:chPref val="3"/>
        </dgm:presLayoutVars>
      </dgm:prSet>
      <dgm:spPr/>
    </dgm:pt>
    <dgm:pt modelId="{8C93B005-2B6E-4682-AB83-A05538D46545}" type="pres">
      <dgm:prSet presAssocID="{D7AF68C1-A051-4FDD-AD7F-5CC5EFCD0C5F}" presName="rootConnector" presStyleLbl="node3" presStyleIdx="9" presStyleCnt="16"/>
      <dgm:spPr/>
    </dgm:pt>
    <dgm:pt modelId="{67739CC3-B523-4917-9A5A-D4AD0067918E}" type="pres">
      <dgm:prSet presAssocID="{D7AF68C1-A051-4FDD-AD7F-5CC5EFCD0C5F}" presName="hierChild4" presStyleCnt="0"/>
      <dgm:spPr/>
    </dgm:pt>
    <dgm:pt modelId="{D5D8680C-1E5D-4829-80FC-4C5F482CA7B4}" type="pres">
      <dgm:prSet presAssocID="{0EDE459A-66FC-4014-A666-96497C7A4E8A}" presName="Name37" presStyleLbl="parChTrans1D4" presStyleIdx="20" presStyleCnt="32"/>
      <dgm:spPr/>
    </dgm:pt>
    <dgm:pt modelId="{43882B16-ED98-43B1-99FC-50FFE490D493}" type="pres">
      <dgm:prSet presAssocID="{2EB1F0B3-14EE-4818-9AF9-A40D705ED5F2}" presName="hierRoot2" presStyleCnt="0">
        <dgm:presLayoutVars>
          <dgm:hierBranch val="init"/>
        </dgm:presLayoutVars>
      </dgm:prSet>
      <dgm:spPr/>
    </dgm:pt>
    <dgm:pt modelId="{81BC7F4D-4C0F-4681-AE03-C86600ECB32D}" type="pres">
      <dgm:prSet presAssocID="{2EB1F0B3-14EE-4818-9AF9-A40D705ED5F2}" presName="rootComposite" presStyleCnt="0"/>
      <dgm:spPr/>
    </dgm:pt>
    <dgm:pt modelId="{8BFCFC47-56C4-415E-8026-CC4EC0F7A329}" type="pres">
      <dgm:prSet presAssocID="{2EB1F0B3-14EE-4818-9AF9-A40D705ED5F2}" presName="rootText" presStyleLbl="node4" presStyleIdx="20" presStyleCnt="32" custScaleY="263695">
        <dgm:presLayoutVars>
          <dgm:chPref val="3"/>
        </dgm:presLayoutVars>
      </dgm:prSet>
      <dgm:spPr/>
    </dgm:pt>
    <dgm:pt modelId="{B209973E-5613-4E4A-8599-D51EEF644DA9}" type="pres">
      <dgm:prSet presAssocID="{2EB1F0B3-14EE-4818-9AF9-A40D705ED5F2}" presName="rootConnector" presStyleLbl="node4" presStyleIdx="20" presStyleCnt="32"/>
      <dgm:spPr/>
    </dgm:pt>
    <dgm:pt modelId="{08FE092E-DD68-4378-952E-C78B014B8A7E}" type="pres">
      <dgm:prSet presAssocID="{2EB1F0B3-14EE-4818-9AF9-A40D705ED5F2}" presName="hierChild4" presStyleCnt="0"/>
      <dgm:spPr/>
    </dgm:pt>
    <dgm:pt modelId="{86A3F158-702E-4469-B3CF-FC9CAF239CEC}" type="pres">
      <dgm:prSet presAssocID="{2EB1F0B3-14EE-4818-9AF9-A40D705ED5F2}" presName="hierChild5" presStyleCnt="0"/>
      <dgm:spPr/>
    </dgm:pt>
    <dgm:pt modelId="{31F31732-87E0-4733-AB71-1537200BE92E}" type="pres">
      <dgm:prSet presAssocID="{03B1EFF5-4820-42E4-BF8E-E691A3DA3749}" presName="Name37" presStyleLbl="parChTrans1D4" presStyleIdx="21" presStyleCnt="32"/>
      <dgm:spPr/>
    </dgm:pt>
    <dgm:pt modelId="{6778F3B5-5AE7-46CD-B119-D56071F573E0}" type="pres">
      <dgm:prSet presAssocID="{5F7B9B9A-A4F4-450A-B791-4E41EC3C420B}" presName="hierRoot2" presStyleCnt="0">
        <dgm:presLayoutVars>
          <dgm:hierBranch val="init"/>
        </dgm:presLayoutVars>
      </dgm:prSet>
      <dgm:spPr/>
    </dgm:pt>
    <dgm:pt modelId="{E76E1A7E-0E1F-4EA9-99E5-541CED745429}" type="pres">
      <dgm:prSet presAssocID="{5F7B9B9A-A4F4-450A-B791-4E41EC3C420B}" presName="rootComposite" presStyleCnt="0"/>
      <dgm:spPr/>
    </dgm:pt>
    <dgm:pt modelId="{60F8C25F-5BC0-4AB1-B365-9DA0AC3B2CB8}" type="pres">
      <dgm:prSet presAssocID="{5F7B9B9A-A4F4-450A-B791-4E41EC3C420B}" presName="rootText" presStyleLbl="node4" presStyleIdx="21" presStyleCnt="32" custScaleY="322520">
        <dgm:presLayoutVars>
          <dgm:chPref val="3"/>
        </dgm:presLayoutVars>
      </dgm:prSet>
      <dgm:spPr/>
    </dgm:pt>
    <dgm:pt modelId="{128880AB-A96F-4B96-A7EB-40CF1335E0F4}" type="pres">
      <dgm:prSet presAssocID="{5F7B9B9A-A4F4-450A-B791-4E41EC3C420B}" presName="rootConnector" presStyleLbl="node4" presStyleIdx="21" presStyleCnt="32"/>
      <dgm:spPr/>
    </dgm:pt>
    <dgm:pt modelId="{0778EAEC-AC33-4C59-8027-E193F96B6957}" type="pres">
      <dgm:prSet presAssocID="{5F7B9B9A-A4F4-450A-B791-4E41EC3C420B}" presName="hierChild4" presStyleCnt="0"/>
      <dgm:spPr/>
    </dgm:pt>
    <dgm:pt modelId="{0DC597D1-12B1-4067-A304-1B2779D9C6D8}" type="pres">
      <dgm:prSet presAssocID="{5F7B9B9A-A4F4-450A-B791-4E41EC3C420B}" presName="hierChild5" presStyleCnt="0"/>
      <dgm:spPr/>
    </dgm:pt>
    <dgm:pt modelId="{9E9DE874-9BF8-4E78-BF1D-82048DF0FB5D}" type="pres">
      <dgm:prSet presAssocID="{D7AF68C1-A051-4FDD-AD7F-5CC5EFCD0C5F}" presName="hierChild5" presStyleCnt="0"/>
      <dgm:spPr/>
    </dgm:pt>
    <dgm:pt modelId="{3ACE5927-24F9-47B6-A431-4794C2FDD9C9}" type="pres">
      <dgm:prSet presAssocID="{9B73C77F-40D8-4491-984B-E9D06DD1BC86}" presName="Name37" presStyleLbl="parChTrans1D3" presStyleIdx="10" presStyleCnt="16"/>
      <dgm:spPr/>
    </dgm:pt>
    <dgm:pt modelId="{DB331C92-1246-40BB-BDEB-FC55A410695E}" type="pres">
      <dgm:prSet presAssocID="{5082563B-6E32-431B-B101-7F7DC0EA5AEC}" presName="hierRoot2" presStyleCnt="0">
        <dgm:presLayoutVars>
          <dgm:hierBranch val="init"/>
        </dgm:presLayoutVars>
      </dgm:prSet>
      <dgm:spPr/>
    </dgm:pt>
    <dgm:pt modelId="{B37FC37E-B414-4475-B428-D9FF0CA38AF3}" type="pres">
      <dgm:prSet presAssocID="{5082563B-6E32-431B-B101-7F7DC0EA5AEC}" presName="rootComposite" presStyleCnt="0"/>
      <dgm:spPr/>
    </dgm:pt>
    <dgm:pt modelId="{4D11E440-8D50-47A5-ACC1-F96AD06F61D5}" type="pres">
      <dgm:prSet presAssocID="{5082563B-6E32-431B-B101-7F7DC0EA5AEC}" presName="rootText" presStyleLbl="node3" presStyleIdx="10" presStyleCnt="16" custScaleX="115391" custScaleY="298071">
        <dgm:presLayoutVars>
          <dgm:chPref val="3"/>
        </dgm:presLayoutVars>
      </dgm:prSet>
      <dgm:spPr/>
    </dgm:pt>
    <dgm:pt modelId="{93FFD78B-CFAD-4242-9C93-E57619C4EAD6}" type="pres">
      <dgm:prSet presAssocID="{5082563B-6E32-431B-B101-7F7DC0EA5AEC}" presName="rootConnector" presStyleLbl="node3" presStyleIdx="10" presStyleCnt="16"/>
      <dgm:spPr/>
    </dgm:pt>
    <dgm:pt modelId="{761A2593-EBE2-49BA-A26C-4DD04DA7187C}" type="pres">
      <dgm:prSet presAssocID="{5082563B-6E32-431B-B101-7F7DC0EA5AEC}" presName="hierChild4" presStyleCnt="0"/>
      <dgm:spPr/>
    </dgm:pt>
    <dgm:pt modelId="{0EC0C316-9124-498C-8D07-5534CAC3828F}" type="pres">
      <dgm:prSet presAssocID="{914CE761-5665-4E8B-A42C-980CA1452463}" presName="Name37" presStyleLbl="parChTrans1D4" presStyleIdx="22" presStyleCnt="32"/>
      <dgm:spPr/>
    </dgm:pt>
    <dgm:pt modelId="{E6FF80CC-054A-40F6-ABCA-651E74D00C00}" type="pres">
      <dgm:prSet presAssocID="{423DA2F3-8E29-4E37-B519-E45E3F027535}" presName="hierRoot2" presStyleCnt="0">
        <dgm:presLayoutVars>
          <dgm:hierBranch val="init"/>
        </dgm:presLayoutVars>
      </dgm:prSet>
      <dgm:spPr/>
    </dgm:pt>
    <dgm:pt modelId="{6BF27CF5-C48E-4D4E-ADBA-6A60F6795E34}" type="pres">
      <dgm:prSet presAssocID="{423DA2F3-8E29-4E37-B519-E45E3F027535}" presName="rootComposite" presStyleCnt="0"/>
      <dgm:spPr/>
    </dgm:pt>
    <dgm:pt modelId="{35230603-A411-4B6C-B4C9-3745E89C0DDE}" type="pres">
      <dgm:prSet presAssocID="{423DA2F3-8E29-4E37-B519-E45E3F027535}" presName="rootText" presStyleLbl="node4" presStyleIdx="22" presStyleCnt="32" custScaleX="120142" custScaleY="369442" custLinFactNeighborX="-9649">
        <dgm:presLayoutVars>
          <dgm:chPref val="3"/>
        </dgm:presLayoutVars>
      </dgm:prSet>
      <dgm:spPr/>
    </dgm:pt>
    <dgm:pt modelId="{17FA0A26-46B8-4784-AB79-2242AE18C577}" type="pres">
      <dgm:prSet presAssocID="{423DA2F3-8E29-4E37-B519-E45E3F027535}" presName="rootConnector" presStyleLbl="node4" presStyleIdx="22" presStyleCnt="32"/>
      <dgm:spPr/>
    </dgm:pt>
    <dgm:pt modelId="{DA3C7F52-BB33-48DA-A9C2-7DC1C7CC88A8}" type="pres">
      <dgm:prSet presAssocID="{423DA2F3-8E29-4E37-B519-E45E3F027535}" presName="hierChild4" presStyleCnt="0"/>
      <dgm:spPr/>
    </dgm:pt>
    <dgm:pt modelId="{023FDAD4-10F5-4074-B796-550B8B8B8571}" type="pres">
      <dgm:prSet presAssocID="{423DA2F3-8E29-4E37-B519-E45E3F027535}" presName="hierChild5" presStyleCnt="0"/>
      <dgm:spPr/>
    </dgm:pt>
    <dgm:pt modelId="{69A97A30-4F84-43CC-8CB7-67C7A750715F}" type="pres">
      <dgm:prSet presAssocID="{AD558FFA-5E93-42FB-A76B-6456D223A77D}" presName="Name37" presStyleLbl="parChTrans1D4" presStyleIdx="23" presStyleCnt="32"/>
      <dgm:spPr/>
    </dgm:pt>
    <dgm:pt modelId="{D90EA075-702B-433B-A271-B72AF5DAFF10}" type="pres">
      <dgm:prSet presAssocID="{B1AF95EB-664F-4DF1-A3FB-EA214C68FE40}" presName="hierRoot2" presStyleCnt="0">
        <dgm:presLayoutVars>
          <dgm:hierBranch val="init"/>
        </dgm:presLayoutVars>
      </dgm:prSet>
      <dgm:spPr/>
    </dgm:pt>
    <dgm:pt modelId="{967F9F2D-27E9-4703-B127-808359A0D3E9}" type="pres">
      <dgm:prSet presAssocID="{B1AF95EB-664F-4DF1-A3FB-EA214C68FE40}" presName="rootComposite" presStyleCnt="0"/>
      <dgm:spPr/>
    </dgm:pt>
    <dgm:pt modelId="{78AEEAAF-7125-40A8-891C-C0608C63ADE4}" type="pres">
      <dgm:prSet presAssocID="{B1AF95EB-664F-4DF1-A3FB-EA214C68FE40}" presName="rootText" presStyleLbl="node4" presStyleIdx="23" presStyleCnt="32" custScaleX="121443" custScaleY="364116">
        <dgm:presLayoutVars>
          <dgm:chPref val="3"/>
        </dgm:presLayoutVars>
      </dgm:prSet>
      <dgm:spPr/>
    </dgm:pt>
    <dgm:pt modelId="{FBBFD020-6485-437A-ACDA-63479B052D87}" type="pres">
      <dgm:prSet presAssocID="{B1AF95EB-664F-4DF1-A3FB-EA214C68FE40}" presName="rootConnector" presStyleLbl="node4" presStyleIdx="23" presStyleCnt="32"/>
      <dgm:spPr/>
    </dgm:pt>
    <dgm:pt modelId="{50173DFB-6A8B-4589-AB87-7E00E99221FA}" type="pres">
      <dgm:prSet presAssocID="{B1AF95EB-664F-4DF1-A3FB-EA214C68FE40}" presName="hierChild4" presStyleCnt="0"/>
      <dgm:spPr/>
    </dgm:pt>
    <dgm:pt modelId="{400380D3-F787-4D3B-A219-CF3E54FD3E61}" type="pres">
      <dgm:prSet presAssocID="{B1AF95EB-664F-4DF1-A3FB-EA214C68FE40}" presName="hierChild5" presStyleCnt="0"/>
      <dgm:spPr/>
    </dgm:pt>
    <dgm:pt modelId="{681A63B4-FA88-4E3B-9395-01FC6B5499D7}" type="pres">
      <dgm:prSet presAssocID="{5082563B-6E32-431B-B101-7F7DC0EA5AEC}" presName="hierChild5" presStyleCnt="0"/>
      <dgm:spPr/>
    </dgm:pt>
    <dgm:pt modelId="{575AD419-B761-4102-9DB0-98991BA43AA7}" type="pres">
      <dgm:prSet presAssocID="{EA159134-99A1-4133-B855-C5A501646E3E}" presName="Name37" presStyleLbl="parChTrans1D3" presStyleIdx="11" presStyleCnt="16"/>
      <dgm:spPr/>
    </dgm:pt>
    <dgm:pt modelId="{980F0568-99C1-4FF8-A17C-9B2549649815}" type="pres">
      <dgm:prSet presAssocID="{A884A69C-E852-4409-B995-293F5246191A}" presName="hierRoot2" presStyleCnt="0">
        <dgm:presLayoutVars>
          <dgm:hierBranch val="init"/>
        </dgm:presLayoutVars>
      </dgm:prSet>
      <dgm:spPr/>
    </dgm:pt>
    <dgm:pt modelId="{8E0F1FFC-5864-4B62-8C8F-83E02D0C2A74}" type="pres">
      <dgm:prSet presAssocID="{A884A69C-E852-4409-B995-293F5246191A}" presName="rootComposite" presStyleCnt="0"/>
      <dgm:spPr/>
    </dgm:pt>
    <dgm:pt modelId="{66AF7AA9-CD9C-44F0-8DC9-9FAED3FA149F}" type="pres">
      <dgm:prSet presAssocID="{A884A69C-E852-4409-B995-293F5246191A}" presName="rootText" presStyleLbl="node3" presStyleIdx="11" presStyleCnt="16" custScaleY="341832">
        <dgm:presLayoutVars>
          <dgm:chPref val="3"/>
        </dgm:presLayoutVars>
      </dgm:prSet>
      <dgm:spPr/>
    </dgm:pt>
    <dgm:pt modelId="{EE6615A2-D7E3-442B-B03B-1D73FED3D66A}" type="pres">
      <dgm:prSet presAssocID="{A884A69C-E852-4409-B995-293F5246191A}" presName="rootConnector" presStyleLbl="node3" presStyleIdx="11" presStyleCnt="16"/>
      <dgm:spPr/>
    </dgm:pt>
    <dgm:pt modelId="{AB3FFFDC-67B6-4BF1-8234-74AB7038296C}" type="pres">
      <dgm:prSet presAssocID="{A884A69C-E852-4409-B995-293F5246191A}" presName="hierChild4" presStyleCnt="0"/>
      <dgm:spPr/>
    </dgm:pt>
    <dgm:pt modelId="{43979444-E001-40FD-900F-2168A393BE10}" type="pres">
      <dgm:prSet presAssocID="{75E135FB-F9A2-4F70-B4E0-49E731D980E4}" presName="Name37" presStyleLbl="parChTrans1D4" presStyleIdx="24" presStyleCnt="32"/>
      <dgm:spPr/>
    </dgm:pt>
    <dgm:pt modelId="{B6962CAF-0D21-4A31-82D2-D3D47406F260}" type="pres">
      <dgm:prSet presAssocID="{78256266-2C8A-4D31-9E4A-151A278E5A52}" presName="hierRoot2" presStyleCnt="0">
        <dgm:presLayoutVars>
          <dgm:hierBranch val="init"/>
        </dgm:presLayoutVars>
      </dgm:prSet>
      <dgm:spPr/>
    </dgm:pt>
    <dgm:pt modelId="{7258A5D8-C32E-46C5-8DE7-EC0F8C0BB427}" type="pres">
      <dgm:prSet presAssocID="{78256266-2C8A-4D31-9E4A-151A278E5A52}" presName="rootComposite" presStyleCnt="0"/>
      <dgm:spPr/>
    </dgm:pt>
    <dgm:pt modelId="{B9EF88F3-9B21-45AC-83D7-751F1CD39F71}" type="pres">
      <dgm:prSet presAssocID="{78256266-2C8A-4D31-9E4A-151A278E5A52}" presName="rootText" presStyleLbl="node4" presStyleIdx="24" presStyleCnt="32" custScaleY="351477">
        <dgm:presLayoutVars>
          <dgm:chPref val="3"/>
        </dgm:presLayoutVars>
      </dgm:prSet>
      <dgm:spPr/>
    </dgm:pt>
    <dgm:pt modelId="{19E25694-34B9-4255-89BA-9B21BD115269}" type="pres">
      <dgm:prSet presAssocID="{78256266-2C8A-4D31-9E4A-151A278E5A52}" presName="rootConnector" presStyleLbl="node4" presStyleIdx="24" presStyleCnt="32"/>
      <dgm:spPr/>
    </dgm:pt>
    <dgm:pt modelId="{1C1E22C3-AC6B-439C-8DC7-875AD5D0802B}" type="pres">
      <dgm:prSet presAssocID="{78256266-2C8A-4D31-9E4A-151A278E5A52}" presName="hierChild4" presStyleCnt="0"/>
      <dgm:spPr/>
    </dgm:pt>
    <dgm:pt modelId="{A201F9F4-68FD-4B51-A77D-2DA66ACF63B0}" type="pres">
      <dgm:prSet presAssocID="{78256266-2C8A-4D31-9E4A-151A278E5A52}" presName="hierChild5" presStyleCnt="0"/>
      <dgm:spPr/>
    </dgm:pt>
    <dgm:pt modelId="{7B21975F-B10A-4B38-85BD-CE6DAF2EAF96}" type="pres">
      <dgm:prSet presAssocID="{A09C3195-0960-4176-96E5-08CCF2386905}" presName="Name37" presStyleLbl="parChTrans1D4" presStyleIdx="25" presStyleCnt="32"/>
      <dgm:spPr/>
    </dgm:pt>
    <dgm:pt modelId="{6E864092-F9F1-43FA-9A07-7A5424ADF600}" type="pres">
      <dgm:prSet presAssocID="{08676534-0F05-4BFA-943C-BF9EBFB1C25B}" presName="hierRoot2" presStyleCnt="0">
        <dgm:presLayoutVars>
          <dgm:hierBranch val="init"/>
        </dgm:presLayoutVars>
      </dgm:prSet>
      <dgm:spPr/>
    </dgm:pt>
    <dgm:pt modelId="{07AB2A0E-FF9C-4787-9086-6921EDA7A623}" type="pres">
      <dgm:prSet presAssocID="{08676534-0F05-4BFA-943C-BF9EBFB1C25B}" presName="rootComposite" presStyleCnt="0"/>
      <dgm:spPr/>
    </dgm:pt>
    <dgm:pt modelId="{F30AB5ED-3504-4A8A-BD3C-4F641E0F1A53}" type="pres">
      <dgm:prSet presAssocID="{08676534-0F05-4BFA-943C-BF9EBFB1C25B}" presName="rootText" presStyleLbl="node4" presStyleIdx="25" presStyleCnt="32" custScaleY="390312">
        <dgm:presLayoutVars>
          <dgm:chPref val="3"/>
        </dgm:presLayoutVars>
      </dgm:prSet>
      <dgm:spPr/>
    </dgm:pt>
    <dgm:pt modelId="{37BD64B8-8579-464B-9855-52AF195B45B9}" type="pres">
      <dgm:prSet presAssocID="{08676534-0F05-4BFA-943C-BF9EBFB1C25B}" presName="rootConnector" presStyleLbl="node4" presStyleIdx="25" presStyleCnt="32"/>
      <dgm:spPr/>
    </dgm:pt>
    <dgm:pt modelId="{A7069CB7-B882-4542-97D8-8179C6360D1A}" type="pres">
      <dgm:prSet presAssocID="{08676534-0F05-4BFA-943C-BF9EBFB1C25B}" presName="hierChild4" presStyleCnt="0"/>
      <dgm:spPr/>
    </dgm:pt>
    <dgm:pt modelId="{970469DC-BF88-4723-B2BA-00D960AE7A2F}" type="pres">
      <dgm:prSet presAssocID="{08676534-0F05-4BFA-943C-BF9EBFB1C25B}" presName="hierChild5" presStyleCnt="0"/>
      <dgm:spPr/>
    </dgm:pt>
    <dgm:pt modelId="{7B0DBB4A-EA63-4242-8951-0692F2D00802}" type="pres">
      <dgm:prSet presAssocID="{A884A69C-E852-4409-B995-293F5246191A}" presName="hierChild5" presStyleCnt="0"/>
      <dgm:spPr/>
    </dgm:pt>
    <dgm:pt modelId="{C62612B2-78B7-4C39-9648-22B273FE613C}" type="pres">
      <dgm:prSet presAssocID="{4CB64E0F-E34F-4C27-A909-3D91622779AE}" presName="Name37" presStyleLbl="parChTrans1D3" presStyleIdx="12" presStyleCnt="16"/>
      <dgm:spPr/>
    </dgm:pt>
    <dgm:pt modelId="{26AC79CF-B9A0-42DD-8294-A960CB0E11DF}" type="pres">
      <dgm:prSet presAssocID="{BF661DDF-C9D4-4AC4-9C67-7A0B0516C7C5}" presName="hierRoot2" presStyleCnt="0">
        <dgm:presLayoutVars>
          <dgm:hierBranch val="init"/>
        </dgm:presLayoutVars>
      </dgm:prSet>
      <dgm:spPr/>
    </dgm:pt>
    <dgm:pt modelId="{3EF23724-543F-4D47-9DE2-96ADE7D5F670}" type="pres">
      <dgm:prSet presAssocID="{BF661DDF-C9D4-4AC4-9C67-7A0B0516C7C5}" presName="rootComposite" presStyleCnt="0"/>
      <dgm:spPr/>
    </dgm:pt>
    <dgm:pt modelId="{DBF305FE-E50B-4909-8D05-AA5CC83E7826}" type="pres">
      <dgm:prSet presAssocID="{BF661DDF-C9D4-4AC4-9C67-7A0B0516C7C5}" presName="rootText" presStyleLbl="node3" presStyleIdx="12" presStyleCnt="16" custScaleX="116571" custScaleY="359479">
        <dgm:presLayoutVars>
          <dgm:chPref val="3"/>
        </dgm:presLayoutVars>
      </dgm:prSet>
      <dgm:spPr/>
    </dgm:pt>
    <dgm:pt modelId="{AA83FA3D-F953-4A21-9165-53F268C4EC02}" type="pres">
      <dgm:prSet presAssocID="{BF661DDF-C9D4-4AC4-9C67-7A0B0516C7C5}" presName="rootConnector" presStyleLbl="node3" presStyleIdx="12" presStyleCnt="16"/>
      <dgm:spPr/>
    </dgm:pt>
    <dgm:pt modelId="{1CB6B9C7-98F0-480D-B57D-27CB852EFAAE}" type="pres">
      <dgm:prSet presAssocID="{BF661DDF-C9D4-4AC4-9C67-7A0B0516C7C5}" presName="hierChild4" presStyleCnt="0"/>
      <dgm:spPr/>
    </dgm:pt>
    <dgm:pt modelId="{5FC2D794-95A2-4581-AB06-D640700ADE57}" type="pres">
      <dgm:prSet presAssocID="{2A0F5DE3-31E8-4E25-AA15-C962194950E3}" presName="Name37" presStyleLbl="parChTrans1D4" presStyleIdx="26" presStyleCnt="32"/>
      <dgm:spPr/>
    </dgm:pt>
    <dgm:pt modelId="{76545F66-42DD-4DCC-A708-89905B389083}" type="pres">
      <dgm:prSet presAssocID="{B1A8B232-9304-436D-9C30-DE800F932ED1}" presName="hierRoot2" presStyleCnt="0">
        <dgm:presLayoutVars>
          <dgm:hierBranch val="init"/>
        </dgm:presLayoutVars>
      </dgm:prSet>
      <dgm:spPr/>
    </dgm:pt>
    <dgm:pt modelId="{095795CE-7946-4A6F-B93B-5F54C4919776}" type="pres">
      <dgm:prSet presAssocID="{B1A8B232-9304-436D-9C30-DE800F932ED1}" presName="rootComposite" presStyleCnt="0"/>
      <dgm:spPr/>
    </dgm:pt>
    <dgm:pt modelId="{F6BFBF6E-2EAD-455D-B4B7-6EFBDE87DAA6}" type="pres">
      <dgm:prSet presAssocID="{B1A8B232-9304-436D-9C30-DE800F932ED1}" presName="rootText" presStyleLbl="node4" presStyleIdx="26" presStyleCnt="32" custScaleY="402987">
        <dgm:presLayoutVars>
          <dgm:chPref val="3"/>
        </dgm:presLayoutVars>
      </dgm:prSet>
      <dgm:spPr/>
    </dgm:pt>
    <dgm:pt modelId="{6310751B-309F-462D-A562-5981B5CAE82F}" type="pres">
      <dgm:prSet presAssocID="{B1A8B232-9304-436D-9C30-DE800F932ED1}" presName="rootConnector" presStyleLbl="node4" presStyleIdx="26" presStyleCnt="32"/>
      <dgm:spPr/>
    </dgm:pt>
    <dgm:pt modelId="{29FCD317-6300-4F8A-A897-013AD14CD43F}" type="pres">
      <dgm:prSet presAssocID="{B1A8B232-9304-436D-9C30-DE800F932ED1}" presName="hierChild4" presStyleCnt="0"/>
      <dgm:spPr/>
    </dgm:pt>
    <dgm:pt modelId="{FE563FF5-6E53-422D-96AC-32E77B7EA5A2}" type="pres">
      <dgm:prSet presAssocID="{B1A8B232-9304-436D-9C30-DE800F932ED1}" presName="hierChild5" presStyleCnt="0"/>
      <dgm:spPr/>
    </dgm:pt>
    <dgm:pt modelId="{63DE3401-05BB-45B9-A62E-E0B09DD36C2F}" type="pres">
      <dgm:prSet presAssocID="{BF661DDF-C9D4-4AC4-9C67-7A0B0516C7C5}" presName="hierChild5" presStyleCnt="0"/>
      <dgm:spPr/>
    </dgm:pt>
    <dgm:pt modelId="{79D3D683-FC36-4099-BA46-18038E55183E}" type="pres">
      <dgm:prSet presAssocID="{5176FAB4-FE8D-42D6-BB1C-281AAC0CE160}" presName="Name37" presStyleLbl="parChTrans1D3" presStyleIdx="13" presStyleCnt="16"/>
      <dgm:spPr/>
    </dgm:pt>
    <dgm:pt modelId="{575CA054-6303-4B37-B96F-CCD59CE8CFC7}" type="pres">
      <dgm:prSet presAssocID="{FB639B9A-CF5E-4000-A8BC-04CACCA9C104}" presName="hierRoot2" presStyleCnt="0">
        <dgm:presLayoutVars>
          <dgm:hierBranch val="init"/>
        </dgm:presLayoutVars>
      </dgm:prSet>
      <dgm:spPr/>
    </dgm:pt>
    <dgm:pt modelId="{0A191CE8-CA13-4D51-9F04-E19229B33447}" type="pres">
      <dgm:prSet presAssocID="{FB639B9A-CF5E-4000-A8BC-04CACCA9C104}" presName="rootComposite" presStyleCnt="0"/>
      <dgm:spPr/>
    </dgm:pt>
    <dgm:pt modelId="{E4C31DD3-96AC-4A52-8F92-71B070015481}" type="pres">
      <dgm:prSet presAssocID="{FB639B9A-CF5E-4000-A8BC-04CACCA9C104}" presName="rootText" presStyleLbl="node3" presStyleIdx="13" presStyleCnt="16" custScaleY="259162">
        <dgm:presLayoutVars>
          <dgm:chPref val="3"/>
        </dgm:presLayoutVars>
      </dgm:prSet>
      <dgm:spPr/>
    </dgm:pt>
    <dgm:pt modelId="{FF29E6B8-1EF3-44A3-A509-CF74697DF120}" type="pres">
      <dgm:prSet presAssocID="{FB639B9A-CF5E-4000-A8BC-04CACCA9C104}" presName="rootConnector" presStyleLbl="node3" presStyleIdx="13" presStyleCnt="16"/>
      <dgm:spPr/>
    </dgm:pt>
    <dgm:pt modelId="{7F5F132E-9232-4F3D-BD02-5F0ED047898C}" type="pres">
      <dgm:prSet presAssocID="{FB639B9A-CF5E-4000-A8BC-04CACCA9C104}" presName="hierChild4" presStyleCnt="0"/>
      <dgm:spPr/>
    </dgm:pt>
    <dgm:pt modelId="{CEE4E38D-1C29-4B96-94C1-EF57006D9BFB}" type="pres">
      <dgm:prSet presAssocID="{EAD38220-944B-4516-999E-32559C291B52}" presName="Name37" presStyleLbl="parChTrans1D4" presStyleIdx="27" presStyleCnt="32"/>
      <dgm:spPr/>
    </dgm:pt>
    <dgm:pt modelId="{E69ABDBB-026E-4250-9B8D-D715A0ABC220}" type="pres">
      <dgm:prSet presAssocID="{BE2539A8-B660-4F8D-9679-EC2257B7EC1F}" presName="hierRoot2" presStyleCnt="0">
        <dgm:presLayoutVars>
          <dgm:hierBranch val="init"/>
        </dgm:presLayoutVars>
      </dgm:prSet>
      <dgm:spPr/>
    </dgm:pt>
    <dgm:pt modelId="{20DC5665-0C20-4738-B893-926764CD22BA}" type="pres">
      <dgm:prSet presAssocID="{BE2539A8-B660-4F8D-9679-EC2257B7EC1F}" presName="rootComposite" presStyleCnt="0"/>
      <dgm:spPr/>
    </dgm:pt>
    <dgm:pt modelId="{2419436C-6EE9-405D-B1EB-B108E451B52E}" type="pres">
      <dgm:prSet presAssocID="{BE2539A8-B660-4F8D-9679-EC2257B7EC1F}" presName="rootText" presStyleLbl="node4" presStyleIdx="27" presStyleCnt="32" custScaleY="292296">
        <dgm:presLayoutVars>
          <dgm:chPref val="3"/>
        </dgm:presLayoutVars>
      </dgm:prSet>
      <dgm:spPr/>
    </dgm:pt>
    <dgm:pt modelId="{3838B8FA-A011-4F77-A349-E7AFCCEB82F6}" type="pres">
      <dgm:prSet presAssocID="{BE2539A8-B660-4F8D-9679-EC2257B7EC1F}" presName="rootConnector" presStyleLbl="node4" presStyleIdx="27" presStyleCnt="32"/>
      <dgm:spPr/>
    </dgm:pt>
    <dgm:pt modelId="{A540F169-80BB-400F-A863-26D033F87F15}" type="pres">
      <dgm:prSet presAssocID="{BE2539A8-B660-4F8D-9679-EC2257B7EC1F}" presName="hierChild4" presStyleCnt="0"/>
      <dgm:spPr/>
    </dgm:pt>
    <dgm:pt modelId="{A4E303E8-3ABF-48AA-9EB6-EB241D311E01}" type="pres">
      <dgm:prSet presAssocID="{BE2539A8-B660-4F8D-9679-EC2257B7EC1F}" presName="hierChild5" presStyleCnt="0"/>
      <dgm:spPr/>
    </dgm:pt>
    <dgm:pt modelId="{60479145-5DD9-478D-A5FB-ACFA4C02E955}" type="pres">
      <dgm:prSet presAssocID="{FB639B9A-CF5E-4000-A8BC-04CACCA9C104}" presName="hierChild5" presStyleCnt="0"/>
      <dgm:spPr/>
    </dgm:pt>
    <dgm:pt modelId="{A954811E-88FF-47BC-9FAB-AD2AC924D537}" type="pres">
      <dgm:prSet presAssocID="{6B854B9F-115F-413A-93B8-E884F509927C}" presName="Name37" presStyleLbl="parChTrans1D3" presStyleIdx="14" presStyleCnt="16"/>
      <dgm:spPr/>
    </dgm:pt>
    <dgm:pt modelId="{5B200CA4-1CB8-4E41-9604-F1D1750707BB}" type="pres">
      <dgm:prSet presAssocID="{32EEBD9B-38F4-4B3E-AD63-8C6A30DB2EE3}" presName="hierRoot2" presStyleCnt="0">
        <dgm:presLayoutVars>
          <dgm:hierBranch val="init"/>
        </dgm:presLayoutVars>
      </dgm:prSet>
      <dgm:spPr/>
    </dgm:pt>
    <dgm:pt modelId="{5AFB6A44-AAFB-471E-9ADD-41E52041233A}" type="pres">
      <dgm:prSet presAssocID="{32EEBD9B-38F4-4B3E-AD63-8C6A30DB2EE3}" presName="rootComposite" presStyleCnt="0"/>
      <dgm:spPr/>
    </dgm:pt>
    <dgm:pt modelId="{02044577-2E7E-4AB7-B46C-3DCF3C2030C9}" type="pres">
      <dgm:prSet presAssocID="{32EEBD9B-38F4-4B3E-AD63-8C6A30DB2EE3}" presName="rootText" presStyleLbl="node3" presStyleIdx="14" presStyleCnt="16" custScaleY="352967">
        <dgm:presLayoutVars>
          <dgm:chPref val="3"/>
        </dgm:presLayoutVars>
      </dgm:prSet>
      <dgm:spPr/>
    </dgm:pt>
    <dgm:pt modelId="{E4854C1D-CEC9-43F2-A6A0-D63D4A5597B6}" type="pres">
      <dgm:prSet presAssocID="{32EEBD9B-38F4-4B3E-AD63-8C6A30DB2EE3}" presName="rootConnector" presStyleLbl="node3" presStyleIdx="14" presStyleCnt="16"/>
      <dgm:spPr/>
    </dgm:pt>
    <dgm:pt modelId="{380EE4A3-8455-4933-BBCF-96D51F919E53}" type="pres">
      <dgm:prSet presAssocID="{32EEBD9B-38F4-4B3E-AD63-8C6A30DB2EE3}" presName="hierChild4" presStyleCnt="0"/>
      <dgm:spPr/>
    </dgm:pt>
    <dgm:pt modelId="{CA706B94-5E65-48B9-9CB5-BA024FE34DC6}" type="pres">
      <dgm:prSet presAssocID="{98262794-0C9B-483C-B1AC-8E8079B22567}" presName="Name37" presStyleLbl="parChTrans1D4" presStyleIdx="28" presStyleCnt="32"/>
      <dgm:spPr/>
    </dgm:pt>
    <dgm:pt modelId="{6F9BCD47-E66A-4833-AF26-FEC818502A50}" type="pres">
      <dgm:prSet presAssocID="{1FC67C11-F846-4E37-A269-D16C20A72EFF}" presName="hierRoot2" presStyleCnt="0">
        <dgm:presLayoutVars>
          <dgm:hierBranch val="init"/>
        </dgm:presLayoutVars>
      </dgm:prSet>
      <dgm:spPr/>
    </dgm:pt>
    <dgm:pt modelId="{3F5CEFF6-AFE5-4A0D-9C61-0633574C3132}" type="pres">
      <dgm:prSet presAssocID="{1FC67C11-F846-4E37-A269-D16C20A72EFF}" presName="rootComposite" presStyleCnt="0"/>
      <dgm:spPr/>
    </dgm:pt>
    <dgm:pt modelId="{7DD0BDA0-C7DB-42B8-B5FE-A45C950271DB}" type="pres">
      <dgm:prSet presAssocID="{1FC67C11-F846-4E37-A269-D16C20A72EFF}" presName="rootText" presStyleLbl="node4" presStyleIdx="28" presStyleCnt="32" custScaleY="386823">
        <dgm:presLayoutVars>
          <dgm:chPref val="3"/>
        </dgm:presLayoutVars>
      </dgm:prSet>
      <dgm:spPr/>
    </dgm:pt>
    <dgm:pt modelId="{9446FE94-65AF-4E6A-B486-3380BCEF5DE0}" type="pres">
      <dgm:prSet presAssocID="{1FC67C11-F846-4E37-A269-D16C20A72EFF}" presName="rootConnector" presStyleLbl="node4" presStyleIdx="28" presStyleCnt="32"/>
      <dgm:spPr/>
    </dgm:pt>
    <dgm:pt modelId="{A83B1300-6D8F-49A6-95B8-FB6F08C04ECB}" type="pres">
      <dgm:prSet presAssocID="{1FC67C11-F846-4E37-A269-D16C20A72EFF}" presName="hierChild4" presStyleCnt="0"/>
      <dgm:spPr/>
    </dgm:pt>
    <dgm:pt modelId="{D3FD3846-0C8E-4C2C-996C-7310E87946A7}" type="pres">
      <dgm:prSet presAssocID="{1FC67C11-F846-4E37-A269-D16C20A72EFF}" presName="hierChild5" presStyleCnt="0"/>
      <dgm:spPr/>
    </dgm:pt>
    <dgm:pt modelId="{CA3119D7-4288-4B9E-AD9C-5FCCB3B445D9}" type="pres">
      <dgm:prSet presAssocID="{AA8A6A6A-B26B-43E2-BEAD-65229F5705ED}" presName="Name37" presStyleLbl="parChTrans1D4" presStyleIdx="29" presStyleCnt="32"/>
      <dgm:spPr/>
    </dgm:pt>
    <dgm:pt modelId="{A4B2DA53-7ECF-4069-A480-33C8F0179DF6}" type="pres">
      <dgm:prSet presAssocID="{C962F801-848A-4F67-BD10-63C4E5F9B366}" presName="hierRoot2" presStyleCnt="0">
        <dgm:presLayoutVars>
          <dgm:hierBranch val="init"/>
        </dgm:presLayoutVars>
      </dgm:prSet>
      <dgm:spPr/>
    </dgm:pt>
    <dgm:pt modelId="{3090D9C2-DF12-4237-AF64-65B9E7E99563}" type="pres">
      <dgm:prSet presAssocID="{C962F801-848A-4F67-BD10-63C4E5F9B366}" presName="rootComposite" presStyleCnt="0"/>
      <dgm:spPr/>
    </dgm:pt>
    <dgm:pt modelId="{A9B28837-7259-4D76-98A6-5DD78A473F78}" type="pres">
      <dgm:prSet presAssocID="{C962F801-848A-4F67-BD10-63C4E5F9B366}" presName="rootText" presStyleLbl="node4" presStyleIdx="29" presStyleCnt="32" custScaleY="433740">
        <dgm:presLayoutVars>
          <dgm:chPref val="3"/>
        </dgm:presLayoutVars>
      </dgm:prSet>
      <dgm:spPr/>
    </dgm:pt>
    <dgm:pt modelId="{A215A299-5122-4657-A52D-0DE9988BE292}" type="pres">
      <dgm:prSet presAssocID="{C962F801-848A-4F67-BD10-63C4E5F9B366}" presName="rootConnector" presStyleLbl="node4" presStyleIdx="29" presStyleCnt="32"/>
      <dgm:spPr/>
    </dgm:pt>
    <dgm:pt modelId="{B14CB345-9834-487E-AEEF-0A7B66C8CC58}" type="pres">
      <dgm:prSet presAssocID="{C962F801-848A-4F67-BD10-63C4E5F9B366}" presName="hierChild4" presStyleCnt="0"/>
      <dgm:spPr/>
    </dgm:pt>
    <dgm:pt modelId="{746BCB16-DED9-4855-87FE-751099B1BBF7}" type="pres">
      <dgm:prSet presAssocID="{C962F801-848A-4F67-BD10-63C4E5F9B366}" presName="hierChild5" presStyleCnt="0"/>
      <dgm:spPr/>
    </dgm:pt>
    <dgm:pt modelId="{E8392852-6EA7-497D-811D-F04C24A90B36}" type="pres">
      <dgm:prSet presAssocID="{32EEBD9B-38F4-4B3E-AD63-8C6A30DB2EE3}" presName="hierChild5" presStyleCnt="0"/>
      <dgm:spPr/>
    </dgm:pt>
    <dgm:pt modelId="{8F66F803-E952-4BCB-8813-CE70FB0B729E}" type="pres">
      <dgm:prSet presAssocID="{2947366D-7D9E-46DC-9CEB-A95323627E3B}" presName="Name37" presStyleLbl="parChTrans1D3" presStyleIdx="15" presStyleCnt="16"/>
      <dgm:spPr/>
    </dgm:pt>
    <dgm:pt modelId="{A3D5452C-2A3B-4018-B2ED-071949852C59}" type="pres">
      <dgm:prSet presAssocID="{C177E924-8195-468C-B1F2-987543E333A4}" presName="hierRoot2" presStyleCnt="0">
        <dgm:presLayoutVars>
          <dgm:hierBranch val="init"/>
        </dgm:presLayoutVars>
      </dgm:prSet>
      <dgm:spPr/>
    </dgm:pt>
    <dgm:pt modelId="{E84BF202-F56A-4B07-AF21-A4D35DA10538}" type="pres">
      <dgm:prSet presAssocID="{C177E924-8195-468C-B1F2-987543E333A4}" presName="rootComposite" presStyleCnt="0"/>
      <dgm:spPr/>
    </dgm:pt>
    <dgm:pt modelId="{318966AF-9770-4C8B-BAA5-174ACAAC4435}" type="pres">
      <dgm:prSet presAssocID="{C177E924-8195-468C-B1F2-987543E333A4}" presName="rootText" presStyleLbl="node3" presStyleIdx="15" presStyleCnt="16" custScaleY="381612">
        <dgm:presLayoutVars>
          <dgm:chPref val="3"/>
        </dgm:presLayoutVars>
      </dgm:prSet>
      <dgm:spPr/>
    </dgm:pt>
    <dgm:pt modelId="{8BB9C188-C6DF-4980-8219-FFE5E6939B22}" type="pres">
      <dgm:prSet presAssocID="{C177E924-8195-468C-B1F2-987543E333A4}" presName="rootConnector" presStyleLbl="node3" presStyleIdx="15" presStyleCnt="16"/>
      <dgm:spPr/>
    </dgm:pt>
    <dgm:pt modelId="{18672604-6673-47DD-BFFB-2E31C6AB01EE}" type="pres">
      <dgm:prSet presAssocID="{C177E924-8195-468C-B1F2-987543E333A4}" presName="hierChild4" presStyleCnt="0"/>
      <dgm:spPr/>
    </dgm:pt>
    <dgm:pt modelId="{934C441C-9995-4323-87F1-1E9FDD713C86}" type="pres">
      <dgm:prSet presAssocID="{F1FCDDD1-DD4E-48EF-A1A0-E4F073740299}" presName="Name37" presStyleLbl="parChTrans1D4" presStyleIdx="30" presStyleCnt="32"/>
      <dgm:spPr/>
    </dgm:pt>
    <dgm:pt modelId="{5B8CA3A2-AD88-408A-9F14-F8E9A879D9D7}" type="pres">
      <dgm:prSet presAssocID="{67D19928-31DA-45F6-BA04-C018EA778208}" presName="hierRoot2" presStyleCnt="0">
        <dgm:presLayoutVars>
          <dgm:hierBranch val="init"/>
        </dgm:presLayoutVars>
      </dgm:prSet>
      <dgm:spPr/>
    </dgm:pt>
    <dgm:pt modelId="{6948B21E-65EF-440D-A6D5-575B79FCD9F8}" type="pres">
      <dgm:prSet presAssocID="{67D19928-31DA-45F6-BA04-C018EA778208}" presName="rootComposite" presStyleCnt="0"/>
      <dgm:spPr/>
    </dgm:pt>
    <dgm:pt modelId="{BB2293ED-1455-4D49-8173-90BDFA3E1590}" type="pres">
      <dgm:prSet presAssocID="{67D19928-31DA-45F6-BA04-C018EA778208}" presName="rootText" presStyleLbl="node4" presStyleIdx="30" presStyleCnt="32" custScaleY="341145">
        <dgm:presLayoutVars>
          <dgm:chPref val="3"/>
        </dgm:presLayoutVars>
      </dgm:prSet>
      <dgm:spPr/>
    </dgm:pt>
    <dgm:pt modelId="{1F02A064-24B5-4F91-884F-B5D8BA27A182}" type="pres">
      <dgm:prSet presAssocID="{67D19928-31DA-45F6-BA04-C018EA778208}" presName="rootConnector" presStyleLbl="node4" presStyleIdx="30" presStyleCnt="32"/>
      <dgm:spPr/>
    </dgm:pt>
    <dgm:pt modelId="{20A128E5-94C7-4E18-AA93-D4BCAFB7AD32}" type="pres">
      <dgm:prSet presAssocID="{67D19928-31DA-45F6-BA04-C018EA778208}" presName="hierChild4" presStyleCnt="0"/>
      <dgm:spPr/>
    </dgm:pt>
    <dgm:pt modelId="{0D020BA1-7872-4737-AA01-5FD3942189D9}" type="pres">
      <dgm:prSet presAssocID="{67D19928-31DA-45F6-BA04-C018EA778208}" presName="hierChild5" presStyleCnt="0"/>
      <dgm:spPr/>
    </dgm:pt>
    <dgm:pt modelId="{7A6D22AB-4901-444F-953C-49C8573C8BC1}" type="pres">
      <dgm:prSet presAssocID="{5F3AE241-E7F2-44AC-99C4-8BE88F71C43B}" presName="Name37" presStyleLbl="parChTrans1D4" presStyleIdx="31" presStyleCnt="32"/>
      <dgm:spPr/>
    </dgm:pt>
    <dgm:pt modelId="{F0C76438-44A9-4755-9794-FBEBB1A44941}" type="pres">
      <dgm:prSet presAssocID="{CF5A180D-272B-4F89-AD63-71A66497427C}" presName="hierRoot2" presStyleCnt="0">
        <dgm:presLayoutVars>
          <dgm:hierBranch val="init"/>
        </dgm:presLayoutVars>
      </dgm:prSet>
      <dgm:spPr/>
    </dgm:pt>
    <dgm:pt modelId="{DFBED703-399C-4FB8-BD49-2D78319F045C}" type="pres">
      <dgm:prSet presAssocID="{CF5A180D-272B-4F89-AD63-71A66497427C}" presName="rootComposite" presStyleCnt="0"/>
      <dgm:spPr/>
    </dgm:pt>
    <dgm:pt modelId="{C4EBA92A-9CD8-462A-8DB4-A3CD6E3191A9}" type="pres">
      <dgm:prSet presAssocID="{CF5A180D-272B-4F89-AD63-71A66497427C}" presName="rootText" presStyleLbl="node4" presStyleIdx="31" presStyleCnt="32" custScaleY="304115">
        <dgm:presLayoutVars>
          <dgm:chPref val="3"/>
        </dgm:presLayoutVars>
      </dgm:prSet>
      <dgm:spPr/>
    </dgm:pt>
    <dgm:pt modelId="{2F7F43B4-0D21-415C-B75D-5A7033DA2193}" type="pres">
      <dgm:prSet presAssocID="{CF5A180D-272B-4F89-AD63-71A66497427C}" presName="rootConnector" presStyleLbl="node4" presStyleIdx="31" presStyleCnt="32"/>
      <dgm:spPr/>
    </dgm:pt>
    <dgm:pt modelId="{E79F24E7-1319-4C78-A494-4699A3324962}" type="pres">
      <dgm:prSet presAssocID="{CF5A180D-272B-4F89-AD63-71A66497427C}" presName="hierChild4" presStyleCnt="0"/>
      <dgm:spPr/>
    </dgm:pt>
    <dgm:pt modelId="{1C6F2D61-8B60-410F-BEF6-BC45B91B8F4F}" type="pres">
      <dgm:prSet presAssocID="{CF5A180D-272B-4F89-AD63-71A66497427C}" presName="hierChild5" presStyleCnt="0"/>
      <dgm:spPr/>
    </dgm:pt>
    <dgm:pt modelId="{12E93B9E-7A18-4F99-848B-05D7E4D99ECA}" type="pres">
      <dgm:prSet presAssocID="{C177E924-8195-468C-B1F2-987543E333A4}" presName="hierChild5" presStyleCnt="0"/>
      <dgm:spPr/>
    </dgm:pt>
    <dgm:pt modelId="{A0D261AE-538D-46B9-8A12-D28FF473A667}" type="pres">
      <dgm:prSet presAssocID="{5DD5215F-282A-4DBC-8CFA-B92466F64176}" presName="hierChild5" presStyleCnt="0"/>
      <dgm:spPr/>
    </dgm:pt>
    <dgm:pt modelId="{32F68EAB-1720-4715-B4EA-67BEB3D48800}" type="pres">
      <dgm:prSet presAssocID="{3D3E6FCA-8AEE-411D-A4E1-ACE6C7D8F9E3}" presName="hierChild3" presStyleCnt="0"/>
      <dgm:spPr/>
    </dgm:pt>
  </dgm:ptLst>
  <dgm:cxnLst>
    <dgm:cxn modelId="{E7B72E00-C861-460C-9F4B-40754F79CE62}" type="presOf" srcId="{F1FCDDD1-DD4E-48EF-A1A0-E4F073740299}" destId="{934C441C-9995-4323-87F1-1E9FDD713C86}" srcOrd="0" destOrd="0" presId="urn:microsoft.com/office/officeart/2005/8/layout/orgChart1"/>
    <dgm:cxn modelId="{46A42C04-ABA6-441D-8D90-1D1ACBEFE718}" type="presOf" srcId="{28D4303A-1160-4269-9F32-C562151D69AB}" destId="{944860FD-94E1-4AC6-B10C-17A4ACDE3C20}" srcOrd="0" destOrd="0" presId="urn:microsoft.com/office/officeart/2005/8/layout/orgChart1"/>
    <dgm:cxn modelId="{64FFE604-1FF0-41B1-A4BA-395681276F72}" type="presOf" srcId="{A884A69C-E852-4409-B995-293F5246191A}" destId="{66AF7AA9-CD9C-44F0-8DC9-9FAED3FA149F}" srcOrd="0" destOrd="0" presId="urn:microsoft.com/office/officeart/2005/8/layout/orgChart1"/>
    <dgm:cxn modelId="{45947F05-0C56-46D1-9F30-DEFE8F86AF16}" type="presOf" srcId="{34EFF2C1-D24A-4A68-BA15-9F9436464740}" destId="{36CA30D9-5DEA-4841-AF31-B7E50EE1DF57}" srcOrd="1" destOrd="0" presId="urn:microsoft.com/office/officeart/2005/8/layout/orgChart1"/>
    <dgm:cxn modelId="{13CFD305-A0F0-4605-94D9-4705BA4B0D68}" type="presOf" srcId="{16106AD3-0154-4137-A7EC-4F8E2F958BA9}" destId="{2F5DF828-87F4-4FEB-9424-6DE04A74B74C}" srcOrd="0" destOrd="0" presId="urn:microsoft.com/office/officeart/2005/8/layout/orgChart1"/>
    <dgm:cxn modelId="{4135DB07-7864-49AA-A337-F924684A3637}" type="presOf" srcId="{5F7B9B9A-A4F4-450A-B791-4E41EC3C420B}" destId="{60F8C25F-5BC0-4AB1-B365-9DA0AC3B2CB8}" srcOrd="0" destOrd="0" presId="urn:microsoft.com/office/officeart/2005/8/layout/orgChart1"/>
    <dgm:cxn modelId="{0983DE08-1E09-4B72-BF55-6EF4D63BB798}" type="presOf" srcId="{67D19928-31DA-45F6-BA04-C018EA778208}" destId="{BB2293ED-1455-4D49-8173-90BDFA3E1590}" srcOrd="0" destOrd="0" presId="urn:microsoft.com/office/officeart/2005/8/layout/orgChart1"/>
    <dgm:cxn modelId="{92C6F208-CFB4-4CAB-8A54-9E30E22C391B}" type="presOf" srcId="{32ADFE88-65B1-4796-AD52-0DDDEA14F1FE}" destId="{8231ACE8-FC84-4A8D-94AC-EB56CD6C62A3}" srcOrd="0" destOrd="0" presId="urn:microsoft.com/office/officeart/2005/8/layout/orgChart1"/>
    <dgm:cxn modelId="{359C090A-B55F-4ECA-AAD4-FBE9BE74F72A}" type="presOf" srcId="{7164FFB0-612A-4C9C-85D5-FA047A1EF429}" destId="{B388AA40-8467-4E35-A106-A74236907217}" srcOrd="1" destOrd="0" presId="urn:microsoft.com/office/officeart/2005/8/layout/orgChart1"/>
    <dgm:cxn modelId="{8036170A-7AE7-4D7D-A975-39691930CCD3}" type="presOf" srcId="{1AA9336A-8F84-4E05-B5DA-FC298999BD02}" destId="{8F75B651-F2DB-4771-A33F-AC230E15378D}" srcOrd="1" destOrd="0" presId="urn:microsoft.com/office/officeart/2005/8/layout/orgChart1"/>
    <dgm:cxn modelId="{3D98470A-587A-437B-A8B0-C51CB34F3EE8}" srcId="{A6987C49-3D43-42D9-A072-23F8B94A402F}" destId="{CBEBEAC0-41EA-4E80-99AC-73D95F03DB44}" srcOrd="1" destOrd="0" parTransId="{0CBE7315-D4C8-4475-9163-FD569F3B9D7F}" sibTransId="{43D20239-8212-473D-8999-964A212E048C}"/>
    <dgm:cxn modelId="{3B438F0A-6705-4A7A-B68B-0D73DF6D5CB0}" type="presOf" srcId="{A3E001BC-C2F3-48DE-947D-779583639E30}" destId="{2E95CB6A-B166-4064-9762-56809D1ADB03}" srcOrd="0" destOrd="0" presId="urn:microsoft.com/office/officeart/2005/8/layout/orgChart1"/>
    <dgm:cxn modelId="{F8A90A0E-5BD9-4AD9-A10E-7F84630627C1}" type="presOf" srcId="{67D19928-31DA-45F6-BA04-C018EA778208}" destId="{1F02A064-24B5-4F91-884F-B5D8BA27A182}" srcOrd="1" destOrd="0" presId="urn:microsoft.com/office/officeart/2005/8/layout/orgChart1"/>
    <dgm:cxn modelId="{7511250E-9294-4399-8F45-7426C6874379}" srcId="{372B1EA8-094C-467E-A85E-8054D27A9E9B}" destId="{CA6EC252-7BBB-4AB1-8E2E-E92B838C87AC}" srcOrd="0" destOrd="0" parTransId="{A962B823-1F6E-48B3-81D8-4786B054E895}" sibTransId="{34D381F3-741B-4779-A146-65684F50F8BE}"/>
    <dgm:cxn modelId="{EA186B0E-9BC0-4FC3-8249-8D4827A306EF}" srcId="{5DD5215F-282A-4DBC-8CFA-B92466F64176}" destId="{D7AF68C1-A051-4FDD-AD7F-5CC5EFCD0C5F}" srcOrd="5" destOrd="0" parTransId="{A3E001BC-C2F3-48DE-947D-779583639E30}" sibTransId="{60904C26-9F06-4AAA-BCB8-CB0B86F25467}"/>
    <dgm:cxn modelId="{835F0C0F-4153-4330-9FA7-FD360304F9DD}" type="presOf" srcId="{4E37C03E-C76D-43B3-8BCA-58BD79F48F58}" destId="{AFD63886-2D9C-4A3F-95AF-EA105D23C88D}" srcOrd="0" destOrd="0" presId="urn:microsoft.com/office/officeart/2005/8/layout/orgChart1"/>
    <dgm:cxn modelId="{A337990F-B4AC-475A-BC8B-2A79D95C19DC}" type="presOf" srcId="{018AC4CD-BFA6-4B7D-895B-C67B47569663}" destId="{D5F350A2-DF08-457D-AD3A-C4E861E74202}" srcOrd="0" destOrd="0" presId="urn:microsoft.com/office/officeart/2005/8/layout/orgChart1"/>
    <dgm:cxn modelId="{4BCA9A10-FECF-4A8F-B85A-39045B1B9070}" type="presOf" srcId="{240259B6-DBFB-4919-9DDE-5CAF113EE454}" destId="{AE778A62-DDF5-4A28-AC93-5293E77B3641}" srcOrd="0" destOrd="0" presId="urn:microsoft.com/office/officeart/2005/8/layout/orgChart1"/>
    <dgm:cxn modelId="{F2A29B10-3E45-4BC3-9453-F48F56F2EEDA}" type="presOf" srcId="{30235297-B831-4E18-B3D0-06C366E42845}" destId="{DCA1E5F4-90DF-4E81-A0D7-28A5F3B01880}" srcOrd="0" destOrd="0" presId="urn:microsoft.com/office/officeart/2005/8/layout/orgChart1"/>
    <dgm:cxn modelId="{E5E2F511-961D-474E-AF28-0B8934C90709}" type="presOf" srcId="{D7AF68C1-A051-4FDD-AD7F-5CC5EFCD0C5F}" destId="{8C93B005-2B6E-4682-AB83-A05538D46545}" srcOrd="1" destOrd="0" presId="urn:microsoft.com/office/officeart/2005/8/layout/orgChart1"/>
    <dgm:cxn modelId="{453AEB12-02CC-4017-9BA7-9156E3271BC6}" type="presOf" srcId="{16B24D9E-3B96-47CF-AB63-B7EAE10F94C9}" destId="{1AEA9C5E-E176-4070-92BF-AF000A600440}" srcOrd="1" destOrd="0" presId="urn:microsoft.com/office/officeart/2005/8/layout/orgChart1"/>
    <dgm:cxn modelId="{659CC214-D616-4B0B-87BA-50F1ED263232}" type="presOf" srcId="{CEE74021-399E-4E4C-BA61-9A29AC15D92B}" destId="{D87EB8F4-D2A6-420C-A392-0F2348289EAB}" srcOrd="0" destOrd="0" presId="urn:microsoft.com/office/officeart/2005/8/layout/orgChart1"/>
    <dgm:cxn modelId="{55900E15-A02E-437D-A7AA-E503E3448308}" type="presOf" srcId="{675C4F1C-C396-4C25-A319-AC83AE009AA5}" destId="{E9DF77F9-A7A8-4C25-8840-B0CBC3B54A41}" srcOrd="0" destOrd="0" presId="urn:microsoft.com/office/officeart/2005/8/layout/orgChart1"/>
    <dgm:cxn modelId="{1FFF7618-627D-4641-A0B1-8B2819BD8E67}" type="presOf" srcId="{32EEBD9B-38F4-4B3E-AD63-8C6A30DB2EE3}" destId="{E4854C1D-CEC9-43F2-A6A0-D63D4A5597B6}" srcOrd="1" destOrd="0" presId="urn:microsoft.com/office/officeart/2005/8/layout/orgChart1"/>
    <dgm:cxn modelId="{19A0D618-0E0C-4B27-9AAE-5C58EB5DF60A}" type="presOf" srcId="{078A9EF8-7DC1-4C04-9CD5-6645FB548397}" destId="{F47E7DFE-6025-479F-8924-BD5F0FBB723B}" srcOrd="0" destOrd="0" presId="urn:microsoft.com/office/officeart/2005/8/layout/orgChart1"/>
    <dgm:cxn modelId="{5FEDA419-068F-4C18-B49C-7990A8BC579D}" type="presOf" srcId="{B07BDF62-52A1-4C61-B36C-7E6DA29C4464}" destId="{72041271-086E-4F4E-9BA1-4757A5EBDB5C}" srcOrd="0" destOrd="0" presId="urn:microsoft.com/office/officeart/2005/8/layout/orgChart1"/>
    <dgm:cxn modelId="{AB4A8C1A-9ADA-4E02-B1CE-1CA53569037A}" type="presOf" srcId="{3393CED3-3F25-46DA-9851-DCBC919C8ABB}" destId="{C3614074-BE64-4719-8F4C-2795D39F0663}" srcOrd="0" destOrd="0" presId="urn:microsoft.com/office/officeart/2005/8/layout/orgChart1"/>
    <dgm:cxn modelId="{225C341B-9813-4952-B9D2-0826A37FC385}" type="presOf" srcId="{AD558FFA-5E93-42FB-A76B-6456D223A77D}" destId="{69A97A30-4F84-43CC-8CB7-67C7A750715F}" srcOrd="0" destOrd="0" presId="urn:microsoft.com/office/officeart/2005/8/layout/orgChart1"/>
    <dgm:cxn modelId="{FFB7CE1B-2CCA-45C2-966F-548BAABDEF19}" type="presOf" srcId="{865D5362-C4FA-4F2A-AA5C-076A123F6009}" destId="{FE752E61-95AF-4158-9A59-C0E65CA926C8}" srcOrd="0" destOrd="0" presId="urn:microsoft.com/office/officeart/2005/8/layout/orgChart1"/>
    <dgm:cxn modelId="{2B1CE31B-5E56-46C3-B9AF-A922E6CC77D4}" type="presOf" srcId="{6B854B9F-115F-413A-93B8-E884F509927C}" destId="{A954811E-88FF-47BC-9FAB-AD2AC924D537}" srcOrd="0" destOrd="0" presId="urn:microsoft.com/office/officeart/2005/8/layout/orgChart1"/>
    <dgm:cxn modelId="{D4C0901C-5E3D-4F8D-BBFD-DADA4404DBF7}" srcId="{BF661DDF-C9D4-4AC4-9C67-7A0B0516C7C5}" destId="{B1A8B232-9304-436D-9C30-DE800F932ED1}" srcOrd="0" destOrd="0" parTransId="{2A0F5DE3-31E8-4E25-AA15-C962194950E3}" sibTransId="{34D2B84B-BBF5-4204-A08F-6F4475DEE504}"/>
    <dgm:cxn modelId="{66BA2E1F-A9C2-421B-9241-23B83FB84E69}" srcId="{C177E924-8195-468C-B1F2-987543E333A4}" destId="{CF5A180D-272B-4F89-AD63-71A66497427C}" srcOrd="1" destOrd="0" parTransId="{5F3AE241-E7F2-44AC-99C4-8BE88F71C43B}" sibTransId="{08B306DD-779F-424D-A8EE-B0A6B7FD819A}"/>
    <dgm:cxn modelId="{B6CD9F24-1E73-4DF7-AC31-0D918298FDE8}" type="presOf" srcId="{72F3F161-AC00-4375-A9A2-ED17741A9442}" destId="{8A3670DB-3CE8-4868-9FC4-A1C9C06459E0}" srcOrd="0" destOrd="0" presId="urn:microsoft.com/office/officeart/2005/8/layout/orgChart1"/>
    <dgm:cxn modelId="{991FFB25-A56A-4D47-855D-FF614BC3DFBA}" type="presOf" srcId="{C962F801-848A-4F67-BD10-63C4E5F9B366}" destId="{A9B28837-7259-4D76-98A6-5DD78A473F78}" srcOrd="0" destOrd="0" presId="urn:microsoft.com/office/officeart/2005/8/layout/orgChart1"/>
    <dgm:cxn modelId="{FE31A226-9F39-40EC-86B9-C91C84DA4152}" type="presOf" srcId="{4E533A91-9EB6-4C0E-A316-D56EDD1D9C15}" destId="{97F904FE-713C-4227-8346-FFE81448AF6C}" srcOrd="0" destOrd="0" presId="urn:microsoft.com/office/officeart/2005/8/layout/orgChart1"/>
    <dgm:cxn modelId="{C4CC4F28-A808-4134-A9AF-8A94798B7E3B}" type="presOf" srcId="{32EEBD9B-38F4-4B3E-AD63-8C6A30DB2EE3}" destId="{02044577-2E7E-4AB7-B46C-3DCF3C2030C9}" srcOrd="0" destOrd="0" presId="urn:microsoft.com/office/officeart/2005/8/layout/orgChart1"/>
    <dgm:cxn modelId="{59C70F2A-1FF0-405E-9BE5-108645484F83}" srcId="{B2F4B0F2-6F26-4578-AD95-3D8619D80688}" destId="{3D3E6FCA-8AEE-411D-A4E1-ACE6C7D8F9E3}" srcOrd="0" destOrd="0" parTransId="{CE8D6AE1-682B-4652-A5E1-D2A7E3364C0C}" sibTransId="{0D11EBC2-978D-4DAB-B38F-BEAACA46F2A2}"/>
    <dgm:cxn modelId="{7B17702B-EAF3-4306-9671-7E8FC81269D8}" type="presOf" srcId="{B1A8B232-9304-436D-9C30-DE800F932ED1}" destId="{6310751B-309F-462D-A562-5981B5CAE82F}" srcOrd="1" destOrd="0" presId="urn:microsoft.com/office/officeart/2005/8/layout/orgChart1"/>
    <dgm:cxn modelId="{E040E82B-868E-42AD-AA4B-E1600EC3A32B}" type="presOf" srcId="{CA6EC252-7BBB-4AB1-8E2E-E92B838C87AC}" destId="{F79599B6-5AA4-419C-A843-B014E267737D}" srcOrd="0" destOrd="0" presId="urn:microsoft.com/office/officeart/2005/8/layout/orgChart1"/>
    <dgm:cxn modelId="{DA2A9F2E-114D-4D3A-96F8-9B2603E6B6FC}" type="presOf" srcId="{DD283DBF-7238-4196-A281-ED2CE3A0B825}" destId="{FD62D8AB-4905-48A5-9900-109453920682}" srcOrd="1" destOrd="0" presId="urn:microsoft.com/office/officeart/2005/8/layout/orgChart1"/>
    <dgm:cxn modelId="{740FD935-3D43-4AA4-BFEB-850F41BA736B}" type="presOf" srcId="{A6987C49-3D43-42D9-A072-23F8B94A402F}" destId="{9717F0D1-3146-4E87-A2D2-9ED039501628}" srcOrd="0" destOrd="0" presId="urn:microsoft.com/office/officeart/2005/8/layout/orgChart1"/>
    <dgm:cxn modelId="{BB4E5636-51A8-4EEE-91DF-1D2756A2E47C}" type="presOf" srcId="{29ABE36A-A02F-4902-94C2-FEBDCB25E7FD}" destId="{F9502386-48DD-42B6-A3E9-866903A165AE}" srcOrd="1" destOrd="0" presId="urn:microsoft.com/office/officeart/2005/8/layout/orgChart1"/>
    <dgm:cxn modelId="{F0690C38-117D-442F-BFA9-485BC2B03BA5}" type="presOf" srcId="{2947366D-7D9E-46DC-9CEB-A95323627E3B}" destId="{8F66F803-E952-4BCB-8813-CE70FB0B729E}" srcOrd="0" destOrd="0" presId="urn:microsoft.com/office/officeart/2005/8/layout/orgChart1"/>
    <dgm:cxn modelId="{9580503A-A77D-42E3-8384-49E0C93D1308}" type="presOf" srcId="{0CBE7315-D4C8-4475-9163-FD569F3B9D7F}" destId="{22E5391B-784F-4143-B6B3-25B2FC68E290}" srcOrd="0" destOrd="0" presId="urn:microsoft.com/office/officeart/2005/8/layout/orgChart1"/>
    <dgm:cxn modelId="{7BFF733A-1567-4A8D-AE97-C4194B2A1F9F}" srcId="{DD283DBF-7238-4196-A281-ED2CE3A0B825}" destId="{1AA9336A-8F84-4E05-B5DA-FC298999BD02}" srcOrd="0" destOrd="0" parTransId="{A70C1F43-52FE-4363-8A29-E38B9E801940}" sibTransId="{25D285C3-27E4-4879-B208-51538971B042}"/>
    <dgm:cxn modelId="{3D4AF63A-6CD7-41D7-BA93-B5B192D5C676}" srcId="{A6987C49-3D43-42D9-A072-23F8B94A402F}" destId="{97AEABBD-DC29-4F6C-8F5B-E9D45FAAC1B9}" srcOrd="0" destOrd="0" parTransId="{72F3F161-AC00-4375-A9A2-ED17741A9442}" sibTransId="{1FF38391-3A7B-4FCA-A9E1-EB21313D5AE3}"/>
    <dgm:cxn modelId="{92F41C3B-F5B6-44D2-9158-1A4AFB19964E}" srcId="{40BD90D1-3943-4EB3-906D-84CDCE6C80CD}" destId="{14CB117C-5D8D-47FE-AD95-449999D2727A}" srcOrd="1" destOrd="0" parTransId="{5FC77B26-0ADB-4E54-8BC0-333F96712607}" sibTransId="{E56DDED0-A072-4973-A68A-C7FAA2D58B43}"/>
    <dgm:cxn modelId="{22D66F3B-5E9F-4783-A75A-DDE90AFC664A}" type="presOf" srcId="{5CF5E847-3D4A-4422-9636-3A118E07766D}" destId="{4EAC9CA8-B42C-4FF0-8229-812721E7DA3E}" srcOrd="1" destOrd="0" presId="urn:microsoft.com/office/officeart/2005/8/layout/orgChart1"/>
    <dgm:cxn modelId="{E69F103D-21C5-4921-B442-D6D4B48E92A0}" type="presOf" srcId="{B1A8B232-9304-436D-9C30-DE800F932ED1}" destId="{F6BFBF6E-2EAD-455D-B4B7-6EFBDE87DAA6}" srcOrd="0" destOrd="0" presId="urn:microsoft.com/office/officeart/2005/8/layout/orgChart1"/>
    <dgm:cxn modelId="{D36E1D3D-3AA3-4654-A0BA-AEE656524FFE}" type="presOf" srcId="{8C9DE4D2-EFEE-46A7-BC53-8D203C90ACF8}" destId="{E563C1B3-C7EE-4AD2-9F4B-603C2E17D74F}" srcOrd="0" destOrd="0" presId="urn:microsoft.com/office/officeart/2005/8/layout/orgChart1"/>
    <dgm:cxn modelId="{02C1C33F-C0B3-4D07-BD0A-71E3BEB17121}" type="presOf" srcId="{3D3E6FCA-8AEE-411D-A4E1-ACE6C7D8F9E3}" destId="{CC54ACDD-C69B-41B0-8270-9B61DB409DE6}" srcOrd="1" destOrd="0" presId="urn:microsoft.com/office/officeart/2005/8/layout/orgChart1"/>
    <dgm:cxn modelId="{5A2ACC40-9D48-4028-A8E1-7AB076CB82DB}" type="presOf" srcId="{914CE761-5665-4E8B-A42C-980CA1452463}" destId="{0EC0C316-9124-498C-8D07-5534CAC3828F}" srcOrd="0" destOrd="0" presId="urn:microsoft.com/office/officeart/2005/8/layout/orgChart1"/>
    <dgm:cxn modelId="{31BB695B-4D88-477E-A7DE-031F01F4DB7A}" type="presOf" srcId="{EA159134-99A1-4133-B855-C5A501646E3E}" destId="{575AD419-B761-4102-9DB0-98991BA43AA7}" srcOrd="0" destOrd="0" presId="urn:microsoft.com/office/officeart/2005/8/layout/orgChart1"/>
    <dgm:cxn modelId="{A59F835B-55B8-4106-A112-C79168C2BEFA}" type="presOf" srcId="{0942F559-9E1E-412A-90DE-E72F4AA612A3}" destId="{D6D5100B-E9EA-4C6D-B08C-2F1A1B0007AB}" srcOrd="0" destOrd="0" presId="urn:microsoft.com/office/officeart/2005/8/layout/orgChart1"/>
    <dgm:cxn modelId="{DEF5815E-DCA4-4299-B0C4-5AB0FD076407}" srcId="{D7AF68C1-A051-4FDD-AD7F-5CC5EFCD0C5F}" destId="{5F7B9B9A-A4F4-450A-B791-4E41EC3C420B}" srcOrd="1" destOrd="0" parTransId="{03B1EFF5-4820-42E4-BF8E-E691A3DA3749}" sibTransId="{13919C24-17D8-4C2C-B717-B093354B6698}"/>
    <dgm:cxn modelId="{F39E175F-7933-413A-8B6D-B99F1E90BCFC}" type="presOf" srcId="{97AEABBD-DC29-4F6C-8F5B-E9D45FAAC1B9}" destId="{71B461F5-9AF1-4694-AEC2-66ADEDEA8545}" srcOrd="1" destOrd="0" presId="urn:microsoft.com/office/officeart/2005/8/layout/orgChart1"/>
    <dgm:cxn modelId="{1D2EB95F-EA08-4C55-9900-2339706DA9D5}" type="presOf" srcId="{03B1EFF5-4820-42E4-BF8E-E691A3DA3749}" destId="{31F31732-87E0-4733-AB71-1537200BE92E}" srcOrd="0" destOrd="0" presId="urn:microsoft.com/office/officeart/2005/8/layout/orgChart1"/>
    <dgm:cxn modelId="{A9EAA361-5141-4B6A-8FE2-4A4015A2F8CE}" type="presOf" srcId="{4CB64E0F-E34F-4C27-A909-3D91622779AE}" destId="{C62612B2-78B7-4C39-9648-22B273FE613C}" srcOrd="0" destOrd="0" presId="urn:microsoft.com/office/officeart/2005/8/layout/orgChart1"/>
    <dgm:cxn modelId="{14135C42-ECAC-41FA-B18C-E23765BCB243}" type="presOf" srcId="{A962B823-1F6E-48B3-81D8-4786B054E895}" destId="{DF491AA7-2609-4004-9172-94358970DEFA}" srcOrd="0" destOrd="0" presId="urn:microsoft.com/office/officeart/2005/8/layout/orgChart1"/>
    <dgm:cxn modelId="{572F6444-1B03-44BB-B283-F2AC6D8AA96A}" type="presOf" srcId="{B857C1A6-326F-4F8C-8248-EF5B96F10141}" destId="{5FE29621-C083-4554-AC03-9C340B68B2A8}" srcOrd="1" destOrd="0" presId="urn:microsoft.com/office/officeart/2005/8/layout/orgChart1"/>
    <dgm:cxn modelId="{77FB1B45-1735-488A-A8BC-4E8BA8B0200D}" srcId="{3D3E6FCA-8AEE-411D-A4E1-ACE6C7D8F9E3}" destId="{5DD5215F-282A-4DBC-8CFA-B92466F64176}" srcOrd="1" destOrd="0" parTransId="{03AB5D06-18E3-407C-986C-0CAFC72E1B8C}" sibTransId="{F71961DD-550F-4455-9A75-7BEA91778B89}"/>
    <dgm:cxn modelId="{EEFD8E45-0F76-4428-A5F6-2286CAF305FA}" type="presOf" srcId="{FB639B9A-CF5E-4000-A8BC-04CACCA9C104}" destId="{FF29E6B8-1EF3-44A3-A509-CF74697DF120}" srcOrd="1" destOrd="0" presId="urn:microsoft.com/office/officeart/2005/8/layout/orgChart1"/>
    <dgm:cxn modelId="{D4470866-A3B8-45FC-AD1D-1A00359C5F05}" type="presOf" srcId="{A884A69C-E852-4409-B995-293F5246191A}" destId="{EE6615A2-D7E3-442B-B03B-1D73FED3D66A}" srcOrd="1" destOrd="0" presId="urn:microsoft.com/office/officeart/2005/8/layout/orgChart1"/>
    <dgm:cxn modelId="{927FA047-A90B-42AA-866E-7089BF66EE50}" srcId="{28D4303A-1160-4269-9F32-C562151D69AB}" destId="{B07BDF62-52A1-4C61-B36C-7E6DA29C4464}" srcOrd="1" destOrd="0" parTransId="{32ADFE88-65B1-4796-AD52-0DDDEA14F1FE}" sibTransId="{DC83873D-958D-4F46-A45B-EAF7937825AE}"/>
    <dgm:cxn modelId="{8A9FB467-C531-42CE-AAF5-13085A9D24EC}" type="presOf" srcId="{B857C1A6-326F-4F8C-8248-EF5B96F10141}" destId="{B21A6AC8-FFF2-425C-AC5E-CA7D615973BB}" srcOrd="0" destOrd="0" presId="urn:microsoft.com/office/officeart/2005/8/layout/orgChart1"/>
    <dgm:cxn modelId="{A049DE47-A524-4B72-93CF-078AC36D399D}" srcId="{B07BDF62-52A1-4C61-B36C-7E6DA29C4464}" destId="{E997091C-0851-4FC7-988A-9300DEEC715B}" srcOrd="1" destOrd="0" parTransId="{0E206134-7479-474E-96DD-1EC451F779C9}" sibTransId="{42652B16-35E3-4D4D-B2BC-3FC394095BEF}"/>
    <dgm:cxn modelId="{17725248-DDE8-40E8-B58B-D372A7094278}" type="presOf" srcId="{5F7B9B9A-A4F4-450A-B791-4E41EC3C420B}" destId="{128880AB-A96F-4B96-A7EB-40CF1335E0F4}" srcOrd="1" destOrd="0" presId="urn:microsoft.com/office/officeart/2005/8/layout/orgChart1"/>
    <dgm:cxn modelId="{C4CD9A48-7B5C-46A1-A7FE-B2F059CA5EAC}" type="presOf" srcId="{C177E924-8195-468C-B1F2-987543E333A4}" destId="{318966AF-9770-4C8B-BAA5-174ACAAC4435}" srcOrd="0" destOrd="0" presId="urn:microsoft.com/office/officeart/2005/8/layout/orgChart1"/>
    <dgm:cxn modelId="{5AB2AF68-78A1-4D44-A57B-D7C67804F1B3}" type="presOf" srcId="{A09C3195-0960-4176-96E5-08CCF2386905}" destId="{7B21975F-B10A-4B38-85BD-CE6DAF2EAF96}" srcOrd="0" destOrd="0" presId="urn:microsoft.com/office/officeart/2005/8/layout/orgChart1"/>
    <dgm:cxn modelId="{4138C668-02E3-4E4A-AF28-16BA5A0DCF52}" srcId="{5DD5215F-282A-4DBC-8CFA-B92466F64176}" destId="{C177E924-8195-468C-B1F2-987543E333A4}" srcOrd="11" destOrd="0" parTransId="{2947366D-7D9E-46DC-9CEB-A95323627E3B}" sibTransId="{8C9F26C7-4815-4F13-B223-5B6BC6050879}"/>
    <dgm:cxn modelId="{D62BD048-3F13-49D1-A513-A7ECD0B60F9A}" type="presOf" srcId="{6722DE6D-A4F9-48BE-A36B-8AE76FC8E0DC}" destId="{AC6F3EE0-ECEB-4902-A1BA-0E280E64D26A}" srcOrd="0" destOrd="0" presId="urn:microsoft.com/office/officeart/2005/8/layout/orgChart1"/>
    <dgm:cxn modelId="{CC99654A-072E-493F-B296-34AC1C887643}" srcId="{28D4303A-1160-4269-9F32-C562151D69AB}" destId="{34EFF2C1-D24A-4A68-BA15-9F9436464740}" srcOrd="3" destOrd="0" parTransId="{118DB96C-A361-4AE2-A784-B73BD97C64F1}" sibTransId="{6705BE10-459A-487C-ADCF-D848063CCA35}"/>
    <dgm:cxn modelId="{FCE3986A-A1AB-4C46-9F8B-00108BC6F5BC}" type="presOf" srcId="{5D3ACED8-760F-4869-AD3E-69AC72742C53}" destId="{D5CD53A4-F7BE-464C-AC03-488250BE654E}" srcOrd="0" destOrd="0" presId="urn:microsoft.com/office/officeart/2005/8/layout/orgChart1"/>
    <dgm:cxn modelId="{E92CF04B-8F2B-43A1-99B5-BF91925D56B5}" type="presOf" srcId="{2EB1F0B3-14EE-4818-9AF9-A40D705ED5F2}" destId="{8BFCFC47-56C4-415E-8026-CC4EC0F7A329}" srcOrd="0" destOrd="0" presId="urn:microsoft.com/office/officeart/2005/8/layout/orgChart1"/>
    <dgm:cxn modelId="{D077B64C-2EC5-4DF4-9015-A60E0F9E0D1E}" type="presOf" srcId="{CF5A180D-272B-4F89-AD63-71A66497427C}" destId="{C4EBA92A-9CD8-462A-8DB4-A3CD6E3191A9}" srcOrd="0" destOrd="0" presId="urn:microsoft.com/office/officeart/2005/8/layout/orgChart1"/>
    <dgm:cxn modelId="{A039E46C-4F2D-45FA-8238-9271D759EFB7}" srcId="{5DD5215F-282A-4DBC-8CFA-B92466F64176}" destId="{40BD90D1-3943-4EB3-906D-84CDCE6C80CD}" srcOrd="0" destOrd="0" parTransId="{675C4F1C-C396-4C25-A319-AC83AE009AA5}" sibTransId="{D8ABC79C-4223-493A-AF2E-691F1437B264}"/>
    <dgm:cxn modelId="{95FEFE6C-B39E-4160-A9C4-C287D38457AD}" type="presOf" srcId="{C49A89BA-FEBB-4221-B546-3FCF4E260CEE}" destId="{5A053106-4DC6-4069-98DF-7CCE0F31AF65}" srcOrd="0" destOrd="0" presId="urn:microsoft.com/office/officeart/2005/8/layout/orgChart1"/>
    <dgm:cxn modelId="{94DD296E-1FAC-4E4C-BBB0-28B86E3DCAA5}" srcId="{5DD5215F-282A-4DBC-8CFA-B92466F64176}" destId="{A884A69C-E852-4409-B995-293F5246191A}" srcOrd="7" destOrd="0" parTransId="{EA159134-99A1-4133-B855-C5A501646E3E}" sibTransId="{32808636-57F3-4C61-8FED-DD61514AC526}"/>
    <dgm:cxn modelId="{3AEE384F-E432-4CFA-9F0B-9F0349C8050F}" srcId="{A884A69C-E852-4409-B995-293F5246191A}" destId="{78256266-2C8A-4D31-9E4A-151A278E5A52}" srcOrd="0" destOrd="0" parTransId="{75E135FB-F9A2-4F70-B4E0-49E731D980E4}" sibTransId="{D48CBAE9-EAAC-49F6-8F44-3BD915705A7E}"/>
    <dgm:cxn modelId="{EA1B436F-FEF1-48C1-9393-87E0B8D4F46E}" type="presOf" srcId="{1AA9336A-8F84-4E05-B5DA-FC298999BD02}" destId="{22C5D4E4-B183-4908-A417-8AFC2ABB6675}" srcOrd="0" destOrd="0" presId="urn:microsoft.com/office/officeart/2005/8/layout/orgChart1"/>
    <dgm:cxn modelId="{5783784F-A463-4D28-BBF3-4BC48AE0A953}" type="presOf" srcId="{7164FFB0-612A-4C9C-85D5-FA047A1EF429}" destId="{232BC1A4-5D42-4608-9C98-C1F86B699B19}" srcOrd="0" destOrd="0" presId="urn:microsoft.com/office/officeart/2005/8/layout/orgChart1"/>
    <dgm:cxn modelId="{EF7B2950-7D6C-4BC5-BFA2-AFC6C70014B2}" srcId="{D7AF68C1-A051-4FDD-AD7F-5CC5EFCD0C5F}" destId="{2EB1F0B3-14EE-4818-9AF9-A40D705ED5F2}" srcOrd="0" destOrd="0" parTransId="{0EDE459A-66FC-4014-A666-96497C7A4E8A}" sibTransId="{DF539FB6-9A51-4367-9295-29B74F06BE25}"/>
    <dgm:cxn modelId="{C461C772-A877-4AEB-A6E6-3C65A1DFF3DA}" type="presOf" srcId="{D7AF68C1-A051-4FDD-AD7F-5CC5EFCD0C5F}" destId="{CAA2CAD7-F6F3-4272-8434-87A293491845}" srcOrd="0" destOrd="0" presId="urn:microsoft.com/office/officeart/2005/8/layout/orgChart1"/>
    <dgm:cxn modelId="{AD010353-2B63-4595-B077-01DED801AFB6}" type="presOf" srcId="{423DA2F3-8E29-4E37-B519-E45E3F027535}" destId="{35230603-A411-4B6C-B4C9-3745E89C0DDE}" srcOrd="0" destOrd="0" presId="urn:microsoft.com/office/officeart/2005/8/layout/orgChart1"/>
    <dgm:cxn modelId="{AC870A73-ED92-4903-AEAF-9EDC77BE053F}" srcId="{7164FFB0-612A-4C9C-85D5-FA047A1EF429}" destId="{5CF5E847-3D4A-4422-9636-3A118E07766D}" srcOrd="1" destOrd="0" parTransId="{6722DE6D-A4F9-48BE-A36B-8AE76FC8E0DC}" sibTransId="{3D14D67F-473B-4780-9338-D8EE82C400C0}"/>
    <dgm:cxn modelId="{2BAA2A74-099D-4428-B0AC-8D24A7FE40F2}" srcId="{3393CED3-3F25-46DA-9851-DCBC919C8ABB}" destId="{775415AE-F9F6-4E93-B43E-75133F887C0A}" srcOrd="1" destOrd="0" parTransId="{078A9EF8-7DC1-4C04-9CD5-6645FB548397}" sibTransId="{558EE6C3-BD92-451E-9A2C-44E0D86A520C}"/>
    <dgm:cxn modelId="{62DB6654-33D5-48CC-9567-B070CCB47BBE}" type="presOf" srcId="{1FC67C11-F846-4E37-A269-D16C20A72EFF}" destId="{9446FE94-65AF-4E6A-B486-3380BCEF5DE0}" srcOrd="1" destOrd="0" presId="urn:microsoft.com/office/officeart/2005/8/layout/orgChart1"/>
    <dgm:cxn modelId="{13224955-2242-4F93-A3D3-10E2DB4F1676}" srcId="{DD283DBF-7238-4196-A281-ED2CE3A0B825}" destId="{C49A89BA-FEBB-4221-B546-3FCF4E260CEE}" srcOrd="1" destOrd="0" parTransId="{F06EC88D-9AEE-4503-BAE4-FF30A832FD7D}" sibTransId="{0EDBC54D-4266-4B6B-A840-378238CB1614}"/>
    <dgm:cxn modelId="{44D89655-E3C1-4118-B378-F287C9C58BEF}" type="presOf" srcId="{7937C63B-2983-4F6C-B3AA-FD47C3CE5A7F}" destId="{17ADBE6B-840A-48B2-99B3-5F9FE3DC5C06}" srcOrd="1" destOrd="0" presId="urn:microsoft.com/office/officeart/2005/8/layout/orgChart1"/>
    <dgm:cxn modelId="{DB080178-E9CB-497B-B0EE-E6D3043385AE}" srcId="{34EFF2C1-D24A-4A68-BA15-9F9436464740}" destId="{FF328F05-0183-4B89-A3DF-B23554307359}" srcOrd="2" destOrd="0" parTransId="{4E533A91-9EB6-4C0E-A316-D56EDD1D9C15}" sibTransId="{1419CB3D-37BD-48FE-A124-61AB1ABE526F}"/>
    <dgm:cxn modelId="{6F411C58-C58A-4015-B631-FFC53EA7B7E5}" type="presOf" srcId="{CF5A180D-272B-4F89-AD63-71A66497427C}" destId="{2F7F43B4-0D21-415C-B75D-5A7033DA2193}" srcOrd="1" destOrd="0" presId="urn:microsoft.com/office/officeart/2005/8/layout/orgChart1"/>
    <dgm:cxn modelId="{BC972E58-EDFB-4B02-8007-6F5E59F3B855}" type="presOf" srcId="{08676534-0F05-4BFA-943C-BF9EBFB1C25B}" destId="{F30AB5ED-3504-4A8A-BD3C-4F641E0F1A53}" srcOrd="0" destOrd="0" presId="urn:microsoft.com/office/officeart/2005/8/layout/orgChart1"/>
    <dgm:cxn modelId="{E5F7AA78-CB84-4D31-B562-180120224DAB}" type="presOf" srcId="{9B73C77F-40D8-4491-984B-E9D06DD1BC86}" destId="{3ACE5927-24F9-47B6-A431-4794C2FDD9C9}" srcOrd="0" destOrd="0" presId="urn:microsoft.com/office/officeart/2005/8/layout/orgChart1"/>
    <dgm:cxn modelId="{E5B7857A-1402-4851-89EB-57F8298D399F}" srcId="{5082563B-6E32-431B-B101-7F7DC0EA5AEC}" destId="{B1AF95EB-664F-4DF1-A3FB-EA214C68FE40}" srcOrd="1" destOrd="0" parTransId="{AD558FFA-5E93-42FB-A76B-6456D223A77D}" sibTransId="{CEDBAEDE-F002-43D2-BA75-2C087EF5C4F2}"/>
    <dgm:cxn modelId="{787FD67A-F436-4C7A-893C-2772AF73C29F}" type="presOf" srcId="{03AB5D06-18E3-407C-986C-0CAFC72E1B8C}" destId="{58A7D03D-DE21-4D2A-AB70-798F7F5CC173}" srcOrd="0" destOrd="0" presId="urn:microsoft.com/office/officeart/2005/8/layout/orgChart1"/>
    <dgm:cxn modelId="{34CAF17F-641A-40A1-96AD-4F49B8C699A0}" type="presOf" srcId="{F06EC88D-9AEE-4503-BAE4-FF30A832FD7D}" destId="{779DDC95-C78F-47F2-827D-246A24C3D463}" srcOrd="0" destOrd="0" presId="urn:microsoft.com/office/officeart/2005/8/layout/orgChart1"/>
    <dgm:cxn modelId="{599A5780-5B30-4969-B553-282D2C6D5C5C}" type="presOf" srcId="{E997091C-0851-4FC7-988A-9300DEEC715B}" destId="{5F9820CE-0CBC-43AF-A010-B153AB19C692}" srcOrd="1" destOrd="0" presId="urn:microsoft.com/office/officeart/2005/8/layout/orgChart1"/>
    <dgm:cxn modelId="{B1FAD981-4E2C-4893-B4F5-91514B45CCFB}" type="presOf" srcId="{CA6EC252-7BBB-4AB1-8E2E-E92B838C87AC}" destId="{92ECA936-0850-4F06-86B0-00C66D9F7859}" srcOrd="1" destOrd="0" presId="urn:microsoft.com/office/officeart/2005/8/layout/orgChart1"/>
    <dgm:cxn modelId="{03B56182-C1FB-4ACD-A80D-1427A7F47207}" type="presOf" srcId="{98262794-0C9B-483C-B1AC-8E8079B22567}" destId="{CA706B94-5E65-48B9-9CB5-BA024FE34DC6}" srcOrd="0" destOrd="0" presId="urn:microsoft.com/office/officeart/2005/8/layout/orgChart1"/>
    <dgm:cxn modelId="{342EB682-F49A-45F9-A849-6DB036DA3F3A}" type="presOf" srcId="{40BD90D1-3943-4EB3-906D-84CDCE6C80CD}" destId="{F3B428E0-27CC-4A79-B349-9073C91458E1}" srcOrd="1" destOrd="0" presId="urn:microsoft.com/office/officeart/2005/8/layout/orgChart1"/>
    <dgm:cxn modelId="{D5FB2D86-0F71-4AA6-9D6F-AC7BAAC42412}" srcId="{32EEBD9B-38F4-4B3E-AD63-8C6A30DB2EE3}" destId="{1FC67C11-F846-4E37-A269-D16C20A72EFF}" srcOrd="0" destOrd="0" parTransId="{98262794-0C9B-483C-B1AC-8E8079B22567}" sibTransId="{32AF7B8F-F79C-4B58-A134-599F0D1DFC68}"/>
    <dgm:cxn modelId="{05118A86-1FF8-4B2E-AB5D-60C101923D69}" type="presOf" srcId="{75E135FB-F9A2-4F70-B4E0-49E731D980E4}" destId="{43979444-E001-40FD-900F-2168A393BE10}" srcOrd="0" destOrd="0" presId="urn:microsoft.com/office/officeart/2005/8/layout/orgChart1"/>
    <dgm:cxn modelId="{967D9A86-5D0E-4140-960D-243E5D414933}" srcId="{C177E924-8195-468C-B1F2-987543E333A4}" destId="{67D19928-31DA-45F6-BA04-C018EA778208}" srcOrd="0" destOrd="0" parTransId="{F1FCDDD1-DD4E-48EF-A1A0-E4F073740299}" sibTransId="{58EFECA1-B47A-4012-8BE8-CE14A8B901DF}"/>
    <dgm:cxn modelId="{5AE39F88-4DE6-459B-BCFF-9B9070831B8E}" type="presOf" srcId="{BF661DDF-C9D4-4AC4-9C67-7A0B0516C7C5}" destId="{AA83FA3D-F953-4A21-9165-53F268C4EC02}" srcOrd="1" destOrd="0" presId="urn:microsoft.com/office/officeart/2005/8/layout/orgChart1"/>
    <dgm:cxn modelId="{C848AA88-99F0-4368-9352-91C7FCD0E415}" type="presOf" srcId="{C962F801-848A-4F67-BD10-63C4E5F9B366}" destId="{A215A299-5122-4657-A52D-0DE9988BE292}" srcOrd="1" destOrd="0" presId="urn:microsoft.com/office/officeart/2005/8/layout/orgChart1"/>
    <dgm:cxn modelId="{38B2FF88-1755-4F1E-BC14-0FCED5EB8A79}" type="presOf" srcId="{2A0F5DE3-31E8-4E25-AA15-C962194950E3}" destId="{5FC2D794-95A2-4581-AB06-D640700ADE57}" srcOrd="0" destOrd="0" presId="urn:microsoft.com/office/officeart/2005/8/layout/orgChart1"/>
    <dgm:cxn modelId="{96A4248B-5F14-4EBA-8D5F-712EF21CE15A}" type="presOf" srcId="{7F983F57-0F8A-4912-851A-4617052E093A}" destId="{BF95CEE1-0524-4F85-AE7B-48959E566471}" srcOrd="0" destOrd="0" presId="urn:microsoft.com/office/officeart/2005/8/layout/orgChart1"/>
    <dgm:cxn modelId="{9A4C2A8D-B0E7-401D-82F6-FE38AE0A1A80}" srcId="{5DD5215F-282A-4DBC-8CFA-B92466F64176}" destId="{7164FFB0-612A-4C9C-85D5-FA047A1EF429}" srcOrd="4" destOrd="0" parTransId="{0942F559-9E1E-412A-90DE-E72F4AA612A3}" sibTransId="{B8611C63-EEAC-4F2F-84FB-1AC4FC2BB046}"/>
    <dgm:cxn modelId="{3C25DA8F-8F68-4B12-999B-C70EF45D53F1}" type="presOf" srcId="{EAD38220-944B-4516-999E-32559C291B52}" destId="{CEE4E38D-1C29-4B96-94C1-EF57006D9BFB}" srcOrd="0" destOrd="0" presId="urn:microsoft.com/office/officeart/2005/8/layout/orgChart1"/>
    <dgm:cxn modelId="{A4852891-8BD5-43C5-B59C-73583860D9AD}" srcId="{7164FFB0-612A-4C9C-85D5-FA047A1EF429}" destId="{865D5362-C4FA-4F2A-AA5C-076A123F6009}" srcOrd="0" destOrd="0" parTransId="{8C9DE4D2-EFEE-46A7-BC53-8D203C90ACF8}" sibTransId="{391EB5EE-91B3-441C-8DC5-48641DD49188}"/>
    <dgm:cxn modelId="{EB73D291-915A-46CE-B4D1-4B4B2A25A947}" type="presOf" srcId="{3393CED3-3F25-46DA-9851-DCBC919C8ABB}" destId="{D3BCF7EC-9E3C-4DBE-A030-2C55281B23F5}" srcOrd="1" destOrd="0" presId="urn:microsoft.com/office/officeart/2005/8/layout/orgChart1"/>
    <dgm:cxn modelId="{138B7493-3F27-455A-B9E1-A80CCCA3CE66}" type="presOf" srcId="{FB639B9A-CF5E-4000-A8BC-04CACCA9C104}" destId="{E4C31DD3-96AC-4A52-8F92-71B070015481}" srcOrd="0" destOrd="0" presId="urn:microsoft.com/office/officeart/2005/8/layout/orgChart1"/>
    <dgm:cxn modelId="{BEEA8993-6043-4303-8D79-98E147D6309A}" type="presOf" srcId="{28D4303A-1160-4269-9F32-C562151D69AB}" destId="{DB9AF2F1-0156-461B-A9CD-3DD9944DDADF}" srcOrd="1" destOrd="0" presId="urn:microsoft.com/office/officeart/2005/8/layout/orgChart1"/>
    <dgm:cxn modelId="{E3098294-D411-481B-8907-0EFEF525F32C}" type="presOf" srcId="{E997091C-0851-4FC7-988A-9300DEEC715B}" destId="{D00CD897-9005-44A3-A210-E3BEA1543754}" srcOrd="0" destOrd="0" presId="urn:microsoft.com/office/officeart/2005/8/layout/orgChart1"/>
    <dgm:cxn modelId="{2A007796-2CF2-42A3-9436-2663AE019223}" srcId="{B07BDF62-52A1-4C61-B36C-7E6DA29C4464}" destId="{CEE74021-399E-4E4C-BA61-9A29AC15D92B}" srcOrd="0" destOrd="0" parTransId="{1AD0514A-44FF-4115-9BBD-E3ABDA0CDA03}" sibTransId="{3E3725D0-21E1-411A-97EF-29C0AC2E4219}"/>
    <dgm:cxn modelId="{2246DE97-4CDC-4F8D-928A-5EBA897FF13F}" type="presOf" srcId="{29ABE36A-A02F-4902-94C2-FEBDCB25E7FD}" destId="{E62F8C15-1AF4-46B5-8C80-A918F5515FE0}" srcOrd="0" destOrd="0" presId="urn:microsoft.com/office/officeart/2005/8/layout/orgChart1"/>
    <dgm:cxn modelId="{019CC398-4388-4882-8AFF-5F071C9002D2}" type="presOf" srcId="{A6987C49-3D43-42D9-A072-23F8B94A402F}" destId="{15D53CAC-FC8F-4852-ADF3-FC10F93F5803}" srcOrd="1" destOrd="0" presId="urn:microsoft.com/office/officeart/2005/8/layout/orgChart1"/>
    <dgm:cxn modelId="{A55BEC99-571B-4E0C-8CF0-D05B34E548CE}" type="presOf" srcId="{78256266-2C8A-4D31-9E4A-151A278E5A52}" destId="{B9EF88F3-9B21-45AC-83D7-751F1CD39F71}" srcOrd="0" destOrd="0" presId="urn:microsoft.com/office/officeart/2005/8/layout/orgChart1"/>
    <dgm:cxn modelId="{F81C099B-E864-443A-9443-E4F3A3D84784}" type="presOf" srcId="{B07BDF62-52A1-4C61-B36C-7E6DA29C4464}" destId="{B76160C6-C0BC-45C7-BBC6-FCEE1C384201}" srcOrd="1" destOrd="0" presId="urn:microsoft.com/office/officeart/2005/8/layout/orgChart1"/>
    <dgm:cxn modelId="{3C94489B-704A-4FD1-B3D5-DE47380A8EDA}" type="presOf" srcId="{8B601E00-D559-418A-AEB4-69B318B8B6B1}" destId="{F4B1F69A-56D4-474E-8F40-ABA6F6E62EA1}" srcOrd="0" destOrd="0" presId="urn:microsoft.com/office/officeart/2005/8/layout/orgChart1"/>
    <dgm:cxn modelId="{73A8499B-B8F7-452A-869D-1CCE4679D86E}" srcId="{A884A69C-E852-4409-B995-293F5246191A}" destId="{08676534-0F05-4BFA-943C-BF9EBFB1C25B}" srcOrd="1" destOrd="0" parTransId="{A09C3195-0960-4176-96E5-08CCF2386905}" sibTransId="{34FFBE1D-7691-49E9-B9D2-20656C52FD14}"/>
    <dgm:cxn modelId="{7A60779C-CD13-4A7B-A9FD-19B4A8D5920A}" type="presOf" srcId="{BE2539A8-B660-4F8D-9679-EC2257B7EC1F}" destId="{2419436C-6EE9-405D-B1EB-B108E451B52E}" srcOrd="0" destOrd="0" presId="urn:microsoft.com/office/officeart/2005/8/layout/orgChart1"/>
    <dgm:cxn modelId="{8FF7E39C-B64B-4B50-B370-DB3476901CD6}" srcId="{3D3E6FCA-8AEE-411D-A4E1-ACE6C7D8F9E3}" destId="{28D4303A-1160-4269-9F32-C562151D69AB}" srcOrd="0" destOrd="0" parTransId="{018AC4CD-BFA6-4B7D-895B-C67B47569663}" sibTransId="{6EAF074C-6402-430A-9A5F-25218A7F3F3B}"/>
    <dgm:cxn modelId="{D73FB79E-497C-467F-BB05-E2F263C13640}" srcId="{DD283DBF-7238-4196-A281-ED2CE3A0B825}" destId="{29ABE36A-A02F-4902-94C2-FEBDCB25E7FD}" srcOrd="2" destOrd="0" parTransId="{74FACBEE-4D09-4A2A-B9C4-79239761E8F4}" sibTransId="{73208AB8-6A43-4A9D-9056-64A9CEF0EE68}"/>
    <dgm:cxn modelId="{55DAE59E-F636-4EEC-8440-4DD6634153EB}" type="presOf" srcId="{3D3E6FCA-8AEE-411D-A4E1-ACE6C7D8F9E3}" destId="{6302EC25-0FA3-4522-B92F-9D3204F0624D}" srcOrd="0" destOrd="0" presId="urn:microsoft.com/office/officeart/2005/8/layout/orgChart1"/>
    <dgm:cxn modelId="{0E9DF49F-5644-4E89-B439-F79D0302F034}" type="presOf" srcId="{2EB1F0B3-14EE-4818-9AF9-A40D705ED5F2}" destId="{B209973E-5613-4E4A-8599-D51EEF644DA9}" srcOrd="1" destOrd="0" presId="urn:microsoft.com/office/officeart/2005/8/layout/orgChart1"/>
    <dgm:cxn modelId="{100D41A3-C380-4BA7-B1F6-8C312A5ED8F4}" type="presOf" srcId="{372B1EA8-094C-467E-A85E-8054D27A9E9B}" destId="{2FFC276A-0E14-472D-A393-466F670FFD91}" srcOrd="0" destOrd="0" presId="urn:microsoft.com/office/officeart/2005/8/layout/orgChart1"/>
    <dgm:cxn modelId="{CCC193A4-C825-487D-8A63-FA7C8B87A76A}" srcId="{FB639B9A-CF5E-4000-A8BC-04CACCA9C104}" destId="{BE2539A8-B660-4F8D-9679-EC2257B7EC1F}" srcOrd="0" destOrd="0" parTransId="{EAD38220-944B-4516-999E-32559C291B52}" sibTransId="{151B44F8-3DF7-4316-B07A-F095B5E6DE59}"/>
    <dgm:cxn modelId="{616781A5-AFF0-450F-827E-877E2499692F}" type="presOf" srcId="{1FC67C11-F846-4E37-A269-D16C20A72EFF}" destId="{7DD0BDA0-C7DB-42B8-B5FE-A45C950271DB}" srcOrd="0" destOrd="0" presId="urn:microsoft.com/office/officeart/2005/8/layout/orgChart1"/>
    <dgm:cxn modelId="{55D1BBA6-4163-4CE7-BEF9-B03D02C8C1BB}" type="presOf" srcId="{14CB117C-5D8D-47FE-AD95-449999D2727A}" destId="{26F50A34-2972-4CB4-B149-74B75042E0B2}" srcOrd="0" destOrd="0" presId="urn:microsoft.com/office/officeart/2005/8/layout/orgChart1"/>
    <dgm:cxn modelId="{9B5B1BA7-880E-4384-8D98-494B7B1508D6}" type="presOf" srcId="{E95B3E6E-F4B6-4A9A-ACC6-03B477B2366A}" destId="{D1635F23-6BA6-420F-B347-F339D4FCB37A}" srcOrd="1" destOrd="0" presId="urn:microsoft.com/office/officeart/2005/8/layout/orgChart1"/>
    <dgm:cxn modelId="{107709AA-C663-4C72-A7A4-F16320D92D64}" type="presOf" srcId="{1AD0514A-44FF-4115-9BBD-E3ABDA0CDA03}" destId="{C79509A8-C35F-46AB-A074-7B8DEE5D237D}" srcOrd="0" destOrd="0" presId="urn:microsoft.com/office/officeart/2005/8/layout/orgChart1"/>
    <dgm:cxn modelId="{D9243CAA-7E30-4779-9A09-EF42C61F091F}" srcId="{5DD5215F-282A-4DBC-8CFA-B92466F64176}" destId="{5082563B-6E32-431B-B101-7F7DC0EA5AEC}" srcOrd="6" destOrd="0" parTransId="{9B73C77F-40D8-4491-984B-E9D06DD1BC86}" sibTransId="{B85B20CC-65AE-408B-8805-8E70E90805E6}"/>
    <dgm:cxn modelId="{142238AD-1575-4F1E-8C9D-1DA018A011F9}" type="presOf" srcId="{A70C1F43-52FE-4363-8A29-E38B9E801940}" destId="{485591B9-5708-47A2-BAA5-824FF6E2DD2F}" srcOrd="0" destOrd="0" presId="urn:microsoft.com/office/officeart/2005/8/layout/orgChart1"/>
    <dgm:cxn modelId="{715A68AD-4613-45D1-A1FA-F8A1F50B1398}" srcId="{5DD5215F-282A-4DBC-8CFA-B92466F64176}" destId="{DD283DBF-7238-4196-A281-ED2CE3A0B825}" srcOrd="2" destOrd="0" parTransId="{30235297-B831-4E18-B3D0-06C366E42845}" sibTransId="{794B10F7-A36C-40C0-95EE-6B9A85766A67}"/>
    <dgm:cxn modelId="{90110FAF-676E-4E16-B1FC-B98957141B25}" type="presOf" srcId="{E95B3E6E-F4B6-4A9A-ACC6-03B477B2366A}" destId="{5B5A2CFE-D8A2-4D10-A223-7C772AA3761E}" srcOrd="0" destOrd="0" presId="urn:microsoft.com/office/officeart/2005/8/layout/orgChart1"/>
    <dgm:cxn modelId="{CD8433AF-BF96-448A-A219-14E42FE27F11}" type="presOf" srcId="{AB325E58-1A60-4F10-8E80-262F09BC46C9}" destId="{EFD0AB61-B32D-405D-B64D-49F23D49F0CE}" srcOrd="0" destOrd="0" presId="urn:microsoft.com/office/officeart/2005/8/layout/orgChart1"/>
    <dgm:cxn modelId="{9CB650AF-F310-4CDA-9D5F-7BA368537DDC}" srcId="{34EFF2C1-D24A-4A68-BA15-9F9436464740}" destId="{7937C63B-2983-4F6C-B3AA-FD47C3CE5A7F}" srcOrd="1" destOrd="0" parTransId="{7F983F57-0F8A-4912-851A-4617052E093A}" sibTransId="{C3D12B92-CD3B-4998-87F4-240E67A547FC}"/>
    <dgm:cxn modelId="{30C882AF-6DED-483F-A9D4-0A3179C45434}" srcId="{5DD5215F-282A-4DBC-8CFA-B92466F64176}" destId="{BF661DDF-C9D4-4AC4-9C67-7A0B0516C7C5}" srcOrd="8" destOrd="0" parTransId="{4CB64E0F-E34F-4C27-A909-3D91622779AE}" sibTransId="{A9CADBB2-CBBC-4C0B-84FC-B9C49C1B4DAB}"/>
    <dgm:cxn modelId="{D776BEAF-41A0-4C5D-85B3-CADCD5FA04CD}" type="presOf" srcId="{5CF5E847-3D4A-4422-9636-3A118E07766D}" destId="{91098537-C4A3-489F-9CB3-D301620B7E77}" srcOrd="0" destOrd="0" presId="urn:microsoft.com/office/officeart/2005/8/layout/orgChart1"/>
    <dgm:cxn modelId="{828858B2-573B-4D9F-8784-30B8A45FAA46}" srcId="{40BD90D1-3943-4EB3-906D-84CDCE6C80CD}" destId="{E95B3E6E-F4B6-4A9A-ACC6-03B477B2366A}" srcOrd="0" destOrd="0" parTransId="{E2404425-DF5A-4900-AC6B-AD69ABF082BB}" sibTransId="{E684EC3F-5288-4465-B6D3-2DE133715D63}"/>
    <dgm:cxn modelId="{C31509B3-ED7C-44E9-B067-F88459E2D41E}" type="presOf" srcId="{5176FAB4-FE8D-42D6-BB1C-281AAC0CE160}" destId="{79D3D683-FC36-4099-BA46-18038E55183E}" srcOrd="0" destOrd="0" presId="urn:microsoft.com/office/officeart/2005/8/layout/orgChart1"/>
    <dgm:cxn modelId="{5CBAA2B4-6001-46E9-A68C-FDF575CB0BDA}" srcId="{5082563B-6E32-431B-B101-7F7DC0EA5AEC}" destId="{423DA2F3-8E29-4E37-B519-E45E3F027535}" srcOrd="0" destOrd="0" parTransId="{914CE761-5665-4E8B-A42C-980CA1452463}" sibTransId="{84E4EF3F-DE44-4631-A001-F73E3C96C5DB}"/>
    <dgm:cxn modelId="{857427B5-9F5B-475D-A3DA-2D7504901DB0}" srcId="{32EEBD9B-38F4-4B3E-AD63-8C6A30DB2EE3}" destId="{C962F801-848A-4F67-BD10-63C4E5F9B366}" srcOrd="1" destOrd="0" parTransId="{AA8A6A6A-B26B-43E2-BEAD-65229F5705ED}" sibTransId="{CF237670-65B5-4E91-B5DE-391725BBCE34}"/>
    <dgm:cxn modelId="{7B8341B6-8267-4F29-84A3-5EEEF3A28D83}" type="presOf" srcId="{5DD5215F-282A-4DBC-8CFA-B92466F64176}" destId="{8394D798-86E8-4CDE-9B60-547676A9B319}" srcOrd="1" destOrd="0" presId="urn:microsoft.com/office/officeart/2005/8/layout/orgChart1"/>
    <dgm:cxn modelId="{79183BB7-0478-40A3-9199-E6573B037296}" type="presOf" srcId="{E2404425-DF5A-4900-AC6B-AD69ABF082BB}" destId="{CE57E79B-91A1-45D9-9054-4AA806126F70}" srcOrd="0" destOrd="0" presId="urn:microsoft.com/office/officeart/2005/8/layout/orgChart1"/>
    <dgm:cxn modelId="{E4DCF9BB-0799-42DA-9647-C52F2D15F4F5}" type="presOf" srcId="{08676534-0F05-4BFA-943C-BF9EBFB1C25B}" destId="{37BD64B8-8579-464B-9855-52AF195B45B9}" srcOrd="1" destOrd="0" presId="urn:microsoft.com/office/officeart/2005/8/layout/orgChart1"/>
    <dgm:cxn modelId="{32EE91BD-1E9F-4DA9-B9EA-2480C4290737}" type="presOf" srcId="{C177E924-8195-468C-B1F2-987543E333A4}" destId="{8BB9C188-C6DF-4980-8219-FFE5E6939B22}" srcOrd="1" destOrd="0" presId="urn:microsoft.com/office/officeart/2005/8/layout/orgChart1"/>
    <dgm:cxn modelId="{84C149BE-6351-4F03-8E3A-E28DA445D14D}" type="presOf" srcId="{14CB117C-5D8D-47FE-AD95-449999D2727A}" destId="{B6534123-CA5E-40E6-8B0B-672F315DD99A}" srcOrd="1" destOrd="0" presId="urn:microsoft.com/office/officeart/2005/8/layout/orgChart1"/>
    <dgm:cxn modelId="{2F0B9BBE-7241-4AC1-94AE-3C02ED8D6CCB}" srcId="{2E3F007D-E604-456A-BFA9-0F1C1408CFF8}" destId="{8EC5C32E-DC49-4E7C-9CD4-D84AE8625971}" srcOrd="0" destOrd="0" parTransId="{474E1523-FA71-4651-868C-5B355AB66A8F}" sibTransId="{4371FFA7-97DA-438A-A02A-1CE58549A3E2}"/>
    <dgm:cxn modelId="{05F900BF-05EE-46A7-A92A-9DA86E75355A}" srcId="{5DD5215F-282A-4DBC-8CFA-B92466F64176}" destId="{FB639B9A-CF5E-4000-A8BC-04CACCA9C104}" srcOrd="9" destOrd="0" parTransId="{5176FAB4-FE8D-42D6-BB1C-281AAC0CE160}" sibTransId="{FF4AE07E-F461-4B61-AF77-C87F2CA2BFD9}"/>
    <dgm:cxn modelId="{D3ABF8BF-9D5A-4B5E-B658-AF20B933B45E}" type="presOf" srcId="{5F3AE241-E7F2-44AC-99C4-8BE88F71C43B}" destId="{7A6D22AB-4901-444F-953C-49C8573C8BC1}" srcOrd="0" destOrd="0" presId="urn:microsoft.com/office/officeart/2005/8/layout/orgChart1"/>
    <dgm:cxn modelId="{FEFD39C0-3B9B-4B4D-857D-F42E3B6B7DC1}" type="presOf" srcId="{F5CC9385-3F68-4461-A3D4-D990CBA25D9C}" destId="{494C062B-A136-488A-92E0-72A9B999A4C7}" srcOrd="0" destOrd="0" presId="urn:microsoft.com/office/officeart/2005/8/layout/orgChart1"/>
    <dgm:cxn modelId="{516F8BC0-7D1E-4526-950F-F73AD3EFEB9E}" type="presOf" srcId="{FF328F05-0183-4B89-A3DF-B23554307359}" destId="{F28C1C13-D81A-48C3-B296-65F655A8FC47}" srcOrd="1" destOrd="0" presId="urn:microsoft.com/office/officeart/2005/8/layout/orgChart1"/>
    <dgm:cxn modelId="{CBD38BC1-C230-417B-8A06-2FBCB8C24CDB}" type="presOf" srcId="{78256266-2C8A-4D31-9E4A-151A278E5A52}" destId="{19E25694-34B9-4255-89BA-9B21BD115269}" srcOrd="1" destOrd="0" presId="urn:microsoft.com/office/officeart/2005/8/layout/orgChart1"/>
    <dgm:cxn modelId="{1C9EECC4-EE4B-4830-AFDB-3EBA4C0F069D}" type="presOf" srcId="{775415AE-F9F6-4E93-B43E-75133F887C0A}" destId="{99227BDC-C259-45D0-A460-2210C1707885}" srcOrd="0" destOrd="0" presId="urn:microsoft.com/office/officeart/2005/8/layout/orgChart1"/>
    <dgm:cxn modelId="{A4E7F8C4-1105-48A3-8D30-271BDA1E1ADA}" type="presOf" srcId="{474E1523-FA71-4651-868C-5B355AB66A8F}" destId="{73337C2E-84A7-45D4-BA2B-2EDA4AC1748C}" srcOrd="0" destOrd="0" presId="urn:microsoft.com/office/officeart/2005/8/layout/orgChart1"/>
    <dgm:cxn modelId="{B56625C5-F3DE-415F-8C78-CAF609A9D12B}" type="presOf" srcId="{CBEBEAC0-41EA-4E80-99AC-73D95F03DB44}" destId="{A5696A52-CE52-412C-832C-92CA89BF4F76}" srcOrd="1" destOrd="0" presId="urn:microsoft.com/office/officeart/2005/8/layout/orgChart1"/>
    <dgm:cxn modelId="{2713F3C5-7E0C-4FE9-AC88-9511BF4DB42A}" type="presOf" srcId="{34EFF2C1-D24A-4A68-BA15-9F9436464740}" destId="{32C9AB5B-10B9-4F44-9859-626B9D531E18}" srcOrd="0" destOrd="0" presId="urn:microsoft.com/office/officeart/2005/8/layout/orgChart1"/>
    <dgm:cxn modelId="{A8EC5BC6-007E-43BB-BAC7-CAFF5D80AF50}" srcId="{5DD5215F-282A-4DBC-8CFA-B92466F64176}" destId="{2E3F007D-E604-456A-BFA9-0F1C1408CFF8}" srcOrd="1" destOrd="0" parTransId="{AB325E58-1A60-4F10-8E80-262F09BC46C9}" sibTransId="{984992FE-94E8-45B5-8D4F-AEE882FC7EAB}"/>
    <dgm:cxn modelId="{6FDEF9C6-5347-40D8-885B-72DFCF1034DB}" type="presOf" srcId="{0EDE459A-66FC-4014-A666-96497C7A4E8A}" destId="{D5D8680C-1E5D-4829-80FC-4C5F482CA7B4}" srcOrd="0" destOrd="0" presId="urn:microsoft.com/office/officeart/2005/8/layout/orgChart1"/>
    <dgm:cxn modelId="{9A4D27C7-A0E8-4D36-A86A-32443B9AEB6E}" type="presOf" srcId="{BF661DDF-C9D4-4AC4-9C67-7A0B0516C7C5}" destId="{DBF305FE-E50B-4909-8D05-AA5CC83E7826}" srcOrd="0" destOrd="0" presId="urn:microsoft.com/office/officeart/2005/8/layout/orgChart1"/>
    <dgm:cxn modelId="{3A5DADCB-A8F3-4AD3-A6DC-FB3BFFFD0A58}" type="presOf" srcId="{B1AF95EB-664F-4DF1-A3FB-EA214C68FE40}" destId="{FBBFD020-6485-437A-ACDA-63479B052D87}" srcOrd="1" destOrd="0" presId="urn:microsoft.com/office/officeart/2005/8/layout/orgChart1"/>
    <dgm:cxn modelId="{36AB8DCC-7ABF-461D-A8CF-29D15ABD271C}" type="presOf" srcId="{DD96F167-5C9D-4A08-9E07-9744C5377838}" destId="{32E150E0-EA9D-4225-9AF4-BA6A76BA4AC2}" srcOrd="0" destOrd="0" presId="urn:microsoft.com/office/officeart/2005/8/layout/orgChart1"/>
    <dgm:cxn modelId="{AC68B1CC-6D4C-410B-BF8D-5E5674000A19}" srcId="{5DD5215F-282A-4DBC-8CFA-B92466F64176}" destId="{32EEBD9B-38F4-4B3E-AD63-8C6A30DB2EE3}" srcOrd="10" destOrd="0" parTransId="{6B854B9F-115F-413A-93B8-E884F509927C}" sibTransId="{AA0749ED-D38F-46F8-A436-CC0C113F1282}"/>
    <dgm:cxn modelId="{80818FCD-E03B-49D5-82EA-20B7041C4F66}" type="presOf" srcId="{74FACBEE-4D09-4A2A-B9C4-79239761E8F4}" destId="{2F305A85-6178-4EF2-8EA7-22D27AAE2DEF}" srcOrd="0" destOrd="0" presId="urn:microsoft.com/office/officeart/2005/8/layout/orgChart1"/>
    <dgm:cxn modelId="{47E706CF-AEF1-49D9-8391-5C59AD072C27}" type="presOf" srcId="{8EC5C32E-DC49-4E7C-9CD4-D84AE8625971}" destId="{B7FB0917-8213-4B59-9087-DBC4A12CD7A8}" srcOrd="1" destOrd="0" presId="urn:microsoft.com/office/officeart/2005/8/layout/orgChart1"/>
    <dgm:cxn modelId="{91105BD1-F1AA-4145-A707-62131350E4C9}" type="presOf" srcId="{40BD90D1-3943-4EB3-906D-84CDCE6C80CD}" destId="{B18747D8-A8AC-417D-B464-BDA8C868E1C1}" srcOrd="0" destOrd="0" presId="urn:microsoft.com/office/officeart/2005/8/layout/orgChart1"/>
    <dgm:cxn modelId="{3951CAD2-5A73-4439-AFC9-9E37543A5A92}" type="presOf" srcId="{DD283DBF-7238-4196-A281-ED2CE3A0B825}" destId="{57B96674-772E-4E2C-94DF-4D142CFE3C18}" srcOrd="0" destOrd="0" presId="urn:microsoft.com/office/officeart/2005/8/layout/orgChart1"/>
    <dgm:cxn modelId="{EA09ABD3-4D3C-4BC2-B8C5-BC1EA05DF732}" srcId="{3393CED3-3F25-46DA-9851-DCBC919C8ABB}" destId="{CFBD6630-C7B3-41D5-A79C-D56203F6493D}" srcOrd="2" destOrd="0" parTransId="{240259B6-DBFB-4919-9DDE-5CAF113EE454}" sibTransId="{73BF0FD4-EABA-49B1-9DD9-354B093B29C4}"/>
    <dgm:cxn modelId="{18ECFFD3-D555-4ADC-A920-5823C9A653B0}" type="presOf" srcId="{B1AF95EB-664F-4DF1-A3FB-EA214C68FE40}" destId="{78AEEAAF-7125-40A8-891C-C0608C63ADE4}" srcOrd="0" destOrd="0" presId="urn:microsoft.com/office/officeart/2005/8/layout/orgChart1"/>
    <dgm:cxn modelId="{C14463D6-8CF1-4CA9-ADFD-A63DA634A9CD}" type="presOf" srcId="{5082563B-6E32-431B-B101-7F7DC0EA5AEC}" destId="{93FFD78B-CFAD-4242-9C93-E57619C4EAD6}" srcOrd="1" destOrd="0" presId="urn:microsoft.com/office/officeart/2005/8/layout/orgChart1"/>
    <dgm:cxn modelId="{58C4C5D7-C659-457E-86C4-DB9B83D8F29C}" srcId="{28D4303A-1160-4269-9F32-C562151D69AB}" destId="{A6987C49-3D43-42D9-A072-23F8B94A402F}" srcOrd="0" destOrd="0" parTransId="{16106AD3-0154-4137-A7EC-4F8E2F958BA9}" sibTransId="{1116C81B-C613-4AD8-AE12-EFDA10E5D562}"/>
    <dgm:cxn modelId="{999D67D9-0C67-4F1A-A3B6-B58A692D0EB7}" type="presOf" srcId="{C49A89BA-FEBB-4221-B546-3FCF4E260CEE}" destId="{D032EA75-E7E4-495D-BF2B-F6AB2780B1CD}" srcOrd="1" destOrd="0" presId="urn:microsoft.com/office/officeart/2005/8/layout/orgChart1"/>
    <dgm:cxn modelId="{078257D9-6B42-42B2-ADB5-275792613F13}" type="presOf" srcId="{97AEABBD-DC29-4F6C-8F5B-E9D45FAAC1B9}" destId="{A195EF81-432E-40B1-973A-200211B5B643}" srcOrd="0" destOrd="0" presId="urn:microsoft.com/office/officeart/2005/8/layout/orgChart1"/>
    <dgm:cxn modelId="{4E301ADE-ECDC-4F49-9683-844FC0E4593D}" srcId="{3393CED3-3F25-46DA-9851-DCBC919C8ABB}" destId="{16B24D9E-3B96-47CF-AB63-B7EAE10F94C9}" srcOrd="0" destOrd="0" parTransId="{F5CC9385-3F68-4461-A3D4-D990CBA25D9C}" sibTransId="{B2BDBF7D-72C7-4DB8-9263-0B10B0CA4E56}"/>
    <dgm:cxn modelId="{5A0632DE-E62E-4BF3-9D4B-9FAAC2095EC1}" type="presOf" srcId="{CFBD6630-C7B3-41D5-A79C-D56203F6493D}" destId="{47A8CFEC-4A04-4D93-9934-806CA3DCC72D}" srcOrd="0" destOrd="0" presId="urn:microsoft.com/office/officeart/2005/8/layout/orgChart1"/>
    <dgm:cxn modelId="{64689BDF-ACBB-4CEF-B5B6-F52DF0F853B0}" type="presOf" srcId="{372B1EA8-094C-467E-A85E-8054D27A9E9B}" destId="{FCD0086B-C723-4EA2-9CEA-BDF837746F74}" srcOrd="1" destOrd="0" presId="urn:microsoft.com/office/officeart/2005/8/layout/orgChart1"/>
    <dgm:cxn modelId="{0D6B1EE0-813C-46A6-8D5F-4F52C697FFD2}" type="presOf" srcId="{423DA2F3-8E29-4E37-B519-E45E3F027535}" destId="{17FA0A26-46B8-4784-AB79-2242AE18C577}" srcOrd="1" destOrd="0" presId="urn:microsoft.com/office/officeart/2005/8/layout/orgChart1"/>
    <dgm:cxn modelId="{D5B930E4-70C5-4D61-A77B-93413279E6CB}" type="presOf" srcId="{16B24D9E-3B96-47CF-AB63-B7EAE10F94C9}" destId="{98A4BD74-F07E-470E-BABA-EA955F4355E8}" srcOrd="0" destOrd="0" presId="urn:microsoft.com/office/officeart/2005/8/layout/orgChart1"/>
    <dgm:cxn modelId="{1CF505E5-D9BB-41AA-B27B-0D3D92E25F28}" type="presOf" srcId="{DD96F167-5C9D-4A08-9E07-9744C5377838}" destId="{C5BB10D6-36DA-4E77-B8B1-88F7BA551BA7}" srcOrd="1" destOrd="0" presId="urn:microsoft.com/office/officeart/2005/8/layout/orgChart1"/>
    <dgm:cxn modelId="{B8E2D6E5-DE8C-468D-8F9E-3E36D9B7F1CE}" type="presOf" srcId="{CBEBEAC0-41EA-4E80-99AC-73D95F03DB44}" destId="{057ADC8E-D401-4B7A-80F8-965E0B1DE7E7}" srcOrd="0" destOrd="0" presId="urn:microsoft.com/office/officeart/2005/8/layout/orgChart1"/>
    <dgm:cxn modelId="{23ABF6E5-8F12-450C-9FBE-12C31952DAE6}" srcId="{5DD5215F-282A-4DBC-8CFA-B92466F64176}" destId="{3393CED3-3F25-46DA-9851-DCBC919C8ABB}" srcOrd="3" destOrd="0" parTransId="{685737CF-67AA-48C0-B251-9E42C69348CF}" sibTransId="{CC4AD53B-4B44-4C73-B6E6-CAE3EB22815C}"/>
    <dgm:cxn modelId="{95E9E0E8-6B16-4BDE-A6C8-1404C3808838}" type="presOf" srcId="{B2F4B0F2-6F26-4578-AD95-3D8619D80688}" destId="{FB260E04-35B6-4E8C-83AC-FB6F2C8E4EFD}" srcOrd="0" destOrd="0" presId="urn:microsoft.com/office/officeart/2005/8/layout/orgChart1"/>
    <dgm:cxn modelId="{C3B868EA-BEB9-461A-8C96-29FF59EC3FF9}" type="presOf" srcId="{2E3F007D-E604-456A-BFA9-0F1C1408CFF8}" destId="{A11CF4DF-4582-472F-9953-7C13703AA3AE}" srcOrd="0" destOrd="0" presId="urn:microsoft.com/office/officeart/2005/8/layout/orgChart1"/>
    <dgm:cxn modelId="{D8CD3AEB-2A18-4F57-AD24-CD60114D27C7}" type="presOf" srcId="{5FC77B26-0ADB-4E54-8BC0-333F96712607}" destId="{91664526-4DB9-413C-9EC3-DA21462838F7}" srcOrd="0" destOrd="0" presId="urn:microsoft.com/office/officeart/2005/8/layout/orgChart1"/>
    <dgm:cxn modelId="{1F115FEB-3DEC-4016-B47F-AD8125551B65}" srcId="{372B1EA8-094C-467E-A85E-8054D27A9E9B}" destId="{B857C1A6-326F-4F8C-8248-EF5B96F10141}" srcOrd="1" destOrd="0" parTransId="{4E37C03E-C76D-43B3-8BCA-58BD79F48F58}" sibTransId="{BDB7F256-2D16-4FB9-BBA5-FFAE750B32B9}"/>
    <dgm:cxn modelId="{855FFBEC-4818-4995-B706-FD019A96547B}" type="presOf" srcId="{775415AE-F9F6-4E93-B43E-75133F887C0A}" destId="{3AC4ACA7-B183-438B-87DD-D51302E58CDD}" srcOrd="1" destOrd="0" presId="urn:microsoft.com/office/officeart/2005/8/layout/orgChart1"/>
    <dgm:cxn modelId="{7A9510EF-1D07-4E2F-B1CF-D660D5891140}" srcId="{34EFF2C1-D24A-4A68-BA15-9F9436464740}" destId="{DD96F167-5C9D-4A08-9E07-9744C5377838}" srcOrd="0" destOrd="0" parTransId="{5D3ACED8-760F-4869-AD3E-69AC72742C53}" sibTransId="{E4E1AD9B-EBB9-4A09-A856-ED0A81DDF270}"/>
    <dgm:cxn modelId="{A1D216EF-1CEE-4F30-BFB2-2974A5255E0B}" type="presOf" srcId="{0E206134-7479-474E-96DD-1EC451F779C9}" destId="{C134C906-810F-4953-9B94-F46FB84BAC3C}" srcOrd="0" destOrd="0" presId="urn:microsoft.com/office/officeart/2005/8/layout/orgChart1"/>
    <dgm:cxn modelId="{1C1E87EF-2A9C-4A8A-881C-13758D1B3581}" type="presOf" srcId="{5082563B-6E32-431B-B101-7F7DC0EA5AEC}" destId="{4D11E440-8D50-47A5-ACC1-F96AD06F61D5}" srcOrd="0" destOrd="0" presId="urn:microsoft.com/office/officeart/2005/8/layout/orgChart1"/>
    <dgm:cxn modelId="{E3EE17F0-E18C-4C87-9C47-6EF6DAA3A171}" type="presOf" srcId="{7937C63B-2983-4F6C-B3AA-FD47C3CE5A7F}" destId="{8026E577-DAFF-4166-AAAC-86AAB87EEC79}" srcOrd="0" destOrd="0" presId="urn:microsoft.com/office/officeart/2005/8/layout/orgChart1"/>
    <dgm:cxn modelId="{224707F1-BC71-4897-B21C-8B9AEAD3163A}" srcId="{28D4303A-1160-4269-9F32-C562151D69AB}" destId="{372B1EA8-094C-467E-A85E-8054D27A9E9B}" srcOrd="2" destOrd="0" parTransId="{8B601E00-D559-418A-AEB4-69B318B8B6B1}" sibTransId="{5AD3D811-5515-4D03-AA96-C87F011DB2B0}"/>
    <dgm:cxn modelId="{C823B5F1-6C36-4DC0-9E00-D301F9B251D8}" type="presOf" srcId="{CFBD6630-C7B3-41D5-A79C-D56203F6493D}" destId="{DFA7A816-55DD-44E3-8D4E-7E58D086312E}" srcOrd="1" destOrd="0" presId="urn:microsoft.com/office/officeart/2005/8/layout/orgChart1"/>
    <dgm:cxn modelId="{FD06C9F1-EF86-45A6-86EE-E8FA9AE4E784}" type="presOf" srcId="{BE2539A8-B660-4F8D-9679-EC2257B7EC1F}" destId="{3838B8FA-A011-4F77-A349-E7AFCCEB82F6}" srcOrd="1" destOrd="0" presId="urn:microsoft.com/office/officeart/2005/8/layout/orgChart1"/>
    <dgm:cxn modelId="{F8481EF3-4535-463F-BABD-E37A5E5B483C}" type="presOf" srcId="{685737CF-67AA-48C0-B251-9E42C69348CF}" destId="{520D2C64-044E-4AE5-9052-90F1A25D6BCA}" srcOrd="0" destOrd="0" presId="urn:microsoft.com/office/officeart/2005/8/layout/orgChart1"/>
    <dgm:cxn modelId="{C83427F3-241C-4D04-B53C-C15223B81085}" type="presOf" srcId="{CEE74021-399E-4E4C-BA61-9A29AC15D92B}" destId="{9ADB31AE-363E-427C-A376-78F1A9C2BC60}" srcOrd="1" destOrd="0" presId="urn:microsoft.com/office/officeart/2005/8/layout/orgChart1"/>
    <dgm:cxn modelId="{6639A4F7-A359-4C17-9C14-FA49A7C3B550}" type="presOf" srcId="{118DB96C-A361-4AE2-A784-B73BD97C64F1}" destId="{F86FCEE3-0E56-43A0-B480-F308801B86C6}" srcOrd="0" destOrd="0" presId="urn:microsoft.com/office/officeart/2005/8/layout/orgChart1"/>
    <dgm:cxn modelId="{26F83DF8-72ED-4CA3-88F9-6F0E4E001D4A}" type="presOf" srcId="{2E3F007D-E604-456A-BFA9-0F1C1408CFF8}" destId="{70094910-1505-4F8D-8C4E-07B41E2A6D4F}" srcOrd="1" destOrd="0" presId="urn:microsoft.com/office/officeart/2005/8/layout/orgChart1"/>
    <dgm:cxn modelId="{6165B0F8-58AB-4680-B5CE-FB599F68287E}" type="presOf" srcId="{FF328F05-0183-4B89-A3DF-B23554307359}" destId="{623178DC-8111-43B7-8650-A319E423DF9A}" srcOrd="0" destOrd="0" presId="urn:microsoft.com/office/officeart/2005/8/layout/orgChart1"/>
    <dgm:cxn modelId="{B40139FA-6172-4110-BE09-B346B5E85A58}" type="presOf" srcId="{5DD5215F-282A-4DBC-8CFA-B92466F64176}" destId="{02EEE9B5-B9B1-42CF-A276-4C5A2E131847}" srcOrd="0" destOrd="0" presId="urn:microsoft.com/office/officeart/2005/8/layout/orgChart1"/>
    <dgm:cxn modelId="{C72FCDFA-D65F-4584-887F-2DD16FF92AB2}" type="presOf" srcId="{865D5362-C4FA-4F2A-AA5C-076A123F6009}" destId="{5C63C944-FC6E-4491-A583-BB5782D6FF33}" srcOrd="1" destOrd="0" presId="urn:microsoft.com/office/officeart/2005/8/layout/orgChart1"/>
    <dgm:cxn modelId="{386BD7FC-80E8-4791-8F09-0C0A802CA6D3}" type="presOf" srcId="{AA8A6A6A-B26B-43E2-BEAD-65229F5705ED}" destId="{CA3119D7-4288-4B9E-AD9C-5FCCB3B445D9}" srcOrd="0" destOrd="0" presId="urn:microsoft.com/office/officeart/2005/8/layout/orgChart1"/>
    <dgm:cxn modelId="{E47B3DFE-1718-43EB-835A-C7230452586B}" type="presOf" srcId="{8EC5C32E-DC49-4E7C-9CD4-D84AE8625971}" destId="{49B00A58-B398-46D7-A3F4-D5A929224F79}" srcOrd="0" destOrd="0" presId="urn:microsoft.com/office/officeart/2005/8/layout/orgChart1"/>
    <dgm:cxn modelId="{7D1989A1-DC06-42D7-B1CC-DD67F622C24C}" type="presParOf" srcId="{FB260E04-35B6-4E8C-83AC-FB6F2C8E4EFD}" destId="{ABA68C5E-5AFA-4F21-BA24-A8B6A4239079}" srcOrd="0" destOrd="0" presId="urn:microsoft.com/office/officeart/2005/8/layout/orgChart1"/>
    <dgm:cxn modelId="{F8DAEDB9-1973-4FC5-BF4F-D33D479EB563}" type="presParOf" srcId="{ABA68C5E-5AFA-4F21-BA24-A8B6A4239079}" destId="{43FE3209-4024-423B-87F1-C408715C1932}" srcOrd="0" destOrd="0" presId="urn:microsoft.com/office/officeart/2005/8/layout/orgChart1"/>
    <dgm:cxn modelId="{90E68657-179F-4068-8B02-DD330F7CC78B}" type="presParOf" srcId="{43FE3209-4024-423B-87F1-C408715C1932}" destId="{6302EC25-0FA3-4522-B92F-9D3204F0624D}" srcOrd="0" destOrd="0" presId="urn:microsoft.com/office/officeart/2005/8/layout/orgChart1"/>
    <dgm:cxn modelId="{25FCC164-7FD0-4DD9-91B5-748F6A0A5A20}" type="presParOf" srcId="{43FE3209-4024-423B-87F1-C408715C1932}" destId="{CC54ACDD-C69B-41B0-8270-9B61DB409DE6}" srcOrd="1" destOrd="0" presId="urn:microsoft.com/office/officeart/2005/8/layout/orgChart1"/>
    <dgm:cxn modelId="{04ADA8E1-C5D1-403D-B726-CFDE552442F1}" type="presParOf" srcId="{ABA68C5E-5AFA-4F21-BA24-A8B6A4239079}" destId="{AB8B45BD-FFB7-46AA-B065-C8615184BE03}" srcOrd="1" destOrd="0" presId="urn:microsoft.com/office/officeart/2005/8/layout/orgChart1"/>
    <dgm:cxn modelId="{653F2A5B-884C-46AD-A1D7-0EA37EA1A8F5}" type="presParOf" srcId="{AB8B45BD-FFB7-46AA-B065-C8615184BE03}" destId="{D5F350A2-DF08-457D-AD3A-C4E861E74202}" srcOrd="0" destOrd="0" presId="urn:microsoft.com/office/officeart/2005/8/layout/orgChart1"/>
    <dgm:cxn modelId="{7088F757-9DE6-4E7E-8C7A-B021387276FA}" type="presParOf" srcId="{AB8B45BD-FFB7-46AA-B065-C8615184BE03}" destId="{BC14034E-5435-404A-81FE-DAB633C4DD1C}" srcOrd="1" destOrd="0" presId="urn:microsoft.com/office/officeart/2005/8/layout/orgChart1"/>
    <dgm:cxn modelId="{4E4D05CF-0684-45A9-BBD9-17FCAA25C379}" type="presParOf" srcId="{BC14034E-5435-404A-81FE-DAB633C4DD1C}" destId="{920A9351-9D17-4471-A5D7-CA0128C16F19}" srcOrd="0" destOrd="0" presId="urn:microsoft.com/office/officeart/2005/8/layout/orgChart1"/>
    <dgm:cxn modelId="{377C38C9-72FF-4D01-ADE6-339CEAB18155}" type="presParOf" srcId="{920A9351-9D17-4471-A5D7-CA0128C16F19}" destId="{944860FD-94E1-4AC6-B10C-17A4ACDE3C20}" srcOrd="0" destOrd="0" presId="urn:microsoft.com/office/officeart/2005/8/layout/orgChart1"/>
    <dgm:cxn modelId="{12196AC9-D054-4343-B1E3-EC5C6F40136E}" type="presParOf" srcId="{920A9351-9D17-4471-A5D7-CA0128C16F19}" destId="{DB9AF2F1-0156-461B-A9CD-3DD9944DDADF}" srcOrd="1" destOrd="0" presId="urn:microsoft.com/office/officeart/2005/8/layout/orgChart1"/>
    <dgm:cxn modelId="{8C6E74E4-2394-490F-A49A-07507FBEF3D8}" type="presParOf" srcId="{BC14034E-5435-404A-81FE-DAB633C4DD1C}" destId="{65C8D4EF-BEED-4B75-94E7-50AEB16E5BE5}" srcOrd="1" destOrd="0" presId="urn:microsoft.com/office/officeart/2005/8/layout/orgChart1"/>
    <dgm:cxn modelId="{C3C83F09-C670-4756-9FBD-71CB9D6454F3}" type="presParOf" srcId="{65C8D4EF-BEED-4B75-94E7-50AEB16E5BE5}" destId="{2F5DF828-87F4-4FEB-9424-6DE04A74B74C}" srcOrd="0" destOrd="0" presId="urn:microsoft.com/office/officeart/2005/8/layout/orgChart1"/>
    <dgm:cxn modelId="{EB106F91-0C88-4F04-9D26-CC797093A2CB}" type="presParOf" srcId="{65C8D4EF-BEED-4B75-94E7-50AEB16E5BE5}" destId="{4AA9136D-6710-4DD9-BA5D-9876711D420C}" srcOrd="1" destOrd="0" presId="urn:microsoft.com/office/officeart/2005/8/layout/orgChart1"/>
    <dgm:cxn modelId="{70F57E5C-EFF0-4FFB-966A-10C18E29ED85}" type="presParOf" srcId="{4AA9136D-6710-4DD9-BA5D-9876711D420C}" destId="{5D0BE025-67CD-4DF6-A17F-3FA4B536EDEB}" srcOrd="0" destOrd="0" presId="urn:microsoft.com/office/officeart/2005/8/layout/orgChart1"/>
    <dgm:cxn modelId="{92BC944C-531F-48FB-91DA-741CCB0D8C61}" type="presParOf" srcId="{5D0BE025-67CD-4DF6-A17F-3FA4B536EDEB}" destId="{9717F0D1-3146-4E87-A2D2-9ED039501628}" srcOrd="0" destOrd="0" presId="urn:microsoft.com/office/officeart/2005/8/layout/orgChart1"/>
    <dgm:cxn modelId="{94A131EE-C9BD-4C8A-86B1-8A6955637D68}" type="presParOf" srcId="{5D0BE025-67CD-4DF6-A17F-3FA4B536EDEB}" destId="{15D53CAC-FC8F-4852-ADF3-FC10F93F5803}" srcOrd="1" destOrd="0" presId="urn:microsoft.com/office/officeart/2005/8/layout/orgChart1"/>
    <dgm:cxn modelId="{45C3DB32-7A07-470D-AF14-36BE93A4B8BA}" type="presParOf" srcId="{4AA9136D-6710-4DD9-BA5D-9876711D420C}" destId="{9D0AD754-3413-41C7-B17B-B41DD0FF2193}" srcOrd="1" destOrd="0" presId="urn:microsoft.com/office/officeart/2005/8/layout/orgChart1"/>
    <dgm:cxn modelId="{90E3DC92-92CE-4DEA-A41C-5BBCEE03E82A}" type="presParOf" srcId="{9D0AD754-3413-41C7-B17B-B41DD0FF2193}" destId="{8A3670DB-3CE8-4868-9FC4-A1C9C06459E0}" srcOrd="0" destOrd="0" presId="urn:microsoft.com/office/officeart/2005/8/layout/orgChart1"/>
    <dgm:cxn modelId="{51ED6A38-5489-4B66-82BC-53808546B733}" type="presParOf" srcId="{9D0AD754-3413-41C7-B17B-B41DD0FF2193}" destId="{E205A641-785F-458F-AA34-440F31BD226D}" srcOrd="1" destOrd="0" presId="urn:microsoft.com/office/officeart/2005/8/layout/orgChart1"/>
    <dgm:cxn modelId="{070CC479-9FC8-484D-A34B-93D14994BDE9}" type="presParOf" srcId="{E205A641-785F-458F-AA34-440F31BD226D}" destId="{6774EB68-E6FA-45EE-B446-34862DED7EA2}" srcOrd="0" destOrd="0" presId="urn:microsoft.com/office/officeart/2005/8/layout/orgChart1"/>
    <dgm:cxn modelId="{4B218C41-5586-4B2F-A615-199D22DBE5E0}" type="presParOf" srcId="{6774EB68-E6FA-45EE-B446-34862DED7EA2}" destId="{A195EF81-432E-40B1-973A-200211B5B643}" srcOrd="0" destOrd="0" presId="urn:microsoft.com/office/officeart/2005/8/layout/orgChart1"/>
    <dgm:cxn modelId="{89A67BCD-768A-4192-A03D-2558258C02A8}" type="presParOf" srcId="{6774EB68-E6FA-45EE-B446-34862DED7EA2}" destId="{71B461F5-9AF1-4694-AEC2-66ADEDEA8545}" srcOrd="1" destOrd="0" presId="urn:microsoft.com/office/officeart/2005/8/layout/orgChart1"/>
    <dgm:cxn modelId="{CF43F184-3A11-4C59-8C42-86E4DFACE863}" type="presParOf" srcId="{E205A641-785F-458F-AA34-440F31BD226D}" destId="{F7491341-6A12-4E0B-97F9-3A56BEB72480}" srcOrd="1" destOrd="0" presId="urn:microsoft.com/office/officeart/2005/8/layout/orgChart1"/>
    <dgm:cxn modelId="{8ADF180A-6D45-4E7B-A3CE-41733BB2D8A7}" type="presParOf" srcId="{E205A641-785F-458F-AA34-440F31BD226D}" destId="{60CE6503-6F9C-4BF0-87D8-91A4E98734B7}" srcOrd="2" destOrd="0" presId="urn:microsoft.com/office/officeart/2005/8/layout/orgChart1"/>
    <dgm:cxn modelId="{1B96C809-AAAF-4E29-89B3-110AABA00D57}" type="presParOf" srcId="{9D0AD754-3413-41C7-B17B-B41DD0FF2193}" destId="{22E5391B-784F-4143-B6B3-25B2FC68E290}" srcOrd="2" destOrd="0" presId="urn:microsoft.com/office/officeart/2005/8/layout/orgChart1"/>
    <dgm:cxn modelId="{D4699FE8-0527-426C-BB13-DD79C77FE2DE}" type="presParOf" srcId="{9D0AD754-3413-41C7-B17B-B41DD0FF2193}" destId="{FB08BDCB-50CA-4269-8749-04D4B5FED4D1}" srcOrd="3" destOrd="0" presId="urn:microsoft.com/office/officeart/2005/8/layout/orgChart1"/>
    <dgm:cxn modelId="{6E2B55B8-AA0E-4FBE-BB41-97FE1F2A80D2}" type="presParOf" srcId="{FB08BDCB-50CA-4269-8749-04D4B5FED4D1}" destId="{3EC2CB39-3548-4131-B711-B9B11EA1F41D}" srcOrd="0" destOrd="0" presId="urn:microsoft.com/office/officeart/2005/8/layout/orgChart1"/>
    <dgm:cxn modelId="{2C36914F-7B5B-41BA-9257-D62A0E8F3275}" type="presParOf" srcId="{3EC2CB39-3548-4131-B711-B9B11EA1F41D}" destId="{057ADC8E-D401-4B7A-80F8-965E0B1DE7E7}" srcOrd="0" destOrd="0" presId="urn:microsoft.com/office/officeart/2005/8/layout/orgChart1"/>
    <dgm:cxn modelId="{778D6BA1-42B2-4BF2-A057-C741EABEB7EC}" type="presParOf" srcId="{3EC2CB39-3548-4131-B711-B9B11EA1F41D}" destId="{A5696A52-CE52-412C-832C-92CA89BF4F76}" srcOrd="1" destOrd="0" presId="urn:microsoft.com/office/officeart/2005/8/layout/orgChart1"/>
    <dgm:cxn modelId="{74904C18-B9B9-4C0D-BA37-CF347509FE2A}" type="presParOf" srcId="{FB08BDCB-50CA-4269-8749-04D4B5FED4D1}" destId="{5E2B17EC-12C3-4466-8831-1D03EBCB056D}" srcOrd="1" destOrd="0" presId="urn:microsoft.com/office/officeart/2005/8/layout/orgChart1"/>
    <dgm:cxn modelId="{F2E94828-2688-467A-ABE7-51B8CA1186FC}" type="presParOf" srcId="{FB08BDCB-50CA-4269-8749-04D4B5FED4D1}" destId="{AE6B5A20-6ECB-4F8C-9B72-F0752A6348AC}" srcOrd="2" destOrd="0" presId="urn:microsoft.com/office/officeart/2005/8/layout/orgChart1"/>
    <dgm:cxn modelId="{70E0E405-0B01-45DD-8C49-269158193BD9}" type="presParOf" srcId="{4AA9136D-6710-4DD9-BA5D-9876711D420C}" destId="{BD95AD12-2BA2-4C7C-B578-AC24FE8265B5}" srcOrd="2" destOrd="0" presId="urn:microsoft.com/office/officeart/2005/8/layout/orgChart1"/>
    <dgm:cxn modelId="{DC87A20E-959B-456D-9163-636E1A09B03D}" type="presParOf" srcId="{65C8D4EF-BEED-4B75-94E7-50AEB16E5BE5}" destId="{8231ACE8-FC84-4A8D-94AC-EB56CD6C62A3}" srcOrd="2" destOrd="0" presId="urn:microsoft.com/office/officeart/2005/8/layout/orgChart1"/>
    <dgm:cxn modelId="{300A9D9F-26C4-4BB9-9E42-489391852BA4}" type="presParOf" srcId="{65C8D4EF-BEED-4B75-94E7-50AEB16E5BE5}" destId="{B1EFCA59-F93A-4805-8419-72B9F46A142D}" srcOrd="3" destOrd="0" presId="urn:microsoft.com/office/officeart/2005/8/layout/orgChart1"/>
    <dgm:cxn modelId="{92703DCE-164A-41A7-A0AF-E80EFA805380}" type="presParOf" srcId="{B1EFCA59-F93A-4805-8419-72B9F46A142D}" destId="{EA45526D-B4AE-4DD8-9AEB-0BB1EF39F0D8}" srcOrd="0" destOrd="0" presId="urn:microsoft.com/office/officeart/2005/8/layout/orgChart1"/>
    <dgm:cxn modelId="{A3E0F651-8A6F-467A-8C88-0F79EE2E8A34}" type="presParOf" srcId="{EA45526D-B4AE-4DD8-9AEB-0BB1EF39F0D8}" destId="{72041271-086E-4F4E-9BA1-4757A5EBDB5C}" srcOrd="0" destOrd="0" presId="urn:microsoft.com/office/officeart/2005/8/layout/orgChart1"/>
    <dgm:cxn modelId="{E9BF4A18-6FDC-4CF3-A272-B5A40EC2FE2C}" type="presParOf" srcId="{EA45526D-B4AE-4DD8-9AEB-0BB1EF39F0D8}" destId="{B76160C6-C0BC-45C7-BBC6-FCEE1C384201}" srcOrd="1" destOrd="0" presId="urn:microsoft.com/office/officeart/2005/8/layout/orgChart1"/>
    <dgm:cxn modelId="{D84E4B5C-D9B2-4F34-988F-4324F0C25939}" type="presParOf" srcId="{B1EFCA59-F93A-4805-8419-72B9F46A142D}" destId="{F81D5371-9EFE-4478-8224-5D742AB6DEF6}" srcOrd="1" destOrd="0" presId="urn:microsoft.com/office/officeart/2005/8/layout/orgChart1"/>
    <dgm:cxn modelId="{E48A6F70-24B4-4B3D-97F9-FA60279738B4}" type="presParOf" srcId="{F81D5371-9EFE-4478-8224-5D742AB6DEF6}" destId="{C79509A8-C35F-46AB-A074-7B8DEE5D237D}" srcOrd="0" destOrd="0" presId="urn:microsoft.com/office/officeart/2005/8/layout/orgChart1"/>
    <dgm:cxn modelId="{6179D5AD-CD4C-4960-99C7-54067DF5292A}" type="presParOf" srcId="{F81D5371-9EFE-4478-8224-5D742AB6DEF6}" destId="{E9A7E159-3F02-4407-AB6B-71834C5AB57B}" srcOrd="1" destOrd="0" presId="urn:microsoft.com/office/officeart/2005/8/layout/orgChart1"/>
    <dgm:cxn modelId="{C3ADF5E2-BE25-43AA-9B90-38C659387463}" type="presParOf" srcId="{E9A7E159-3F02-4407-AB6B-71834C5AB57B}" destId="{A407C9CE-D1CD-49D0-A594-FE14D90F8A9C}" srcOrd="0" destOrd="0" presId="urn:microsoft.com/office/officeart/2005/8/layout/orgChart1"/>
    <dgm:cxn modelId="{2385E3BF-3A8B-458A-A4DE-A329FC07E883}" type="presParOf" srcId="{A407C9CE-D1CD-49D0-A594-FE14D90F8A9C}" destId="{D87EB8F4-D2A6-420C-A392-0F2348289EAB}" srcOrd="0" destOrd="0" presId="urn:microsoft.com/office/officeart/2005/8/layout/orgChart1"/>
    <dgm:cxn modelId="{2B290131-0F18-4221-AF46-AE1CD1DAAAB4}" type="presParOf" srcId="{A407C9CE-D1CD-49D0-A594-FE14D90F8A9C}" destId="{9ADB31AE-363E-427C-A376-78F1A9C2BC60}" srcOrd="1" destOrd="0" presId="urn:microsoft.com/office/officeart/2005/8/layout/orgChart1"/>
    <dgm:cxn modelId="{892FD205-EE65-471B-8BDC-78EC9416F1CB}" type="presParOf" srcId="{E9A7E159-3F02-4407-AB6B-71834C5AB57B}" destId="{FF3DC231-73AA-4A66-86F3-1F35425E8AE3}" srcOrd="1" destOrd="0" presId="urn:microsoft.com/office/officeart/2005/8/layout/orgChart1"/>
    <dgm:cxn modelId="{3952DB3D-9173-40EA-A9FD-ED05E23B7180}" type="presParOf" srcId="{E9A7E159-3F02-4407-AB6B-71834C5AB57B}" destId="{E340B0C1-46B7-4759-B6D5-D98B74E22D6F}" srcOrd="2" destOrd="0" presId="urn:microsoft.com/office/officeart/2005/8/layout/orgChart1"/>
    <dgm:cxn modelId="{FA8DD056-C1D9-4092-B2BF-543D0089C1A9}" type="presParOf" srcId="{F81D5371-9EFE-4478-8224-5D742AB6DEF6}" destId="{C134C906-810F-4953-9B94-F46FB84BAC3C}" srcOrd="2" destOrd="0" presId="urn:microsoft.com/office/officeart/2005/8/layout/orgChart1"/>
    <dgm:cxn modelId="{E0352EA7-DF62-44CF-BD4E-FC10F01C1C50}" type="presParOf" srcId="{F81D5371-9EFE-4478-8224-5D742AB6DEF6}" destId="{4BCC3319-F312-4F07-984E-6B78BEF9690F}" srcOrd="3" destOrd="0" presId="urn:microsoft.com/office/officeart/2005/8/layout/orgChart1"/>
    <dgm:cxn modelId="{DC46D813-E5CB-484F-A51D-53A26EDCA69F}" type="presParOf" srcId="{4BCC3319-F312-4F07-984E-6B78BEF9690F}" destId="{B18FBFC6-F7CB-45D9-A0D8-D88A2C75A5B6}" srcOrd="0" destOrd="0" presId="urn:microsoft.com/office/officeart/2005/8/layout/orgChart1"/>
    <dgm:cxn modelId="{E8A5CD90-0F6F-4E51-BFD3-ECF96C810AC8}" type="presParOf" srcId="{B18FBFC6-F7CB-45D9-A0D8-D88A2C75A5B6}" destId="{D00CD897-9005-44A3-A210-E3BEA1543754}" srcOrd="0" destOrd="0" presId="urn:microsoft.com/office/officeart/2005/8/layout/orgChart1"/>
    <dgm:cxn modelId="{47A537A4-600A-4F9D-A0AB-A233E5D39C7F}" type="presParOf" srcId="{B18FBFC6-F7CB-45D9-A0D8-D88A2C75A5B6}" destId="{5F9820CE-0CBC-43AF-A010-B153AB19C692}" srcOrd="1" destOrd="0" presId="urn:microsoft.com/office/officeart/2005/8/layout/orgChart1"/>
    <dgm:cxn modelId="{39D53CE4-07CB-45B4-9663-3DD29CC520CA}" type="presParOf" srcId="{4BCC3319-F312-4F07-984E-6B78BEF9690F}" destId="{47E5E5A8-7ED0-4CE8-A157-1A5B14DBF576}" srcOrd="1" destOrd="0" presId="urn:microsoft.com/office/officeart/2005/8/layout/orgChart1"/>
    <dgm:cxn modelId="{8D64266A-63E8-44A1-8BDC-3DE5F58057C1}" type="presParOf" srcId="{4BCC3319-F312-4F07-984E-6B78BEF9690F}" destId="{9276FEF3-A17F-4185-9FC4-DD58D24E886A}" srcOrd="2" destOrd="0" presId="urn:microsoft.com/office/officeart/2005/8/layout/orgChart1"/>
    <dgm:cxn modelId="{C9A53020-B704-428A-90EB-48F0243A68BD}" type="presParOf" srcId="{B1EFCA59-F93A-4805-8419-72B9F46A142D}" destId="{4042FFFF-0CEE-4B1B-ADA5-DD005C62A818}" srcOrd="2" destOrd="0" presId="urn:microsoft.com/office/officeart/2005/8/layout/orgChart1"/>
    <dgm:cxn modelId="{85145928-9313-4D60-A7DC-3B7DF70EEAFC}" type="presParOf" srcId="{65C8D4EF-BEED-4B75-94E7-50AEB16E5BE5}" destId="{F4B1F69A-56D4-474E-8F40-ABA6F6E62EA1}" srcOrd="4" destOrd="0" presId="urn:microsoft.com/office/officeart/2005/8/layout/orgChart1"/>
    <dgm:cxn modelId="{5C8E55E4-46B5-44C0-8CEE-92448EBC45A2}" type="presParOf" srcId="{65C8D4EF-BEED-4B75-94E7-50AEB16E5BE5}" destId="{6153F69F-399C-40D3-B0D8-D7F66BA7278E}" srcOrd="5" destOrd="0" presId="urn:microsoft.com/office/officeart/2005/8/layout/orgChart1"/>
    <dgm:cxn modelId="{9B948DCC-3E79-4345-A412-E3F607611E0E}" type="presParOf" srcId="{6153F69F-399C-40D3-B0D8-D7F66BA7278E}" destId="{07D0583D-393E-4DF1-8E4D-1B72F98DA500}" srcOrd="0" destOrd="0" presId="urn:microsoft.com/office/officeart/2005/8/layout/orgChart1"/>
    <dgm:cxn modelId="{CA8C0724-60F6-4F24-BE1A-038174BC9475}" type="presParOf" srcId="{07D0583D-393E-4DF1-8E4D-1B72F98DA500}" destId="{2FFC276A-0E14-472D-A393-466F670FFD91}" srcOrd="0" destOrd="0" presId="urn:microsoft.com/office/officeart/2005/8/layout/orgChart1"/>
    <dgm:cxn modelId="{5447CD9A-E694-4A36-B2A7-F06222D95BAB}" type="presParOf" srcId="{07D0583D-393E-4DF1-8E4D-1B72F98DA500}" destId="{FCD0086B-C723-4EA2-9CEA-BDF837746F74}" srcOrd="1" destOrd="0" presId="urn:microsoft.com/office/officeart/2005/8/layout/orgChart1"/>
    <dgm:cxn modelId="{2BEABCFB-843A-4E59-B560-74EA529DD786}" type="presParOf" srcId="{6153F69F-399C-40D3-B0D8-D7F66BA7278E}" destId="{8FCC5690-2B9A-44F0-B51A-291860C1CF5D}" srcOrd="1" destOrd="0" presId="urn:microsoft.com/office/officeart/2005/8/layout/orgChart1"/>
    <dgm:cxn modelId="{27574F52-C0E0-4B65-A81B-19B77DE8C768}" type="presParOf" srcId="{8FCC5690-2B9A-44F0-B51A-291860C1CF5D}" destId="{DF491AA7-2609-4004-9172-94358970DEFA}" srcOrd="0" destOrd="0" presId="urn:microsoft.com/office/officeart/2005/8/layout/orgChart1"/>
    <dgm:cxn modelId="{40E0C295-4FE0-4610-AE2F-D33B23BFB69D}" type="presParOf" srcId="{8FCC5690-2B9A-44F0-B51A-291860C1CF5D}" destId="{897CB597-4485-4A55-AFDF-2F8EC563CA30}" srcOrd="1" destOrd="0" presId="urn:microsoft.com/office/officeart/2005/8/layout/orgChart1"/>
    <dgm:cxn modelId="{1E6C5FE7-C2F4-422A-8433-4076AFB35B78}" type="presParOf" srcId="{897CB597-4485-4A55-AFDF-2F8EC563CA30}" destId="{6BE249B2-C874-4158-AED2-1E7BFADA4A05}" srcOrd="0" destOrd="0" presId="urn:microsoft.com/office/officeart/2005/8/layout/orgChart1"/>
    <dgm:cxn modelId="{E2005E55-B470-4B82-8452-DBF54F89C316}" type="presParOf" srcId="{6BE249B2-C874-4158-AED2-1E7BFADA4A05}" destId="{F79599B6-5AA4-419C-A843-B014E267737D}" srcOrd="0" destOrd="0" presId="urn:microsoft.com/office/officeart/2005/8/layout/orgChart1"/>
    <dgm:cxn modelId="{D914EFE6-6FBB-41A2-BBDD-A7E49902CE26}" type="presParOf" srcId="{6BE249B2-C874-4158-AED2-1E7BFADA4A05}" destId="{92ECA936-0850-4F06-86B0-00C66D9F7859}" srcOrd="1" destOrd="0" presId="urn:microsoft.com/office/officeart/2005/8/layout/orgChart1"/>
    <dgm:cxn modelId="{61712D9F-334E-484A-B06D-E63D19C40998}" type="presParOf" srcId="{897CB597-4485-4A55-AFDF-2F8EC563CA30}" destId="{9989907D-6845-400A-8F0F-2167E8DDCE1C}" srcOrd="1" destOrd="0" presId="urn:microsoft.com/office/officeart/2005/8/layout/orgChart1"/>
    <dgm:cxn modelId="{57F7FD7F-D620-4460-81A6-68A26CD28D25}" type="presParOf" srcId="{897CB597-4485-4A55-AFDF-2F8EC563CA30}" destId="{CD8976EF-79CE-4D16-A61D-D7E47EE8EC4E}" srcOrd="2" destOrd="0" presId="urn:microsoft.com/office/officeart/2005/8/layout/orgChart1"/>
    <dgm:cxn modelId="{756A5BCE-C15F-418E-9747-1A3A96C96E52}" type="presParOf" srcId="{8FCC5690-2B9A-44F0-B51A-291860C1CF5D}" destId="{AFD63886-2D9C-4A3F-95AF-EA105D23C88D}" srcOrd="2" destOrd="0" presId="urn:microsoft.com/office/officeart/2005/8/layout/orgChart1"/>
    <dgm:cxn modelId="{BA9F8193-79D1-42D1-A6AC-BE39BFEDBBC1}" type="presParOf" srcId="{8FCC5690-2B9A-44F0-B51A-291860C1CF5D}" destId="{51C6CF09-2480-4143-A02D-8506B204D6F5}" srcOrd="3" destOrd="0" presId="urn:microsoft.com/office/officeart/2005/8/layout/orgChart1"/>
    <dgm:cxn modelId="{0B9EB5C4-B7D0-457B-8EB9-F217492661F4}" type="presParOf" srcId="{51C6CF09-2480-4143-A02D-8506B204D6F5}" destId="{5440693B-0AA9-47C4-A5FD-F3EDC457156B}" srcOrd="0" destOrd="0" presId="urn:microsoft.com/office/officeart/2005/8/layout/orgChart1"/>
    <dgm:cxn modelId="{12741885-7357-4E95-862E-06199BAACD9C}" type="presParOf" srcId="{5440693B-0AA9-47C4-A5FD-F3EDC457156B}" destId="{B21A6AC8-FFF2-425C-AC5E-CA7D615973BB}" srcOrd="0" destOrd="0" presId="urn:microsoft.com/office/officeart/2005/8/layout/orgChart1"/>
    <dgm:cxn modelId="{05210066-EB4D-45B1-863A-900BD8D60216}" type="presParOf" srcId="{5440693B-0AA9-47C4-A5FD-F3EDC457156B}" destId="{5FE29621-C083-4554-AC03-9C340B68B2A8}" srcOrd="1" destOrd="0" presId="urn:microsoft.com/office/officeart/2005/8/layout/orgChart1"/>
    <dgm:cxn modelId="{3BDDDD7B-DF33-47F5-BEEE-2695716C631C}" type="presParOf" srcId="{51C6CF09-2480-4143-A02D-8506B204D6F5}" destId="{47938B0A-C42F-43CD-8221-FA84E122CDA8}" srcOrd="1" destOrd="0" presId="urn:microsoft.com/office/officeart/2005/8/layout/orgChart1"/>
    <dgm:cxn modelId="{1486D125-E959-4A4E-9801-1AC427AE78A0}" type="presParOf" srcId="{51C6CF09-2480-4143-A02D-8506B204D6F5}" destId="{D3E61C36-634A-42CB-81C9-14D927198451}" srcOrd="2" destOrd="0" presId="urn:microsoft.com/office/officeart/2005/8/layout/orgChart1"/>
    <dgm:cxn modelId="{69377187-9AED-47D4-BFDF-F472E904AC98}" type="presParOf" srcId="{6153F69F-399C-40D3-B0D8-D7F66BA7278E}" destId="{CE28590F-3790-444C-8CC3-77E568ABFFE9}" srcOrd="2" destOrd="0" presId="urn:microsoft.com/office/officeart/2005/8/layout/orgChart1"/>
    <dgm:cxn modelId="{18B82D3E-CC29-48D1-BEFC-C0C98D6F477D}" type="presParOf" srcId="{65C8D4EF-BEED-4B75-94E7-50AEB16E5BE5}" destId="{F86FCEE3-0E56-43A0-B480-F308801B86C6}" srcOrd="6" destOrd="0" presId="urn:microsoft.com/office/officeart/2005/8/layout/orgChart1"/>
    <dgm:cxn modelId="{2B88FB03-A056-4F7E-99D5-DCF6D211233D}" type="presParOf" srcId="{65C8D4EF-BEED-4B75-94E7-50AEB16E5BE5}" destId="{EFFED77E-68C6-4031-92C7-AC04431E16AC}" srcOrd="7" destOrd="0" presId="urn:microsoft.com/office/officeart/2005/8/layout/orgChart1"/>
    <dgm:cxn modelId="{F86B9340-1584-4C1E-92AA-72C621BAD63D}" type="presParOf" srcId="{EFFED77E-68C6-4031-92C7-AC04431E16AC}" destId="{D2188ECB-8073-43B6-93C8-BB3DECDE400D}" srcOrd="0" destOrd="0" presId="urn:microsoft.com/office/officeart/2005/8/layout/orgChart1"/>
    <dgm:cxn modelId="{312C836A-D8D9-41EE-8019-C16D26E1D298}" type="presParOf" srcId="{D2188ECB-8073-43B6-93C8-BB3DECDE400D}" destId="{32C9AB5B-10B9-4F44-9859-626B9D531E18}" srcOrd="0" destOrd="0" presId="urn:microsoft.com/office/officeart/2005/8/layout/orgChart1"/>
    <dgm:cxn modelId="{8E9ECB70-4E26-4B6C-B8E2-222529EBCDE5}" type="presParOf" srcId="{D2188ECB-8073-43B6-93C8-BB3DECDE400D}" destId="{36CA30D9-5DEA-4841-AF31-B7E50EE1DF57}" srcOrd="1" destOrd="0" presId="urn:microsoft.com/office/officeart/2005/8/layout/orgChart1"/>
    <dgm:cxn modelId="{1363CB7F-9374-483A-B5DA-55A5C2D75B17}" type="presParOf" srcId="{EFFED77E-68C6-4031-92C7-AC04431E16AC}" destId="{5C4670F0-83E8-426D-B9D5-184B3195F042}" srcOrd="1" destOrd="0" presId="urn:microsoft.com/office/officeart/2005/8/layout/orgChart1"/>
    <dgm:cxn modelId="{DC7F49BB-D634-45B8-8A09-A92FEC287B37}" type="presParOf" srcId="{5C4670F0-83E8-426D-B9D5-184B3195F042}" destId="{D5CD53A4-F7BE-464C-AC03-488250BE654E}" srcOrd="0" destOrd="0" presId="urn:microsoft.com/office/officeart/2005/8/layout/orgChart1"/>
    <dgm:cxn modelId="{D030CA7E-37A4-47F3-8719-7FF704A8358B}" type="presParOf" srcId="{5C4670F0-83E8-426D-B9D5-184B3195F042}" destId="{7E97391D-BC8B-4F85-8543-981FB6C32CE1}" srcOrd="1" destOrd="0" presId="urn:microsoft.com/office/officeart/2005/8/layout/orgChart1"/>
    <dgm:cxn modelId="{C53055CB-2A7A-4486-836F-52CB2BF4BFA8}" type="presParOf" srcId="{7E97391D-BC8B-4F85-8543-981FB6C32CE1}" destId="{417377DF-2823-417C-B6E9-C5BE30BB0094}" srcOrd="0" destOrd="0" presId="urn:microsoft.com/office/officeart/2005/8/layout/orgChart1"/>
    <dgm:cxn modelId="{8F5B9CA1-B836-43D4-8727-7D7212EA9492}" type="presParOf" srcId="{417377DF-2823-417C-B6E9-C5BE30BB0094}" destId="{32E150E0-EA9D-4225-9AF4-BA6A76BA4AC2}" srcOrd="0" destOrd="0" presId="urn:microsoft.com/office/officeart/2005/8/layout/orgChart1"/>
    <dgm:cxn modelId="{B9D361FE-DAE6-4FAB-AE02-AD99F1FB5949}" type="presParOf" srcId="{417377DF-2823-417C-B6E9-C5BE30BB0094}" destId="{C5BB10D6-36DA-4E77-B8B1-88F7BA551BA7}" srcOrd="1" destOrd="0" presId="urn:microsoft.com/office/officeart/2005/8/layout/orgChart1"/>
    <dgm:cxn modelId="{A533F086-0420-41F0-98E8-E63D9A29A0D1}" type="presParOf" srcId="{7E97391D-BC8B-4F85-8543-981FB6C32CE1}" destId="{35B99BE6-4F52-4897-A432-9B7B2875997E}" srcOrd="1" destOrd="0" presId="urn:microsoft.com/office/officeart/2005/8/layout/orgChart1"/>
    <dgm:cxn modelId="{5CACF961-0F3B-4893-80EE-ECA0EE36EC94}" type="presParOf" srcId="{7E97391D-BC8B-4F85-8543-981FB6C32CE1}" destId="{CEAF2D6F-3442-4598-B979-EDBAAF846A22}" srcOrd="2" destOrd="0" presId="urn:microsoft.com/office/officeart/2005/8/layout/orgChart1"/>
    <dgm:cxn modelId="{39B83995-F882-4CBD-A64E-2F23BD1146D8}" type="presParOf" srcId="{5C4670F0-83E8-426D-B9D5-184B3195F042}" destId="{BF95CEE1-0524-4F85-AE7B-48959E566471}" srcOrd="2" destOrd="0" presId="urn:microsoft.com/office/officeart/2005/8/layout/orgChart1"/>
    <dgm:cxn modelId="{5D6B251D-7E99-4AAB-BEB4-AE007F722801}" type="presParOf" srcId="{5C4670F0-83E8-426D-B9D5-184B3195F042}" destId="{8BE4EA0F-9F42-4105-9154-4528F426E182}" srcOrd="3" destOrd="0" presId="urn:microsoft.com/office/officeart/2005/8/layout/orgChart1"/>
    <dgm:cxn modelId="{779F6544-14E4-405A-9A47-E339F3ED5F82}" type="presParOf" srcId="{8BE4EA0F-9F42-4105-9154-4528F426E182}" destId="{92A161EF-E37F-4B2F-BF82-D1FA62CA9920}" srcOrd="0" destOrd="0" presId="urn:microsoft.com/office/officeart/2005/8/layout/orgChart1"/>
    <dgm:cxn modelId="{72DAB328-22B0-4952-8F06-A67BF00F69AF}" type="presParOf" srcId="{92A161EF-E37F-4B2F-BF82-D1FA62CA9920}" destId="{8026E577-DAFF-4166-AAAC-86AAB87EEC79}" srcOrd="0" destOrd="0" presId="urn:microsoft.com/office/officeart/2005/8/layout/orgChart1"/>
    <dgm:cxn modelId="{558EEF7F-CA54-4109-8E5E-7CF292C17537}" type="presParOf" srcId="{92A161EF-E37F-4B2F-BF82-D1FA62CA9920}" destId="{17ADBE6B-840A-48B2-99B3-5F9FE3DC5C06}" srcOrd="1" destOrd="0" presId="urn:microsoft.com/office/officeart/2005/8/layout/orgChart1"/>
    <dgm:cxn modelId="{D572FA2A-0CFF-47C1-827B-F7F20BAECBAD}" type="presParOf" srcId="{8BE4EA0F-9F42-4105-9154-4528F426E182}" destId="{D20F6D43-0756-436F-B765-96B6946CA25F}" srcOrd="1" destOrd="0" presId="urn:microsoft.com/office/officeart/2005/8/layout/orgChart1"/>
    <dgm:cxn modelId="{DBC51F4F-3FF9-40C1-84EB-75243915340D}" type="presParOf" srcId="{8BE4EA0F-9F42-4105-9154-4528F426E182}" destId="{082457AF-29D2-4019-8E56-000BA175610A}" srcOrd="2" destOrd="0" presId="urn:microsoft.com/office/officeart/2005/8/layout/orgChart1"/>
    <dgm:cxn modelId="{090E01B0-ACA1-4220-B714-3D24868EB871}" type="presParOf" srcId="{5C4670F0-83E8-426D-B9D5-184B3195F042}" destId="{97F904FE-713C-4227-8346-FFE81448AF6C}" srcOrd="4" destOrd="0" presId="urn:microsoft.com/office/officeart/2005/8/layout/orgChart1"/>
    <dgm:cxn modelId="{6259A7D0-FDEB-4A22-89FB-0B06538863E4}" type="presParOf" srcId="{5C4670F0-83E8-426D-B9D5-184B3195F042}" destId="{3D4B1E98-AFCF-46B2-98F2-D6858F6BE8E5}" srcOrd="5" destOrd="0" presId="urn:microsoft.com/office/officeart/2005/8/layout/orgChart1"/>
    <dgm:cxn modelId="{0F385ABB-A6A8-42C5-A1C9-0A5BB5EB1FDC}" type="presParOf" srcId="{3D4B1E98-AFCF-46B2-98F2-D6858F6BE8E5}" destId="{4C53BCF7-E6DE-4ED5-BC8A-650C870D9B10}" srcOrd="0" destOrd="0" presId="urn:microsoft.com/office/officeart/2005/8/layout/orgChart1"/>
    <dgm:cxn modelId="{B560995E-F1F0-497C-9CAC-D45B3CF56806}" type="presParOf" srcId="{4C53BCF7-E6DE-4ED5-BC8A-650C870D9B10}" destId="{623178DC-8111-43B7-8650-A319E423DF9A}" srcOrd="0" destOrd="0" presId="urn:microsoft.com/office/officeart/2005/8/layout/orgChart1"/>
    <dgm:cxn modelId="{0CAB8313-5C5B-4DAB-A230-3DC364316E4E}" type="presParOf" srcId="{4C53BCF7-E6DE-4ED5-BC8A-650C870D9B10}" destId="{F28C1C13-D81A-48C3-B296-65F655A8FC47}" srcOrd="1" destOrd="0" presId="urn:microsoft.com/office/officeart/2005/8/layout/orgChart1"/>
    <dgm:cxn modelId="{4E330E4B-F5C2-4E4D-9143-D305C05EEE91}" type="presParOf" srcId="{3D4B1E98-AFCF-46B2-98F2-D6858F6BE8E5}" destId="{9BF04C4E-E8DB-47AE-B8D1-48F5C9462F24}" srcOrd="1" destOrd="0" presId="urn:microsoft.com/office/officeart/2005/8/layout/orgChart1"/>
    <dgm:cxn modelId="{72CB6F80-D561-4A9B-9A33-FCCCBFBEA115}" type="presParOf" srcId="{3D4B1E98-AFCF-46B2-98F2-D6858F6BE8E5}" destId="{B28A1863-3D69-4BE6-8785-488115CB02BB}" srcOrd="2" destOrd="0" presId="urn:microsoft.com/office/officeart/2005/8/layout/orgChart1"/>
    <dgm:cxn modelId="{8E69E475-E0B4-4591-802C-661426B1E5EE}" type="presParOf" srcId="{EFFED77E-68C6-4031-92C7-AC04431E16AC}" destId="{2E5539CE-2D77-47D7-B250-283F0B6BD149}" srcOrd="2" destOrd="0" presId="urn:microsoft.com/office/officeart/2005/8/layout/orgChart1"/>
    <dgm:cxn modelId="{07FD210B-DD05-4CAE-B123-14C5686C20C6}" type="presParOf" srcId="{BC14034E-5435-404A-81FE-DAB633C4DD1C}" destId="{11A48BFF-443A-49B7-9496-1A868AE72A47}" srcOrd="2" destOrd="0" presId="urn:microsoft.com/office/officeart/2005/8/layout/orgChart1"/>
    <dgm:cxn modelId="{73A4D928-C9E4-42AB-BB26-1FCCE0A95CF7}" type="presParOf" srcId="{AB8B45BD-FFB7-46AA-B065-C8615184BE03}" destId="{58A7D03D-DE21-4D2A-AB70-798F7F5CC173}" srcOrd="2" destOrd="0" presId="urn:microsoft.com/office/officeart/2005/8/layout/orgChart1"/>
    <dgm:cxn modelId="{5C99D2E4-CD13-4559-8F67-3F5C9B9D13F8}" type="presParOf" srcId="{AB8B45BD-FFB7-46AA-B065-C8615184BE03}" destId="{B87F61BE-3DE9-45C4-83FC-26D9F3A3675F}" srcOrd="3" destOrd="0" presId="urn:microsoft.com/office/officeart/2005/8/layout/orgChart1"/>
    <dgm:cxn modelId="{FFA4F361-5585-4B8A-964B-0666C07F43DD}" type="presParOf" srcId="{B87F61BE-3DE9-45C4-83FC-26D9F3A3675F}" destId="{2EA63870-7ECA-4164-93F7-D1EA7AB57F9E}" srcOrd="0" destOrd="0" presId="urn:microsoft.com/office/officeart/2005/8/layout/orgChart1"/>
    <dgm:cxn modelId="{7783CAAF-5E20-4A43-A911-2EECEA80CAFF}" type="presParOf" srcId="{2EA63870-7ECA-4164-93F7-D1EA7AB57F9E}" destId="{02EEE9B5-B9B1-42CF-A276-4C5A2E131847}" srcOrd="0" destOrd="0" presId="urn:microsoft.com/office/officeart/2005/8/layout/orgChart1"/>
    <dgm:cxn modelId="{35A0B87D-7A9D-4766-81CD-B7D676993E66}" type="presParOf" srcId="{2EA63870-7ECA-4164-93F7-D1EA7AB57F9E}" destId="{8394D798-86E8-4CDE-9B60-547676A9B319}" srcOrd="1" destOrd="0" presId="urn:microsoft.com/office/officeart/2005/8/layout/orgChart1"/>
    <dgm:cxn modelId="{9DD5C626-1CC4-4768-A2EB-0ED870D6BDC9}" type="presParOf" srcId="{B87F61BE-3DE9-45C4-83FC-26D9F3A3675F}" destId="{4E52EE05-4E36-462E-957F-368C16F40CB0}" srcOrd="1" destOrd="0" presId="urn:microsoft.com/office/officeart/2005/8/layout/orgChart1"/>
    <dgm:cxn modelId="{33BD6606-4B01-470D-BD83-DF1579565FCE}" type="presParOf" srcId="{4E52EE05-4E36-462E-957F-368C16F40CB0}" destId="{E9DF77F9-A7A8-4C25-8840-B0CBC3B54A41}" srcOrd="0" destOrd="0" presId="urn:microsoft.com/office/officeart/2005/8/layout/orgChart1"/>
    <dgm:cxn modelId="{E612C3E1-91AE-4635-BF6E-A254E3016A16}" type="presParOf" srcId="{4E52EE05-4E36-462E-957F-368C16F40CB0}" destId="{0539FDBC-262B-4CFE-B66F-D812E7A8CBEC}" srcOrd="1" destOrd="0" presId="urn:microsoft.com/office/officeart/2005/8/layout/orgChart1"/>
    <dgm:cxn modelId="{6503131E-3AA9-4A01-BA2D-FA0FE16C6FA8}" type="presParOf" srcId="{0539FDBC-262B-4CFE-B66F-D812E7A8CBEC}" destId="{F1D7297F-9CD0-479F-9F27-649C1F84A55D}" srcOrd="0" destOrd="0" presId="urn:microsoft.com/office/officeart/2005/8/layout/orgChart1"/>
    <dgm:cxn modelId="{4D154FA6-B633-4A60-ABCC-DE755C3847E8}" type="presParOf" srcId="{F1D7297F-9CD0-479F-9F27-649C1F84A55D}" destId="{B18747D8-A8AC-417D-B464-BDA8C868E1C1}" srcOrd="0" destOrd="0" presId="urn:microsoft.com/office/officeart/2005/8/layout/orgChart1"/>
    <dgm:cxn modelId="{4F2A4883-E62E-46AF-AFE0-7A4B1C60AB88}" type="presParOf" srcId="{F1D7297F-9CD0-479F-9F27-649C1F84A55D}" destId="{F3B428E0-27CC-4A79-B349-9073C91458E1}" srcOrd="1" destOrd="0" presId="urn:microsoft.com/office/officeart/2005/8/layout/orgChart1"/>
    <dgm:cxn modelId="{E2026297-C79B-4CB9-956B-685EC113F0BA}" type="presParOf" srcId="{0539FDBC-262B-4CFE-B66F-D812E7A8CBEC}" destId="{BC1CB206-8682-4485-AEE9-1AE83E527A6C}" srcOrd="1" destOrd="0" presId="urn:microsoft.com/office/officeart/2005/8/layout/orgChart1"/>
    <dgm:cxn modelId="{9E12626E-E4E2-4C63-A6BA-1FBE74D35EC5}" type="presParOf" srcId="{BC1CB206-8682-4485-AEE9-1AE83E527A6C}" destId="{CE57E79B-91A1-45D9-9054-4AA806126F70}" srcOrd="0" destOrd="0" presId="urn:microsoft.com/office/officeart/2005/8/layout/orgChart1"/>
    <dgm:cxn modelId="{6E4E3471-4E49-4ECD-A52E-287E42FFD0AF}" type="presParOf" srcId="{BC1CB206-8682-4485-AEE9-1AE83E527A6C}" destId="{EDBAEEB4-8A0E-4BE2-9FB0-1764D8491C39}" srcOrd="1" destOrd="0" presId="urn:microsoft.com/office/officeart/2005/8/layout/orgChart1"/>
    <dgm:cxn modelId="{10299B64-628C-44F3-B7B8-53FDE64EDC4C}" type="presParOf" srcId="{EDBAEEB4-8A0E-4BE2-9FB0-1764D8491C39}" destId="{6E0427C3-802E-4D16-8180-6640983290E4}" srcOrd="0" destOrd="0" presId="urn:microsoft.com/office/officeart/2005/8/layout/orgChart1"/>
    <dgm:cxn modelId="{4E0A73E1-977A-4B46-A89E-847F01F672D0}" type="presParOf" srcId="{6E0427C3-802E-4D16-8180-6640983290E4}" destId="{5B5A2CFE-D8A2-4D10-A223-7C772AA3761E}" srcOrd="0" destOrd="0" presId="urn:microsoft.com/office/officeart/2005/8/layout/orgChart1"/>
    <dgm:cxn modelId="{F0A4716D-F1C9-4A84-B56C-A01F2C5B358D}" type="presParOf" srcId="{6E0427C3-802E-4D16-8180-6640983290E4}" destId="{D1635F23-6BA6-420F-B347-F339D4FCB37A}" srcOrd="1" destOrd="0" presId="urn:microsoft.com/office/officeart/2005/8/layout/orgChart1"/>
    <dgm:cxn modelId="{0451A3C0-A58D-4895-87CD-FE2279A698A9}" type="presParOf" srcId="{EDBAEEB4-8A0E-4BE2-9FB0-1764D8491C39}" destId="{A81D1323-823B-4F34-88D4-FBAAABEB7750}" srcOrd="1" destOrd="0" presId="urn:microsoft.com/office/officeart/2005/8/layout/orgChart1"/>
    <dgm:cxn modelId="{0A6E2D68-0D65-4D13-9C8E-BA6DBA6A4F93}" type="presParOf" srcId="{EDBAEEB4-8A0E-4BE2-9FB0-1764D8491C39}" destId="{35529A59-EDFB-4DE4-B7BA-AA7823688A6C}" srcOrd="2" destOrd="0" presId="urn:microsoft.com/office/officeart/2005/8/layout/orgChart1"/>
    <dgm:cxn modelId="{3288F46C-9188-47D6-A48F-1150A685A701}" type="presParOf" srcId="{BC1CB206-8682-4485-AEE9-1AE83E527A6C}" destId="{91664526-4DB9-413C-9EC3-DA21462838F7}" srcOrd="2" destOrd="0" presId="urn:microsoft.com/office/officeart/2005/8/layout/orgChart1"/>
    <dgm:cxn modelId="{12B7C503-68D7-4497-ADCD-F619567E0167}" type="presParOf" srcId="{BC1CB206-8682-4485-AEE9-1AE83E527A6C}" destId="{DF423A09-C453-4DCF-9464-7D030A9D09B1}" srcOrd="3" destOrd="0" presId="urn:microsoft.com/office/officeart/2005/8/layout/orgChart1"/>
    <dgm:cxn modelId="{BD05C556-6FA8-40DF-A879-B96296379481}" type="presParOf" srcId="{DF423A09-C453-4DCF-9464-7D030A9D09B1}" destId="{E336D751-3BA6-4831-A38B-C21DDE03440E}" srcOrd="0" destOrd="0" presId="urn:microsoft.com/office/officeart/2005/8/layout/orgChart1"/>
    <dgm:cxn modelId="{6858AF35-4ED1-4596-964C-BC673DBE60C1}" type="presParOf" srcId="{E336D751-3BA6-4831-A38B-C21DDE03440E}" destId="{26F50A34-2972-4CB4-B149-74B75042E0B2}" srcOrd="0" destOrd="0" presId="urn:microsoft.com/office/officeart/2005/8/layout/orgChart1"/>
    <dgm:cxn modelId="{9102BBC7-3178-4AE3-A01B-F06396CE59DF}" type="presParOf" srcId="{E336D751-3BA6-4831-A38B-C21DDE03440E}" destId="{B6534123-CA5E-40E6-8B0B-672F315DD99A}" srcOrd="1" destOrd="0" presId="urn:microsoft.com/office/officeart/2005/8/layout/orgChart1"/>
    <dgm:cxn modelId="{62DEB97E-B05D-4B9E-9D22-BAB18D59F9C3}" type="presParOf" srcId="{DF423A09-C453-4DCF-9464-7D030A9D09B1}" destId="{A4944CC1-86D2-4B52-98D2-6FEB23C770DC}" srcOrd="1" destOrd="0" presId="urn:microsoft.com/office/officeart/2005/8/layout/orgChart1"/>
    <dgm:cxn modelId="{3F324BA7-53CF-4969-A724-D06B970C91DD}" type="presParOf" srcId="{DF423A09-C453-4DCF-9464-7D030A9D09B1}" destId="{0FB913F4-9BDD-4070-9776-47CAB67494B8}" srcOrd="2" destOrd="0" presId="urn:microsoft.com/office/officeart/2005/8/layout/orgChart1"/>
    <dgm:cxn modelId="{59E33543-295F-471F-9416-C446CEBF53B1}" type="presParOf" srcId="{0539FDBC-262B-4CFE-B66F-D812E7A8CBEC}" destId="{A63FADA1-E8A5-4BEC-A120-5FF045442377}" srcOrd="2" destOrd="0" presId="urn:microsoft.com/office/officeart/2005/8/layout/orgChart1"/>
    <dgm:cxn modelId="{CC85755C-C3A4-45D6-ADD0-23BB6F63901D}" type="presParOf" srcId="{4E52EE05-4E36-462E-957F-368C16F40CB0}" destId="{EFD0AB61-B32D-405D-B64D-49F23D49F0CE}" srcOrd="2" destOrd="0" presId="urn:microsoft.com/office/officeart/2005/8/layout/orgChart1"/>
    <dgm:cxn modelId="{1F10C98D-7A4F-43AD-98A2-EE005E03FF74}" type="presParOf" srcId="{4E52EE05-4E36-462E-957F-368C16F40CB0}" destId="{BBE52911-0C50-4C97-A8C0-8E0323A4F92E}" srcOrd="3" destOrd="0" presId="urn:microsoft.com/office/officeart/2005/8/layout/orgChart1"/>
    <dgm:cxn modelId="{B49D7DD7-F4D0-432E-83FC-8D49F0A7B0D0}" type="presParOf" srcId="{BBE52911-0C50-4C97-A8C0-8E0323A4F92E}" destId="{CD30DE9C-CD94-4514-9C21-DF0F5D72E557}" srcOrd="0" destOrd="0" presId="urn:microsoft.com/office/officeart/2005/8/layout/orgChart1"/>
    <dgm:cxn modelId="{36AA6669-643D-4844-8CFB-43AFCB21374A}" type="presParOf" srcId="{CD30DE9C-CD94-4514-9C21-DF0F5D72E557}" destId="{A11CF4DF-4582-472F-9953-7C13703AA3AE}" srcOrd="0" destOrd="0" presId="urn:microsoft.com/office/officeart/2005/8/layout/orgChart1"/>
    <dgm:cxn modelId="{DD743946-C68B-469E-A90A-DBF72CB18F12}" type="presParOf" srcId="{CD30DE9C-CD94-4514-9C21-DF0F5D72E557}" destId="{70094910-1505-4F8D-8C4E-07B41E2A6D4F}" srcOrd="1" destOrd="0" presId="urn:microsoft.com/office/officeart/2005/8/layout/orgChart1"/>
    <dgm:cxn modelId="{53267A32-FEF2-4A7E-98B3-720CB13F46C9}" type="presParOf" srcId="{BBE52911-0C50-4C97-A8C0-8E0323A4F92E}" destId="{9FD60928-04D8-46DE-A380-631FB1B2FC00}" srcOrd="1" destOrd="0" presId="urn:microsoft.com/office/officeart/2005/8/layout/orgChart1"/>
    <dgm:cxn modelId="{995F96BA-083A-4567-9C39-E5CED442D9F9}" type="presParOf" srcId="{9FD60928-04D8-46DE-A380-631FB1B2FC00}" destId="{73337C2E-84A7-45D4-BA2B-2EDA4AC1748C}" srcOrd="0" destOrd="0" presId="urn:microsoft.com/office/officeart/2005/8/layout/orgChart1"/>
    <dgm:cxn modelId="{959194B4-2B9C-4051-A011-1D6E92DC17A0}" type="presParOf" srcId="{9FD60928-04D8-46DE-A380-631FB1B2FC00}" destId="{66CB05A9-FB46-48FC-83F9-7F76607BA5FC}" srcOrd="1" destOrd="0" presId="urn:microsoft.com/office/officeart/2005/8/layout/orgChart1"/>
    <dgm:cxn modelId="{40CCB536-6E3B-4D4C-B528-551CB44DD88B}" type="presParOf" srcId="{66CB05A9-FB46-48FC-83F9-7F76607BA5FC}" destId="{FC51B9AB-97AB-438D-9EA2-F571A397D939}" srcOrd="0" destOrd="0" presId="urn:microsoft.com/office/officeart/2005/8/layout/orgChart1"/>
    <dgm:cxn modelId="{B35F95CC-8C9B-4884-B5CD-1740D148A4AF}" type="presParOf" srcId="{FC51B9AB-97AB-438D-9EA2-F571A397D939}" destId="{49B00A58-B398-46D7-A3F4-D5A929224F79}" srcOrd="0" destOrd="0" presId="urn:microsoft.com/office/officeart/2005/8/layout/orgChart1"/>
    <dgm:cxn modelId="{BE99D5FB-BF84-4213-A616-D9C5EC283200}" type="presParOf" srcId="{FC51B9AB-97AB-438D-9EA2-F571A397D939}" destId="{B7FB0917-8213-4B59-9087-DBC4A12CD7A8}" srcOrd="1" destOrd="0" presId="urn:microsoft.com/office/officeart/2005/8/layout/orgChart1"/>
    <dgm:cxn modelId="{7526E9BD-6614-423A-993D-123F98D05D73}" type="presParOf" srcId="{66CB05A9-FB46-48FC-83F9-7F76607BA5FC}" destId="{00C8FA00-0551-4B34-9615-4D3098DD4C6F}" srcOrd="1" destOrd="0" presId="urn:microsoft.com/office/officeart/2005/8/layout/orgChart1"/>
    <dgm:cxn modelId="{838EED3B-B606-4E60-A706-A826C5D2B91B}" type="presParOf" srcId="{66CB05A9-FB46-48FC-83F9-7F76607BA5FC}" destId="{DB0E1026-E620-45B8-B397-A0B1154D5033}" srcOrd="2" destOrd="0" presId="urn:microsoft.com/office/officeart/2005/8/layout/orgChart1"/>
    <dgm:cxn modelId="{E0307E1D-6E31-47B2-A4A5-A27F41551440}" type="presParOf" srcId="{BBE52911-0C50-4C97-A8C0-8E0323A4F92E}" destId="{933581B3-517E-451C-B806-345E0EEEB36C}" srcOrd="2" destOrd="0" presId="urn:microsoft.com/office/officeart/2005/8/layout/orgChart1"/>
    <dgm:cxn modelId="{FE81EBBB-D584-4402-9A63-7F84FFD83EAA}" type="presParOf" srcId="{4E52EE05-4E36-462E-957F-368C16F40CB0}" destId="{DCA1E5F4-90DF-4E81-A0D7-28A5F3B01880}" srcOrd="4" destOrd="0" presId="urn:microsoft.com/office/officeart/2005/8/layout/orgChart1"/>
    <dgm:cxn modelId="{B7996CC7-0F62-42D9-AE7F-70732FB3870B}" type="presParOf" srcId="{4E52EE05-4E36-462E-957F-368C16F40CB0}" destId="{C7733892-2F6A-47DC-9F83-05913C4C8A3B}" srcOrd="5" destOrd="0" presId="urn:microsoft.com/office/officeart/2005/8/layout/orgChart1"/>
    <dgm:cxn modelId="{973A7BE2-B4C7-46C7-A361-2C0E880B56FA}" type="presParOf" srcId="{C7733892-2F6A-47DC-9F83-05913C4C8A3B}" destId="{8D34C620-61AD-43D4-B205-A811FFEFAE69}" srcOrd="0" destOrd="0" presId="urn:microsoft.com/office/officeart/2005/8/layout/orgChart1"/>
    <dgm:cxn modelId="{BAC8753B-E624-4984-BF2A-B6632A14E38D}" type="presParOf" srcId="{8D34C620-61AD-43D4-B205-A811FFEFAE69}" destId="{57B96674-772E-4E2C-94DF-4D142CFE3C18}" srcOrd="0" destOrd="0" presId="urn:microsoft.com/office/officeart/2005/8/layout/orgChart1"/>
    <dgm:cxn modelId="{6C3CB423-4F60-4B48-9D71-016EE77F96E2}" type="presParOf" srcId="{8D34C620-61AD-43D4-B205-A811FFEFAE69}" destId="{FD62D8AB-4905-48A5-9900-109453920682}" srcOrd="1" destOrd="0" presId="urn:microsoft.com/office/officeart/2005/8/layout/orgChart1"/>
    <dgm:cxn modelId="{41A7209F-FD8C-4FEA-B547-3DFF6226B1F9}" type="presParOf" srcId="{C7733892-2F6A-47DC-9F83-05913C4C8A3B}" destId="{B5CCA07E-4847-4DCE-9BCF-8D16014DD58B}" srcOrd="1" destOrd="0" presId="urn:microsoft.com/office/officeart/2005/8/layout/orgChart1"/>
    <dgm:cxn modelId="{A034C81E-8D5E-4D3E-8129-D65A222554BB}" type="presParOf" srcId="{B5CCA07E-4847-4DCE-9BCF-8D16014DD58B}" destId="{485591B9-5708-47A2-BAA5-824FF6E2DD2F}" srcOrd="0" destOrd="0" presId="urn:microsoft.com/office/officeart/2005/8/layout/orgChart1"/>
    <dgm:cxn modelId="{B3078B0C-61C7-4F1E-9BB2-C8B2ED969044}" type="presParOf" srcId="{B5CCA07E-4847-4DCE-9BCF-8D16014DD58B}" destId="{ACC89364-EA04-4D2D-A80A-7A6EA994F7B2}" srcOrd="1" destOrd="0" presId="urn:microsoft.com/office/officeart/2005/8/layout/orgChart1"/>
    <dgm:cxn modelId="{5B72DAA9-6711-47A8-9D19-CCFDA3C6F3B3}" type="presParOf" srcId="{ACC89364-EA04-4D2D-A80A-7A6EA994F7B2}" destId="{9185A917-BF2B-472C-837C-EC1386723518}" srcOrd="0" destOrd="0" presId="urn:microsoft.com/office/officeart/2005/8/layout/orgChart1"/>
    <dgm:cxn modelId="{56AB2BD2-6328-4977-BC1B-9A03CDC30C14}" type="presParOf" srcId="{9185A917-BF2B-472C-837C-EC1386723518}" destId="{22C5D4E4-B183-4908-A417-8AFC2ABB6675}" srcOrd="0" destOrd="0" presId="urn:microsoft.com/office/officeart/2005/8/layout/orgChart1"/>
    <dgm:cxn modelId="{D02FC44C-C1BC-4A37-BFCA-D1000EF07CE2}" type="presParOf" srcId="{9185A917-BF2B-472C-837C-EC1386723518}" destId="{8F75B651-F2DB-4771-A33F-AC230E15378D}" srcOrd="1" destOrd="0" presId="urn:microsoft.com/office/officeart/2005/8/layout/orgChart1"/>
    <dgm:cxn modelId="{57A2B4A1-549B-46EB-B23C-190006C7952E}" type="presParOf" srcId="{ACC89364-EA04-4D2D-A80A-7A6EA994F7B2}" destId="{24E9373F-B877-45D2-9A00-894A6B6A677B}" srcOrd="1" destOrd="0" presId="urn:microsoft.com/office/officeart/2005/8/layout/orgChart1"/>
    <dgm:cxn modelId="{9FA86CA5-2236-4AE1-A6DF-29153F6D2A17}" type="presParOf" srcId="{ACC89364-EA04-4D2D-A80A-7A6EA994F7B2}" destId="{4F237666-6EF8-4EF5-A150-EA4C4C5C6121}" srcOrd="2" destOrd="0" presId="urn:microsoft.com/office/officeart/2005/8/layout/orgChart1"/>
    <dgm:cxn modelId="{A1544914-06D3-4569-9A64-47C91FB30385}" type="presParOf" srcId="{B5CCA07E-4847-4DCE-9BCF-8D16014DD58B}" destId="{779DDC95-C78F-47F2-827D-246A24C3D463}" srcOrd="2" destOrd="0" presId="urn:microsoft.com/office/officeart/2005/8/layout/orgChart1"/>
    <dgm:cxn modelId="{1CFF3692-195C-4482-8206-4048B0BF05A1}" type="presParOf" srcId="{B5CCA07E-4847-4DCE-9BCF-8D16014DD58B}" destId="{CE8BEA3C-1AEB-4CE0-B09A-2B33D8DE115C}" srcOrd="3" destOrd="0" presId="urn:microsoft.com/office/officeart/2005/8/layout/orgChart1"/>
    <dgm:cxn modelId="{8978DEAF-F497-4F41-8F62-22CAFC0A18DF}" type="presParOf" srcId="{CE8BEA3C-1AEB-4CE0-B09A-2B33D8DE115C}" destId="{F6A85987-59C8-4022-A083-76EA1ABC3238}" srcOrd="0" destOrd="0" presId="urn:microsoft.com/office/officeart/2005/8/layout/orgChart1"/>
    <dgm:cxn modelId="{CB319C2B-9971-4816-B1C3-F2B7FA612DAF}" type="presParOf" srcId="{F6A85987-59C8-4022-A083-76EA1ABC3238}" destId="{5A053106-4DC6-4069-98DF-7CCE0F31AF65}" srcOrd="0" destOrd="0" presId="urn:microsoft.com/office/officeart/2005/8/layout/orgChart1"/>
    <dgm:cxn modelId="{F7DB85AD-08CA-4D96-9EDB-089CF38ABCED}" type="presParOf" srcId="{F6A85987-59C8-4022-A083-76EA1ABC3238}" destId="{D032EA75-E7E4-495D-BF2B-F6AB2780B1CD}" srcOrd="1" destOrd="0" presId="urn:microsoft.com/office/officeart/2005/8/layout/orgChart1"/>
    <dgm:cxn modelId="{4C7E0641-3CD5-48F9-A861-250DCADC08F6}" type="presParOf" srcId="{CE8BEA3C-1AEB-4CE0-B09A-2B33D8DE115C}" destId="{B6A0AF89-1E94-40C9-9FD9-4D6A2FF74AF0}" srcOrd="1" destOrd="0" presId="urn:microsoft.com/office/officeart/2005/8/layout/orgChart1"/>
    <dgm:cxn modelId="{D6FC138A-695D-4B39-A729-694F2827D32D}" type="presParOf" srcId="{CE8BEA3C-1AEB-4CE0-B09A-2B33D8DE115C}" destId="{26862958-80AD-421E-8A52-C2A9E91EC0DB}" srcOrd="2" destOrd="0" presId="urn:microsoft.com/office/officeart/2005/8/layout/orgChart1"/>
    <dgm:cxn modelId="{54738980-2E09-49F7-AD17-82C39DCB0FD8}" type="presParOf" srcId="{B5CCA07E-4847-4DCE-9BCF-8D16014DD58B}" destId="{2F305A85-6178-4EF2-8EA7-22D27AAE2DEF}" srcOrd="4" destOrd="0" presId="urn:microsoft.com/office/officeart/2005/8/layout/orgChart1"/>
    <dgm:cxn modelId="{B8AC24E6-2E17-4E0A-B63D-92A73032713F}" type="presParOf" srcId="{B5CCA07E-4847-4DCE-9BCF-8D16014DD58B}" destId="{3DDA1044-4D21-4B9A-AA0C-8A68303929C5}" srcOrd="5" destOrd="0" presId="urn:microsoft.com/office/officeart/2005/8/layout/orgChart1"/>
    <dgm:cxn modelId="{EC562B86-564D-4CD0-9FBA-D2E4DFB325D0}" type="presParOf" srcId="{3DDA1044-4D21-4B9A-AA0C-8A68303929C5}" destId="{F2F1EDF6-2662-4241-87E0-C55392550DB7}" srcOrd="0" destOrd="0" presId="urn:microsoft.com/office/officeart/2005/8/layout/orgChart1"/>
    <dgm:cxn modelId="{6741AA06-EB32-4A02-8643-2952187DB9A4}" type="presParOf" srcId="{F2F1EDF6-2662-4241-87E0-C55392550DB7}" destId="{E62F8C15-1AF4-46B5-8C80-A918F5515FE0}" srcOrd="0" destOrd="0" presId="urn:microsoft.com/office/officeart/2005/8/layout/orgChart1"/>
    <dgm:cxn modelId="{B8616196-BF17-47F6-860E-8550311C2D61}" type="presParOf" srcId="{F2F1EDF6-2662-4241-87E0-C55392550DB7}" destId="{F9502386-48DD-42B6-A3E9-866903A165AE}" srcOrd="1" destOrd="0" presId="urn:microsoft.com/office/officeart/2005/8/layout/orgChart1"/>
    <dgm:cxn modelId="{6B65C5B4-BBEF-4649-87C1-7BCBE1FB818C}" type="presParOf" srcId="{3DDA1044-4D21-4B9A-AA0C-8A68303929C5}" destId="{1AAE48C6-B0E8-456C-B095-1FB19E042662}" srcOrd="1" destOrd="0" presId="urn:microsoft.com/office/officeart/2005/8/layout/orgChart1"/>
    <dgm:cxn modelId="{31B0150F-BF62-493A-82BA-4798497FF971}" type="presParOf" srcId="{3DDA1044-4D21-4B9A-AA0C-8A68303929C5}" destId="{AA6EB2EE-EAEF-457C-B399-93ED51B63A8F}" srcOrd="2" destOrd="0" presId="urn:microsoft.com/office/officeart/2005/8/layout/orgChart1"/>
    <dgm:cxn modelId="{C732F633-B610-422F-9827-01B0FF3C2D38}" type="presParOf" srcId="{C7733892-2F6A-47DC-9F83-05913C4C8A3B}" destId="{F65A2C51-D44E-49A8-9FC6-45E3ACDDDD04}" srcOrd="2" destOrd="0" presId="urn:microsoft.com/office/officeart/2005/8/layout/orgChart1"/>
    <dgm:cxn modelId="{B79B5C28-01F7-44E1-950F-0E9AF90004A8}" type="presParOf" srcId="{4E52EE05-4E36-462E-957F-368C16F40CB0}" destId="{520D2C64-044E-4AE5-9052-90F1A25D6BCA}" srcOrd="6" destOrd="0" presId="urn:microsoft.com/office/officeart/2005/8/layout/orgChart1"/>
    <dgm:cxn modelId="{68689CBF-40AB-4735-9217-27B5CF0BC5AC}" type="presParOf" srcId="{4E52EE05-4E36-462E-957F-368C16F40CB0}" destId="{457255EE-BEEB-4FA0-9B5C-F01FF5CF08E1}" srcOrd="7" destOrd="0" presId="urn:microsoft.com/office/officeart/2005/8/layout/orgChart1"/>
    <dgm:cxn modelId="{35F7F63A-B787-4F46-AF07-15C03BB8DA6B}" type="presParOf" srcId="{457255EE-BEEB-4FA0-9B5C-F01FF5CF08E1}" destId="{25A11799-38ED-4E37-8A26-5AA170F677C1}" srcOrd="0" destOrd="0" presId="urn:microsoft.com/office/officeart/2005/8/layout/orgChart1"/>
    <dgm:cxn modelId="{CD2FEE76-64B5-4815-9B37-E18A6D1C5DE8}" type="presParOf" srcId="{25A11799-38ED-4E37-8A26-5AA170F677C1}" destId="{C3614074-BE64-4719-8F4C-2795D39F0663}" srcOrd="0" destOrd="0" presId="urn:microsoft.com/office/officeart/2005/8/layout/orgChart1"/>
    <dgm:cxn modelId="{DACD7173-3127-461A-B56D-029B93A0BE58}" type="presParOf" srcId="{25A11799-38ED-4E37-8A26-5AA170F677C1}" destId="{D3BCF7EC-9E3C-4DBE-A030-2C55281B23F5}" srcOrd="1" destOrd="0" presId="urn:microsoft.com/office/officeart/2005/8/layout/orgChart1"/>
    <dgm:cxn modelId="{7D1774CE-3794-4617-938C-D90F34DCAEF7}" type="presParOf" srcId="{457255EE-BEEB-4FA0-9B5C-F01FF5CF08E1}" destId="{DD4D1A8E-973D-4069-9845-2B2C8B405D12}" srcOrd="1" destOrd="0" presId="urn:microsoft.com/office/officeart/2005/8/layout/orgChart1"/>
    <dgm:cxn modelId="{64631401-198C-409B-9993-1E047E521EEA}" type="presParOf" srcId="{DD4D1A8E-973D-4069-9845-2B2C8B405D12}" destId="{494C062B-A136-488A-92E0-72A9B999A4C7}" srcOrd="0" destOrd="0" presId="urn:microsoft.com/office/officeart/2005/8/layout/orgChart1"/>
    <dgm:cxn modelId="{949BFCA6-55DA-4D1C-9286-3C8F4967B01F}" type="presParOf" srcId="{DD4D1A8E-973D-4069-9845-2B2C8B405D12}" destId="{0BD6E2AC-8758-4C74-B0D1-B2400357E9B4}" srcOrd="1" destOrd="0" presId="urn:microsoft.com/office/officeart/2005/8/layout/orgChart1"/>
    <dgm:cxn modelId="{9FFBB13D-65C1-46A9-BC7D-1578DD66B751}" type="presParOf" srcId="{0BD6E2AC-8758-4C74-B0D1-B2400357E9B4}" destId="{60331D66-4651-4BF7-9D5C-B1DC8B82F8AA}" srcOrd="0" destOrd="0" presId="urn:microsoft.com/office/officeart/2005/8/layout/orgChart1"/>
    <dgm:cxn modelId="{4C9E934C-6670-40F8-9ADA-A5AD9117DB09}" type="presParOf" srcId="{60331D66-4651-4BF7-9D5C-B1DC8B82F8AA}" destId="{98A4BD74-F07E-470E-BABA-EA955F4355E8}" srcOrd="0" destOrd="0" presId="urn:microsoft.com/office/officeart/2005/8/layout/orgChart1"/>
    <dgm:cxn modelId="{70F33996-DB6E-495B-8C6A-4766F113123E}" type="presParOf" srcId="{60331D66-4651-4BF7-9D5C-B1DC8B82F8AA}" destId="{1AEA9C5E-E176-4070-92BF-AF000A600440}" srcOrd="1" destOrd="0" presId="urn:microsoft.com/office/officeart/2005/8/layout/orgChart1"/>
    <dgm:cxn modelId="{497EECCA-F272-43CA-9468-E2684DB4EA1B}" type="presParOf" srcId="{0BD6E2AC-8758-4C74-B0D1-B2400357E9B4}" destId="{B3558CCC-BFC3-4DC3-9497-866EB41304E7}" srcOrd="1" destOrd="0" presId="urn:microsoft.com/office/officeart/2005/8/layout/orgChart1"/>
    <dgm:cxn modelId="{C600E298-E05E-44FE-B38E-3656E8FEBC1B}" type="presParOf" srcId="{0BD6E2AC-8758-4C74-B0D1-B2400357E9B4}" destId="{917F917A-F187-4119-9C7A-DCC615FC5ABC}" srcOrd="2" destOrd="0" presId="urn:microsoft.com/office/officeart/2005/8/layout/orgChart1"/>
    <dgm:cxn modelId="{F6A25F7B-F91A-4C55-80E0-C2BA15FE2108}" type="presParOf" srcId="{DD4D1A8E-973D-4069-9845-2B2C8B405D12}" destId="{F47E7DFE-6025-479F-8924-BD5F0FBB723B}" srcOrd="2" destOrd="0" presId="urn:microsoft.com/office/officeart/2005/8/layout/orgChart1"/>
    <dgm:cxn modelId="{19617CB9-C226-4E02-8907-043D7B5867BF}" type="presParOf" srcId="{DD4D1A8E-973D-4069-9845-2B2C8B405D12}" destId="{7F18BD66-07E0-4090-9FF9-96E10ECC7E1F}" srcOrd="3" destOrd="0" presId="urn:microsoft.com/office/officeart/2005/8/layout/orgChart1"/>
    <dgm:cxn modelId="{CCCBF0C8-D6A9-4B69-96C1-7C0806ACA3C7}" type="presParOf" srcId="{7F18BD66-07E0-4090-9FF9-96E10ECC7E1F}" destId="{4BB9663F-AD8D-49F5-9B11-FDD2A73D6645}" srcOrd="0" destOrd="0" presId="urn:microsoft.com/office/officeart/2005/8/layout/orgChart1"/>
    <dgm:cxn modelId="{8F347A0A-67A4-4543-A55C-2F50E8178621}" type="presParOf" srcId="{4BB9663F-AD8D-49F5-9B11-FDD2A73D6645}" destId="{99227BDC-C259-45D0-A460-2210C1707885}" srcOrd="0" destOrd="0" presId="urn:microsoft.com/office/officeart/2005/8/layout/orgChart1"/>
    <dgm:cxn modelId="{EF705CCD-69AE-4E88-AD6B-4BDE11AE1EE2}" type="presParOf" srcId="{4BB9663F-AD8D-49F5-9B11-FDD2A73D6645}" destId="{3AC4ACA7-B183-438B-87DD-D51302E58CDD}" srcOrd="1" destOrd="0" presId="urn:microsoft.com/office/officeart/2005/8/layout/orgChart1"/>
    <dgm:cxn modelId="{C219F9B9-5509-46DD-9242-5E3549E36B13}" type="presParOf" srcId="{7F18BD66-07E0-4090-9FF9-96E10ECC7E1F}" destId="{73E93A0D-5A86-4FD1-98CC-73E3CB6503C6}" srcOrd="1" destOrd="0" presId="urn:microsoft.com/office/officeart/2005/8/layout/orgChart1"/>
    <dgm:cxn modelId="{5BDCBB96-2B46-434F-85E4-82F065528209}" type="presParOf" srcId="{7F18BD66-07E0-4090-9FF9-96E10ECC7E1F}" destId="{EB25A555-DB06-4C59-AA32-65BD36B62DBF}" srcOrd="2" destOrd="0" presId="urn:microsoft.com/office/officeart/2005/8/layout/orgChart1"/>
    <dgm:cxn modelId="{EC10B0B0-6519-4A27-ACD3-84B06B71B047}" type="presParOf" srcId="{DD4D1A8E-973D-4069-9845-2B2C8B405D12}" destId="{AE778A62-DDF5-4A28-AC93-5293E77B3641}" srcOrd="4" destOrd="0" presId="urn:microsoft.com/office/officeart/2005/8/layout/orgChart1"/>
    <dgm:cxn modelId="{4DAC2944-A040-4D42-97EE-EBB29DA4ECAD}" type="presParOf" srcId="{DD4D1A8E-973D-4069-9845-2B2C8B405D12}" destId="{32B4A313-EB99-4D54-82C9-1D97568DBB4F}" srcOrd="5" destOrd="0" presId="urn:microsoft.com/office/officeart/2005/8/layout/orgChart1"/>
    <dgm:cxn modelId="{58EECC71-EFB6-4E7D-B01C-AE7336ADD70E}" type="presParOf" srcId="{32B4A313-EB99-4D54-82C9-1D97568DBB4F}" destId="{E6C8C42A-1770-4C87-884D-F7B2E45B52E2}" srcOrd="0" destOrd="0" presId="urn:microsoft.com/office/officeart/2005/8/layout/orgChart1"/>
    <dgm:cxn modelId="{155331E4-70AE-4854-A5E3-928B6BFC8F2E}" type="presParOf" srcId="{E6C8C42A-1770-4C87-884D-F7B2E45B52E2}" destId="{47A8CFEC-4A04-4D93-9934-806CA3DCC72D}" srcOrd="0" destOrd="0" presId="urn:microsoft.com/office/officeart/2005/8/layout/orgChart1"/>
    <dgm:cxn modelId="{DD5C72DE-05C7-4C0B-8388-AE3F308E32F2}" type="presParOf" srcId="{E6C8C42A-1770-4C87-884D-F7B2E45B52E2}" destId="{DFA7A816-55DD-44E3-8D4E-7E58D086312E}" srcOrd="1" destOrd="0" presId="urn:microsoft.com/office/officeart/2005/8/layout/orgChart1"/>
    <dgm:cxn modelId="{A4755C6B-24B4-4A29-928D-15FD7DADA6BD}" type="presParOf" srcId="{32B4A313-EB99-4D54-82C9-1D97568DBB4F}" destId="{5FF2D378-CDAF-4A7E-BB2A-5ED9A40068D4}" srcOrd="1" destOrd="0" presId="urn:microsoft.com/office/officeart/2005/8/layout/orgChart1"/>
    <dgm:cxn modelId="{A2006F0C-80BB-4621-95DE-829AABC8D9EA}" type="presParOf" srcId="{32B4A313-EB99-4D54-82C9-1D97568DBB4F}" destId="{A113DE45-5189-40D0-8B18-DBF4B9FCC637}" srcOrd="2" destOrd="0" presId="urn:microsoft.com/office/officeart/2005/8/layout/orgChart1"/>
    <dgm:cxn modelId="{77A84E11-A491-44FB-AFF2-F4A2C7C276FA}" type="presParOf" srcId="{457255EE-BEEB-4FA0-9B5C-F01FF5CF08E1}" destId="{5BCC94C4-10A5-444A-A563-B502E67CECDF}" srcOrd="2" destOrd="0" presId="urn:microsoft.com/office/officeart/2005/8/layout/orgChart1"/>
    <dgm:cxn modelId="{023B99D9-8380-41CC-8B00-0538A35EF980}" type="presParOf" srcId="{4E52EE05-4E36-462E-957F-368C16F40CB0}" destId="{D6D5100B-E9EA-4C6D-B08C-2F1A1B0007AB}" srcOrd="8" destOrd="0" presId="urn:microsoft.com/office/officeart/2005/8/layout/orgChart1"/>
    <dgm:cxn modelId="{946DEFF6-AA4C-4443-AE44-643D926BF315}" type="presParOf" srcId="{4E52EE05-4E36-462E-957F-368C16F40CB0}" destId="{26FAA5B1-5437-422F-9F2F-D4044E8F22BE}" srcOrd="9" destOrd="0" presId="urn:microsoft.com/office/officeart/2005/8/layout/orgChart1"/>
    <dgm:cxn modelId="{E5AC7054-6B03-45F2-B104-ACB2953159C4}" type="presParOf" srcId="{26FAA5B1-5437-422F-9F2F-D4044E8F22BE}" destId="{83B0B1C1-EEF0-4ED3-B7B1-C2DF719FC880}" srcOrd="0" destOrd="0" presId="urn:microsoft.com/office/officeart/2005/8/layout/orgChart1"/>
    <dgm:cxn modelId="{CE64D00F-347C-4661-9769-92EEC3DE0B2A}" type="presParOf" srcId="{83B0B1C1-EEF0-4ED3-B7B1-C2DF719FC880}" destId="{232BC1A4-5D42-4608-9C98-C1F86B699B19}" srcOrd="0" destOrd="0" presId="urn:microsoft.com/office/officeart/2005/8/layout/orgChart1"/>
    <dgm:cxn modelId="{93A39AC0-FC80-4550-A76B-100FCD5396E1}" type="presParOf" srcId="{83B0B1C1-EEF0-4ED3-B7B1-C2DF719FC880}" destId="{B388AA40-8467-4E35-A106-A74236907217}" srcOrd="1" destOrd="0" presId="urn:microsoft.com/office/officeart/2005/8/layout/orgChart1"/>
    <dgm:cxn modelId="{92A13EF5-41C4-4DAD-AC47-FCFBDFD39663}" type="presParOf" srcId="{26FAA5B1-5437-422F-9F2F-D4044E8F22BE}" destId="{A1165CC1-F470-4131-A30A-0E53B08F5264}" srcOrd="1" destOrd="0" presId="urn:microsoft.com/office/officeart/2005/8/layout/orgChart1"/>
    <dgm:cxn modelId="{5EC47566-ED2D-4B57-8055-FFF6C7677BE8}" type="presParOf" srcId="{A1165CC1-F470-4131-A30A-0E53B08F5264}" destId="{E563C1B3-C7EE-4AD2-9F4B-603C2E17D74F}" srcOrd="0" destOrd="0" presId="urn:microsoft.com/office/officeart/2005/8/layout/orgChart1"/>
    <dgm:cxn modelId="{E6B10FE1-8380-4C21-AA3D-E6C1D5826016}" type="presParOf" srcId="{A1165CC1-F470-4131-A30A-0E53B08F5264}" destId="{92B93AD6-EA80-4560-968E-2CE20A12AA52}" srcOrd="1" destOrd="0" presId="urn:microsoft.com/office/officeart/2005/8/layout/orgChart1"/>
    <dgm:cxn modelId="{D2BB6E4E-D9F0-40E1-A6FE-6A86E822B51A}" type="presParOf" srcId="{92B93AD6-EA80-4560-968E-2CE20A12AA52}" destId="{3B423B71-A535-47EB-8438-BAC9B6553E14}" srcOrd="0" destOrd="0" presId="urn:microsoft.com/office/officeart/2005/8/layout/orgChart1"/>
    <dgm:cxn modelId="{01ECB12C-80BF-4EBD-9167-76EAB28F639C}" type="presParOf" srcId="{3B423B71-A535-47EB-8438-BAC9B6553E14}" destId="{FE752E61-95AF-4158-9A59-C0E65CA926C8}" srcOrd="0" destOrd="0" presId="urn:microsoft.com/office/officeart/2005/8/layout/orgChart1"/>
    <dgm:cxn modelId="{C84400CB-CAD6-4C52-B8DC-C0B3E1CEC2F8}" type="presParOf" srcId="{3B423B71-A535-47EB-8438-BAC9B6553E14}" destId="{5C63C944-FC6E-4491-A583-BB5782D6FF33}" srcOrd="1" destOrd="0" presId="urn:microsoft.com/office/officeart/2005/8/layout/orgChart1"/>
    <dgm:cxn modelId="{40D9451B-B20F-4176-AE72-221A7C583F6E}" type="presParOf" srcId="{92B93AD6-EA80-4560-968E-2CE20A12AA52}" destId="{8F77C9DC-93E5-4B70-8592-43A34760BCCA}" srcOrd="1" destOrd="0" presId="urn:microsoft.com/office/officeart/2005/8/layout/orgChart1"/>
    <dgm:cxn modelId="{B2BBB581-2F9F-4B91-B811-52655CDD3645}" type="presParOf" srcId="{92B93AD6-EA80-4560-968E-2CE20A12AA52}" destId="{3AC7A477-E2D2-4155-A8F5-58FB3B741EA8}" srcOrd="2" destOrd="0" presId="urn:microsoft.com/office/officeart/2005/8/layout/orgChart1"/>
    <dgm:cxn modelId="{3A86E059-6D8C-43FC-9B31-F8E4D9595269}" type="presParOf" srcId="{A1165CC1-F470-4131-A30A-0E53B08F5264}" destId="{AC6F3EE0-ECEB-4902-A1BA-0E280E64D26A}" srcOrd="2" destOrd="0" presId="urn:microsoft.com/office/officeart/2005/8/layout/orgChart1"/>
    <dgm:cxn modelId="{857A31E6-E0A4-4BE4-91EC-1A3568F28EEF}" type="presParOf" srcId="{A1165CC1-F470-4131-A30A-0E53B08F5264}" destId="{5A725BB3-CCBE-473D-AFD0-447140D52D05}" srcOrd="3" destOrd="0" presId="urn:microsoft.com/office/officeart/2005/8/layout/orgChart1"/>
    <dgm:cxn modelId="{7842A37C-A403-422B-8200-7A3487983A18}" type="presParOf" srcId="{5A725BB3-CCBE-473D-AFD0-447140D52D05}" destId="{53F34592-C56E-4BA2-9C52-91E1A62FED44}" srcOrd="0" destOrd="0" presId="urn:microsoft.com/office/officeart/2005/8/layout/orgChart1"/>
    <dgm:cxn modelId="{B82585F7-5089-44CA-878D-3853F953C578}" type="presParOf" srcId="{53F34592-C56E-4BA2-9C52-91E1A62FED44}" destId="{91098537-C4A3-489F-9CB3-D301620B7E77}" srcOrd="0" destOrd="0" presId="urn:microsoft.com/office/officeart/2005/8/layout/orgChart1"/>
    <dgm:cxn modelId="{B28BD3E2-21E7-4412-A06C-E9B41004D363}" type="presParOf" srcId="{53F34592-C56E-4BA2-9C52-91E1A62FED44}" destId="{4EAC9CA8-B42C-4FF0-8229-812721E7DA3E}" srcOrd="1" destOrd="0" presId="urn:microsoft.com/office/officeart/2005/8/layout/orgChart1"/>
    <dgm:cxn modelId="{77464855-6BC5-434C-8B3D-3CE580A7B299}" type="presParOf" srcId="{5A725BB3-CCBE-473D-AFD0-447140D52D05}" destId="{C8CCCC43-5C61-4196-9B57-C08913929A34}" srcOrd="1" destOrd="0" presId="urn:microsoft.com/office/officeart/2005/8/layout/orgChart1"/>
    <dgm:cxn modelId="{A32B7F08-4648-4C1D-8528-9A4DDB7B3368}" type="presParOf" srcId="{5A725BB3-CCBE-473D-AFD0-447140D52D05}" destId="{D24AD7DD-F962-4859-8056-2AE4B0A32531}" srcOrd="2" destOrd="0" presId="urn:microsoft.com/office/officeart/2005/8/layout/orgChart1"/>
    <dgm:cxn modelId="{0AB75D77-BFB2-49B3-912F-AE1B91D88304}" type="presParOf" srcId="{26FAA5B1-5437-422F-9F2F-D4044E8F22BE}" destId="{37A77C74-FFFE-428A-A35B-18965AA12940}" srcOrd="2" destOrd="0" presId="urn:microsoft.com/office/officeart/2005/8/layout/orgChart1"/>
    <dgm:cxn modelId="{C772C5ED-DD2B-4D7E-AC8C-287CAFAD05F9}" type="presParOf" srcId="{4E52EE05-4E36-462E-957F-368C16F40CB0}" destId="{2E95CB6A-B166-4064-9762-56809D1ADB03}" srcOrd="10" destOrd="0" presId="urn:microsoft.com/office/officeart/2005/8/layout/orgChart1"/>
    <dgm:cxn modelId="{6ED8B1FA-46BD-4D28-B5EE-C5E5510CE2C8}" type="presParOf" srcId="{4E52EE05-4E36-462E-957F-368C16F40CB0}" destId="{6127739E-D0B4-497C-9D64-B6D596B631EC}" srcOrd="11" destOrd="0" presId="urn:microsoft.com/office/officeart/2005/8/layout/orgChart1"/>
    <dgm:cxn modelId="{D1E5DE21-7FBC-4126-9A5D-FCC6C2195CA7}" type="presParOf" srcId="{6127739E-D0B4-497C-9D64-B6D596B631EC}" destId="{B70F003C-EF6B-456B-A984-746F3217782C}" srcOrd="0" destOrd="0" presId="urn:microsoft.com/office/officeart/2005/8/layout/orgChart1"/>
    <dgm:cxn modelId="{354D069B-0461-49F8-92BC-E6BA8A88631A}" type="presParOf" srcId="{B70F003C-EF6B-456B-A984-746F3217782C}" destId="{CAA2CAD7-F6F3-4272-8434-87A293491845}" srcOrd="0" destOrd="0" presId="urn:microsoft.com/office/officeart/2005/8/layout/orgChart1"/>
    <dgm:cxn modelId="{4512A51F-75A9-495F-B4FF-6FB01A787482}" type="presParOf" srcId="{B70F003C-EF6B-456B-A984-746F3217782C}" destId="{8C93B005-2B6E-4682-AB83-A05538D46545}" srcOrd="1" destOrd="0" presId="urn:microsoft.com/office/officeart/2005/8/layout/orgChart1"/>
    <dgm:cxn modelId="{B8F936BB-9611-4903-B3B3-61C425C7A113}" type="presParOf" srcId="{6127739E-D0B4-497C-9D64-B6D596B631EC}" destId="{67739CC3-B523-4917-9A5A-D4AD0067918E}" srcOrd="1" destOrd="0" presId="urn:microsoft.com/office/officeart/2005/8/layout/orgChart1"/>
    <dgm:cxn modelId="{04346C26-924D-4492-8B70-3AD9A5A3EE60}" type="presParOf" srcId="{67739CC3-B523-4917-9A5A-D4AD0067918E}" destId="{D5D8680C-1E5D-4829-80FC-4C5F482CA7B4}" srcOrd="0" destOrd="0" presId="urn:microsoft.com/office/officeart/2005/8/layout/orgChart1"/>
    <dgm:cxn modelId="{C8D625D7-5AFA-4D2D-A7F2-DAACF45FEB84}" type="presParOf" srcId="{67739CC3-B523-4917-9A5A-D4AD0067918E}" destId="{43882B16-ED98-43B1-99FC-50FFE490D493}" srcOrd="1" destOrd="0" presId="urn:microsoft.com/office/officeart/2005/8/layout/orgChart1"/>
    <dgm:cxn modelId="{CF7CBE48-E710-4BAD-84F4-C810098F93F8}" type="presParOf" srcId="{43882B16-ED98-43B1-99FC-50FFE490D493}" destId="{81BC7F4D-4C0F-4681-AE03-C86600ECB32D}" srcOrd="0" destOrd="0" presId="urn:microsoft.com/office/officeart/2005/8/layout/orgChart1"/>
    <dgm:cxn modelId="{ED2BEC53-96AE-4FD2-BD29-7F731BD68DA6}" type="presParOf" srcId="{81BC7F4D-4C0F-4681-AE03-C86600ECB32D}" destId="{8BFCFC47-56C4-415E-8026-CC4EC0F7A329}" srcOrd="0" destOrd="0" presId="urn:microsoft.com/office/officeart/2005/8/layout/orgChart1"/>
    <dgm:cxn modelId="{FE622F64-0079-4ED1-B7F3-5E2C77F84E7C}" type="presParOf" srcId="{81BC7F4D-4C0F-4681-AE03-C86600ECB32D}" destId="{B209973E-5613-4E4A-8599-D51EEF644DA9}" srcOrd="1" destOrd="0" presId="urn:microsoft.com/office/officeart/2005/8/layout/orgChart1"/>
    <dgm:cxn modelId="{14048C66-34E3-452D-B331-8F97BC9DC01D}" type="presParOf" srcId="{43882B16-ED98-43B1-99FC-50FFE490D493}" destId="{08FE092E-DD68-4378-952E-C78B014B8A7E}" srcOrd="1" destOrd="0" presId="urn:microsoft.com/office/officeart/2005/8/layout/orgChart1"/>
    <dgm:cxn modelId="{96B8B5EC-CAD7-476A-A28D-5EBB6067F02C}" type="presParOf" srcId="{43882B16-ED98-43B1-99FC-50FFE490D493}" destId="{86A3F158-702E-4469-B3CF-FC9CAF239CEC}" srcOrd="2" destOrd="0" presId="urn:microsoft.com/office/officeart/2005/8/layout/orgChart1"/>
    <dgm:cxn modelId="{DC581A43-44B2-42EC-A176-346A4E78AFCA}" type="presParOf" srcId="{67739CC3-B523-4917-9A5A-D4AD0067918E}" destId="{31F31732-87E0-4733-AB71-1537200BE92E}" srcOrd="2" destOrd="0" presId="urn:microsoft.com/office/officeart/2005/8/layout/orgChart1"/>
    <dgm:cxn modelId="{A0381A0E-8307-4F18-9629-E76E5416A6BD}" type="presParOf" srcId="{67739CC3-B523-4917-9A5A-D4AD0067918E}" destId="{6778F3B5-5AE7-46CD-B119-D56071F573E0}" srcOrd="3" destOrd="0" presId="urn:microsoft.com/office/officeart/2005/8/layout/orgChart1"/>
    <dgm:cxn modelId="{48BC28C4-AF6C-4442-BAD1-C04B5A8C29C9}" type="presParOf" srcId="{6778F3B5-5AE7-46CD-B119-D56071F573E0}" destId="{E76E1A7E-0E1F-4EA9-99E5-541CED745429}" srcOrd="0" destOrd="0" presId="urn:microsoft.com/office/officeart/2005/8/layout/orgChart1"/>
    <dgm:cxn modelId="{2A129DCE-245B-4566-A10B-6714BA5507FD}" type="presParOf" srcId="{E76E1A7E-0E1F-4EA9-99E5-541CED745429}" destId="{60F8C25F-5BC0-4AB1-B365-9DA0AC3B2CB8}" srcOrd="0" destOrd="0" presId="urn:microsoft.com/office/officeart/2005/8/layout/orgChart1"/>
    <dgm:cxn modelId="{C2D9C038-FFC2-4438-BBF8-DD67EA362709}" type="presParOf" srcId="{E76E1A7E-0E1F-4EA9-99E5-541CED745429}" destId="{128880AB-A96F-4B96-A7EB-40CF1335E0F4}" srcOrd="1" destOrd="0" presId="urn:microsoft.com/office/officeart/2005/8/layout/orgChart1"/>
    <dgm:cxn modelId="{1C2572F3-D270-4BB6-AFFA-4F69EEEAFA8B}" type="presParOf" srcId="{6778F3B5-5AE7-46CD-B119-D56071F573E0}" destId="{0778EAEC-AC33-4C59-8027-E193F96B6957}" srcOrd="1" destOrd="0" presId="urn:microsoft.com/office/officeart/2005/8/layout/orgChart1"/>
    <dgm:cxn modelId="{D6B2C920-ADE5-492B-9F59-516ED618EDDC}" type="presParOf" srcId="{6778F3B5-5AE7-46CD-B119-D56071F573E0}" destId="{0DC597D1-12B1-4067-A304-1B2779D9C6D8}" srcOrd="2" destOrd="0" presId="urn:microsoft.com/office/officeart/2005/8/layout/orgChart1"/>
    <dgm:cxn modelId="{D0AAB49A-5364-48F9-B47B-D3FFE0A04855}" type="presParOf" srcId="{6127739E-D0B4-497C-9D64-B6D596B631EC}" destId="{9E9DE874-9BF8-4E78-BF1D-82048DF0FB5D}" srcOrd="2" destOrd="0" presId="urn:microsoft.com/office/officeart/2005/8/layout/orgChart1"/>
    <dgm:cxn modelId="{416FDCA0-641F-4950-9CC2-2C9568CA439F}" type="presParOf" srcId="{4E52EE05-4E36-462E-957F-368C16F40CB0}" destId="{3ACE5927-24F9-47B6-A431-4794C2FDD9C9}" srcOrd="12" destOrd="0" presId="urn:microsoft.com/office/officeart/2005/8/layout/orgChart1"/>
    <dgm:cxn modelId="{EB20F0F5-6024-4E04-8413-9D38D0F18A0F}" type="presParOf" srcId="{4E52EE05-4E36-462E-957F-368C16F40CB0}" destId="{DB331C92-1246-40BB-BDEB-FC55A410695E}" srcOrd="13" destOrd="0" presId="urn:microsoft.com/office/officeart/2005/8/layout/orgChart1"/>
    <dgm:cxn modelId="{FB5466CD-E845-4373-B5AB-EBE85A401262}" type="presParOf" srcId="{DB331C92-1246-40BB-BDEB-FC55A410695E}" destId="{B37FC37E-B414-4475-B428-D9FF0CA38AF3}" srcOrd="0" destOrd="0" presId="urn:microsoft.com/office/officeart/2005/8/layout/orgChart1"/>
    <dgm:cxn modelId="{83DE1961-6AF6-4D2C-80D5-C443D05823DD}" type="presParOf" srcId="{B37FC37E-B414-4475-B428-D9FF0CA38AF3}" destId="{4D11E440-8D50-47A5-ACC1-F96AD06F61D5}" srcOrd="0" destOrd="0" presId="urn:microsoft.com/office/officeart/2005/8/layout/orgChart1"/>
    <dgm:cxn modelId="{78F45576-BF1D-49F4-877F-9702F0B26D59}" type="presParOf" srcId="{B37FC37E-B414-4475-B428-D9FF0CA38AF3}" destId="{93FFD78B-CFAD-4242-9C93-E57619C4EAD6}" srcOrd="1" destOrd="0" presId="urn:microsoft.com/office/officeart/2005/8/layout/orgChart1"/>
    <dgm:cxn modelId="{190A72E4-C135-4045-8D63-99A9347C18AA}" type="presParOf" srcId="{DB331C92-1246-40BB-BDEB-FC55A410695E}" destId="{761A2593-EBE2-49BA-A26C-4DD04DA7187C}" srcOrd="1" destOrd="0" presId="urn:microsoft.com/office/officeart/2005/8/layout/orgChart1"/>
    <dgm:cxn modelId="{C8AFF542-765C-4D75-B7A9-D422D67A787B}" type="presParOf" srcId="{761A2593-EBE2-49BA-A26C-4DD04DA7187C}" destId="{0EC0C316-9124-498C-8D07-5534CAC3828F}" srcOrd="0" destOrd="0" presId="urn:microsoft.com/office/officeart/2005/8/layout/orgChart1"/>
    <dgm:cxn modelId="{3FE2F600-BD92-4C5C-8AE4-1EFCB9D5A1A2}" type="presParOf" srcId="{761A2593-EBE2-49BA-A26C-4DD04DA7187C}" destId="{E6FF80CC-054A-40F6-ABCA-651E74D00C00}" srcOrd="1" destOrd="0" presId="urn:microsoft.com/office/officeart/2005/8/layout/orgChart1"/>
    <dgm:cxn modelId="{1B4F66A2-5D2E-448D-B063-AAA52E35D69F}" type="presParOf" srcId="{E6FF80CC-054A-40F6-ABCA-651E74D00C00}" destId="{6BF27CF5-C48E-4D4E-ADBA-6A60F6795E34}" srcOrd="0" destOrd="0" presId="urn:microsoft.com/office/officeart/2005/8/layout/orgChart1"/>
    <dgm:cxn modelId="{01972F05-9C8A-4D9D-BF71-A257DB8F892C}" type="presParOf" srcId="{6BF27CF5-C48E-4D4E-ADBA-6A60F6795E34}" destId="{35230603-A411-4B6C-B4C9-3745E89C0DDE}" srcOrd="0" destOrd="0" presId="urn:microsoft.com/office/officeart/2005/8/layout/orgChart1"/>
    <dgm:cxn modelId="{AF803459-40E3-4444-861A-DDA2E2EDC06F}" type="presParOf" srcId="{6BF27CF5-C48E-4D4E-ADBA-6A60F6795E34}" destId="{17FA0A26-46B8-4784-AB79-2242AE18C577}" srcOrd="1" destOrd="0" presId="urn:microsoft.com/office/officeart/2005/8/layout/orgChart1"/>
    <dgm:cxn modelId="{00E22869-65E1-4469-9D58-C1D4419AC62E}" type="presParOf" srcId="{E6FF80CC-054A-40F6-ABCA-651E74D00C00}" destId="{DA3C7F52-BB33-48DA-A9C2-7DC1C7CC88A8}" srcOrd="1" destOrd="0" presId="urn:microsoft.com/office/officeart/2005/8/layout/orgChart1"/>
    <dgm:cxn modelId="{785D5C7C-D788-4757-AE6B-29410DB3004E}" type="presParOf" srcId="{E6FF80CC-054A-40F6-ABCA-651E74D00C00}" destId="{023FDAD4-10F5-4074-B796-550B8B8B8571}" srcOrd="2" destOrd="0" presId="urn:microsoft.com/office/officeart/2005/8/layout/orgChart1"/>
    <dgm:cxn modelId="{C4CBAA1F-7415-4F87-816E-949CD703B91A}" type="presParOf" srcId="{761A2593-EBE2-49BA-A26C-4DD04DA7187C}" destId="{69A97A30-4F84-43CC-8CB7-67C7A750715F}" srcOrd="2" destOrd="0" presId="urn:microsoft.com/office/officeart/2005/8/layout/orgChart1"/>
    <dgm:cxn modelId="{C190A36D-D78E-4BE9-A64C-F4DBFB59B0AB}" type="presParOf" srcId="{761A2593-EBE2-49BA-A26C-4DD04DA7187C}" destId="{D90EA075-702B-433B-A271-B72AF5DAFF10}" srcOrd="3" destOrd="0" presId="urn:microsoft.com/office/officeart/2005/8/layout/orgChart1"/>
    <dgm:cxn modelId="{872DDED3-41F1-4804-90B7-8AC1FAD58EF8}" type="presParOf" srcId="{D90EA075-702B-433B-A271-B72AF5DAFF10}" destId="{967F9F2D-27E9-4703-B127-808359A0D3E9}" srcOrd="0" destOrd="0" presId="urn:microsoft.com/office/officeart/2005/8/layout/orgChart1"/>
    <dgm:cxn modelId="{43CEBE4A-CB0E-49FA-8048-2C7D6F95FEA2}" type="presParOf" srcId="{967F9F2D-27E9-4703-B127-808359A0D3E9}" destId="{78AEEAAF-7125-40A8-891C-C0608C63ADE4}" srcOrd="0" destOrd="0" presId="urn:microsoft.com/office/officeart/2005/8/layout/orgChart1"/>
    <dgm:cxn modelId="{7C0C38F4-0749-4A41-B939-204F4BE90C65}" type="presParOf" srcId="{967F9F2D-27E9-4703-B127-808359A0D3E9}" destId="{FBBFD020-6485-437A-ACDA-63479B052D87}" srcOrd="1" destOrd="0" presId="urn:microsoft.com/office/officeart/2005/8/layout/orgChart1"/>
    <dgm:cxn modelId="{DF6885D6-772D-41ED-B2AA-9BF09908377D}" type="presParOf" srcId="{D90EA075-702B-433B-A271-B72AF5DAFF10}" destId="{50173DFB-6A8B-4589-AB87-7E00E99221FA}" srcOrd="1" destOrd="0" presId="urn:microsoft.com/office/officeart/2005/8/layout/orgChart1"/>
    <dgm:cxn modelId="{0481C8BE-C8C4-4364-8EC6-8BCA658E30A0}" type="presParOf" srcId="{D90EA075-702B-433B-A271-B72AF5DAFF10}" destId="{400380D3-F787-4D3B-A219-CF3E54FD3E61}" srcOrd="2" destOrd="0" presId="urn:microsoft.com/office/officeart/2005/8/layout/orgChart1"/>
    <dgm:cxn modelId="{970643E5-559F-442E-B5F7-C64FDEB64EB1}" type="presParOf" srcId="{DB331C92-1246-40BB-BDEB-FC55A410695E}" destId="{681A63B4-FA88-4E3B-9395-01FC6B5499D7}" srcOrd="2" destOrd="0" presId="urn:microsoft.com/office/officeart/2005/8/layout/orgChart1"/>
    <dgm:cxn modelId="{9DDC0534-0096-4CFA-88F1-D9B8895F0ADD}" type="presParOf" srcId="{4E52EE05-4E36-462E-957F-368C16F40CB0}" destId="{575AD419-B761-4102-9DB0-98991BA43AA7}" srcOrd="14" destOrd="0" presId="urn:microsoft.com/office/officeart/2005/8/layout/orgChart1"/>
    <dgm:cxn modelId="{698D7994-C269-4EC3-9D9C-8534AB7420A5}" type="presParOf" srcId="{4E52EE05-4E36-462E-957F-368C16F40CB0}" destId="{980F0568-99C1-4FF8-A17C-9B2549649815}" srcOrd="15" destOrd="0" presId="urn:microsoft.com/office/officeart/2005/8/layout/orgChart1"/>
    <dgm:cxn modelId="{72CEA53C-EBA4-4DDE-AA3C-6E216C251055}" type="presParOf" srcId="{980F0568-99C1-4FF8-A17C-9B2549649815}" destId="{8E0F1FFC-5864-4B62-8C8F-83E02D0C2A74}" srcOrd="0" destOrd="0" presId="urn:microsoft.com/office/officeart/2005/8/layout/orgChart1"/>
    <dgm:cxn modelId="{6B18580A-0077-4093-9999-2A4980BCFF25}" type="presParOf" srcId="{8E0F1FFC-5864-4B62-8C8F-83E02D0C2A74}" destId="{66AF7AA9-CD9C-44F0-8DC9-9FAED3FA149F}" srcOrd="0" destOrd="0" presId="urn:microsoft.com/office/officeart/2005/8/layout/orgChart1"/>
    <dgm:cxn modelId="{BA3491AC-2A23-451E-9A40-F74EDB742129}" type="presParOf" srcId="{8E0F1FFC-5864-4B62-8C8F-83E02D0C2A74}" destId="{EE6615A2-D7E3-442B-B03B-1D73FED3D66A}" srcOrd="1" destOrd="0" presId="urn:microsoft.com/office/officeart/2005/8/layout/orgChart1"/>
    <dgm:cxn modelId="{F98799AF-C75B-4871-942C-5E3052A662A0}" type="presParOf" srcId="{980F0568-99C1-4FF8-A17C-9B2549649815}" destId="{AB3FFFDC-67B6-4BF1-8234-74AB7038296C}" srcOrd="1" destOrd="0" presId="urn:microsoft.com/office/officeart/2005/8/layout/orgChart1"/>
    <dgm:cxn modelId="{7A2F9C0D-117C-46FB-9374-8F8DBE2C16D2}" type="presParOf" srcId="{AB3FFFDC-67B6-4BF1-8234-74AB7038296C}" destId="{43979444-E001-40FD-900F-2168A393BE10}" srcOrd="0" destOrd="0" presId="urn:microsoft.com/office/officeart/2005/8/layout/orgChart1"/>
    <dgm:cxn modelId="{6D2F6FEB-5D51-4713-85A7-F5D0771D1D74}" type="presParOf" srcId="{AB3FFFDC-67B6-4BF1-8234-74AB7038296C}" destId="{B6962CAF-0D21-4A31-82D2-D3D47406F260}" srcOrd="1" destOrd="0" presId="urn:microsoft.com/office/officeart/2005/8/layout/orgChart1"/>
    <dgm:cxn modelId="{DEF4EBB5-5B8E-4B06-8B9A-1D9FD2059518}" type="presParOf" srcId="{B6962CAF-0D21-4A31-82D2-D3D47406F260}" destId="{7258A5D8-C32E-46C5-8DE7-EC0F8C0BB427}" srcOrd="0" destOrd="0" presId="urn:microsoft.com/office/officeart/2005/8/layout/orgChart1"/>
    <dgm:cxn modelId="{8DE22552-C913-4047-A100-10D1A793BBA5}" type="presParOf" srcId="{7258A5D8-C32E-46C5-8DE7-EC0F8C0BB427}" destId="{B9EF88F3-9B21-45AC-83D7-751F1CD39F71}" srcOrd="0" destOrd="0" presId="urn:microsoft.com/office/officeart/2005/8/layout/orgChart1"/>
    <dgm:cxn modelId="{50A0F2DD-B328-403C-8D8D-4DB89F82E63E}" type="presParOf" srcId="{7258A5D8-C32E-46C5-8DE7-EC0F8C0BB427}" destId="{19E25694-34B9-4255-89BA-9B21BD115269}" srcOrd="1" destOrd="0" presId="urn:microsoft.com/office/officeart/2005/8/layout/orgChart1"/>
    <dgm:cxn modelId="{D8E83BA0-B52B-4803-AA24-5D90CF655AB8}" type="presParOf" srcId="{B6962CAF-0D21-4A31-82D2-D3D47406F260}" destId="{1C1E22C3-AC6B-439C-8DC7-875AD5D0802B}" srcOrd="1" destOrd="0" presId="urn:microsoft.com/office/officeart/2005/8/layout/orgChart1"/>
    <dgm:cxn modelId="{8D0C6A6F-1628-4F9B-9D33-7A8AF92C044E}" type="presParOf" srcId="{B6962CAF-0D21-4A31-82D2-D3D47406F260}" destId="{A201F9F4-68FD-4B51-A77D-2DA66ACF63B0}" srcOrd="2" destOrd="0" presId="urn:microsoft.com/office/officeart/2005/8/layout/orgChart1"/>
    <dgm:cxn modelId="{B766C8E0-E914-4C55-BFB1-E7CCE1B90C8A}" type="presParOf" srcId="{AB3FFFDC-67B6-4BF1-8234-74AB7038296C}" destId="{7B21975F-B10A-4B38-85BD-CE6DAF2EAF96}" srcOrd="2" destOrd="0" presId="urn:microsoft.com/office/officeart/2005/8/layout/orgChart1"/>
    <dgm:cxn modelId="{C3C1B462-4092-44F1-928F-94A55E5192B1}" type="presParOf" srcId="{AB3FFFDC-67B6-4BF1-8234-74AB7038296C}" destId="{6E864092-F9F1-43FA-9A07-7A5424ADF600}" srcOrd="3" destOrd="0" presId="urn:microsoft.com/office/officeart/2005/8/layout/orgChart1"/>
    <dgm:cxn modelId="{01180389-870A-45A3-9F82-0207DC1E4A03}" type="presParOf" srcId="{6E864092-F9F1-43FA-9A07-7A5424ADF600}" destId="{07AB2A0E-FF9C-4787-9086-6921EDA7A623}" srcOrd="0" destOrd="0" presId="urn:microsoft.com/office/officeart/2005/8/layout/orgChart1"/>
    <dgm:cxn modelId="{AE85BE6E-92F4-430A-941D-30E1CAF8D435}" type="presParOf" srcId="{07AB2A0E-FF9C-4787-9086-6921EDA7A623}" destId="{F30AB5ED-3504-4A8A-BD3C-4F641E0F1A53}" srcOrd="0" destOrd="0" presId="urn:microsoft.com/office/officeart/2005/8/layout/orgChart1"/>
    <dgm:cxn modelId="{67FCAEA5-5EFC-408D-AAD2-64F64E8ECC99}" type="presParOf" srcId="{07AB2A0E-FF9C-4787-9086-6921EDA7A623}" destId="{37BD64B8-8579-464B-9855-52AF195B45B9}" srcOrd="1" destOrd="0" presId="urn:microsoft.com/office/officeart/2005/8/layout/orgChart1"/>
    <dgm:cxn modelId="{9DDF13FE-ECAB-4453-8B1C-34DEB1835BA9}" type="presParOf" srcId="{6E864092-F9F1-43FA-9A07-7A5424ADF600}" destId="{A7069CB7-B882-4542-97D8-8179C6360D1A}" srcOrd="1" destOrd="0" presId="urn:microsoft.com/office/officeart/2005/8/layout/orgChart1"/>
    <dgm:cxn modelId="{E77327C3-5CD3-4A1E-8CE2-751B171A4376}" type="presParOf" srcId="{6E864092-F9F1-43FA-9A07-7A5424ADF600}" destId="{970469DC-BF88-4723-B2BA-00D960AE7A2F}" srcOrd="2" destOrd="0" presId="urn:microsoft.com/office/officeart/2005/8/layout/orgChart1"/>
    <dgm:cxn modelId="{FCA94A1C-4B8C-4A2F-AC45-5A71EE69BEE6}" type="presParOf" srcId="{980F0568-99C1-4FF8-A17C-9B2549649815}" destId="{7B0DBB4A-EA63-4242-8951-0692F2D00802}" srcOrd="2" destOrd="0" presId="urn:microsoft.com/office/officeart/2005/8/layout/orgChart1"/>
    <dgm:cxn modelId="{8637C5C7-899B-481F-9038-B8B712AB4C39}" type="presParOf" srcId="{4E52EE05-4E36-462E-957F-368C16F40CB0}" destId="{C62612B2-78B7-4C39-9648-22B273FE613C}" srcOrd="16" destOrd="0" presId="urn:microsoft.com/office/officeart/2005/8/layout/orgChart1"/>
    <dgm:cxn modelId="{ADF91BB8-F842-40BF-B7F6-6521AD3E59F9}" type="presParOf" srcId="{4E52EE05-4E36-462E-957F-368C16F40CB0}" destId="{26AC79CF-B9A0-42DD-8294-A960CB0E11DF}" srcOrd="17" destOrd="0" presId="urn:microsoft.com/office/officeart/2005/8/layout/orgChart1"/>
    <dgm:cxn modelId="{E7F5DA50-5796-4FD6-B85A-BA76E3D014DD}" type="presParOf" srcId="{26AC79CF-B9A0-42DD-8294-A960CB0E11DF}" destId="{3EF23724-543F-4D47-9DE2-96ADE7D5F670}" srcOrd="0" destOrd="0" presId="urn:microsoft.com/office/officeart/2005/8/layout/orgChart1"/>
    <dgm:cxn modelId="{2D706AD6-7254-40DA-8FBB-DA393DB8D39A}" type="presParOf" srcId="{3EF23724-543F-4D47-9DE2-96ADE7D5F670}" destId="{DBF305FE-E50B-4909-8D05-AA5CC83E7826}" srcOrd="0" destOrd="0" presId="urn:microsoft.com/office/officeart/2005/8/layout/orgChart1"/>
    <dgm:cxn modelId="{57C8B96A-CB25-43F1-8B9D-9935668EB0D3}" type="presParOf" srcId="{3EF23724-543F-4D47-9DE2-96ADE7D5F670}" destId="{AA83FA3D-F953-4A21-9165-53F268C4EC02}" srcOrd="1" destOrd="0" presId="urn:microsoft.com/office/officeart/2005/8/layout/orgChart1"/>
    <dgm:cxn modelId="{03632CED-7904-4229-9235-1EBAC6A065A0}" type="presParOf" srcId="{26AC79CF-B9A0-42DD-8294-A960CB0E11DF}" destId="{1CB6B9C7-98F0-480D-B57D-27CB852EFAAE}" srcOrd="1" destOrd="0" presId="urn:microsoft.com/office/officeart/2005/8/layout/orgChart1"/>
    <dgm:cxn modelId="{613B6907-899D-4111-99AD-6D5735EFA21D}" type="presParOf" srcId="{1CB6B9C7-98F0-480D-B57D-27CB852EFAAE}" destId="{5FC2D794-95A2-4581-AB06-D640700ADE57}" srcOrd="0" destOrd="0" presId="urn:microsoft.com/office/officeart/2005/8/layout/orgChart1"/>
    <dgm:cxn modelId="{9CE56F3B-1350-43F6-AE0B-6E13C3604142}" type="presParOf" srcId="{1CB6B9C7-98F0-480D-B57D-27CB852EFAAE}" destId="{76545F66-42DD-4DCC-A708-89905B389083}" srcOrd="1" destOrd="0" presId="urn:microsoft.com/office/officeart/2005/8/layout/orgChart1"/>
    <dgm:cxn modelId="{0FADD5BA-AEC8-4DFA-AE6D-F956C212BD5F}" type="presParOf" srcId="{76545F66-42DD-4DCC-A708-89905B389083}" destId="{095795CE-7946-4A6F-B93B-5F54C4919776}" srcOrd="0" destOrd="0" presId="urn:microsoft.com/office/officeart/2005/8/layout/orgChart1"/>
    <dgm:cxn modelId="{44991E1A-711A-4A40-AB53-69154EA76B56}" type="presParOf" srcId="{095795CE-7946-4A6F-B93B-5F54C4919776}" destId="{F6BFBF6E-2EAD-455D-B4B7-6EFBDE87DAA6}" srcOrd="0" destOrd="0" presId="urn:microsoft.com/office/officeart/2005/8/layout/orgChart1"/>
    <dgm:cxn modelId="{6AF46C75-1677-448D-B426-C9E4E9EB6F41}" type="presParOf" srcId="{095795CE-7946-4A6F-B93B-5F54C4919776}" destId="{6310751B-309F-462D-A562-5981B5CAE82F}" srcOrd="1" destOrd="0" presId="urn:microsoft.com/office/officeart/2005/8/layout/orgChart1"/>
    <dgm:cxn modelId="{E59A375B-3042-4223-BE94-ADFD7C47BC0D}" type="presParOf" srcId="{76545F66-42DD-4DCC-A708-89905B389083}" destId="{29FCD317-6300-4F8A-A897-013AD14CD43F}" srcOrd="1" destOrd="0" presId="urn:microsoft.com/office/officeart/2005/8/layout/orgChart1"/>
    <dgm:cxn modelId="{2712F931-9EF6-4327-99C9-050C4597C4D4}" type="presParOf" srcId="{76545F66-42DD-4DCC-A708-89905B389083}" destId="{FE563FF5-6E53-422D-96AC-32E77B7EA5A2}" srcOrd="2" destOrd="0" presId="urn:microsoft.com/office/officeart/2005/8/layout/orgChart1"/>
    <dgm:cxn modelId="{DC22EBC3-7B5D-436C-A2B9-D91D5CA30BBA}" type="presParOf" srcId="{26AC79CF-B9A0-42DD-8294-A960CB0E11DF}" destId="{63DE3401-05BB-45B9-A62E-E0B09DD36C2F}" srcOrd="2" destOrd="0" presId="urn:microsoft.com/office/officeart/2005/8/layout/orgChart1"/>
    <dgm:cxn modelId="{B47A9D44-804B-406F-9661-EDD90F87277C}" type="presParOf" srcId="{4E52EE05-4E36-462E-957F-368C16F40CB0}" destId="{79D3D683-FC36-4099-BA46-18038E55183E}" srcOrd="18" destOrd="0" presId="urn:microsoft.com/office/officeart/2005/8/layout/orgChart1"/>
    <dgm:cxn modelId="{FA48AAA4-4B33-4D3B-9B62-C72BBBA57191}" type="presParOf" srcId="{4E52EE05-4E36-462E-957F-368C16F40CB0}" destId="{575CA054-6303-4B37-B96F-CCD59CE8CFC7}" srcOrd="19" destOrd="0" presId="urn:microsoft.com/office/officeart/2005/8/layout/orgChart1"/>
    <dgm:cxn modelId="{CD5FC48D-8CC9-4C9A-AAD7-E51DCE360656}" type="presParOf" srcId="{575CA054-6303-4B37-B96F-CCD59CE8CFC7}" destId="{0A191CE8-CA13-4D51-9F04-E19229B33447}" srcOrd="0" destOrd="0" presId="urn:microsoft.com/office/officeart/2005/8/layout/orgChart1"/>
    <dgm:cxn modelId="{9FDC99A4-E292-4E11-A1AC-56CCD9303269}" type="presParOf" srcId="{0A191CE8-CA13-4D51-9F04-E19229B33447}" destId="{E4C31DD3-96AC-4A52-8F92-71B070015481}" srcOrd="0" destOrd="0" presId="urn:microsoft.com/office/officeart/2005/8/layout/orgChart1"/>
    <dgm:cxn modelId="{9F2A266F-DAC1-4AFD-8675-522E53B5E151}" type="presParOf" srcId="{0A191CE8-CA13-4D51-9F04-E19229B33447}" destId="{FF29E6B8-1EF3-44A3-A509-CF74697DF120}" srcOrd="1" destOrd="0" presId="urn:microsoft.com/office/officeart/2005/8/layout/orgChart1"/>
    <dgm:cxn modelId="{64B07744-AEE3-4E07-BBCD-5B54E2D10F71}" type="presParOf" srcId="{575CA054-6303-4B37-B96F-CCD59CE8CFC7}" destId="{7F5F132E-9232-4F3D-BD02-5F0ED047898C}" srcOrd="1" destOrd="0" presId="urn:microsoft.com/office/officeart/2005/8/layout/orgChart1"/>
    <dgm:cxn modelId="{B94215C1-43BB-48B7-8B2E-E9FDB298092B}" type="presParOf" srcId="{7F5F132E-9232-4F3D-BD02-5F0ED047898C}" destId="{CEE4E38D-1C29-4B96-94C1-EF57006D9BFB}" srcOrd="0" destOrd="0" presId="urn:microsoft.com/office/officeart/2005/8/layout/orgChart1"/>
    <dgm:cxn modelId="{A009E1EC-BC64-4A4B-98ED-8B4947256F20}" type="presParOf" srcId="{7F5F132E-9232-4F3D-BD02-5F0ED047898C}" destId="{E69ABDBB-026E-4250-9B8D-D715A0ABC220}" srcOrd="1" destOrd="0" presId="urn:microsoft.com/office/officeart/2005/8/layout/orgChart1"/>
    <dgm:cxn modelId="{F4A43100-B0E3-4C97-9A2C-3165E3983A12}" type="presParOf" srcId="{E69ABDBB-026E-4250-9B8D-D715A0ABC220}" destId="{20DC5665-0C20-4738-B893-926764CD22BA}" srcOrd="0" destOrd="0" presId="urn:microsoft.com/office/officeart/2005/8/layout/orgChart1"/>
    <dgm:cxn modelId="{AA2F9875-1164-4A80-9D90-DFA46029A4A1}" type="presParOf" srcId="{20DC5665-0C20-4738-B893-926764CD22BA}" destId="{2419436C-6EE9-405D-B1EB-B108E451B52E}" srcOrd="0" destOrd="0" presId="urn:microsoft.com/office/officeart/2005/8/layout/orgChart1"/>
    <dgm:cxn modelId="{31B8F5E5-DFA5-40D1-B66A-9741FA32FC8D}" type="presParOf" srcId="{20DC5665-0C20-4738-B893-926764CD22BA}" destId="{3838B8FA-A011-4F77-A349-E7AFCCEB82F6}" srcOrd="1" destOrd="0" presId="urn:microsoft.com/office/officeart/2005/8/layout/orgChart1"/>
    <dgm:cxn modelId="{A7B7161B-6B34-4062-B8E2-A14F3BEC1535}" type="presParOf" srcId="{E69ABDBB-026E-4250-9B8D-D715A0ABC220}" destId="{A540F169-80BB-400F-A863-26D033F87F15}" srcOrd="1" destOrd="0" presId="urn:microsoft.com/office/officeart/2005/8/layout/orgChart1"/>
    <dgm:cxn modelId="{C655D167-1BE6-43BB-8F49-376544C2376C}" type="presParOf" srcId="{E69ABDBB-026E-4250-9B8D-D715A0ABC220}" destId="{A4E303E8-3ABF-48AA-9EB6-EB241D311E01}" srcOrd="2" destOrd="0" presId="urn:microsoft.com/office/officeart/2005/8/layout/orgChart1"/>
    <dgm:cxn modelId="{312C0DAD-9BF8-4824-A7D5-4148A3DD3BB4}" type="presParOf" srcId="{575CA054-6303-4B37-B96F-CCD59CE8CFC7}" destId="{60479145-5DD9-478D-A5FB-ACFA4C02E955}" srcOrd="2" destOrd="0" presId="urn:microsoft.com/office/officeart/2005/8/layout/orgChart1"/>
    <dgm:cxn modelId="{15FC5110-769F-4B4E-8DB2-05B792235845}" type="presParOf" srcId="{4E52EE05-4E36-462E-957F-368C16F40CB0}" destId="{A954811E-88FF-47BC-9FAB-AD2AC924D537}" srcOrd="20" destOrd="0" presId="urn:microsoft.com/office/officeart/2005/8/layout/orgChart1"/>
    <dgm:cxn modelId="{760F8473-0969-46BB-97EF-34A887DB2D8C}" type="presParOf" srcId="{4E52EE05-4E36-462E-957F-368C16F40CB0}" destId="{5B200CA4-1CB8-4E41-9604-F1D1750707BB}" srcOrd="21" destOrd="0" presId="urn:microsoft.com/office/officeart/2005/8/layout/orgChart1"/>
    <dgm:cxn modelId="{703C1FD6-9FE1-4D81-BBAF-B6756BE2B4F8}" type="presParOf" srcId="{5B200CA4-1CB8-4E41-9604-F1D1750707BB}" destId="{5AFB6A44-AAFB-471E-9ADD-41E52041233A}" srcOrd="0" destOrd="0" presId="urn:microsoft.com/office/officeart/2005/8/layout/orgChart1"/>
    <dgm:cxn modelId="{10D65248-5FC0-4BEA-806C-D3E786CC1546}" type="presParOf" srcId="{5AFB6A44-AAFB-471E-9ADD-41E52041233A}" destId="{02044577-2E7E-4AB7-B46C-3DCF3C2030C9}" srcOrd="0" destOrd="0" presId="urn:microsoft.com/office/officeart/2005/8/layout/orgChart1"/>
    <dgm:cxn modelId="{B522DC2B-D97E-46D9-9A8D-879AC4450D85}" type="presParOf" srcId="{5AFB6A44-AAFB-471E-9ADD-41E52041233A}" destId="{E4854C1D-CEC9-43F2-A6A0-D63D4A5597B6}" srcOrd="1" destOrd="0" presId="urn:microsoft.com/office/officeart/2005/8/layout/orgChart1"/>
    <dgm:cxn modelId="{36633B87-CAA1-48B9-A23F-100C402F201E}" type="presParOf" srcId="{5B200CA4-1CB8-4E41-9604-F1D1750707BB}" destId="{380EE4A3-8455-4933-BBCF-96D51F919E53}" srcOrd="1" destOrd="0" presId="urn:microsoft.com/office/officeart/2005/8/layout/orgChart1"/>
    <dgm:cxn modelId="{F1719F96-CF0C-472A-B26E-702C71634F3D}" type="presParOf" srcId="{380EE4A3-8455-4933-BBCF-96D51F919E53}" destId="{CA706B94-5E65-48B9-9CB5-BA024FE34DC6}" srcOrd="0" destOrd="0" presId="urn:microsoft.com/office/officeart/2005/8/layout/orgChart1"/>
    <dgm:cxn modelId="{09E79B46-B3D3-4EAB-BD83-9E4664900BDC}" type="presParOf" srcId="{380EE4A3-8455-4933-BBCF-96D51F919E53}" destId="{6F9BCD47-E66A-4833-AF26-FEC818502A50}" srcOrd="1" destOrd="0" presId="urn:microsoft.com/office/officeart/2005/8/layout/orgChart1"/>
    <dgm:cxn modelId="{0111A8ED-C6EB-4B1E-B91B-03FD4C614C36}" type="presParOf" srcId="{6F9BCD47-E66A-4833-AF26-FEC818502A50}" destId="{3F5CEFF6-AFE5-4A0D-9C61-0633574C3132}" srcOrd="0" destOrd="0" presId="urn:microsoft.com/office/officeart/2005/8/layout/orgChart1"/>
    <dgm:cxn modelId="{B4438180-3F7A-4F7C-B6C7-7148179ED9EC}" type="presParOf" srcId="{3F5CEFF6-AFE5-4A0D-9C61-0633574C3132}" destId="{7DD0BDA0-C7DB-42B8-B5FE-A45C950271DB}" srcOrd="0" destOrd="0" presId="urn:microsoft.com/office/officeart/2005/8/layout/orgChart1"/>
    <dgm:cxn modelId="{D3D0CBEC-166C-4AC9-A762-E5993248730A}" type="presParOf" srcId="{3F5CEFF6-AFE5-4A0D-9C61-0633574C3132}" destId="{9446FE94-65AF-4E6A-B486-3380BCEF5DE0}" srcOrd="1" destOrd="0" presId="urn:microsoft.com/office/officeart/2005/8/layout/orgChart1"/>
    <dgm:cxn modelId="{A173726E-204D-46D6-BE61-5FB425BDF7D1}" type="presParOf" srcId="{6F9BCD47-E66A-4833-AF26-FEC818502A50}" destId="{A83B1300-6D8F-49A6-95B8-FB6F08C04ECB}" srcOrd="1" destOrd="0" presId="urn:microsoft.com/office/officeart/2005/8/layout/orgChart1"/>
    <dgm:cxn modelId="{F3C4AE97-8408-453C-889F-76BE6F070986}" type="presParOf" srcId="{6F9BCD47-E66A-4833-AF26-FEC818502A50}" destId="{D3FD3846-0C8E-4C2C-996C-7310E87946A7}" srcOrd="2" destOrd="0" presId="urn:microsoft.com/office/officeart/2005/8/layout/orgChart1"/>
    <dgm:cxn modelId="{CCD4CA74-033A-423E-A6E5-FE316A4C2251}" type="presParOf" srcId="{380EE4A3-8455-4933-BBCF-96D51F919E53}" destId="{CA3119D7-4288-4B9E-AD9C-5FCCB3B445D9}" srcOrd="2" destOrd="0" presId="urn:microsoft.com/office/officeart/2005/8/layout/orgChart1"/>
    <dgm:cxn modelId="{0F2DD652-52A4-490F-9364-23F5B5691535}" type="presParOf" srcId="{380EE4A3-8455-4933-BBCF-96D51F919E53}" destId="{A4B2DA53-7ECF-4069-A480-33C8F0179DF6}" srcOrd="3" destOrd="0" presId="urn:microsoft.com/office/officeart/2005/8/layout/orgChart1"/>
    <dgm:cxn modelId="{EED6A7AA-C08C-419E-9A25-38341E7793DC}" type="presParOf" srcId="{A4B2DA53-7ECF-4069-A480-33C8F0179DF6}" destId="{3090D9C2-DF12-4237-AF64-65B9E7E99563}" srcOrd="0" destOrd="0" presId="urn:microsoft.com/office/officeart/2005/8/layout/orgChart1"/>
    <dgm:cxn modelId="{A9DA6BEA-4943-41A8-8ABB-64C15C02165D}" type="presParOf" srcId="{3090D9C2-DF12-4237-AF64-65B9E7E99563}" destId="{A9B28837-7259-4D76-98A6-5DD78A473F78}" srcOrd="0" destOrd="0" presId="urn:microsoft.com/office/officeart/2005/8/layout/orgChart1"/>
    <dgm:cxn modelId="{CB2EF7D8-A7DF-419C-8471-11E3485EA1D3}" type="presParOf" srcId="{3090D9C2-DF12-4237-AF64-65B9E7E99563}" destId="{A215A299-5122-4657-A52D-0DE9988BE292}" srcOrd="1" destOrd="0" presId="urn:microsoft.com/office/officeart/2005/8/layout/orgChart1"/>
    <dgm:cxn modelId="{D8553058-7A08-41AE-AA3B-8B063585AD35}" type="presParOf" srcId="{A4B2DA53-7ECF-4069-A480-33C8F0179DF6}" destId="{B14CB345-9834-487E-AEEF-0A7B66C8CC58}" srcOrd="1" destOrd="0" presId="urn:microsoft.com/office/officeart/2005/8/layout/orgChart1"/>
    <dgm:cxn modelId="{6B6D21AA-E6EF-409A-8B48-C1206E41459C}" type="presParOf" srcId="{A4B2DA53-7ECF-4069-A480-33C8F0179DF6}" destId="{746BCB16-DED9-4855-87FE-751099B1BBF7}" srcOrd="2" destOrd="0" presId="urn:microsoft.com/office/officeart/2005/8/layout/orgChart1"/>
    <dgm:cxn modelId="{FE4554B1-C0E2-4C88-BA1F-783DF8F951F7}" type="presParOf" srcId="{5B200CA4-1CB8-4E41-9604-F1D1750707BB}" destId="{E8392852-6EA7-497D-811D-F04C24A90B36}" srcOrd="2" destOrd="0" presId="urn:microsoft.com/office/officeart/2005/8/layout/orgChart1"/>
    <dgm:cxn modelId="{4BE215C6-2FE1-4E6F-8804-AC1BB7BBE381}" type="presParOf" srcId="{4E52EE05-4E36-462E-957F-368C16F40CB0}" destId="{8F66F803-E952-4BCB-8813-CE70FB0B729E}" srcOrd="22" destOrd="0" presId="urn:microsoft.com/office/officeart/2005/8/layout/orgChart1"/>
    <dgm:cxn modelId="{2CAFC005-A9DA-4EEC-B63D-12356055F0B3}" type="presParOf" srcId="{4E52EE05-4E36-462E-957F-368C16F40CB0}" destId="{A3D5452C-2A3B-4018-B2ED-071949852C59}" srcOrd="23" destOrd="0" presId="urn:microsoft.com/office/officeart/2005/8/layout/orgChart1"/>
    <dgm:cxn modelId="{51B44C56-DCDB-490C-8D51-9F20443765D1}" type="presParOf" srcId="{A3D5452C-2A3B-4018-B2ED-071949852C59}" destId="{E84BF202-F56A-4B07-AF21-A4D35DA10538}" srcOrd="0" destOrd="0" presId="urn:microsoft.com/office/officeart/2005/8/layout/orgChart1"/>
    <dgm:cxn modelId="{07FF628C-6A66-4533-9EA0-27F3BEE8393A}" type="presParOf" srcId="{E84BF202-F56A-4B07-AF21-A4D35DA10538}" destId="{318966AF-9770-4C8B-BAA5-174ACAAC4435}" srcOrd="0" destOrd="0" presId="urn:microsoft.com/office/officeart/2005/8/layout/orgChart1"/>
    <dgm:cxn modelId="{C8DE191E-F3DF-49DF-A402-B45A87C16F75}" type="presParOf" srcId="{E84BF202-F56A-4B07-AF21-A4D35DA10538}" destId="{8BB9C188-C6DF-4980-8219-FFE5E6939B22}" srcOrd="1" destOrd="0" presId="urn:microsoft.com/office/officeart/2005/8/layout/orgChart1"/>
    <dgm:cxn modelId="{266D4024-7E93-40DC-9818-D23CDD9DF6B5}" type="presParOf" srcId="{A3D5452C-2A3B-4018-B2ED-071949852C59}" destId="{18672604-6673-47DD-BFFB-2E31C6AB01EE}" srcOrd="1" destOrd="0" presId="urn:microsoft.com/office/officeart/2005/8/layout/orgChart1"/>
    <dgm:cxn modelId="{419E0ED4-F207-4FE9-B6A8-4BC3F80C24AD}" type="presParOf" srcId="{18672604-6673-47DD-BFFB-2E31C6AB01EE}" destId="{934C441C-9995-4323-87F1-1E9FDD713C86}" srcOrd="0" destOrd="0" presId="urn:microsoft.com/office/officeart/2005/8/layout/orgChart1"/>
    <dgm:cxn modelId="{D56450AC-68F1-4820-9105-060BD82BC70E}" type="presParOf" srcId="{18672604-6673-47DD-BFFB-2E31C6AB01EE}" destId="{5B8CA3A2-AD88-408A-9F14-F8E9A879D9D7}" srcOrd="1" destOrd="0" presId="urn:microsoft.com/office/officeart/2005/8/layout/orgChart1"/>
    <dgm:cxn modelId="{7E61C7E1-485A-499D-BF2F-033D8E3FD547}" type="presParOf" srcId="{5B8CA3A2-AD88-408A-9F14-F8E9A879D9D7}" destId="{6948B21E-65EF-440D-A6D5-575B79FCD9F8}" srcOrd="0" destOrd="0" presId="urn:microsoft.com/office/officeart/2005/8/layout/orgChart1"/>
    <dgm:cxn modelId="{8686D3A0-A21C-46A3-9124-5EF9AC2BFCC5}" type="presParOf" srcId="{6948B21E-65EF-440D-A6D5-575B79FCD9F8}" destId="{BB2293ED-1455-4D49-8173-90BDFA3E1590}" srcOrd="0" destOrd="0" presId="urn:microsoft.com/office/officeart/2005/8/layout/orgChart1"/>
    <dgm:cxn modelId="{BACEE9DF-FC0A-4008-B9F8-66DCDB92F6E1}" type="presParOf" srcId="{6948B21E-65EF-440D-A6D5-575B79FCD9F8}" destId="{1F02A064-24B5-4F91-884F-B5D8BA27A182}" srcOrd="1" destOrd="0" presId="urn:microsoft.com/office/officeart/2005/8/layout/orgChart1"/>
    <dgm:cxn modelId="{D169D539-97F4-48CA-93F4-9774FDE2F873}" type="presParOf" srcId="{5B8CA3A2-AD88-408A-9F14-F8E9A879D9D7}" destId="{20A128E5-94C7-4E18-AA93-D4BCAFB7AD32}" srcOrd="1" destOrd="0" presId="urn:microsoft.com/office/officeart/2005/8/layout/orgChart1"/>
    <dgm:cxn modelId="{4AE46FA1-A7EC-4DCD-894A-AEBBD473F0D8}" type="presParOf" srcId="{5B8CA3A2-AD88-408A-9F14-F8E9A879D9D7}" destId="{0D020BA1-7872-4737-AA01-5FD3942189D9}" srcOrd="2" destOrd="0" presId="urn:microsoft.com/office/officeart/2005/8/layout/orgChart1"/>
    <dgm:cxn modelId="{4C9BAAC0-BD48-419D-984C-3399554EBA73}" type="presParOf" srcId="{18672604-6673-47DD-BFFB-2E31C6AB01EE}" destId="{7A6D22AB-4901-444F-953C-49C8573C8BC1}" srcOrd="2" destOrd="0" presId="urn:microsoft.com/office/officeart/2005/8/layout/orgChart1"/>
    <dgm:cxn modelId="{44E302E2-A79E-4853-8B3F-C9CC0417FB4D}" type="presParOf" srcId="{18672604-6673-47DD-BFFB-2E31C6AB01EE}" destId="{F0C76438-44A9-4755-9794-FBEBB1A44941}" srcOrd="3" destOrd="0" presId="urn:microsoft.com/office/officeart/2005/8/layout/orgChart1"/>
    <dgm:cxn modelId="{3A0FE5AC-E447-40DC-9B1C-909719D14C7E}" type="presParOf" srcId="{F0C76438-44A9-4755-9794-FBEBB1A44941}" destId="{DFBED703-399C-4FB8-BD49-2D78319F045C}" srcOrd="0" destOrd="0" presId="urn:microsoft.com/office/officeart/2005/8/layout/orgChart1"/>
    <dgm:cxn modelId="{97E45323-3D3C-46B7-AA60-C31AD342DF6B}" type="presParOf" srcId="{DFBED703-399C-4FB8-BD49-2D78319F045C}" destId="{C4EBA92A-9CD8-462A-8DB4-A3CD6E3191A9}" srcOrd="0" destOrd="0" presId="urn:microsoft.com/office/officeart/2005/8/layout/orgChart1"/>
    <dgm:cxn modelId="{9623A08B-A75E-40AE-B183-2B5B6E6C3F8C}" type="presParOf" srcId="{DFBED703-399C-4FB8-BD49-2D78319F045C}" destId="{2F7F43B4-0D21-415C-B75D-5A7033DA2193}" srcOrd="1" destOrd="0" presId="urn:microsoft.com/office/officeart/2005/8/layout/orgChart1"/>
    <dgm:cxn modelId="{18F844BF-82F5-4583-A7AD-78FA73018F31}" type="presParOf" srcId="{F0C76438-44A9-4755-9794-FBEBB1A44941}" destId="{E79F24E7-1319-4C78-A494-4699A3324962}" srcOrd="1" destOrd="0" presId="urn:microsoft.com/office/officeart/2005/8/layout/orgChart1"/>
    <dgm:cxn modelId="{F442FCEB-8DE3-4789-A299-91A104C9A529}" type="presParOf" srcId="{F0C76438-44A9-4755-9794-FBEBB1A44941}" destId="{1C6F2D61-8B60-410F-BEF6-BC45B91B8F4F}" srcOrd="2" destOrd="0" presId="urn:microsoft.com/office/officeart/2005/8/layout/orgChart1"/>
    <dgm:cxn modelId="{7A9E4966-858D-4E9B-8DC7-0EF9A6C06435}" type="presParOf" srcId="{A3D5452C-2A3B-4018-B2ED-071949852C59}" destId="{12E93B9E-7A18-4F99-848B-05D7E4D99ECA}" srcOrd="2" destOrd="0" presId="urn:microsoft.com/office/officeart/2005/8/layout/orgChart1"/>
    <dgm:cxn modelId="{3AFEA7A0-6076-4516-B66C-C2CF599144FD}" type="presParOf" srcId="{B87F61BE-3DE9-45C4-83FC-26D9F3A3675F}" destId="{A0D261AE-538D-46B9-8A12-D28FF473A667}" srcOrd="2" destOrd="0" presId="urn:microsoft.com/office/officeart/2005/8/layout/orgChart1"/>
    <dgm:cxn modelId="{66515FEF-6023-4189-A65B-161AE030DF28}" type="presParOf" srcId="{ABA68C5E-5AFA-4F21-BA24-A8B6A4239079}" destId="{32F68EAB-1720-4715-B4EA-67BEB3D48800}" srcOrd="2" destOrd="0" presId="urn:microsoft.com/office/officeart/2005/8/layout/orgChart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D22AB-4901-444F-953C-49C8573C8BC1}">
      <dsp:nvSpPr>
        <dsp:cNvPr id="0" name=""/>
        <dsp:cNvSpPr/>
      </dsp:nvSpPr>
      <dsp:spPr>
        <a:xfrm>
          <a:off x="11451052" y="3095547"/>
          <a:ext cx="91440" cy="1536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36900"/>
              </a:lnTo>
              <a:lnTo>
                <a:pt x="125600" y="15369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C441C-9995-4323-87F1-1E9FDD713C86}">
      <dsp:nvSpPr>
        <dsp:cNvPr id="0" name=""/>
        <dsp:cNvSpPr/>
      </dsp:nvSpPr>
      <dsp:spPr>
        <a:xfrm>
          <a:off x="11451052" y="3095547"/>
          <a:ext cx="91440" cy="566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6010"/>
              </a:lnTo>
              <a:lnTo>
                <a:pt x="125600" y="5660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6F803-E952-4BCB-8813-CE70FB0B729E}">
      <dsp:nvSpPr>
        <dsp:cNvPr id="0" name=""/>
        <dsp:cNvSpPr/>
      </dsp:nvSpPr>
      <dsp:spPr>
        <a:xfrm>
          <a:off x="7512345" y="1967607"/>
          <a:ext cx="4197440" cy="11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16"/>
              </a:lnTo>
              <a:lnTo>
                <a:pt x="4197440" y="55916"/>
              </a:lnTo>
              <a:lnTo>
                <a:pt x="4197440" y="1118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119D7-4288-4B9E-AD9C-5FCCB3B445D9}">
      <dsp:nvSpPr>
        <dsp:cNvPr id="0" name=""/>
        <dsp:cNvSpPr/>
      </dsp:nvSpPr>
      <dsp:spPr>
        <a:xfrm>
          <a:off x="10806686" y="3019274"/>
          <a:ext cx="91440" cy="18310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1099"/>
              </a:lnTo>
              <a:lnTo>
                <a:pt x="125600" y="18310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06B94-5E65-48B9-9CB5-BA024FE34DC6}">
      <dsp:nvSpPr>
        <dsp:cNvPr id="0" name=""/>
        <dsp:cNvSpPr/>
      </dsp:nvSpPr>
      <dsp:spPr>
        <a:xfrm>
          <a:off x="10806686" y="3019274"/>
          <a:ext cx="91440" cy="6268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6823"/>
              </a:lnTo>
              <a:lnTo>
                <a:pt x="125600" y="62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4811E-88FF-47BC-9FAB-AD2AC924D537}">
      <dsp:nvSpPr>
        <dsp:cNvPr id="0" name=""/>
        <dsp:cNvSpPr/>
      </dsp:nvSpPr>
      <dsp:spPr>
        <a:xfrm>
          <a:off x="7512345" y="1967607"/>
          <a:ext cx="3553074" cy="11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16"/>
              </a:lnTo>
              <a:lnTo>
                <a:pt x="3553074" y="55916"/>
              </a:lnTo>
              <a:lnTo>
                <a:pt x="3553074" y="1118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4E38D-1C29-4B96-94C1-EF57006D9BFB}">
      <dsp:nvSpPr>
        <dsp:cNvPr id="0" name=""/>
        <dsp:cNvSpPr/>
      </dsp:nvSpPr>
      <dsp:spPr>
        <a:xfrm>
          <a:off x="10029186" y="2769503"/>
          <a:ext cx="91440" cy="500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976"/>
              </a:lnTo>
              <a:lnTo>
                <a:pt x="125600" y="500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3D683-FC36-4099-BA46-18038E55183E}">
      <dsp:nvSpPr>
        <dsp:cNvPr id="0" name=""/>
        <dsp:cNvSpPr/>
      </dsp:nvSpPr>
      <dsp:spPr>
        <a:xfrm>
          <a:off x="7512345" y="1967607"/>
          <a:ext cx="2775574" cy="11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16"/>
              </a:lnTo>
              <a:lnTo>
                <a:pt x="2775574" y="55916"/>
              </a:lnTo>
              <a:lnTo>
                <a:pt x="2775574" y="1118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2D794-95A2-4581-AB06-D640700ADE57}">
      <dsp:nvSpPr>
        <dsp:cNvPr id="0" name=""/>
        <dsp:cNvSpPr/>
      </dsp:nvSpPr>
      <dsp:spPr>
        <a:xfrm>
          <a:off x="9351118" y="3036614"/>
          <a:ext cx="93117" cy="648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342"/>
              </a:lnTo>
              <a:lnTo>
                <a:pt x="93117" y="6483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612B2-78B7-4C39-9648-22B273FE613C}">
      <dsp:nvSpPr>
        <dsp:cNvPr id="0" name=""/>
        <dsp:cNvSpPr/>
      </dsp:nvSpPr>
      <dsp:spPr>
        <a:xfrm>
          <a:off x="7512345" y="1967607"/>
          <a:ext cx="2087085" cy="11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16"/>
              </a:lnTo>
              <a:lnTo>
                <a:pt x="2087085" y="55916"/>
              </a:lnTo>
              <a:lnTo>
                <a:pt x="2087085" y="1118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1975F-B10A-4B38-85BD-CE6DAF2EAF96}">
      <dsp:nvSpPr>
        <dsp:cNvPr id="0" name=""/>
        <dsp:cNvSpPr/>
      </dsp:nvSpPr>
      <dsp:spPr>
        <a:xfrm>
          <a:off x="8652208" y="2989626"/>
          <a:ext cx="91440" cy="1679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9167"/>
              </a:lnTo>
              <a:lnTo>
                <a:pt x="125600" y="16791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79444-E001-40FD-900F-2168A393BE10}">
      <dsp:nvSpPr>
        <dsp:cNvPr id="0" name=""/>
        <dsp:cNvSpPr/>
      </dsp:nvSpPr>
      <dsp:spPr>
        <a:xfrm>
          <a:off x="8652208" y="2989626"/>
          <a:ext cx="91440" cy="579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9765"/>
              </a:lnTo>
              <a:lnTo>
                <a:pt x="125600" y="579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AD419-B761-4102-9DB0-98991BA43AA7}">
      <dsp:nvSpPr>
        <dsp:cNvPr id="0" name=""/>
        <dsp:cNvSpPr/>
      </dsp:nvSpPr>
      <dsp:spPr>
        <a:xfrm>
          <a:off x="7512345" y="1967607"/>
          <a:ext cx="1398595" cy="11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16"/>
              </a:lnTo>
              <a:lnTo>
                <a:pt x="1398595" y="55916"/>
              </a:lnTo>
              <a:lnTo>
                <a:pt x="1398595" y="1118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97A30-4F84-43CC-8CB7-67C7A750715F}">
      <dsp:nvSpPr>
        <dsp:cNvPr id="0" name=""/>
        <dsp:cNvSpPr/>
      </dsp:nvSpPr>
      <dsp:spPr>
        <a:xfrm>
          <a:off x="7800870" y="2873104"/>
          <a:ext cx="92174" cy="1692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2127"/>
              </a:lnTo>
              <a:lnTo>
                <a:pt x="92174" y="16921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0C316-9124-498C-8D07-5534CAC3828F}">
      <dsp:nvSpPr>
        <dsp:cNvPr id="0" name=""/>
        <dsp:cNvSpPr/>
      </dsp:nvSpPr>
      <dsp:spPr>
        <a:xfrm>
          <a:off x="7755150" y="2873104"/>
          <a:ext cx="91440" cy="6036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3683"/>
              </a:lnTo>
              <a:lnTo>
                <a:pt x="86510" y="6036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E5927-24F9-47B6-A431-4794C2FDD9C9}">
      <dsp:nvSpPr>
        <dsp:cNvPr id="0" name=""/>
        <dsp:cNvSpPr/>
      </dsp:nvSpPr>
      <dsp:spPr>
        <a:xfrm>
          <a:off x="7512345" y="1967607"/>
          <a:ext cx="534323" cy="11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16"/>
              </a:lnTo>
              <a:lnTo>
                <a:pt x="534323" y="55916"/>
              </a:lnTo>
              <a:lnTo>
                <a:pt x="534323" y="1118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31732-87E0-4733-AB71-1537200BE92E}">
      <dsp:nvSpPr>
        <dsp:cNvPr id="0" name=""/>
        <dsp:cNvSpPr/>
      </dsp:nvSpPr>
      <dsp:spPr>
        <a:xfrm>
          <a:off x="7062363" y="3053950"/>
          <a:ext cx="94204" cy="1355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5179"/>
              </a:lnTo>
              <a:lnTo>
                <a:pt x="94204" y="13551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8680C-1E5D-4829-80FC-4C5F482CA7B4}">
      <dsp:nvSpPr>
        <dsp:cNvPr id="0" name=""/>
        <dsp:cNvSpPr/>
      </dsp:nvSpPr>
      <dsp:spPr>
        <a:xfrm>
          <a:off x="7062363" y="3053950"/>
          <a:ext cx="94204" cy="462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898"/>
              </a:lnTo>
              <a:lnTo>
                <a:pt x="94204" y="462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5CB6A-B166-4064-9762-56809D1ADB03}">
      <dsp:nvSpPr>
        <dsp:cNvPr id="0" name=""/>
        <dsp:cNvSpPr/>
      </dsp:nvSpPr>
      <dsp:spPr>
        <a:xfrm>
          <a:off x="7313574" y="1967607"/>
          <a:ext cx="198771" cy="111832"/>
        </a:xfrm>
        <a:custGeom>
          <a:avLst/>
          <a:gdLst/>
          <a:ahLst/>
          <a:cxnLst/>
          <a:rect l="0" t="0" r="0" b="0"/>
          <a:pathLst>
            <a:path>
              <a:moveTo>
                <a:pt x="198771" y="0"/>
              </a:moveTo>
              <a:lnTo>
                <a:pt x="198771" y="55916"/>
              </a:lnTo>
              <a:lnTo>
                <a:pt x="0" y="55916"/>
              </a:lnTo>
              <a:lnTo>
                <a:pt x="0" y="1118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F3EE0-ECEB-4902-A1BA-0E280E64D26A}">
      <dsp:nvSpPr>
        <dsp:cNvPr id="0" name=""/>
        <dsp:cNvSpPr/>
      </dsp:nvSpPr>
      <dsp:spPr>
        <a:xfrm>
          <a:off x="6218370" y="2860989"/>
          <a:ext cx="91440" cy="15213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1354"/>
              </a:lnTo>
              <a:lnTo>
                <a:pt x="136824" y="15213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3C1B3-C7EE-4AD2-9F4B-603C2E17D74F}">
      <dsp:nvSpPr>
        <dsp:cNvPr id="0" name=""/>
        <dsp:cNvSpPr/>
      </dsp:nvSpPr>
      <dsp:spPr>
        <a:xfrm>
          <a:off x="6218370" y="2860989"/>
          <a:ext cx="91440" cy="513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3766"/>
              </a:lnTo>
              <a:lnTo>
                <a:pt x="136824" y="513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5100B-E9EA-4C6D-B08C-2F1A1B0007AB}">
      <dsp:nvSpPr>
        <dsp:cNvPr id="0" name=""/>
        <dsp:cNvSpPr/>
      </dsp:nvSpPr>
      <dsp:spPr>
        <a:xfrm>
          <a:off x="6507034" y="1967607"/>
          <a:ext cx="1005311" cy="111832"/>
        </a:xfrm>
        <a:custGeom>
          <a:avLst/>
          <a:gdLst/>
          <a:ahLst/>
          <a:cxnLst/>
          <a:rect l="0" t="0" r="0" b="0"/>
          <a:pathLst>
            <a:path>
              <a:moveTo>
                <a:pt x="1005311" y="0"/>
              </a:moveTo>
              <a:lnTo>
                <a:pt x="1005311" y="55916"/>
              </a:lnTo>
              <a:lnTo>
                <a:pt x="0" y="55916"/>
              </a:lnTo>
              <a:lnTo>
                <a:pt x="0" y="1118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78A62-DDF5-4A28-AC93-5293E77B3641}">
      <dsp:nvSpPr>
        <dsp:cNvPr id="0" name=""/>
        <dsp:cNvSpPr/>
      </dsp:nvSpPr>
      <dsp:spPr>
        <a:xfrm>
          <a:off x="5522859" y="3218469"/>
          <a:ext cx="91440" cy="21059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5908"/>
              </a:lnTo>
              <a:lnTo>
                <a:pt x="132877" y="21059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E7DFE-6025-479F-8924-BD5F0FBB723B}">
      <dsp:nvSpPr>
        <dsp:cNvPr id="0" name=""/>
        <dsp:cNvSpPr/>
      </dsp:nvSpPr>
      <dsp:spPr>
        <a:xfrm>
          <a:off x="5522859" y="3218469"/>
          <a:ext cx="91440" cy="12969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6957"/>
              </a:lnTo>
              <a:lnTo>
                <a:pt x="137014" y="1296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C062B-A136-488A-92E0-72A9B999A4C7}">
      <dsp:nvSpPr>
        <dsp:cNvPr id="0" name=""/>
        <dsp:cNvSpPr/>
      </dsp:nvSpPr>
      <dsp:spPr>
        <a:xfrm>
          <a:off x="5522859" y="3218469"/>
          <a:ext cx="91440" cy="5099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9975"/>
              </a:lnTo>
              <a:lnTo>
                <a:pt x="132877" y="5099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D2C64-044E-4AE5-9052-90F1A25D6BCA}">
      <dsp:nvSpPr>
        <dsp:cNvPr id="0" name=""/>
        <dsp:cNvSpPr/>
      </dsp:nvSpPr>
      <dsp:spPr>
        <a:xfrm>
          <a:off x="5800998" y="1967607"/>
          <a:ext cx="1711347" cy="111832"/>
        </a:xfrm>
        <a:custGeom>
          <a:avLst/>
          <a:gdLst/>
          <a:ahLst/>
          <a:cxnLst/>
          <a:rect l="0" t="0" r="0" b="0"/>
          <a:pathLst>
            <a:path>
              <a:moveTo>
                <a:pt x="1711347" y="0"/>
              </a:moveTo>
              <a:lnTo>
                <a:pt x="1711347" y="55916"/>
              </a:lnTo>
              <a:lnTo>
                <a:pt x="0" y="55916"/>
              </a:lnTo>
              <a:lnTo>
                <a:pt x="0" y="1118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05A85-6178-4EF2-8EA7-22D27AAE2DEF}">
      <dsp:nvSpPr>
        <dsp:cNvPr id="0" name=""/>
        <dsp:cNvSpPr/>
      </dsp:nvSpPr>
      <dsp:spPr>
        <a:xfrm>
          <a:off x="4740507" y="2813525"/>
          <a:ext cx="91440" cy="2302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2533"/>
              </a:lnTo>
              <a:lnTo>
                <a:pt x="125600" y="23025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DDC95-C78F-47F2-827D-246A24C3D463}">
      <dsp:nvSpPr>
        <dsp:cNvPr id="0" name=""/>
        <dsp:cNvSpPr/>
      </dsp:nvSpPr>
      <dsp:spPr>
        <a:xfrm>
          <a:off x="4740507" y="2813525"/>
          <a:ext cx="91440" cy="13772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77231"/>
              </a:lnTo>
              <a:lnTo>
                <a:pt x="125600" y="13772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591B9-5708-47A2-BAA5-824FF6E2DD2F}">
      <dsp:nvSpPr>
        <dsp:cNvPr id="0" name=""/>
        <dsp:cNvSpPr/>
      </dsp:nvSpPr>
      <dsp:spPr>
        <a:xfrm>
          <a:off x="4740507" y="2813525"/>
          <a:ext cx="91440" cy="4982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217"/>
              </a:lnTo>
              <a:lnTo>
                <a:pt x="125600" y="498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1E5F4-90DF-4E81-A0D7-28A5F3B01880}">
      <dsp:nvSpPr>
        <dsp:cNvPr id="0" name=""/>
        <dsp:cNvSpPr/>
      </dsp:nvSpPr>
      <dsp:spPr>
        <a:xfrm>
          <a:off x="4999241" y="1967607"/>
          <a:ext cx="2513104" cy="111832"/>
        </a:xfrm>
        <a:custGeom>
          <a:avLst/>
          <a:gdLst/>
          <a:ahLst/>
          <a:cxnLst/>
          <a:rect l="0" t="0" r="0" b="0"/>
          <a:pathLst>
            <a:path>
              <a:moveTo>
                <a:pt x="2513104" y="0"/>
              </a:moveTo>
              <a:lnTo>
                <a:pt x="2513104" y="55916"/>
              </a:lnTo>
              <a:lnTo>
                <a:pt x="0" y="55916"/>
              </a:lnTo>
              <a:lnTo>
                <a:pt x="0" y="1118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37C2E-84A7-45D4-BA2B-2EDA4AC1748C}">
      <dsp:nvSpPr>
        <dsp:cNvPr id="0" name=""/>
        <dsp:cNvSpPr/>
      </dsp:nvSpPr>
      <dsp:spPr>
        <a:xfrm>
          <a:off x="3733950" y="2654683"/>
          <a:ext cx="140835" cy="596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334"/>
              </a:lnTo>
              <a:lnTo>
                <a:pt x="140835" y="5963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0AB61-B32D-405D-B64D-49F23D49F0CE}">
      <dsp:nvSpPr>
        <dsp:cNvPr id="0" name=""/>
        <dsp:cNvSpPr/>
      </dsp:nvSpPr>
      <dsp:spPr>
        <a:xfrm>
          <a:off x="4084587" y="1967607"/>
          <a:ext cx="3427758" cy="121175"/>
        </a:xfrm>
        <a:custGeom>
          <a:avLst/>
          <a:gdLst/>
          <a:ahLst/>
          <a:cxnLst/>
          <a:rect l="0" t="0" r="0" b="0"/>
          <a:pathLst>
            <a:path>
              <a:moveTo>
                <a:pt x="3427758" y="0"/>
              </a:moveTo>
              <a:lnTo>
                <a:pt x="3427758" y="65259"/>
              </a:lnTo>
              <a:lnTo>
                <a:pt x="0" y="65259"/>
              </a:lnTo>
              <a:lnTo>
                <a:pt x="0" y="1211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64526-4DB9-413C-9EC3-DA21462838F7}">
      <dsp:nvSpPr>
        <dsp:cNvPr id="0" name=""/>
        <dsp:cNvSpPr/>
      </dsp:nvSpPr>
      <dsp:spPr>
        <a:xfrm>
          <a:off x="3056171" y="2978155"/>
          <a:ext cx="91440" cy="14998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9835"/>
              </a:lnTo>
              <a:lnTo>
                <a:pt x="109048" y="1499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7E79B-91A1-45D9-9054-4AA806126F70}">
      <dsp:nvSpPr>
        <dsp:cNvPr id="0" name=""/>
        <dsp:cNvSpPr/>
      </dsp:nvSpPr>
      <dsp:spPr>
        <a:xfrm>
          <a:off x="3056171" y="2978155"/>
          <a:ext cx="91440" cy="4882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8207"/>
              </a:lnTo>
              <a:lnTo>
                <a:pt x="117436" y="488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F77F9-A7A8-4C25-8840-B0CBC3B54A41}">
      <dsp:nvSpPr>
        <dsp:cNvPr id="0" name=""/>
        <dsp:cNvSpPr/>
      </dsp:nvSpPr>
      <dsp:spPr>
        <a:xfrm>
          <a:off x="3314905" y="1967607"/>
          <a:ext cx="4197440" cy="111832"/>
        </a:xfrm>
        <a:custGeom>
          <a:avLst/>
          <a:gdLst/>
          <a:ahLst/>
          <a:cxnLst/>
          <a:rect l="0" t="0" r="0" b="0"/>
          <a:pathLst>
            <a:path>
              <a:moveTo>
                <a:pt x="4197440" y="0"/>
              </a:moveTo>
              <a:lnTo>
                <a:pt x="4197440" y="55916"/>
              </a:lnTo>
              <a:lnTo>
                <a:pt x="0" y="55916"/>
              </a:lnTo>
              <a:lnTo>
                <a:pt x="0" y="1118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7D03D-DE21-4D2A-AB70-798F7F5CC173}">
      <dsp:nvSpPr>
        <dsp:cNvPr id="0" name=""/>
        <dsp:cNvSpPr/>
      </dsp:nvSpPr>
      <dsp:spPr>
        <a:xfrm>
          <a:off x="4160531" y="1476938"/>
          <a:ext cx="3351814" cy="208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"/>
              </a:lnTo>
              <a:lnTo>
                <a:pt x="3351814" y="152251"/>
              </a:lnTo>
              <a:lnTo>
                <a:pt x="3351814" y="208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904FE-713C-4227-8346-FFE81448AF6C}">
      <dsp:nvSpPr>
        <dsp:cNvPr id="0" name=""/>
        <dsp:cNvSpPr/>
      </dsp:nvSpPr>
      <dsp:spPr>
        <a:xfrm>
          <a:off x="2278595" y="2897518"/>
          <a:ext cx="109701" cy="1892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770"/>
              </a:lnTo>
              <a:lnTo>
                <a:pt x="109701" y="18927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5CEE1-0524-4F85-AE7B-48959E566471}">
      <dsp:nvSpPr>
        <dsp:cNvPr id="0" name=""/>
        <dsp:cNvSpPr/>
      </dsp:nvSpPr>
      <dsp:spPr>
        <a:xfrm>
          <a:off x="2278595" y="2897518"/>
          <a:ext cx="109701" cy="110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614"/>
              </a:lnTo>
              <a:lnTo>
                <a:pt x="109701" y="11056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D53A4-F7BE-464C-AC03-488250BE654E}">
      <dsp:nvSpPr>
        <dsp:cNvPr id="0" name=""/>
        <dsp:cNvSpPr/>
      </dsp:nvSpPr>
      <dsp:spPr>
        <a:xfrm>
          <a:off x="2278595" y="2897518"/>
          <a:ext cx="109701" cy="414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002"/>
              </a:lnTo>
              <a:lnTo>
                <a:pt x="109701" y="414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FCEE3-0E56-43A0-B480-F308801B86C6}">
      <dsp:nvSpPr>
        <dsp:cNvPr id="0" name=""/>
        <dsp:cNvSpPr/>
      </dsp:nvSpPr>
      <dsp:spPr>
        <a:xfrm>
          <a:off x="1577443" y="1936912"/>
          <a:ext cx="993690" cy="131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35"/>
              </a:lnTo>
              <a:lnTo>
                <a:pt x="993690" y="75835"/>
              </a:lnTo>
              <a:lnTo>
                <a:pt x="993690" y="131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63886-2D9C-4A3F-95AF-EA105D23C88D}">
      <dsp:nvSpPr>
        <dsp:cNvPr id="0" name=""/>
        <dsp:cNvSpPr/>
      </dsp:nvSpPr>
      <dsp:spPr>
        <a:xfrm>
          <a:off x="1305188" y="2672182"/>
          <a:ext cx="91440" cy="1369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9632"/>
              </a:lnTo>
              <a:lnTo>
                <a:pt x="125600" y="1369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91AA7-2609-4004-9172-94358970DEFA}">
      <dsp:nvSpPr>
        <dsp:cNvPr id="0" name=""/>
        <dsp:cNvSpPr/>
      </dsp:nvSpPr>
      <dsp:spPr>
        <a:xfrm>
          <a:off x="1305188" y="2672182"/>
          <a:ext cx="91440" cy="441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1703"/>
              </a:lnTo>
              <a:lnTo>
                <a:pt x="125600" y="4417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1F69A-56D4-474E-8F40-ABA6F6E62EA1}">
      <dsp:nvSpPr>
        <dsp:cNvPr id="0" name=""/>
        <dsp:cNvSpPr/>
      </dsp:nvSpPr>
      <dsp:spPr>
        <a:xfrm>
          <a:off x="1518202" y="1936912"/>
          <a:ext cx="91440" cy="131751"/>
        </a:xfrm>
        <a:custGeom>
          <a:avLst/>
          <a:gdLst/>
          <a:ahLst/>
          <a:cxnLst/>
          <a:rect l="0" t="0" r="0" b="0"/>
          <a:pathLst>
            <a:path>
              <a:moveTo>
                <a:pt x="59241" y="0"/>
              </a:moveTo>
              <a:lnTo>
                <a:pt x="59241" y="75835"/>
              </a:lnTo>
              <a:lnTo>
                <a:pt x="45720" y="75835"/>
              </a:lnTo>
              <a:lnTo>
                <a:pt x="45720" y="131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4C906-810F-4953-9B94-F46FB84BAC3C}">
      <dsp:nvSpPr>
        <dsp:cNvPr id="0" name=""/>
        <dsp:cNvSpPr/>
      </dsp:nvSpPr>
      <dsp:spPr>
        <a:xfrm>
          <a:off x="660822" y="2667924"/>
          <a:ext cx="91440" cy="1622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22900"/>
              </a:lnTo>
              <a:lnTo>
                <a:pt x="125600" y="16229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509A8-C35F-46AB-A074-7B8DEE5D237D}">
      <dsp:nvSpPr>
        <dsp:cNvPr id="0" name=""/>
        <dsp:cNvSpPr/>
      </dsp:nvSpPr>
      <dsp:spPr>
        <a:xfrm>
          <a:off x="660822" y="2667924"/>
          <a:ext cx="91440" cy="578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8691"/>
              </a:lnTo>
              <a:lnTo>
                <a:pt x="125600" y="5786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1ACE8-FC84-4A8D-94AC-EB56CD6C62A3}">
      <dsp:nvSpPr>
        <dsp:cNvPr id="0" name=""/>
        <dsp:cNvSpPr/>
      </dsp:nvSpPr>
      <dsp:spPr>
        <a:xfrm>
          <a:off x="919556" y="1936912"/>
          <a:ext cx="657887" cy="131751"/>
        </a:xfrm>
        <a:custGeom>
          <a:avLst/>
          <a:gdLst/>
          <a:ahLst/>
          <a:cxnLst/>
          <a:rect l="0" t="0" r="0" b="0"/>
          <a:pathLst>
            <a:path>
              <a:moveTo>
                <a:pt x="657887" y="0"/>
              </a:moveTo>
              <a:lnTo>
                <a:pt x="657887" y="75835"/>
              </a:lnTo>
              <a:lnTo>
                <a:pt x="0" y="75835"/>
              </a:lnTo>
              <a:lnTo>
                <a:pt x="0" y="131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5391B-784F-4143-B6B3-25B2FC68E290}">
      <dsp:nvSpPr>
        <dsp:cNvPr id="0" name=""/>
        <dsp:cNvSpPr/>
      </dsp:nvSpPr>
      <dsp:spPr>
        <a:xfrm>
          <a:off x="16456" y="2965057"/>
          <a:ext cx="91440" cy="1862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62040"/>
              </a:lnTo>
              <a:lnTo>
                <a:pt x="125600" y="18620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670DB-3CE8-4868-9FC4-A1C9C06459E0}">
      <dsp:nvSpPr>
        <dsp:cNvPr id="0" name=""/>
        <dsp:cNvSpPr/>
      </dsp:nvSpPr>
      <dsp:spPr>
        <a:xfrm>
          <a:off x="16456" y="2965057"/>
          <a:ext cx="91440" cy="5827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2792"/>
              </a:lnTo>
              <a:lnTo>
                <a:pt x="92652" y="5827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DF828-87F4-4FEB-9424-6DE04A74B74C}">
      <dsp:nvSpPr>
        <dsp:cNvPr id="0" name=""/>
        <dsp:cNvSpPr/>
      </dsp:nvSpPr>
      <dsp:spPr>
        <a:xfrm>
          <a:off x="275189" y="1936912"/>
          <a:ext cx="1302253" cy="131751"/>
        </a:xfrm>
        <a:custGeom>
          <a:avLst/>
          <a:gdLst/>
          <a:ahLst/>
          <a:cxnLst/>
          <a:rect l="0" t="0" r="0" b="0"/>
          <a:pathLst>
            <a:path>
              <a:moveTo>
                <a:pt x="1302253" y="0"/>
              </a:moveTo>
              <a:lnTo>
                <a:pt x="1302253" y="75835"/>
              </a:lnTo>
              <a:lnTo>
                <a:pt x="0" y="75835"/>
              </a:lnTo>
              <a:lnTo>
                <a:pt x="0" y="131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350A2-DF08-457D-AD3A-C4E861E74202}">
      <dsp:nvSpPr>
        <dsp:cNvPr id="0" name=""/>
        <dsp:cNvSpPr/>
      </dsp:nvSpPr>
      <dsp:spPr>
        <a:xfrm>
          <a:off x="1577443" y="1476938"/>
          <a:ext cx="2583088" cy="188248"/>
        </a:xfrm>
        <a:custGeom>
          <a:avLst/>
          <a:gdLst/>
          <a:ahLst/>
          <a:cxnLst/>
          <a:rect l="0" t="0" r="0" b="0"/>
          <a:pathLst>
            <a:path>
              <a:moveTo>
                <a:pt x="2583088" y="0"/>
              </a:moveTo>
              <a:lnTo>
                <a:pt x="2583088" y="132332"/>
              </a:lnTo>
              <a:lnTo>
                <a:pt x="0" y="132332"/>
              </a:lnTo>
              <a:lnTo>
                <a:pt x="0" y="188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2EC25-0FA3-4522-B92F-9D3204F0624D}">
      <dsp:nvSpPr>
        <dsp:cNvPr id="0" name=""/>
        <dsp:cNvSpPr/>
      </dsp:nvSpPr>
      <dsp:spPr>
        <a:xfrm>
          <a:off x="2327421" y="950973"/>
          <a:ext cx="3666220" cy="52596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WEBSITE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TRUNG TÂM GIA SƯ BẢO NGỌC</a:t>
          </a:r>
        </a:p>
      </dsp:txBody>
      <dsp:txXfrm>
        <a:off x="2327421" y="950973"/>
        <a:ext cx="3666220" cy="525965"/>
      </dsp:txXfrm>
    </dsp:sp>
    <dsp:sp modelId="{944860FD-94E1-4AC6-B10C-17A4ACDE3C20}">
      <dsp:nvSpPr>
        <dsp:cNvPr id="0" name=""/>
        <dsp:cNvSpPr/>
      </dsp:nvSpPr>
      <dsp:spPr>
        <a:xfrm>
          <a:off x="1001816" y="1665187"/>
          <a:ext cx="1151253" cy="27172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 ADMIN</a:t>
          </a:r>
        </a:p>
      </dsp:txBody>
      <dsp:txXfrm>
        <a:off x="1001816" y="1665187"/>
        <a:ext cx="1151253" cy="271725"/>
      </dsp:txXfrm>
    </dsp:sp>
    <dsp:sp modelId="{9717F0D1-3146-4E87-A2D2-9ED039501628}">
      <dsp:nvSpPr>
        <dsp:cNvPr id="0" name=""/>
        <dsp:cNvSpPr/>
      </dsp:nvSpPr>
      <dsp:spPr>
        <a:xfrm>
          <a:off x="8922" y="2068664"/>
          <a:ext cx="532534" cy="896393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A.1 Tính năng quản lý tài khoản user</a:t>
          </a:r>
        </a:p>
      </dsp:txBody>
      <dsp:txXfrm>
        <a:off x="8922" y="2068664"/>
        <a:ext cx="532534" cy="896393"/>
      </dsp:txXfrm>
    </dsp:sp>
    <dsp:sp modelId="{A195EF81-432E-40B1-973A-200211B5B643}">
      <dsp:nvSpPr>
        <dsp:cNvPr id="0" name=""/>
        <dsp:cNvSpPr/>
      </dsp:nvSpPr>
      <dsp:spPr>
        <a:xfrm>
          <a:off x="109108" y="2998641"/>
          <a:ext cx="532534" cy="1098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A.1.1 Tạo tính năng quản lý danh sách user</a:t>
          </a:r>
        </a:p>
      </dsp:txBody>
      <dsp:txXfrm>
        <a:off x="109108" y="2998641"/>
        <a:ext cx="532534" cy="1098415"/>
      </dsp:txXfrm>
    </dsp:sp>
    <dsp:sp modelId="{057ADC8E-D401-4B7A-80F8-965E0B1DE7E7}">
      <dsp:nvSpPr>
        <dsp:cNvPr id="0" name=""/>
        <dsp:cNvSpPr/>
      </dsp:nvSpPr>
      <dsp:spPr>
        <a:xfrm>
          <a:off x="142056" y="4287137"/>
          <a:ext cx="532534" cy="10799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A.1.2 Tạo tính năng Phân quyền user</a:t>
          </a:r>
        </a:p>
      </dsp:txBody>
      <dsp:txXfrm>
        <a:off x="142056" y="4287137"/>
        <a:ext cx="532534" cy="1079920"/>
      </dsp:txXfrm>
    </dsp:sp>
    <dsp:sp modelId="{72041271-086E-4F4E-9BA1-4757A5EBDB5C}">
      <dsp:nvSpPr>
        <dsp:cNvPr id="0" name=""/>
        <dsp:cNvSpPr/>
      </dsp:nvSpPr>
      <dsp:spPr>
        <a:xfrm>
          <a:off x="653289" y="2068664"/>
          <a:ext cx="532534" cy="599260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A.2 Tính năng cập nhật suất dạy</a:t>
          </a:r>
        </a:p>
      </dsp:txBody>
      <dsp:txXfrm>
        <a:off x="653289" y="2068664"/>
        <a:ext cx="532534" cy="599260"/>
      </dsp:txXfrm>
    </dsp:sp>
    <dsp:sp modelId="{D87EB8F4-D2A6-420C-A392-0F2348289EAB}">
      <dsp:nvSpPr>
        <dsp:cNvPr id="0" name=""/>
        <dsp:cNvSpPr/>
      </dsp:nvSpPr>
      <dsp:spPr>
        <a:xfrm>
          <a:off x="786422" y="2779757"/>
          <a:ext cx="532534" cy="933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A.2.1 Tạo form nhập thông tin suất dạy</a:t>
          </a:r>
        </a:p>
      </dsp:txBody>
      <dsp:txXfrm>
        <a:off x="786422" y="2779757"/>
        <a:ext cx="532534" cy="933718"/>
      </dsp:txXfrm>
    </dsp:sp>
    <dsp:sp modelId="{D00CD897-9005-44A3-A210-E3BEA1543754}">
      <dsp:nvSpPr>
        <dsp:cNvPr id="0" name=""/>
        <dsp:cNvSpPr/>
      </dsp:nvSpPr>
      <dsp:spPr>
        <a:xfrm>
          <a:off x="786422" y="3825307"/>
          <a:ext cx="532534" cy="931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A.2.2 Tạo tính năng cập nhật, xóa suất dạy</a:t>
          </a:r>
        </a:p>
      </dsp:txBody>
      <dsp:txXfrm>
        <a:off x="786422" y="3825307"/>
        <a:ext cx="532534" cy="931034"/>
      </dsp:txXfrm>
    </dsp:sp>
    <dsp:sp modelId="{2FFC276A-0E14-472D-A393-466F670FFD91}">
      <dsp:nvSpPr>
        <dsp:cNvPr id="0" name=""/>
        <dsp:cNvSpPr/>
      </dsp:nvSpPr>
      <dsp:spPr>
        <a:xfrm>
          <a:off x="1297655" y="2068664"/>
          <a:ext cx="532534" cy="603518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A.3 Quản lý trang tài liệu</a:t>
          </a:r>
        </a:p>
      </dsp:txBody>
      <dsp:txXfrm>
        <a:off x="1297655" y="2068664"/>
        <a:ext cx="532534" cy="603518"/>
      </dsp:txXfrm>
    </dsp:sp>
    <dsp:sp modelId="{F79599B6-5AA4-419C-A843-B014E267737D}">
      <dsp:nvSpPr>
        <dsp:cNvPr id="0" name=""/>
        <dsp:cNvSpPr/>
      </dsp:nvSpPr>
      <dsp:spPr>
        <a:xfrm>
          <a:off x="1430788" y="2784014"/>
          <a:ext cx="662839" cy="659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A.3.1 Tạo tính năng upload file</a:t>
          </a:r>
        </a:p>
      </dsp:txBody>
      <dsp:txXfrm>
        <a:off x="1430788" y="2784014"/>
        <a:ext cx="662839" cy="659743"/>
      </dsp:txXfrm>
    </dsp:sp>
    <dsp:sp modelId="{B21A6AC8-FFF2-425C-AC5E-CA7D615973BB}">
      <dsp:nvSpPr>
        <dsp:cNvPr id="0" name=""/>
        <dsp:cNvSpPr/>
      </dsp:nvSpPr>
      <dsp:spPr>
        <a:xfrm>
          <a:off x="1430788" y="3555590"/>
          <a:ext cx="695899" cy="972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A.3.2 Tạo tính năng thêm, sửa, xóa danh mục tài liệu</a:t>
          </a:r>
        </a:p>
      </dsp:txBody>
      <dsp:txXfrm>
        <a:off x="1430788" y="3555590"/>
        <a:ext cx="695899" cy="972449"/>
      </dsp:txXfrm>
    </dsp:sp>
    <dsp:sp modelId="{32C9AB5B-10B9-4F44-9859-626B9D531E18}">
      <dsp:nvSpPr>
        <dsp:cNvPr id="0" name=""/>
        <dsp:cNvSpPr/>
      </dsp:nvSpPr>
      <dsp:spPr>
        <a:xfrm>
          <a:off x="2205460" y="2068664"/>
          <a:ext cx="731345" cy="828854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A.4 Tính năng quản lý thông tin gia sư đăng ký suất dạy</a:t>
          </a:r>
        </a:p>
      </dsp:txBody>
      <dsp:txXfrm>
        <a:off x="2205460" y="2068664"/>
        <a:ext cx="731345" cy="828854"/>
      </dsp:txXfrm>
    </dsp:sp>
    <dsp:sp modelId="{32E150E0-EA9D-4225-9AF4-BA6A76BA4AC2}">
      <dsp:nvSpPr>
        <dsp:cNvPr id="0" name=""/>
        <dsp:cNvSpPr/>
      </dsp:nvSpPr>
      <dsp:spPr>
        <a:xfrm>
          <a:off x="2388297" y="3009351"/>
          <a:ext cx="532534" cy="604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A.4.1 Tạo tính năng cập nhật thông tin gia sư</a:t>
          </a:r>
        </a:p>
      </dsp:txBody>
      <dsp:txXfrm>
        <a:off x="2388297" y="3009351"/>
        <a:ext cx="532534" cy="604341"/>
      </dsp:txXfrm>
    </dsp:sp>
    <dsp:sp modelId="{8026E577-DAFF-4166-AAAC-86AAB87EEC79}">
      <dsp:nvSpPr>
        <dsp:cNvPr id="0" name=""/>
        <dsp:cNvSpPr/>
      </dsp:nvSpPr>
      <dsp:spPr>
        <a:xfrm>
          <a:off x="2388297" y="3725524"/>
          <a:ext cx="532534" cy="5552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A.4.2 Tạo bộ lọc</a:t>
          </a:r>
        </a:p>
      </dsp:txBody>
      <dsp:txXfrm>
        <a:off x="2388297" y="3725524"/>
        <a:ext cx="532534" cy="555217"/>
      </dsp:txXfrm>
    </dsp:sp>
    <dsp:sp modelId="{623178DC-8111-43B7-8650-A319E423DF9A}">
      <dsp:nvSpPr>
        <dsp:cNvPr id="0" name=""/>
        <dsp:cNvSpPr/>
      </dsp:nvSpPr>
      <dsp:spPr>
        <a:xfrm>
          <a:off x="2388297" y="4392573"/>
          <a:ext cx="532534" cy="795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A.4.3 Thiết kế bố cục trang</a:t>
          </a:r>
        </a:p>
      </dsp:txBody>
      <dsp:txXfrm>
        <a:off x="2388297" y="4392573"/>
        <a:ext cx="532534" cy="795430"/>
      </dsp:txXfrm>
    </dsp:sp>
    <dsp:sp modelId="{02EEE9B5-B9B1-42CF-A276-4C5A2E131847}">
      <dsp:nvSpPr>
        <dsp:cNvPr id="0" name=""/>
        <dsp:cNvSpPr/>
      </dsp:nvSpPr>
      <dsp:spPr>
        <a:xfrm>
          <a:off x="6921342" y="1685106"/>
          <a:ext cx="1182007" cy="28250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 USER</a:t>
          </a:r>
        </a:p>
      </dsp:txBody>
      <dsp:txXfrm>
        <a:off x="6921342" y="1685106"/>
        <a:ext cx="1182007" cy="282501"/>
      </dsp:txXfrm>
    </dsp:sp>
    <dsp:sp modelId="{B18747D8-A8AC-417D-B464-BDA8C868E1C1}">
      <dsp:nvSpPr>
        <dsp:cNvPr id="0" name=""/>
        <dsp:cNvSpPr/>
      </dsp:nvSpPr>
      <dsp:spPr>
        <a:xfrm>
          <a:off x="3048638" y="2079440"/>
          <a:ext cx="532534" cy="898715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 B.1 Tính năng quản lý tài khoản</a:t>
          </a:r>
        </a:p>
      </dsp:txBody>
      <dsp:txXfrm>
        <a:off x="3048638" y="2079440"/>
        <a:ext cx="532534" cy="898715"/>
      </dsp:txXfrm>
    </dsp:sp>
    <dsp:sp modelId="{5B5A2CFE-D8A2-4D10-A223-7C772AA3761E}">
      <dsp:nvSpPr>
        <dsp:cNvPr id="0" name=""/>
        <dsp:cNvSpPr/>
      </dsp:nvSpPr>
      <dsp:spPr>
        <a:xfrm>
          <a:off x="3173608" y="3107984"/>
          <a:ext cx="564337" cy="716756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B.1.1 Tạo tính năng đổi mật khẩu</a:t>
          </a:r>
        </a:p>
      </dsp:txBody>
      <dsp:txXfrm>
        <a:off x="3173608" y="3107984"/>
        <a:ext cx="564337" cy="716756"/>
      </dsp:txXfrm>
    </dsp:sp>
    <dsp:sp modelId="{26F50A34-2972-4CB4-B149-74B75042E0B2}">
      <dsp:nvSpPr>
        <dsp:cNvPr id="0" name=""/>
        <dsp:cNvSpPr/>
      </dsp:nvSpPr>
      <dsp:spPr>
        <a:xfrm>
          <a:off x="3165220" y="3938684"/>
          <a:ext cx="500214" cy="10786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B.1.2 Tạo tính năng chỉnh sửa hồ sơ</a:t>
          </a:r>
        </a:p>
      </dsp:txBody>
      <dsp:txXfrm>
        <a:off x="3165220" y="3938684"/>
        <a:ext cx="500214" cy="1078613"/>
      </dsp:txXfrm>
    </dsp:sp>
    <dsp:sp modelId="{A11CF4DF-4582-472F-9953-7C13703AA3AE}">
      <dsp:nvSpPr>
        <dsp:cNvPr id="0" name=""/>
        <dsp:cNvSpPr/>
      </dsp:nvSpPr>
      <dsp:spPr>
        <a:xfrm>
          <a:off x="3646290" y="2088783"/>
          <a:ext cx="876593" cy="565900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B.2.Tính năng download tài liệu</a:t>
          </a:r>
        </a:p>
      </dsp:txBody>
      <dsp:txXfrm>
        <a:off x="3646290" y="2088783"/>
        <a:ext cx="876593" cy="565900"/>
      </dsp:txXfrm>
    </dsp:sp>
    <dsp:sp modelId="{49B00A58-B398-46D7-A3F4-D5A929224F79}">
      <dsp:nvSpPr>
        <dsp:cNvPr id="0" name=""/>
        <dsp:cNvSpPr/>
      </dsp:nvSpPr>
      <dsp:spPr>
        <a:xfrm>
          <a:off x="3874785" y="2757172"/>
          <a:ext cx="708989" cy="987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B.2.1 Tạo nút download và hiển thị lượt dowload</a:t>
          </a:r>
        </a:p>
      </dsp:txBody>
      <dsp:txXfrm>
        <a:off x="3874785" y="2757172"/>
        <a:ext cx="708989" cy="987691"/>
      </dsp:txXfrm>
    </dsp:sp>
    <dsp:sp modelId="{57B96674-772E-4E2C-94DF-4D142CFE3C18}">
      <dsp:nvSpPr>
        <dsp:cNvPr id="0" name=""/>
        <dsp:cNvSpPr/>
      </dsp:nvSpPr>
      <dsp:spPr>
        <a:xfrm>
          <a:off x="4732974" y="2079440"/>
          <a:ext cx="532534" cy="734084"/>
        </a:xfrm>
        <a:prstGeom prst="rect">
          <a:avLst/>
        </a:prstGeom>
        <a:solidFill>
          <a:srgbClr val="00CC99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</a:t>
          </a:r>
          <a:r>
            <a:rPr lang="en-US" sz="1100" b="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3. Thiết kế bố cục website</a:t>
          </a:r>
        </a:p>
      </dsp:txBody>
      <dsp:txXfrm>
        <a:off x="4732974" y="2079440"/>
        <a:ext cx="532534" cy="734084"/>
      </dsp:txXfrm>
    </dsp:sp>
    <dsp:sp modelId="{22C5D4E4-B183-4908-A417-8AFC2ABB6675}">
      <dsp:nvSpPr>
        <dsp:cNvPr id="0" name=""/>
        <dsp:cNvSpPr/>
      </dsp:nvSpPr>
      <dsp:spPr>
        <a:xfrm>
          <a:off x="4866107" y="2925357"/>
          <a:ext cx="532534" cy="7727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B.3.1 Lựa chọn thêm, plugin</a:t>
          </a:r>
        </a:p>
      </dsp:txBody>
      <dsp:txXfrm>
        <a:off x="4866107" y="2925357"/>
        <a:ext cx="532534" cy="772770"/>
      </dsp:txXfrm>
    </dsp:sp>
    <dsp:sp modelId="{5A053106-4DC6-4069-98DF-7CCE0F31AF65}">
      <dsp:nvSpPr>
        <dsp:cNvPr id="0" name=""/>
        <dsp:cNvSpPr/>
      </dsp:nvSpPr>
      <dsp:spPr>
        <a:xfrm>
          <a:off x="4866107" y="3809960"/>
          <a:ext cx="601300" cy="761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B.3.2 Chỉnh sửa menu chính, slidebar</a:t>
          </a:r>
        </a:p>
      </dsp:txBody>
      <dsp:txXfrm>
        <a:off x="4866107" y="3809960"/>
        <a:ext cx="601300" cy="761593"/>
      </dsp:txXfrm>
    </dsp:sp>
    <dsp:sp modelId="{E62F8C15-1AF4-46B5-8C80-A918F5515FE0}">
      <dsp:nvSpPr>
        <dsp:cNvPr id="0" name=""/>
        <dsp:cNvSpPr/>
      </dsp:nvSpPr>
      <dsp:spPr>
        <a:xfrm>
          <a:off x="4866107" y="4683385"/>
          <a:ext cx="532534" cy="865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B.3.3 Chỉnh sửa header, footer</a:t>
          </a:r>
        </a:p>
      </dsp:txBody>
      <dsp:txXfrm>
        <a:off x="4866107" y="4683385"/>
        <a:ext cx="532534" cy="865346"/>
      </dsp:txXfrm>
    </dsp:sp>
    <dsp:sp modelId="{C3614074-BE64-4719-8F4C-2795D39F0663}">
      <dsp:nvSpPr>
        <dsp:cNvPr id="0" name=""/>
        <dsp:cNvSpPr/>
      </dsp:nvSpPr>
      <dsp:spPr>
        <a:xfrm>
          <a:off x="5510474" y="2079440"/>
          <a:ext cx="581047" cy="1139029"/>
        </a:xfrm>
        <a:prstGeom prst="rect">
          <a:avLst/>
        </a:prstGeom>
        <a:solidFill>
          <a:srgbClr val="00CC99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B.4. Tính năng đăng ký, đăng nhập, đăng xuất tài khoản</a:t>
          </a:r>
        </a:p>
      </dsp:txBody>
      <dsp:txXfrm>
        <a:off x="5510474" y="2079440"/>
        <a:ext cx="581047" cy="1139029"/>
      </dsp:txXfrm>
    </dsp:sp>
    <dsp:sp modelId="{98A4BD74-F07E-470E-BABA-EA955F4355E8}">
      <dsp:nvSpPr>
        <dsp:cNvPr id="0" name=""/>
        <dsp:cNvSpPr/>
      </dsp:nvSpPr>
      <dsp:spPr>
        <a:xfrm>
          <a:off x="5655736" y="3330301"/>
          <a:ext cx="532534" cy="79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B.4.1 Tạo tính năng đăng xuất</a:t>
          </a:r>
        </a:p>
      </dsp:txBody>
      <dsp:txXfrm>
        <a:off x="5655736" y="3330301"/>
        <a:ext cx="532534" cy="796287"/>
      </dsp:txXfrm>
    </dsp:sp>
    <dsp:sp modelId="{99227BDC-C259-45D0-A460-2210C1707885}">
      <dsp:nvSpPr>
        <dsp:cNvPr id="0" name=""/>
        <dsp:cNvSpPr/>
      </dsp:nvSpPr>
      <dsp:spPr>
        <a:xfrm>
          <a:off x="5659874" y="4168081"/>
          <a:ext cx="532534" cy="694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B.4.2 Tạo tính năng đăng nhập</a:t>
          </a:r>
        </a:p>
      </dsp:txBody>
      <dsp:txXfrm>
        <a:off x="5659874" y="4168081"/>
        <a:ext cx="532534" cy="694690"/>
      </dsp:txXfrm>
    </dsp:sp>
    <dsp:sp modelId="{47A8CFEC-4A04-4D93-9934-806CA3DCC72D}">
      <dsp:nvSpPr>
        <dsp:cNvPr id="0" name=""/>
        <dsp:cNvSpPr/>
      </dsp:nvSpPr>
      <dsp:spPr>
        <a:xfrm>
          <a:off x="5655736" y="4941504"/>
          <a:ext cx="532534" cy="765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B.4.3 Tạo tính năng đăng ký</a:t>
          </a:r>
        </a:p>
      </dsp:txBody>
      <dsp:txXfrm>
        <a:off x="5655736" y="4941504"/>
        <a:ext cx="532534" cy="765746"/>
      </dsp:txXfrm>
    </dsp:sp>
    <dsp:sp modelId="{232BC1A4-5D42-4608-9C98-C1F86B699B19}">
      <dsp:nvSpPr>
        <dsp:cNvPr id="0" name=""/>
        <dsp:cNvSpPr/>
      </dsp:nvSpPr>
      <dsp:spPr>
        <a:xfrm>
          <a:off x="6203354" y="2079440"/>
          <a:ext cx="607360" cy="781549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B.5. Tính năng hiển thị các suất dạy mới</a:t>
          </a:r>
        </a:p>
      </dsp:txBody>
      <dsp:txXfrm>
        <a:off x="6203354" y="2079440"/>
        <a:ext cx="607360" cy="781549"/>
      </dsp:txXfrm>
    </dsp:sp>
    <dsp:sp modelId="{FE752E61-95AF-4158-9A59-C0E65CA926C8}">
      <dsp:nvSpPr>
        <dsp:cNvPr id="0" name=""/>
        <dsp:cNvSpPr/>
      </dsp:nvSpPr>
      <dsp:spPr>
        <a:xfrm>
          <a:off x="6355194" y="2972821"/>
          <a:ext cx="532534" cy="8038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B.5.1 Tạo trang hiển thị suất dạy</a:t>
          </a:r>
        </a:p>
      </dsp:txBody>
      <dsp:txXfrm>
        <a:off x="6355194" y="2972821"/>
        <a:ext cx="532534" cy="803868"/>
      </dsp:txXfrm>
    </dsp:sp>
    <dsp:sp modelId="{91098537-C4A3-489F-9CB3-D301620B7E77}">
      <dsp:nvSpPr>
        <dsp:cNvPr id="0" name=""/>
        <dsp:cNvSpPr/>
      </dsp:nvSpPr>
      <dsp:spPr>
        <a:xfrm>
          <a:off x="6355194" y="3888522"/>
          <a:ext cx="532534" cy="98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B.5.2 Trích xuất dữ liệu từ CSDL ra</a:t>
          </a:r>
        </a:p>
      </dsp:txBody>
      <dsp:txXfrm>
        <a:off x="6355194" y="3888522"/>
        <a:ext cx="532534" cy="987643"/>
      </dsp:txXfrm>
    </dsp:sp>
    <dsp:sp modelId="{CAA2CAD7-F6F3-4272-8434-87A293491845}">
      <dsp:nvSpPr>
        <dsp:cNvPr id="0" name=""/>
        <dsp:cNvSpPr/>
      </dsp:nvSpPr>
      <dsp:spPr>
        <a:xfrm>
          <a:off x="6999560" y="2079440"/>
          <a:ext cx="628028" cy="974510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B.6. Tính năng đăng ký tìm gia sư (cho PH)</a:t>
          </a:r>
        </a:p>
      </dsp:txBody>
      <dsp:txXfrm>
        <a:off x="6999560" y="2079440"/>
        <a:ext cx="628028" cy="974510"/>
      </dsp:txXfrm>
    </dsp:sp>
    <dsp:sp modelId="{8BFCFC47-56C4-415E-8026-CC4EC0F7A329}">
      <dsp:nvSpPr>
        <dsp:cNvPr id="0" name=""/>
        <dsp:cNvSpPr/>
      </dsp:nvSpPr>
      <dsp:spPr>
        <a:xfrm>
          <a:off x="7156567" y="3165783"/>
          <a:ext cx="532534" cy="702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B.6.1 Tạo CSDL lưu trữ</a:t>
          </a:r>
        </a:p>
      </dsp:txBody>
      <dsp:txXfrm>
        <a:off x="7156567" y="3165783"/>
        <a:ext cx="532534" cy="702132"/>
      </dsp:txXfrm>
    </dsp:sp>
    <dsp:sp modelId="{60F8C25F-5BC0-4AB1-B365-9DA0AC3B2CB8}">
      <dsp:nvSpPr>
        <dsp:cNvPr id="0" name=""/>
        <dsp:cNvSpPr/>
      </dsp:nvSpPr>
      <dsp:spPr>
        <a:xfrm>
          <a:off x="7156567" y="3979748"/>
          <a:ext cx="532534" cy="858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B.6.2 Tạo form đăng ký tìm gia sư</a:t>
          </a:r>
        </a:p>
      </dsp:txBody>
      <dsp:txXfrm>
        <a:off x="7156567" y="3979748"/>
        <a:ext cx="532534" cy="858764"/>
      </dsp:txXfrm>
    </dsp:sp>
    <dsp:sp modelId="{4D11E440-8D50-47A5-ACC1-F96AD06F61D5}">
      <dsp:nvSpPr>
        <dsp:cNvPr id="0" name=""/>
        <dsp:cNvSpPr/>
      </dsp:nvSpPr>
      <dsp:spPr>
        <a:xfrm>
          <a:off x="7739421" y="2079440"/>
          <a:ext cx="614496" cy="793664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B.7. Tạo trang giới thiệu trung tâm</a:t>
          </a:r>
        </a:p>
      </dsp:txBody>
      <dsp:txXfrm>
        <a:off x="7739421" y="2079440"/>
        <a:ext cx="614496" cy="793664"/>
      </dsp:txXfrm>
    </dsp:sp>
    <dsp:sp modelId="{35230603-A411-4B6C-B4C9-3745E89C0DDE}">
      <dsp:nvSpPr>
        <dsp:cNvPr id="0" name=""/>
        <dsp:cNvSpPr/>
      </dsp:nvSpPr>
      <dsp:spPr>
        <a:xfrm>
          <a:off x="7841661" y="2984937"/>
          <a:ext cx="639797" cy="9837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B.7.1 Tạo trang giới thiệu và thêm nội dung</a:t>
          </a:r>
        </a:p>
      </dsp:txBody>
      <dsp:txXfrm>
        <a:off x="7841661" y="2984937"/>
        <a:ext cx="639797" cy="983702"/>
      </dsp:txXfrm>
    </dsp:sp>
    <dsp:sp modelId="{78AEEAAF-7125-40A8-891C-C0608C63ADE4}">
      <dsp:nvSpPr>
        <dsp:cNvPr id="0" name=""/>
        <dsp:cNvSpPr/>
      </dsp:nvSpPr>
      <dsp:spPr>
        <a:xfrm>
          <a:off x="7893045" y="4080471"/>
          <a:ext cx="646725" cy="969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B.7.2 Thêm nút dẫn đến bài viết giới thiệu chi tiết</a:t>
          </a:r>
        </a:p>
      </dsp:txBody>
      <dsp:txXfrm>
        <a:off x="7893045" y="4080471"/>
        <a:ext cx="646725" cy="969520"/>
      </dsp:txXfrm>
    </dsp:sp>
    <dsp:sp modelId="{66AF7AA9-CD9C-44F0-8DC9-9FAED3FA149F}">
      <dsp:nvSpPr>
        <dsp:cNvPr id="0" name=""/>
        <dsp:cNvSpPr/>
      </dsp:nvSpPr>
      <dsp:spPr>
        <a:xfrm>
          <a:off x="8644674" y="2079440"/>
          <a:ext cx="532534" cy="910186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B.8 Tạo tính năng hiển thị gia sư tiêu biểu</a:t>
          </a:r>
        </a:p>
      </dsp:txBody>
      <dsp:txXfrm>
        <a:off x="8644674" y="2079440"/>
        <a:ext cx="532534" cy="910186"/>
      </dsp:txXfrm>
    </dsp:sp>
    <dsp:sp modelId="{B9EF88F3-9B21-45AC-83D7-751F1CD39F71}">
      <dsp:nvSpPr>
        <dsp:cNvPr id="0" name=""/>
        <dsp:cNvSpPr/>
      </dsp:nvSpPr>
      <dsp:spPr>
        <a:xfrm>
          <a:off x="8777808" y="3101458"/>
          <a:ext cx="532534" cy="935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B.8.1 Tạo và thiết kế bố cục trang hiển thị</a:t>
          </a:r>
        </a:p>
      </dsp:txBody>
      <dsp:txXfrm>
        <a:off x="8777808" y="3101458"/>
        <a:ext cx="532534" cy="935867"/>
      </dsp:txXfrm>
    </dsp:sp>
    <dsp:sp modelId="{F30AB5ED-3504-4A8A-BD3C-4F641E0F1A53}">
      <dsp:nvSpPr>
        <dsp:cNvPr id="0" name=""/>
        <dsp:cNvSpPr/>
      </dsp:nvSpPr>
      <dsp:spPr>
        <a:xfrm>
          <a:off x="8777808" y="4149157"/>
          <a:ext cx="532534" cy="1039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B.8.2 Nhập, hiển thị thông tin 10 gia sư tiêu biểu</a:t>
          </a:r>
        </a:p>
      </dsp:txBody>
      <dsp:txXfrm>
        <a:off x="8777808" y="4149157"/>
        <a:ext cx="532534" cy="1039272"/>
      </dsp:txXfrm>
    </dsp:sp>
    <dsp:sp modelId="{DBF305FE-E50B-4909-8D05-AA5CC83E7826}">
      <dsp:nvSpPr>
        <dsp:cNvPr id="0" name=""/>
        <dsp:cNvSpPr/>
      </dsp:nvSpPr>
      <dsp:spPr>
        <a:xfrm>
          <a:off x="9289040" y="2079440"/>
          <a:ext cx="620780" cy="957174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B.9 Trang hướng dẫn gia sư, phụ huynh đăng ký</a:t>
          </a:r>
        </a:p>
      </dsp:txBody>
      <dsp:txXfrm>
        <a:off x="9289040" y="2079440"/>
        <a:ext cx="620780" cy="957174"/>
      </dsp:txXfrm>
    </dsp:sp>
    <dsp:sp modelId="{F6BFBF6E-2EAD-455D-B4B7-6EFBDE87DAA6}">
      <dsp:nvSpPr>
        <dsp:cNvPr id="0" name=""/>
        <dsp:cNvSpPr/>
      </dsp:nvSpPr>
      <dsp:spPr>
        <a:xfrm>
          <a:off x="9444236" y="3148446"/>
          <a:ext cx="532534" cy="1073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B.9.1 Tạo, hiển thị nội dung các hướng dẫn</a:t>
          </a:r>
        </a:p>
      </dsp:txBody>
      <dsp:txXfrm>
        <a:off x="9444236" y="3148446"/>
        <a:ext cx="532534" cy="1073021"/>
      </dsp:txXfrm>
    </dsp:sp>
    <dsp:sp modelId="{E4C31DD3-96AC-4A52-8F92-71B070015481}">
      <dsp:nvSpPr>
        <dsp:cNvPr id="0" name=""/>
        <dsp:cNvSpPr/>
      </dsp:nvSpPr>
      <dsp:spPr>
        <a:xfrm>
          <a:off x="10021653" y="2079440"/>
          <a:ext cx="532534" cy="690063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B.10 Tính năng chat</a:t>
          </a:r>
        </a:p>
      </dsp:txBody>
      <dsp:txXfrm>
        <a:off x="10021653" y="2079440"/>
        <a:ext cx="532534" cy="690063"/>
      </dsp:txXfrm>
    </dsp:sp>
    <dsp:sp modelId="{2419436C-6EE9-405D-B1EB-B108E451B52E}">
      <dsp:nvSpPr>
        <dsp:cNvPr id="0" name=""/>
        <dsp:cNvSpPr/>
      </dsp:nvSpPr>
      <dsp:spPr>
        <a:xfrm>
          <a:off x="10154786" y="2881335"/>
          <a:ext cx="532534" cy="778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B.10. 1 Tạo khung chat</a:t>
          </a:r>
        </a:p>
      </dsp:txBody>
      <dsp:txXfrm>
        <a:off x="10154786" y="2881335"/>
        <a:ext cx="532534" cy="778287"/>
      </dsp:txXfrm>
    </dsp:sp>
    <dsp:sp modelId="{02044577-2E7E-4AB7-B46C-3DCF3C2030C9}">
      <dsp:nvSpPr>
        <dsp:cNvPr id="0" name=""/>
        <dsp:cNvSpPr/>
      </dsp:nvSpPr>
      <dsp:spPr>
        <a:xfrm>
          <a:off x="10799153" y="2079440"/>
          <a:ext cx="532534" cy="939834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B.11 Tính năng tìm kiếm suất dạy</a:t>
          </a:r>
        </a:p>
      </dsp:txBody>
      <dsp:txXfrm>
        <a:off x="10799153" y="2079440"/>
        <a:ext cx="532534" cy="939834"/>
      </dsp:txXfrm>
    </dsp:sp>
    <dsp:sp modelId="{7DD0BDA0-C7DB-42B8-B5FE-A45C950271DB}">
      <dsp:nvSpPr>
        <dsp:cNvPr id="0" name=""/>
        <dsp:cNvSpPr/>
      </dsp:nvSpPr>
      <dsp:spPr>
        <a:xfrm>
          <a:off x="10932286" y="3131107"/>
          <a:ext cx="532534" cy="1029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B.11.1 Tạo và thiết kế khung tìm kiếm</a:t>
          </a:r>
        </a:p>
      </dsp:txBody>
      <dsp:txXfrm>
        <a:off x="10932286" y="3131107"/>
        <a:ext cx="532534" cy="1029982"/>
      </dsp:txXfrm>
    </dsp:sp>
    <dsp:sp modelId="{A9B28837-7259-4D76-98A6-5DD78A473F78}">
      <dsp:nvSpPr>
        <dsp:cNvPr id="0" name=""/>
        <dsp:cNvSpPr/>
      </dsp:nvSpPr>
      <dsp:spPr>
        <a:xfrm>
          <a:off x="10932286" y="4272921"/>
          <a:ext cx="532534" cy="1154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B.11.2 Code truy vấn trích xuất dữ liệu từ CSDL</a:t>
          </a:r>
        </a:p>
      </dsp:txBody>
      <dsp:txXfrm>
        <a:off x="10932286" y="4272921"/>
        <a:ext cx="532534" cy="1154906"/>
      </dsp:txXfrm>
    </dsp:sp>
    <dsp:sp modelId="{318966AF-9770-4C8B-BAA5-174ACAAC4435}">
      <dsp:nvSpPr>
        <dsp:cNvPr id="0" name=""/>
        <dsp:cNvSpPr/>
      </dsp:nvSpPr>
      <dsp:spPr>
        <a:xfrm>
          <a:off x="11443519" y="2079440"/>
          <a:ext cx="532534" cy="1016107"/>
        </a:xfrm>
        <a:prstGeom prst="rect">
          <a:avLst/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B.12 Tính năng đăng ký làm gia sư</a:t>
          </a:r>
        </a:p>
      </dsp:txBody>
      <dsp:txXfrm>
        <a:off x="11443519" y="2079440"/>
        <a:ext cx="532534" cy="1016107"/>
      </dsp:txXfrm>
    </dsp:sp>
    <dsp:sp modelId="{BB2293ED-1455-4D49-8173-90BDFA3E1590}">
      <dsp:nvSpPr>
        <dsp:cNvPr id="0" name=""/>
        <dsp:cNvSpPr/>
      </dsp:nvSpPr>
      <dsp:spPr>
        <a:xfrm>
          <a:off x="11576653" y="3207379"/>
          <a:ext cx="532534" cy="908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B.12.1 Tạo form đăng ký làm gia sư</a:t>
          </a:r>
        </a:p>
      </dsp:txBody>
      <dsp:txXfrm>
        <a:off x="11576653" y="3207379"/>
        <a:ext cx="532534" cy="908356"/>
      </dsp:txXfrm>
    </dsp:sp>
    <dsp:sp modelId="{C4EBA92A-9CD8-462A-8DB4-A3CD6E3191A9}">
      <dsp:nvSpPr>
        <dsp:cNvPr id="0" name=""/>
        <dsp:cNvSpPr/>
      </dsp:nvSpPr>
      <dsp:spPr>
        <a:xfrm>
          <a:off x="11576653" y="4227568"/>
          <a:ext cx="532534" cy="809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B.12.2 Tạo CSDL lưu trữ</a:t>
          </a:r>
        </a:p>
      </dsp:txBody>
      <dsp:txXfrm>
        <a:off x="11576653" y="4227568"/>
        <a:ext cx="532534" cy="809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5FA8-F6FE-47EA-A6E3-F3A3E92C5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AFC79-23EC-490D-BCB5-87BF37AF5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C80F2-7E8D-48BA-A3A5-F8D20CD9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64C81-A11E-47AE-A39A-8D66CDFD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77C37-8813-4A5D-8F71-FDC86B56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9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3E9B-0F04-4FE1-9958-4B0BCCD5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2D34B-32E2-4DB1-B68E-C4F15D2ED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60BD5-55B2-43B4-BAD5-BEBF8E68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C6CD8-3ECA-4DFD-B0C1-7C51E6BF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C9AD5-0B68-4D0C-BBC6-ADF91A58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6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A300F-AD6D-4225-80E4-85CF72877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ABCC7-7713-4A75-854E-7277C0CCB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57B9-F4E0-442B-A51D-C0BE8635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1405B-A2C2-4F7D-8034-ED937A38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34085-0F2C-4AE4-B52D-D5399036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8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5FE2-CE80-4CB6-9524-D5ACC4A2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5508-92C3-4AED-BD88-56FA5B2D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98053-E8DC-4F28-9DDB-4A9E933E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9F41-D6C5-4715-9693-CF0EAAA0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3D5AF-AE80-4B54-B386-99F3D196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2AF6-B1A7-46B1-A1A2-B02E0F95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E01B0-C51E-4ABA-A7C5-755DDBD9D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01FD-F5DC-45EE-A5DE-22A13789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F8CA-CDCA-4C2E-A24B-85F418CB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6DAAA-CA8B-47DF-9D55-4B610729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78D0-5D64-432A-9B70-674A980A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B875-5335-47A6-90F9-3E4CB442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DD505-CDD7-4271-84F5-957C57B10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A1361-494D-427D-B893-C0439CE8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DC91E-A6DF-4DCD-BB30-70D0AB19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6FE32-AABD-43D6-8F66-9E4F2597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7922-1650-4F9D-A590-C8F1BAF3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3AB0-1689-4804-9BC4-DA35AE24B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83AE7-53AE-4DC5-8273-38F2E4DE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5E41A-0050-4B6C-A739-BD447A685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79A7E-0EF5-4D9F-9A1F-DD26F9053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B8DDC-15C5-4562-B9B1-7DB24974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B8388-6188-4FBE-BBEB-F2FC82D5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52187-3C9D-414C-8DCE-03D58AED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4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7EA8-CACB-4AE5-AE84-BFF89077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19395-E93E-4FC3-9A7F-5C9A7782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F2DB1-88CF-426E-A6FD-8B1A6C63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BD6B1-8AD3-4C03-A35D-9DD8483B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0EBBC-04DF-4258-A24C-95AD26E7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7ADBC-5039-4EC1-AE27-2F9C47AE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7A312-A263-4240-A48E-D76E0F60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8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CE7A-CB36-4FD6-9CE0-5FB87F31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7D91-C9D3-4A86-8E44-9FDA6280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C8D0C-090C-4E67-9D79-C33205612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A10B0-A049-4DD9-A8A6-21F600EC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083FD-2BC9-49CD-A7F5-37EEDE84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0ED96-CFD3-4D19-BBD1-9D2DC232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7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F388-E228-4289-AC0C-0F98DD2E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817C4-21E2-43B7-B324-96FD6E795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30D9-D871-40F3-8F85-4EE533015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22AA6-D151-4FB7-B9ED-4C55CC35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6F5D4-C26E-49A1-8B2A-84992714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5877-263A-4E1B-9219-645CCFF0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0A728-9EB7-47D8-8C44-5B1B17F3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CA4CA-17CE-4B58-B3F6-910D8D0F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00AA-9511-42EF-BE0F-08BC4E0B9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A504F-0E7D-4DF3-BC26-4F28BB22433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258C-5F21-4172-99CA-16D485EF9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32F32-2A24-4D85-A117-EEDB86D28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1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1F8AA0-A107-496F-897D-F839ACE55A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142441"/>
              </p:ext>
            </p:extLst>
          </p:nvPr>
        </p:nvGraphicFramePr>
        <p:xfrm>
          <a:off x="73891" y="0"/>
          <a:ext cx="1211811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707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501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kimduyen905@gmail.com</dc:creator>
  <cp:lastModifiedBy>Hong Kim Duyen</cp:lastModifiedBy>
  <cp:revision>78</cp:revision>
  <dcterms:created xsi:type="dcterms:W3CDTF">2020-09-26T11:40:54Z</dcterms:created>
  <dcterms:modified xsi:type="dcterms:W3CDTF">2020-10-25T18:24:08Z</dcterms:modified>
</cp:coreProperties>
</file>