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c:style val="2"/>
  <c:chart>
    <c:autoTitleDeleted val="1"/>
    <c:plotArea>
      <c:layout>
        <c:manualLayout>
          <c:layoutTarget val="inner"/>
          <c:xMode val="edge"/>
          <c:yMode val="edge"/>
          <c:x val="0.27939372812773405"/>
          <c:y val="3.3950617283950615E-2"/>
          <c:w val="0.56934765966754153"/>
          <c:h val="0.84289613103917571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진행률</c:v>
                </c:pt>
              </c:strCache>
            </c:strRef>
          </c:tx>
          <c:invertIfNegative val="1"/>
          <c:cat>
            <c:strRef>
              <c:f>Sheet1!$A$2:$A$8</c:f>
              <c:strCache>
                <c:ptCount val="7"/>
                <c:pt idx="0">
                  <c:v>1주차 (5/13~5/19)</c:v>
                </c:pt>
                <c:pt idx="1">
                  <c:v>2주차 (5/20~5/26)</c:v>
                </c:pt>
                <c:pt idx="2">
                  <c:v>3주차 (5/27~6/2)</c:v>
                </c:pt>
                <c:pt idx="3">
                  <c:v>4주차 (6/3~6/9)</c:v>
                </c:pt>
                <c:pt idx="4">
                  <c:v>5주차 (6/10~6/16)</c:v>
                </c:pt>
                <c:pt idx="5">
                  <c:v>6주차 (6/17~6/23)</c:v>
                </c:pt>
                <c:pt idx="6">
                  <c:v>7주차 (6/24~6/30)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8E-49DD-B1AB-9793D0F6C3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0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하루한줄 – 감성 요약 일기 앱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프로젝트 계획서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하루 감정 일기 작성 기능</a:t>
            </a:r>
          </a:p>
          <a:p>
            <a:r>
              <a:t>- KoBART API를 활용한 일기 요약</a:t>
            </a:r>
          </a:p>
          <a:p>
            <a:r>
              <a:t>- 감정 분석 결과 기반 피드백 제공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일정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1주차 (5/13~5/19): 기획, 와이어프레임, GitHub 세팅</a:t>
            </a:r>
          </a:p>
          <a:p>
            <a:r>
              <a:t>2주차 (5/20~5/26): Flutter UI 기본 구현</a:t>
            </a:r>
          </a:p>
          <a:p>
            <a:r>
              <a:t>3주차 (5/27~6/2): Firebase 연동</a:t>
            </a:r>
          </a:p>
          <a:p>
            <a:r>
              <a:t>4주차 (6/3~6/9): KoBART 요약/감정 분석 API 연동</a:t>
            </a:r>
          </a:p>
          <a:p>
            <a:r>
              <a:t>5주차 (6/10~6/16): 감정 캘린더 구현</a:t>
            </a:r>
          </a:p>
          <a:p>
            <a:r>
              <a:t>6주차 (6/17~6/23): 감정 리포트 및 UI 마무리</a:t>
            </a:r>
          </a:p>
          <a:p>
            <a:r>
              <a:t>7주차 (6/24~6/30): 테스트 및 마무리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리소스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개발: Dart, Flutter</a:t>
            </a:r>
          </a:p>
          <a:p>
            <a:r>
              <a:t>- 백엔드: Firebase Auth + Firestore</a:t>
            </a:r>
          </a:p>
          <a:p>
            <a:r>
              <a:t>- AI: Hugging Face KoBART API</a:t>
            </a:r>
          </a:p>
          <a:p>
            <a:r>
              <a:t>- 협업: GitHub, Notion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API 실패 대비 로컬 처리 로직 준비</a:t>
            </a:r>
          </a:p>
          <a:p>
            <a:r>
              <a:t>- 일정 지연 시 기능 우선순위 조정</a:t>
            </a:r>
          </a:p>
          <a:p>
            <a:r>
              <a:t>- 요약 정확도 문제 발생 시 예외 처리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커뮤니케이션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주간 회의: Discord</a:t>
            </a:r>
          </a:p>
          <a:p>
            <a:r>
              <a:t>- 일정 관리: GitHub Projects, Notion</a:t>
            </a:r>
          </a:p>
          <a:p>
            <a:r>
              <a:t>- 진행 상황 공유: Git commit 및 회의 로그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앱 요구 사항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텍스트 입력 및 감정 선택 기능</a:t>
            </a:r>
          </a:p>
          <a:p>
            <a:r>
              <a:t>- KoBART 요약 및 감정 분석 호출</a:t>
            </a:r>
          </a:p>
          <a:p>
            <a:r>
              <a:t>- 요약 결과 및 분석 결과 표시</a:t>
            </a:r>
          </a:p>
          <a:p>
            <a:r>
              <a:t>- 감정 캘린더, 감정 리포트 등 시각화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 일정 단계 수립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1단계: 요구사항 정의 및 디자인 설계</a:t>
            </a:r>
          </a:p>
          <a:p>
            <a:r>
              <a:t>2단계: Flutter 프론트엔드 개발</a:t>
            </a:r>
          </a:p>
          <a:p>
            <a:r>
              <a:t>3단계: Firebase 및 API 연동</a:t>
            </a:r>
          </a:p>
          <a:p>
            <a:r>
              <a:t>4단계: 테스트 및 최종 배포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간트 차트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45163"/>
              </p:ext>
            </p:extLst>
          </p:nvPr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241</Words>
  <Application>Microsoft Office PowerPoint</Application>
  <PresentationFormat>화면 슬라이드 쇼(4:3)</PresentationFormat>
  <Paragraphs>38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하루한줄 – 감성 요약 일기 앱</vt:lpstr>
      <vt:lpstr>프로젝트 개요</vt:lpstr>
      <vt:lpstr>일정 계획</vt:lpstr>
      <vt:lpstr>리소스 계획</vt:lpstr>
      <vt:lpstr>리스크 관리</vt:lpstr>
      <vt:lpstr>커뮤니케이션 계획</vt:lpstr>
      <vt:lpstr>앱 요구 사항</vt:lpstr>
      <vt:lpstr>개발 일정 단계 수립</vt:lpstr>
      <vt:lpstr>간트 차트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 재엽</cp:lastModifiedBy>
  <cp:revision>2</cp:revision>
  <dcterms:created xsi:type="dcterms:W3CDTF">2013-01-27T09:14:16Z</dcterms:created>
  <dcterms:modified xsi:type="dcterms:W3CDTF">2025-05-15T11:36:34Z</dcterms:modified>
  <cp:category/>
</cp:coreProperties>
</file>