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85" r:id="rId3"/>
    <p:sldId id="257" r:id="rId4"/>
    <p:sldId id="287" r:id="rId5"/>
    <p:sldId id="288" r:id="rId6"/>
    <p:sldId id="290" r:id="rId7"/>
    <p:sldId id="291" r:id="rId8"/>
    <p:sldId id="292" r:id="rId9"/>
    <p:sldId id="293" r:id="rId10"/>
    <p:sldId id="294" r:id="rId11"/>
    <p:sldId id="289" r:id="rId12"/>
    <p:sldId id="295" r:id="rId13"/>
    <p:sldId id="296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Titillium Web" panose="020B0604020202020204" charset="0"/>
      <p:regular r:id="rId20"/>
      <p:bold r:id="rId21"/>
      <p:italic r:id="rId22"/>
      <p:boldItalic r:id="rId23"/>
    </p:embeddedFont>
    <p:embeddedFont>
      <p:font typeface="Titillium Web Extra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198069-E2E6-4704-8FBD-F110967EDED6}">
  <a:tblStyle styleId="{A6198069-E2E6-4704-8FBD-F110967EDE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5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55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50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48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82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06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021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63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18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707400" y="1318248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 dirty="0">
                <a:latin typeface="Consolas" panose="020B0609020204030204" pitchFamily="49" charset="0"/>
              </a:rPr>
            </a:br>
            <a: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Clothes Store Information Management System</a:t>
            </a:r>
            <a:br>
              <a:rPr lang="en-US" sz="36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sz="3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2. Structure</a:t>
            </a: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0EAB8-C7F4-44DF-8188-B4F2E626AABC}"/>
              </a:ext>
            </a:extLst>
          </p:cNvPr>
          <p:cNvSpPr txBox="1"/>
          <p:nvPr/>
        </p:nvSpPr>
        <p:spPr>
          <a:xfrm>
            <a:off x="555321" y="1386349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Database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1A41F-B655-4F3D-BA01-7852FEEB8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12" y="2045034"/>
            <a:ext cx="4313993" cy="304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5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3. Demo</a:t>
            </a: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36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BC2F-F0A8-488D-A6D5-7FA68690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onsolas" panose="020B0609020204030204" pitchFamily="49" charset="0"/>
              </a:rPr>
              <a:t>4.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492D-48EC-43B0-BE09-9FB41C8B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411" y="829950"/>
            <a:ext cx="8242960" cy="2853900"/>
          </a:xfrm>
        </p:spPr>
        <p:txBody>
          <a:bodyPr/>
          <a:lstStyle/>
          <a:p>
            <a:br>
              <a:rPr lang="en-US" dirty="0"/>
            </a:br>
            <a:r>
              <a:rPr lang="en-US" sz="3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 program is not completed yet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9B48F-8763-43A8-A847-0FD95364FD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0BB77-79DE-4597-80CF-5CCB06B1C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1" y="2139122"/>
            <a:ext cx="4200525" cy="523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AF9C92-2563-45D6-ABD5-51309D76885A}"/>
              </a:ext>
            </a:extLst>
          </p:cNvPr>
          <p:cNvSpPr txBox="1"/>
          <p:nvPr/>
        </p:nvSpPr>
        <p:spPr>
          <a:xfrm>
            <a:off x="1405216" y="2773313"/>
            <a:ext cx="179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nput match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52AA9-A375-4A82-A342-778849A4CB22}"/>
              </a:ext>
            </a:extLst>
          </p:cNvPr>
          <p:cNvSpPr txBox="1"/>
          <p:nvPr/>
        </p:nvSpPr>
        <p:spPr>
          <a:xfrm>
            <a:off x="6015036" y="4505957"/>
            <a:ext cx="1748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Bad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AE2BD0-F63F-43B6-9A6D-A41C584A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066" y="1842247"/>
            <a:ext cx="4055151" cy="258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2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492D-48EC-43B0-BE09-9FB41C8B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486" y="1607975"/>
            <a:ext cx="8242960" cy="28539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sz="4400" dirty="0">
                <a:latin typeface="Consolas" panose="020B0609020204030204" pitchFamily="49" charset="0"/>
              </a:rPr>
              <a:t>Thank you for listening</a:t>
            </a: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9B48F-8763-43A8-A847-0FD95364FD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235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6120-B82B-4F6C-994C-9FC6515A4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81" y="297712"/>
            <a:ext cx="7958539" cy="1304202"/>
          </a:xfrm>
        </p:spPr>
        <p:txBody>
          <a:bodyPr/>
          <a:lstStyle/>
          <a:p>
            <a:r>
              <a:rPr lang="en-US" sz="4400" dirty="0">
                <a:latin typeface="Consolas" panose="020B0609020204030204" pitchFamily="49" charset="0"/>
              </a:rPr>
              <a:t>Group 1: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- Lê </a:t>
            </a:r>
            <a:r>
              <a:rPr lang="en-US" sz="2800" dirty="0" err="1">
                <a:latin typeface="Consolas" panose="020B0609020204030204" pitchFamily="49" charset="0"/>
              </a:rPr>
              <a:t>Duy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- </a:t>
            </a:r>
            <a:r>
              <a:rPr lang="en-US" sz="2800" dirty="0" err="1">
                <a:latin typeface="Consolas" panose="020B0609020204030204" pitchFamily="49" charset="0"/>
              </a:rPr>
              <a:t>Phạm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Ngọc</a:t>
            </a:r>
            <a:r>
              <a:rPr lang="en-US" sz="2800" dirty="0">
                <a:latin typeface="Consolas" panose="020B0609020204030204" pitchFamily="49" charset="0"/>
              </a:rPr>
              <a:t> Mai </a:t>
            </a:r>
            <a:r>
              <a:rPr lang="en-US" sz="2800" dirty="0" err="1">
                <a:latin typeface="Consolas" panose="020B0609020204030204" pitchFamily="49" charset="0"/>
              </a:rPr>
              <a:t>Lâm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- </a:t>
            </a:r>
            <a:r>
              <a:rPr lang="en-US" sz="2800" dirty="0" err="1">
                <a:latin typeface="Consolas" panose="020B0609020204030204" pitchFamily="49" charset="0"/>
              </a:rPr>
              <a:t>Đào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Trọng</a:t>
            </a:r>
            <a:r>
              <a:rPr lang="en-US" sz="2800" dirty="0">
                <a:latin typeface="Consolas" panose="020B0609020204030204" pitchFamily="49" charset="0"/>
              </a:rPr>
              <a:t> Lê </a:t>
            </a:r>
            <a:r>
              <a:rPr lang="en-US" sz="2800" dirty="0" err="1">
                <a:latin typeface="Consolas" panose="020B0609020204030204" pitchFamily="49" charset="0"/>
              </a:rPr>
              <a:t>Thái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- </a:t>
            </a:r>
            <a:r>
              <a:rPr lang="en-US" sz="2800" dirty="0" err="1">
                <a:latin typeface="Consolas" panose="020B0609020204030204" pitchFamily="49" charset="0"/>
              </a:rPr>
              <a:t>Phạm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Tuấn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Thành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- </a:t>
            </a:r>
            <a:r>
              <a:rPr lang="en-US" sz="2800" dirty="0" err="1">
                <a:latin typeface="Consolas" panose="020B0609020204030204" pitchFamily="49" charset="0"/>
              </a:rPr>
              <a:t>Phạm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Chí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Trung</a:t>
            </a:r>
            <a:br>
              <a:rPr lang="en-US" sz="3600" dirty="0">
                <a:latin typeface="Consolas" panose="020B0609020204030204" pitchFamily="49" charset="0"/>
              </a:rPr>
            </a:b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6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bg1"/>
                </a:solidFill>
                <a:latin typeface="Consolas" panose="020B0609020204030204" pitchFamily="49" charset="0"/>
              </a:rPr>
              <a:t>Contents</a:t>
            </a:r>
            <a:endParaRPr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17A5C-CC2B-4593-9515-C25B7F5552FE}"/>
              </a:ext>
            </a:extLst>
          </p:cNvPr>
          <p:cNvSpPr txBox="1"/>
          <p:nvPr/>
        </p:nvSpPr>
        <p:spPr>
          <a:xfrm>
            <a:off x="864781" y="1389321"/>
            <a:ext cx="31422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1. Introduction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2. Structure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3. Demo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4. 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1. Introduction</a:t>
            </a: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7A3DA5-185D-4BB5-8F55-D98B54EA02B5}"/>
              </a:ext>
            </a:extLst>
          </p:cNvPr>
          <p:cNvSpPr txBox="1"/>
          <p:nvPr/>
        </p:nvSpPr>
        <p:spPr>
          <a:xfrm>
            <a:off x="668453" y="1258650"/>
            <a:ext cx="51816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Description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- Software used to manage clothing store data: 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Customers information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Employees information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Items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Transaction history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72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1. Introduction</a:t>
            </a: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7A3DA5-185D-4BB5-8F55-D98B54EA02B5}"/>
              </a:ext>
            </a:extLst>
          </p:cNvPr>
          <p:cNvSpPr txBox="1"/>
          <p:nvPr/>
        </p:nvSpPr>
        <p:spPr>
          <a:xfrm>
            <a:off x="578775" y="1258650"/>
            <a:ext cx="518160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Reason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The amount of data is too large</a:t>
            </a:r>
          </a:p>
        </p:txBody>
      </p:sp>
    </p:spTree>
    <p:extLst>
      <p:ext uri="{BB962C8B-B14F-4D97-AF65-F5344CB8AC3E}">
        <p14:creationId xmlns:p14="http://schemas.microsoft.com/office/powerpoint/2010/main" val="379609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2. Structure</a:t>
            </a: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E400E-7CC4-4A0A-81CD-EC16DD563B77}"/>
              </a:ext>
            </a:extLst>
          </p:cNvPr>
          <p:cNvSpPr txBox="1"/>
          <p:nvPr/>
        </p:nvSpPr>
        <p:spPr>
          <a:xfrm>
            <a:off x="578775" y="1258650"/>
            <a:ext cx="73350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Packages:</a:t>
            </a:r>
          </a:p>
          <a:p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+ Model: data storage classes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+ View: GUI classes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+ Controller: classes that work with databases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88EA09-DE02-4930-B70E-441E0B1A1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60BAED-63A1-47E5-9C24-43E0AF4BA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ter"/>
              </a:rPr>
              <a:t> 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28BCB02-05DD-46F6-98D2-03B596B9C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8884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9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2. Structure</a:t>
            </a: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FB8AE-B2C2-4070-A13A-14ABC74DCDCA}"/>
              </a:ext>
            </a:extLst>
          </p:cNvPr>
          <p:cNvSpPr txBox="1"/>
          <p:nvPr/>
        </p:nvSpPr>
        <p:spPr>
          <a:xfrm>
            <a:off x="564214" y="1342103"/>
            <a:ext cx="840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Model: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9223C-EBAB-49BE-8632-33AED114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477" y="1570703"/>
            <a:ext cx="3327523" cy="34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3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2. Structure</a:t>
            </a: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9DCD8-FDAB-4A35-BDD2-8B43183A894C}"/>
              </a:ext>
            </a:extLst>
          </p:cNvPr>
          <p:cNvSpPr txBox="1"/>
          <p:nvPr/>
        </p:nvSpPr>
        <p:spPr>
          <a:xfrm>
            <a:off x="555321" y="1386349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View: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CBE3F-77A2-404A-B80F-5584BDB6E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359" y="1386349"/>
            <a:ext cx="3565856" cy="271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F3BE0-42E8-469D-A38E-59364ABFA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603" y="1386349"/>
            <a:ext cx="1881956" cy="1913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90B21-9668-46FA-BDA8-C4B4AF9F3502}"/>
              </a:ext>
            </a:extLst>
          </p:cNvPr>
          <p:cNvSpPr txBox="1"/>
          <p:nvPr/>
        </p:nvSpPr>
        <p:spPr>
          <a:xfrm>
            <a:off x="3349510" y="4233786"/>
            <a:ext cx="11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HomeFrm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EDB67-9EF4-4EB8-B341-91462B429C62}"/>
              </a:ext>
            </a:extLst>
          </p:cNvPr>
          <p:cNvSpPr txBox="1"/>
          <p:nvPr/>
        </p:nvSpPr>
        <p:spPr>
          <a:xfrm>
            <a:off x="7012641" y="3382687"/>
            <a:ext cx="921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Dialog</a:t>
            </a:r>
          </a:p>
        </p:txBody>
      </p:sp>
    </p:spTree>
    <p:extLst>
      <p:ext uri="{BB962C8B-B14F-4D97-AF65-F5344CB8AC3E}">
        <p14:creationId xmlns:p14="http://schemas.microsoft.com/office/powerpoint/2010/main" val="144150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2. Structure</a:t>
            </a: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0EAB8-C7F4-44DF-8188-B4F2E626AABC}"/>
              </a:ext>
            </a:extLst>
          </p:cNvPr>
          <p:cNvSpPr txBox="1"/>
          <p:nvPr/>
        </p:nvSpPr>
        <p:spPr>
          <a:xfrm>
            <a:off x="555321" y="1386349"/>
            <a:ext cx="6172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Controller: </a:t>
            </a:r>
          </a:p>
          <a:p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SQLConnection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16314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174</Words>
  <Application>Microsoft Office PowerPoint</Application>
  <PresentationFormat>On-screen Show (16:9)</PresentationFormat>
  <Paragraphs>58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Titillium Web ExtraLight</vt:lpstr>
      <vt:lpstr>Consolas</vt:lpstr>
      <vt:lpstr>Inter</vt:lpstr>
      <vt:lpstr>Arial</vt:lpstr>
      <vt:lpstr>Titillium Web</vt:lpstr>
      <vt:lpstr>Thaliard template</vt:lpstr>
      <vt:lpstr> Clothes Store Information Management System </vt:lpstr>
      <vt:lpstr>Group 1: - Lê Duy - Phạm Ngọc Mai Lâm - Đào Trọng Lê Thái - Phạm Tuấn Thành - Phạm Chí Trung </vt:lpstr>
      <vt:lpstr>Contents</vt:lpstr>
      <vt:lpstr>1. Introduction</vt:lpstr>
      <vt:lpstr>1. Introduction</vt:lpstr>
      <vt:lpstr>2. Structure</vt:lpstr>
      <vt:lpstr>2. Structure</vt:lpstr>
      <vt:lpstr>2. Structure</vt:lpstr>
      <vt:lpstr>2. Structure</vt:lpstr>
      <vt:lpstr>2. Structure</vt:lpstr>
      <vt:lpstr>3. Demo</vt:lpstr>
      <vt:lpstr>4.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Clothes Store Information Management System</dc:title>
  <dc:creator>Thái Trọng</dc:creator>
  <cp:lastModifiedBy>Duy Lê</cp:lastModifiedBy>
  <cp:revision>28</cp:revision>
  <dcterms:modified xsi:type="dcterms:W3CDTF">2021-05-26T15:50:38Z</dcterms:modified>
</cp:coreProperties>
</file>