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4D9DE7-EDC7-4F54-B442-11C87742E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A1419F2-DBA2-4822-B6B5-C4BA65B19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66B5701-B30C-4BE3-B97D-9DC2FEAC3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05AE-900E-485A-9F40-2D3DD67E342D}" type="datetimeFigureOut">
              <a:rPr lang="tr-TR" smtClean="0"/>
              <a:t>17.05.2021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340BB00-9166-4707-8BBC-600B049D5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E8E4A83-ADE5-4A42-A8CF-DE3071EE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DE5C-8EBC-48C7-B752-D9536A98BF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060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B8EBB7-529E-4133-BA4C-6BB2771C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E3AFDF6-42C9-44F5-9E32-E5DFC7EBD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661B01E-D0DD-484B-B9B6-3D145108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05AE-900E-485A-9F40-2D3DD67E342D}" type="datetimeFigureOut">
              <a:rPr lang="tr-TR" smtClean="0"/>
              <a:t>17.05.2021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689CDDA-9D1A-4C74-A506-81220B05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1403BB8-6E01-464A-AAB3-5616AEE34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DE5C-8EBC-48C7-B752-D9536A98BF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154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8D0449C-EA75-4AFE-B1FD-EC01E0E87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A713F5F-68D4-4748-B932-18B35D8DE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068ACE1-EC05-4C6F-8CE6-2FA71D45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05AE-900E-485A-9F40-2D3DD67E342D}" type="datetimeFigureOut">
              <a:rPr lang="tr-TR" smtClean="0"/>
              <a:t>17.05.2021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AD567A6-1FDB-4674-88CA-FD670589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2D215A6-2688-4832-8175-91913092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DE5C-8EBC-48C7-B752-D9536A98BF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115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90856D-BD5C-4B92-9C5D-F8E7C4452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6BE2C9-5E82-4D3F-AD11-8441F6444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2B38D56-1971-4BFA-BF1C-F5D48C715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05AE-900E-485A-9F40-2D3DD67E342D}" type="datetimeFigureOut">
              <a:rPr lang="tr-TR" smtClean="0"/>
              <a:t>17.05.2021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8110403-6A74-49C2-8405-A998DB13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068022C-3B99-4B1B-A61B-06CA49C8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DE5C-8EBC-48C7-B752-D9536A98BF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281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130711-5F17-4C26-9CFB-1D623F19D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314946C-6306-4B99-812F-749DEBDA0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2B87E8D-81FF-4E7E-AE0A-6DE24381B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05AE-900E-485A-9F40-2D3DD67E342D}" type="datetimeFigureOut">
              <a:rPr lang="tr-TR" smtClean="0"/>
              <a:t>17.05.2021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5EFCDCA-4C20-42EC-92D2-9CD27B32E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1325CC2-B235-41F1-8B66-5CFF47AB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DE5C-8EBC-48C7-B752-D9536A98BF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227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3D4BE7-88E0-4C08-A628-A0E4EF9A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EF66B9-F102-4D8B-9DF3-E400C87C9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2F57EDE-70E4-4C9C-9D7F-2A2EF0CA0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926EDAD-B55D-42B7-9B3A-A22EC895D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05AE-900E-485A-9F40-2D3DD67E342D}" type="datetimeFigureOut">
              <a:rPr lang="tr-TR" smtClean="0"/>
              <a:t>17.05.2021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2382DC7-A182-4656-848E-6A45AD5A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8071B9E-AF1A-48A3-AD83-10C508EC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DE5C-8EBC-48C7-B752-D9536A98BF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852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BB39B2-1823-4B1A-86B7-497975999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3B08D4D-585A-4887-85F4-963CD5DE2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24F0C6D-2B49-4EAA-8177-0C8CEC2DA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FA1670E-116C-4761-8060-ED8174C53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A584418-EA20-4D0B-AD8C-F6F2EF407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EFF39D28-E6A3-45B3-87AB-DB1AE506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05AE-900E-485A-9F40-2D3DD67E342D}" type="datetimeFigureOut">
              <a:rPr lang="tr-TR" smtClean="0"/>
              <a:t>17.05.2021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D7C89878-FE52-4C6B-8C6E-13F854AE9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BA2E326-3CF0-44C1-8458-24956372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DE5C-8EBC-48C7-B752-D9536A98BF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284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316BFC-7FA8-41EA-8ECF-B961E8663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77F1FC8E-49DE-41F4-973E-55C1EFC6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05AE-900E-485A-9F40-2D3DD67E342D}" type="datetimeFigureOut">
              <a:rPr lang="tr-TR" smtClean="0"/>
              <a:t>17.05.2021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24D8691-4B1A-433F-91B7-DD77B9A1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B17BC7D-EC20-4413-A6A3-319DCADDF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DE5C-8EBC-48C7-B752-D9536A98BF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399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056FF8F-86FE-4836-ABE6-508BACBA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05AE-900E-485A-9F40-2D3DD67E342D}" type="datetimeFigureOut">
              <a:rPr lang="tr-TR" smtClean="0"/>
              <a:t>17.05.2021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43C79776-46BA-4DC2-B421-DB32B0EA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5A562F4-EA26-4CE0-9A86-681B5026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DE5C-8EBC-48C7-B752-D9536A98BF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114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BEE113-8341-465F-99E0-9C7F42DC2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9A0063-C422-4979-A097-B5759AB28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E7EDACD-4A7D-4C85-B42C-24B2C0672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F03FF62-27CF-4019-9BEC-154DFBB1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05AE-900E-485A-9F40-2D3DD67E342D}" type="datetimeFigureOut">
              <a:rPr lang="tr-TR" smtClean="0"/>
              <a:t>17.05.2021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FC32E51-6806-452E-A820-E15BBA49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01F0C54-A691-4F78-8359-34B46E40F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DE5C-8EBC-48C7-B752-D9536A98BF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881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DE8E8A4-1857-4652-976A-1B433BD3A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AED95F5-85E3-46A3-BCEF-BF23DA9D7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1937166-C47C-4FBE-B29B-21EBAB16D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E738400-51F3-43DD-8DDA-365D007A7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05AE-900E-485A-9F40-2D3DD67E342D}" type="datetimeFigureOut">
              <a:rPr lang="tr-TR" smtClean="0"/>
              <a:t>17.05.2021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7EC6D07-E798-490C-A547-EF4CDAD97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8EA558D-B16E-46EE-95E6-C8DEECF9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DE5C-8EBC-48C7-B752-D9536A98BF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0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AE2E2FC-31A2-4DAF-953D-29BAD650E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F39A7D3-5E41-4C5B-B378-C796F2DC7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13E6F31-606E-4E26-B422-681622198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E05AE-900E-485A-9F40-2D3DD67E342D}" type="datetimeFigureOut">
              <a:rPr lang="tr-TR" smtClean="0"/>
              <a:t>17.05.2021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3561AE7-9A0E-4848-ADB2-F6433FDA9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5BAE9BE-43F3-4C75-99FA-F78A725B9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6DE5C-8EBC-48C7-B752-D9536A98BF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841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 descr="dişli, çiçek, bitki, kivi içeren bir resim&#10;&#10;Açıklama otomatik olarak oluşturuldu">
            <a:extLst>
              <a:ext uri="{FF2B5EF4-FFF2-40B4-BE49-F238E27FC236}">
                <a16:creationId xmlns:a16="http://schemas.microsoft.com/office/drawing/2014/main" id="{95CFF385-A84A-4896-B5B8-8C8D62B256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E8F240B6-EB09-4C9D-A4A3-4B24F85A4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b="0" i="0">
                <a:solidFill>
                  <a:srgbClr val="FFFFFF"/>
                </a:solidFill>
                <a:effectLst/>
                <a:latin typeface="-apple-system"/>
              </a:rPr>
              <a:t>Hospital </a:t>
            </a:r>
            <a:r>
              <a:rPr lang="tr-TR" sz="6600" b="0" i="0">
                <a:solidFill>
                  <a:srgbClr val="FFFFFF"/>
                </a:solidFill>
                <a:effectLst/>
                <a:latin typeface="-apple-system"/>
              </a:rPr>
              <a:t>O</a:t>
            </a:r>
            <a:r>
              <a:rPr lang="en-US" sz="6600" b="0" i="0">
                <a:solidFill>
                  <a:srgbClr val="FFFFFF"/>
                </a:solidFill>
                <a:effectLst/>
                <a:latin typeface="-apple-system"/>
              </a:rPr>
              <a:t>ccupancy </a:t>
            </a:r>
            <a:r>
              <a:rPr lang="tr-TR" sz="6600" b="0" i="0">
                <a:solidFill>
                  <a:srgbClr val="FFFFFF"/>
                </a:solidFill>
                <a:effectLst/>
                <a:latin typeface="-apple-system"/>
              </a:rPr>
              <a:t>R</a:t>
            </a:r>
            <a:r>
              <a:rPr lang="en-US" sz="6600" b="0" i="0">
                <a:solidFill>
                  <a:srgbClr val="FFFFFF"/>
                </a:solidFill>
                <a:effectLst/>
                <a:latin typeface="-apple-system"/>
              </a:rPr>
              <a:t>ates in Turkey </a:t>
            </a:r>
            <a:r>
              <a:rPr lang="tr-TR" sz="6600" b="0" i="0">
                <a:solidFill>
                  <a:srgbClr val="FFFFFF"/>
                </a:solidFill>
                <a:effectLst/>
                <a:latin typeface="-apple-system"/>
              </a:rPr>
              <a:t>D</a:t>
            </a:r>
            <a:r>
              <a:rPr lang="en-US" sz="6600" b="0" i="0">
                <a:solidFill>
                  <a:srgbClr val="FFFFFF"/>
                </a:solidFill>
                <a:effectLst/>
                <a:latin typeface="-apple-system"/>
              </a:rPr>
              <a:t>uring the Covid-19 </a:t>
            </a:r>
            <a:r>
              <a:rPr lang="tr-TR" sz="6600" b="0" i="0">
                <a:solidFill>
                  <a:srgbClr val="FFFFFF"/>
                </a:solidFill>
                <a:effectLst/>
                <a:latin typeface="-apple-system"/>
              </a:rPr>
              <a:t>P</a:t>
            </a:r>
            <a:r>
              <a:rPr lang="en-US" sz="6600" b="0" i="0">
                <a:solidFill>
                  <a:srgbClr val="FFFFFF"/>
                </a:solidFill>
                <a:effectLst/>
                <a:latin typeface="-apple-system"/>
              </a:rPr>
              <a:t>rocess</a:t>
            </a:r>
            <a:endParaRPr lang="tr-TR" sz="6600">
              <a:solidFill>
                <a:srgbClr val="FFFFFF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8892832-1D0F-42F1-B8B2-88BA2B03B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br>
              <a:rPr lang="tr-TR">
                <a:solidFill>
                  <a:srgbClr val="FFFFFF"/>
                </a:solidFill>
              </a:rPr>
            </a:br>
            <a:br>
              <a:rPr lang="tr-TR">
                <a:solidFill>
                  <a:srgbClr val="FFFFFF"/>
                </a:solidFill>
              </a:rPr>
            </a:br>
            <a:r>
              <a:rPr lang="tr-TR">
                <a:solidFill>
                  <a:srgbClr val="FFFFFF"/>
                </a:solidFill>
              </a:rPr>
              <a:t>Prepared by Duygu Uçgun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21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49090F8F-7C4F-421E-B160-645CD2C824D9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Covid-19 sürecinde Türkiye’de yatak doluluk oranları giderek arttı. İnsanlar hastanelerde boş yer bulamadı. Özel hastaneler yeteri kadar donanımlı değildi. Bu yüzden bütün yük Devlet hastanelerinde yani Devletin elindeydi. 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70F82B2-DFCD-4C25-A782-79A6A1C7B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0" r="2179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258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duvar, kıyafet, iç mekan, kişi içeren bir resim&#10;&#10;Açıklama otomatik olarak oluşturuldu">
            <a:extLst>
              <a:ext uri="{FF2B5EF4-FFF2-40B4-BE49-F238E27FC236}">
                <a16:creationId xmlns:a16="http://schemas.microsoft.com/office/drawing/2014/main" id="{896AF51E-E136-49E4-AB2B-6EA5DE7542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8" t="9091" r="2521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802B6CF-A108-4FE2-A35C-5D5BDC9AB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endParaRPr lang="tr-TR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A0962A1-B188-47EC-9FA6-974469CA5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51485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934B56C-C71C-47F3-A54C-15A378F77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endParaRPr lang="tr-TR" sz="5400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6AF62783-B191-40D6-A00D-7B425425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endParaRPr lang="en-US" sz="2200"/>
          </a:p>
        </p:txBody>
      </p:sp>
      <p:pic>
        <p:nvPicPr>
          <p:cNvPr id="5" name="İçerik Yer Tutucusu 4" descr="metin, iç mekan, kalabalık, dağınık içeren bir resim&#10;&#10;Açıklama otomatik olarak oluşturuldu">
            <a:extLst>
              <a:ext uri="{FF2B5EF4-FFF2-40B4-BE49-F238E27FC236}">
                <a16:creationId xmlns:a16="http://schemas.microsoft.com/office/drawing/2014/main" id="{E6625C74-4893-4F64-807C-EBCD08C12D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2" r="22225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012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iç mekan, yer, hazırlarken, kalabalık içeren bir resim&#10;&#10;Açıklama otomatik olarak oluşturuldu">
            <a:extLst>
              <a:ext uri="{FF2B5EF4-FFF2-40B4-BE49-F238E27FC236}">
                <a16:creationId xmlns:a16="http://schemas.microsoft.com/office/drawing/2014/main" id="{F6862C1C-8CE8-43CC-BBE7-2F76368474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7" r="16405" b="315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5E7E532-FAB5-4F67-ADBF-FAB422FFF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endParaRPr lang="tr-TR" sz="2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478DCC2-E90E-4117-A051-1DACB9D9F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358017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522AAC4-041C-40B7-B616-3E9B814EC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endParaRPr lang="tr-TR" sz="3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9B0957B-1A0B-494B-8EAE-D91CF13DC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11ACC170-121F-40AC-8887-7C5672E67C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6" r="2039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4152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51</Words>
  <Application>Microsoft Office PowerPoint</Application>
  <PresentationFormat>Geniş ekran</PresentationFormat>
  <Paragraphs>3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Office Teması</vt:lpstr>
      <vt:lpstr>Hospital Occupancy Rates in Turkey During the Covid-19 Process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DUYGU UÇGUN</dc:creator>
  <cp:lastModifiedBy>DUYGU UÇGUN</cp:lastModifiedBy>
  <cp:revision>3</cp:revision>
  <dcterms:created xsi:type="dcterms:W3CDTF">2021-05-16T21:30:05Z</dcterms:created>
  <dcterms:modified xsi:type="dcterms:W3CDTF">2021-05-16T21:58:53Z</dcterms:modified>
</cp:coreProperties>
</file>