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sldIdLst>
    <p:sldId id="256" r:id="rId2"/>
    <p:sldId id="268" r:id="rId3"/>
    <p:sldId id="260" r:id="rId4"/>
    <p:sldId id="266" r:id="rId5"/>
    <p:sldId id="259" r:id="rId6"/>
    <p:sldId id="264" r:id="rId7"/>
    <p:sldId id="267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F5"/>
    <a:srgbClr val="E9F59F"/>
    <a:srgbClr val="E721BD"/>
    <a:srgbClr val="C2B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D9DB-C0D6-4BEE-9833-3A00CD23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26AFA-AC73-4743-9441-ACE678127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1D7A-EA0A-409C-BE0E-297A2C56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BEE8-7F08-40DF-B981-DD8198C3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BDB4-8D35-4BD1-BDB7-1E843C41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EF9C-3D2B-4D01-BCCA-334ADF6A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19E64-6A2F-46A2-AEF8-59C135A10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4AB4-720C-467C-AE5E-AA8BFC52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4902-B8F3-4ED0-B2EE-B7A7F99A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1D5D-6FA4-48E8-96B3-FBA6D715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5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D4907-5F4A-41A0-BB5C-EB5D904D1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7ED48-6B12-4BEA-B9A9-5BB96B86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8383-22EB-4724-9049-F76E6E1D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C75F-C367-4AFF-8CFE-3DA36A08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1910-2226-4D34-BAF4-AB74C5ED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5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521E-0441-4902-B46C-DCDF33A4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5D77-A1EF-447E-B285-503A4C3B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4BBC-08BF-46E0-9454-9265F5D3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7534-47B7-4B9B-A1E2-DCF3F360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3D0D-E4BC-4B6E-9786-2E308252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1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9139-DD5E-446D-A81D-9F2CD4CB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B07A-82E8-4890-817A-EFDFDD307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75A2-A59D-4C29-AD47-54EF4CA8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CDECE-BBC0-46A6-8158-5DA9A5C0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F1BC-3C04-49F6-AC2D-23153AC2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C49C-0964-4295-88B4-C417182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ABF4-0446-4EC8-9699-7172BD58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C21EC-CC9B-4A83-AA34-E25B303B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3ABCD-68A6-44A9-A6B9-E95FB556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3D79-41D4-4091-8000-1F968629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3CBE0-04AC-4B67-B415-515C7B55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C667-44F3-4099-9005-E2FE9494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4A455-445C-4C18-BA2C-76DF8FD8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1DC2E-7C36-4F20-94BC-93B9A360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4FD93-E3E9-4CAF-A33B-4364DDF53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3D58C-4480-40CC-8E6B-12E0CAEA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F247A-51B9-424E-AA81-01162BAF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A917F-1DEF-4F19-95AA-11C6433A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F2DEF-7A69-4D68-B522-3D0EB2CE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0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A568-1716-4CF7-ABE3-6543077F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DB57B-581C-4149-8DC2-36A4EE7A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E50A-402E-410C-9412-218A6420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721B0-9503-445C-99D5-4B3F4D89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7060E-963E-40F9-9A4D-D863F92A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E50A3-C330-4DEE-A31D-E3A8B8B8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7E068-FD20-4250-84F1-2B5C21F2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0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5F9F-0DC9-4549-91E4-7B602C5A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A8FD-371F-445C-8131-7D97FACF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0D626-7758-4A40-8E0F-1EC400B18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A013-5B4F-471D-A531-E267C01E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7D776-A988-4047-9530-C6C891BF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98BAB-A827-46C1-8029-7DFA9102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A955-6640-4ED1-B204-2429425B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D6156-F6BD-4ABC-8B02-DF7CBA4B2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6981E-C91C-4964-98D0-D35D92B4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FCC5C-74E3-4C1A-BA3C-22707008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098D9-A095-4D45-8389-BA18C3C2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13DAB-ACAB-4953-ABC9-668C8696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5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DC61A-7321-47CC-B1EC-B5252EFF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3EF4-CA29-4E17-AB51-D8E31AE2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9514-A674-4DA1-B024-EE46B8CE6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0B85-CED3-4687-818A-C44A7DCF1D8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AFF5D-12E5-41C6-BD5F-F9AB975D9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6D92-85D7-4A1F-A2FE-FE412780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B508-FEE6-4CD4-9573-68C13D9F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0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D3334A-0C41-4572-B5C7-57F1D7893330}"/>
              </a:ext>
            </a:extLst>
          </p:cNvPr>
          <p:cNvSpPr/>
          <p:nvPr/>
        </p:nvSpPr>
        <p:spPr>
          <a:xfrm>
            <a:off x="259407" y="792653"/>
            <a:ext cx="1090113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QUICK SORT (HIZLI SIRALAMA)  ALGORİTMASI </a:t>
            </a:r>
          </a:p>
        </p:txBody>
      </p:sp>
      <p:pic>
        <p:nvPicPr>
          <p:cNvPr id="1026" name="Picture 2" descr="quick sort ile ilgili görsel sonucu">
            <a:extLst>
              <a:ext uri="{FF2B5EF4-FFF2-40B4-BE49-F238E27FC236}">
                <a16:creationId xmlns:a16="http://schemas.microsoft.com/office/drawing/2014/main" id="{F36EF7BE-5949-4EB7-BA84-DCECD0A1A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26" y="3990433"/>
            <a:ext cx="2495941" cy="245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4BEFAA-A549-420F-8E96-E8520FCECA54}"/>
              </a:ext>
            </a:extLst>
          </p:cNvPr>
          <p:cNvSpPr/>
          <p:nvPr/>
        </p:nvSpPr>
        <p:spPr>
          <a:xfrm>
            <a:off x="564974" y="2292967"/>
            <a:ext cx="6208360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Hızlı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Sıralama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1960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yılında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Charles Antony Richard Hoare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tarafından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geliştirilmiştir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Dünyada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yapılmış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iyi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kullanılan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algoritmalardan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biri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olarak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kabul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edilir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Böl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yönet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Algoritma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mantığıyla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çalışan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sıralama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algoritmalarındandır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Özyineli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(recursive)’ dir.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7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329270-DE84-4CAC-87EB-73BE0E236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18133"/>
              </p:ext>
            </p:extLst>
          </p:nvPr>
        </p:nvGraphicFramePr>
        <p:xfrm>
          <a:off x="297236" y="2563568"/>
          <a:ext cx="10959649" cy="412733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344257">
                  <a:extLst>
                    <a:ext uri="{9D8B030D-6E8A-4147-A177-3AD203B41FA5}">
                      <a16:colId xmlns:a16="http://schemas.microsoft.com/office/drawing/2014/main" val="3304261456"/>
                    </a:ext>
                  </a:extLst>
                </a:gridCol>
                <a:gridCol w="1255465">
                  <a:extLst>
                    <a:ext uri="{9D8B030D-6E8A-4147-A177-3AD203B41FA5}">
                      <a16:colId xmlns:a16="http://schemas.microsoft.com/office/drawing/2014/main" val="2470646101"/>
                    </a:ext>
                  </a:extLst>
                </a:gridCol>
                <a:gridCol w="876510">
                  <a:extLst>
                    <a:ext uri="{9D8B030D-6E8A-4147-A177-3AD203B41FA5}">
                      <a16:colId xmlns:a16="http://schemas.microsoft.com/office/drawing/2014/main" val="2911900251"/>
                    </a:ext>
                  </a:extLst>
                </a:gridCol>
                <a:gridCol w="1131788">
                  <a:extLst>
                    <a:ext uri="{9D8B030D-6E8A-4147-A177-3AD203B41FA5}">
                      <a16:colId xmlns:a16="http://schemas.microsoft.com/office/drawing/2014/main" val="2313318883"/>
                    </a:ext>
                  </a:extLst>
                </a:gridCol>
                <a:gridCol w="836872">
                  <a:extLst>
                    <a:ext uri="{9D8B030D-6E8A-4147-A177-3AD203B41FA5}">
                      <a16:colId xmlns:a16="http://schemas.microsoft.com/office/drawing/2014/main" val="1703284602"/>
                    </a:ext>
                  </a:extLst>
                </a:gridCol>
                <a:gridCol w="1270209">
                  <a:extLst>
                    <a:ext uri="{9D8B030D-6E8A-4147-A177-3AD203B41FA5}">
                      <a16:colId xmlns:a16="http://schemas.microsoft.com/office/drawing/2014/main" val="1687089012"/>
                    </a:ext>
                  </a:extLst>
                </a:gridCol>
                <a:gridCol w="1070849">
                  <a:extLst>
                    <a:ext uri="{9D8B030D-6E8A-4147-A177-3AD203B41FA5}">
                      <a16:colId xmlns:a16="http://schemas.microsoft.com/office/drawing/2014/main" val="3777012248"/>
                    </a:ext>
                  </a:extLst>
                </a:gridCol>
                <a:gridCol w="1215856">
                  <a:extLst>
                    <a:ext uri="{9D8B030D-6E8A-4147-A177-3AD203B41FA5}">
                      <a16:colId xmlns:a16="http://schemas.microsoft.com/office/drawing/2014/main" val="851591294"/>
                    </a:ext>
                  </a:extLst>
                </a:gridCol>
                <a:gridCol w="1003916">
                  <a:extLst>
                    <a:ext uri="{9D8B030D-6E8A-4147-A177-3AD203B41FA5}">
                      <a16:colId xmlns:a16="http://schemas.microsoft.com/office/drawing/2014/main" val="1922049077"/>
                    </a:ext>
                  </a:extLst>
                </a:gridCol>
                <a:gridCol w="953927">
                  <a:extLst>
                    <a:ext uri="{9D8B030D-6E8A-4147-A177-3AD203B41FA5}">
                      <a16:colId xmlns:a16="http://schemas.microsoft.com/office/drawing/2014/main" val="3311758342"/>
                    </a:ext>
                  </a:extLst>
                </a:gridCol>
              </a:tblGrid>
              <a:tr h="35398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Algoritma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İngilizcesi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Algoritma Analizi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Kararlılık</a:t>
                      </a:r>
                      <a:endParaRPr 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Yöntem</a:t>
                      </a:r>
                      <a:endParaRPr 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Açıklama</a:t>
                      </a:r>
                      <a:endParaRPr 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i="0" u="none" strike="noStrike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inplace</a:t>
                      </a:r>
                      <a:endParaRPr 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stable</a:t>
                      </a:r>
                      <a:endParaRPr 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90945"/>
                  </a:ext>
                </a:extLst>
              </a:tr>
              <a:tr h="430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En İyi 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Ortalama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En Kötü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4551"/>
                  </a:ext>
                </a:extLst>
              </a:tr>
              <a:tr h="5912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Seçerek Sıralama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Selection Sort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15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15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15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Kararsız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Seçerek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Var  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Yok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buFont typeface="Wingdings" panose="05000000000000000000" pitchFamily="2" charset="2"/>
                        <a:buNone/>
                      </a:pP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661046"/>
                  </a:ext>
                </a:extLst>
              </a:tr>
              <a:tr h="5981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Hızlı Sıralama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Quick Sort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 log(n)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 log(n)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15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Kararsız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Parçala Fethet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Var</a:t>
                      </a: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Yok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408157"/>
                  </a:ext>
                </a:extLst>
              </a:tr>
              <a:tr h="7693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Birleştirme Sıralaması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Merge Sort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 log(n)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 log(n)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 log(n)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Kararlı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Parçala Fethet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Yok</a:t>
                      </a:r>
                    </a:p>
                  </a:txBody>
                  <a:tcPr marL="131135" marR="98350" marT="65567" marB="655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Var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</a:pP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203546"/>
                  </a:ext>
                </a:extLst>
              </a:tr>
              <a:tr h="1303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Sokma Sıralaması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Insertion Sort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 n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d+n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Kararlı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Sokma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 yer değiştirme sayısıdır ve n2 cinsindendir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Var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Var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135" marR="98350" marT="65567" marB="655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96651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8C55ECF-1D1F-4F30-811E-A24F2C005527}"/>
              </a:ext>
            </a:extLst>
          </p:cNvPr>
          <p:cNvSpPr/>
          <p:nvPr/>
        </p:nvSpPr>
        <p:spPr>
          <a:xfrm>
            <a:off x="249888" y="753688"/>
            <a:ext cx="7787325" cy="561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Sıralama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Algoritmaları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Karşılaştırma</a:t>
            </a:r>
            <a:endParaRPr lang="en-US" sz="3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2C5B54-937B-4C66-97A7-566398C2F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44" y="1606207"/>
            <a:ext cx="5934311" cy="4732613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4B53B7-F37A-44E5-87BA-FC671C26DC73}"/>
              </a:ext>
            </a:extLst>
          </p:cNvPr>
          <p:cNvSpPr/>
          <p:nvPr/>
        </p:nvSpPr>
        <p:spPr>
          <a:xfrm>
            <a:off x="686061" y="519180"/>
            <a:ext cx="644176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Böl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Yönet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 Divide &amp; Conquer ) </a:t>
            </a:r>
          </a:p>
        </p:txBody>
      </p:sp>
    </p:spTree>
    <p:extLst>
      <p:ext uri="{BB962C8B-B14F-4D97-AF65-F5344CB8AC3E}">
        <p14:creationId xmlns:p14="http://schemas.microsoft.com/office/powerpoint/2010/main" val="30525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CADC6-BDB9-4DAF-BDE7-B48EC0995046}"/>
              </a:ext>
            </a:extLst>
          </p:cNvPr>
          <p:cNvSpPr/>
          <p:nvPr/>
        </p:nvSpPr>
        <p:spPr>
          <a:xfrm>
            <a:off x="1504402" y="2109092"/>
            <a:ext cx="2108200" cy="48848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(&lt;pivot) sol 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5F4EDE10-FFA1-45BA-9210-905EA96BD023}"/>
              </a:ext>
            </a:extLst>
          </p:cNvPr>
          <p:cNvSpPr/>
          <p:nvPr/>
        </p:nvSpPr>
        <p:spPr>
          <a:xfrm>
            <a:off x="3836343" y="1558928"/>
            <a:ext cx="172941" cy="1080035"/>
          </a:xfrm>
          <a:prstGeom prst="upArrow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B5CEE-0505-4FF4-B713-4A7CB12277AB}"/>
              </a:ext>
            </a:extLst>
          </p:cNvPr>
          <p:cNvSpPr/>
          <p:nvPr/>
        </p:nvSpPr>
        <p:spPr>
          <a:xfrm>
            <a:off x="4233025" y="2143663"/>
            <a:ext cx="2189729" cy="4953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(&gt;pivot)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sağ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8C52C-88ED-4FB8-9585-961F4D9ACDEB}"/>
              </a:ext>
            </a:extLst>
          </p:cNvPr>
          <p:cNvSpPr/>
          <p:nvPr/>
        </p:nvSpPr>
        <p:spPr>
          <a:xfrm>
            <a:off x="6422754" y="3839909"/>
            <a:ext cx="470219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Adım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Dizi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karıştırılır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(shuffle).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sonra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Pivot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seçilir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Pivot ilk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rasgele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değer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medyan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ortanca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değer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olabilir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Biz ilk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elemanı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seçelim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C6B7-E341-4AE9-A437-AFE9C42CC625}"/>
              </a:ext>
            </a:extLst>
          </p:cNvPr>
          <p:cNvSpPr/>
          <p:nvPr/>
        </p:nvSpPr>
        <p:spPr>
          <a:xfrm>
            <a:off x="2821995" y="927987"/>
            <a:ext cx="218972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4DECCE-894A-4153-8698-9642FBE64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8245"/>
              </p:ext>
            </p:extLst>
          </p:nvPr>
        </p:nvGraphicFramePr>
        <p:xfrm>
          <a:off x="1591590" y="3610380"/>
          <a:ext cx="3832668" cy="440611"/>
        </p:xfrm>
        <a:graphic>
          <a:graphicData uri="http://schemas.openxmlformats.org/drawingml/2006/table">
            <a:tbl>
              <a:tblPr firstRow="1" firstCol="1" bandRow="1"/>
              <a:tblGrid>
                <a:gridCol w="547524">
                  <a:extLst>
                    <a:ext uri="{9D8B030D-6E8A-4147-A177-3AD203B41FA5}">
                      <a16:colId xmlns:a16="http://schemas.microsoft.com/office/drawing/2014/main" val="3971688538"/>
                    </a:ext>
                  </a:extLst>
                </a:gridCol>
                <a:gridCol w="547524">
                  <a:extLst>
                    <a:ext uri="{9D8B030D-6E8A-4147-A177-3AD203B41FA5}">
                      <a16:colId xmlns:a16="http://schemas.microsoft.com/office/drawing/2014/main" val="2088582825"/>
                    </a:ext>
                  </a:extLst>
                </a:gridCol>
                <a:gridCol w="547524">
                  <a:extLst>
                    <a:ext uri="{9D8B030D-6E8A-4147-A177-3AD203B41FA5}">
                      <a16:colId xmlns:a16="http://schemas.microsoft.com/office/drawing/2014/main" val="535741182"/>
                    </a:ext>
                  </a:extLst>
                </a:gridCol>
                <a:gridCol w="547524">
                  <a:extLst>
                    <a:ext uri="{9D8B030D-6E8A-4147-A177-3AD203B41FA5}">
                      <a16:colId xmlns:a16="http://schemas.microsoft.com/office/drawing/2014/main" val="2868723889"/>
                    </a:ext>
                  </a:extLst>
                </a:gridCol>
                <a:gridCol w="547524">
                  <a:extLst>
                    <a:ext uri="{9D8B030D-6E8A-4147-A177-3AD203B41FA5}">
                      <a16:colId xmlns:a16="http://schemas.microsoft.com/office/drawing/2014/main" val="3063635102"/>
                    </a:ext>
                  </a:extLst>
                </a:gridCol>
                <a:gridCol w="547524">
                  <a:extLst>
                    <a:ext uri="{9D8B030D-6E8A-4147-A177-3AD203B41FA5}">
                      <a16:colId xmlns:a16="http://schemas.microsoft.com/office/drawing/2014/main" val="2032247069"/>
                    </a:ext>
                  </a:extLst>
                </a:gridCol>
                <a:gridCol w="547524">
                  <a:extLst>
                    <a:ext uri="{9D8B030D-6E8A-4147-A177-3AD203B41FA5}">
                      <a16:colId xmlns:a16="http://schemas.microsoft.com/office/drawing/2014/main" val="1252140536"/>
                    </a:ext>
                  </a:extLst>
                </a:gridCol>
              </a:tblGrid>
              <a:tr h="440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17144"/>
                  </a:ext>
                </a:extLst>
              </a:tr>
            </a:tbl>
          </a:graphicData>
        </a:graphic>
      </p:graphicFrame>
      <p:sp>
        <p:nvSpPr>
          <p:cNvPr id="9" name="Arrow: Up 8">
            <a:extLst>
              <a:ext uri="{FF2B5EF4-FFF2-40B4-BE49-F238E27FC236}">
                <a16:creationId xmlns:a16="http://schemas.microsoft.com/office/drawing/2014/main" id="{AC827C8C-9FCB-4CF6-BC7A-A4C935AE86AD}"/>
              </a:ext>
            </a:extLst>
          </p:cNvPr>
          <p:cNvSpPr/>
          <p:nvPr/>
        </p:nvSpPr>
        <p:spPr>
          <a:xfrm>
            <a:off x="1445238" y="3212781"/>
            <a:ext cx="243631" cy="920925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6B753F-5349-473C-A597-A19250FB5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46244"/>
              </p:ext>
            </p:extLst>
          </p:nvPr>
        </p:nvGraphicFramePr>
        <p:xfrm>
          <a:off x="3311371" y="5063792"/>
          <a:ext cx="524973" cy="440612"/>
        </p:xfrm>
        <a:graphic>
          <a:graphicData uri="http://schemas.openxmlformats.org/drawingml/2006/table">
            <a:tbl>
              <a:tblPr firstRow="1" firstCol="1" bandRow="1"/>
              <a:tblGrid>
                <a:gridCol w="524973">
                  <a:extLst>
                    <a:ext uri="{9D8B030D-6E8A-4147-A177-3AD203B41FA5}">
                      <a16:colId xmlns:a16="http://schemas.microsoft.com/office/drawing/2014/main" val="2089393227"/>
                    </a:ext>
                  </a:extLst>
                </a:gridCol>
              </a:tblGrid>
              <a:tr h="4406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601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D6EBD1-3C5E-40CA-B35A-1BA2F0A22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72629"/>
              </p:ext>
            </p:extLst>
          </p:nvPr>
        </p:nvGraphicFramePr>
        <p:xfrm>
          <a:off x="1264356" y="5063792"/>
          <a:ext cx="1663518" cy="440612"/>
        </p:xfrm>
        <a:graphic>
          <a:graphicData uri="http://schemas.openxmlformats.org/drawingml/2006/table">
            <a:tbl>
              <a:tblPr firstRow="1" firstCol="1" bandRow="1"/>
              <a:tblGrid>
                <a:gridCol w="554506">
                  <a:extLst>
                    <a:ext uri="{9D8B030D-6E8A-4147-A177-3AD203B41FA5}">
                      <a16:colId xmlns:a16="http://schemas.microsoft.com/office/drawing/2014/main" val="216675219"/>
                    </a:ext>
                  </a:extLst>
                </a:gridCol>
                <a:gridCol w="554506">
                  <a:extLst>
                    <a:ext uri="{9D8B030D-6E8A-4147-A177-3AD203B41FA5}">
                      <a16:colId xmlns:a16="http://schemas.microsoft.com/office/drawing/2014/main" val="2552593258"/>
                    </a:ext>
                  </a:extLst>
                </a:gridCol>
                <a:gridCol w="554506">
                  <a:extLst>
                    <a:ext uri="{9D8B030D-6E8A-4147-A177-3AD203B41FA5}">
                      <a16:colId xmlns:a16="http://schemas.microsoft.com/office/drawing/2014/main" val="3873824748"/>
                    </a:ext>
                  </a:extLst>
                </a:gridCol>
              </a:tblGrid>
              <a:tr h="440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806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5A6B7E5-61C5-4A62-823A-2756D328F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12980"/>
              </p:ext>
            </p:extLst>
          </p:nvPr>
        </p:nvGraphicFramePr>
        <p:xfrm>
          <a:off x="4210989" y="5063792"/>
          <a:ext cx="1601472" cy="495300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279836350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918793429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78863886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294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05AE12-0546-48C1-B19A-BA38BD65F88C}"/>
              </a:ext>
            </a:extLst>
          </p:cNvPr>
          <p:cNvSpPr/>
          <p:nvPr/>
        </p:nvSpPr>
        <p:spPr>
          <a:xfrm>
            <a:off x="440990" y="300587"/>
            <a:ext cx="3684022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Algoritmanın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Tarifi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1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5998B1-A4EE-44C6-86AA-CF5F3CDDE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50704"/>
              </p:ext>
            </p:extLst>
          </p:nvPr>
        </p:nvGraphicFramePr>
        <p:xfrm>
          <a:off x="1382777" y="1619046"/>
          <a:ext cx="3764075" cy="498034"/>
        </p:xfrm>
        <a:graphic>
          <a:graphicData uri="http://schemas.openxmlformats.org/drawingml/2006/table">
            <a:tbl>
              <a:tblPr firstRow="1" firstCol="1" bandRow="1"/>
              <a:tblGrid>
                <a:gridCol w="537725">
                  <a:extLst>
                    <a:ext uri="{9D8B030D-6E8A-4147-A177-3AD203B41FA5}">
                      <a16:colId xmlns:a16="http://schemas.microsoft.com/office/drawing/2014/main" val="3924355661"/>
                    </a:ext>
                  </a:extLst>
                </a:gridCol>
                <a:gridCol w="537725">
                  <a:extLst>
                    <a:ext uri="{9D8B030D-6E8A-4147-A177-3AD203B41FA5}">
                      <a16:colId xmlns:a16="http://schemas.microsoft.com/office/drawing/2014/main" val="2899840003"/>
                    </a:ext>
                  </a:extLst>
                </a:gridCol>
                <a:gridCol w="537725">
                  <a:extLst>
                    <a:ext uri="{9D8B030D-6E8A-4147-A177-3AD203B41FA5}">
                      <a16:colId xmlns:a16="http://schemas.microsoft.com/office/drawing/2014/main" val="3591902926"/>
                    </a:ext>
                  </a:extLst>
                </a:gridCol>
                <a:gridCol w="537725">
                  <a:extLst>
                    <a:ext uri="{9D8B030D-6E8A-4147-A177-3AD203B41FA5}">
                      <a16:colId xmlns:a16="http://schemas.microsoft.com/office/drawing/2014/main" val="1965863041"/>
                    </a:ext>
                  </a:extLst>
                </a:gridCol>
                <a:gridCol w="530293">
                  <a:extLst>
                    <a:ext uri="{9D8B030D-6E8A-4147-A177-3AD203B41FA5}">
                      <a16:colId xmlns:a16="http://schemas.microsoft.com/office/drawing/2014/main" val="2011864214"/>
                    </a:ext>
                  </a:extLst>
                </a:gridCol>
                <a:gridCol w="545157">
                  <a:extLst>
                    <a:ext uri="{9D8B030D-6E8A-4147-A177-3AD203B41FA5}">
                      <a16:colId xmlns:a16="http://schemas.microsoft.com/office/drawing/2014/main" val="4214842548"/>
                    </a:ext>
                  </a:extLst>
                </a:gridCol>
                <a:gridCol w="537725">
                  <a:extLst>
                    <a:ext uri="{9D8B030D-6E8A-4147-A177-3AD203B41FA5}">
                      <a16:colId xmlns:a16="http://schemas.microsoft.com/office/drawing/2014/main" val="490924044"/>
                    </a:ext>
                  </a:extLst>
                </a:gridCol>
              </a:tblGrid>
              <a:tr h="4980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91828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BDC564DA-6EC3-459D-B641-B49595C37052}"/>
              </a:ext>
            </a:extLst>
          </p:cNvPr>
          <p:cNvSpPr/>
          <p:nvPr/>
        </p:nvSpPr>
        <p:spPr>
          <a:xfrm>
            <a:off x="1791547" y="1038579"/>
            <a:ext cx="212126" cy="1049224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466A05-0CA2-4DB9-A57B-D856171CB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859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422E2-6F9A-44A9-A8C8-CCE4540098C8}"/>
              </a:ext>
            </a:extLst>
          </p:cNvPr>
          <p:cNvSpPr txBox="1"/>
          <p:nvPr/>
        </p:nvSpPr>
        <p:spPr>
          <a:xfrm>
            <a:off x="197771" y="63846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22D467-AE22-45B4-A88D-77629BE232E7}"/>
              </a:ext>
            </a:extLst>
          </p:cNvPr>
          <p:cNvCxnSpPr>
            <a:cxnSpLocks/>
          </p:cNvCxnSpPr>
          <p:nvPr/>
        </p:nvCxnSpPr>
        <p:spPr>
          <a:xfrm>
            <a:off x="676334" y="1038578"/>
            <a:ext cx="591121" cy="63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5D2C72-777F-45F4-83F8-0508C1E5E7B0}"/>
              </a:ext>
            </a:extLst>
          </p:cNvPr>
          <p:cNvCxnSpPr>
            <a:cxnSpLocks/>
          </p:cNvCxnSpPr>
          <p:nvPr/>
        </p:nvCxnSpPr>
        <p:spPr>
          <a:xfrm flipV="1">
            <a:off x="2181841" y="2284491"/>
            <a:ext cx="0" cy="53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08DD7B-F12B-4092-A707-7332AA86F20B}"/>
              </a:ext>
            </a:extLst>
          </p:cNvPr>
          <p:cNvCxnSpPr>
            <a:cxnSpLocks/>
          </p:cNvCxnSpPr>
          <p:nvPr/>
        </p:nvCxnSpPr>
        <p:spPr>
          <a:xfrm flipV="1">
            <a:off x="4967288" y="2330538"/>
            <a:ext cx="0" cy="53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85DB1B-60F1-49F3-B368-3D1572B01053}"/>
              </a:ext>
            </a:extLst>
          </p:cNvPr>
          <p:cNvSpPr txBox="1"/>
          <p:nvPr/>
        </p:nvSpPr>
        <p:spPr>
          <a:xfrm>
            <a:off x="1916796" y="30122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F1D3D-A135-4B29-A71B-158D30B2792C}"/>
              </a:ext>
            </a:extLst>
          </p:cNvPr>
          <p:cNvSpPr txBox="1"/>
          <p:nvPr/>
        </p:nvSpPr>
        <p:spPr>
          <a:xfrm>
            <a:off x="4694863" y="3012219"/>
            <a:ext cx="8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012302-7442-4131-8C06-0C52FD3EE948}"/>
              </a:ext>
            </a:extLst>
          </p:cNvPr>
          <p:cNvSpPr/>
          <p:nvPr/>
        </p:nvSpPr>
        <p:spPr>
          <a:xfrm>
            <a:off x="5896123" y="4357867"/>
            <a:ext cx="4997655" cy="21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Adım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Eğer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sol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gruba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aitse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sayacı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arttır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Eğer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sağdaki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sağ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gruba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aitse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sağ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sayacı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azalt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Diğer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gruba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eleman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görürsen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elemanların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yerini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değiştir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70AB5-9C16-42E0-A8D6-0E8C29E30A93}"/>
              </a:ext>
            </a:extLst>
          </p:cNvPr>
          <p:cNvSpPr/>
          <p:nvPr/>
        </p:nvSpPr>
        <p:spPr>
          <a:xfrm>
            <a:off x="5589887" y="638468"/>
            <a:ext cx="2673026" cy="26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Adım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Sağ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grupların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oluşması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için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pointer kulan.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pivottan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küçük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olanlar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grubu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pivottan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büyük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olanlar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sağ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grubu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oluşturacaktır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07B4A2D-A857-4C2B-A706-B46F4F2EF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07177"/>
              </p:ext>
            </p:extLst>
          </p:nvPr>
        </p:nvGraphicFramePr>
        <p:xfrm>
          <a:off x="1382777" y="5379230"/>
          <a:ext cx="3736768" cy="495301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360012752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35251607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81027815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1139233615"/>
                    </a:ext>
                  </a:extLst>
                </a:gridCol>
                <a:gridCol w="539313">
                  <a:extLst>
                    <a:ext uri="{9D8B030D-6E8A-4147-A177-3AD203B41FA5}">
                      <a16:colId xmlns:a16="http://schemas.microsoft.com/office/drawing/2014/main" val="1420276659"/>
                    </a:ext>
                  </a:extLst>
                </a:gridCol>
                <a:gridCol w="528335">
                  <a:extLst>
                    <a:ext uri="{9D8B030D-6E8A-4147-A177-3AD203B41FA5}">
                      <a16:colId xmlns:a16="http://schemas.microsoft.com/office/drawing/2014/main" val="39585109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607606574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732502"/>
                  </a:ext>
                </a:extLst>
              </a:tr>
            </a:tbl>
          </a:graphicData>
        </a:graphic>
      </p:graphicFrame>
      <p:sp>
        <p:nvSpPr>
          <p:cNvPr id="23" name="Arrow: Up 22">
            <a:extLst>
              <a:ext uri="{FF2B5EF4-FFF2-40B4-BE49-F238E27FC236}">
                <a16:creationId xmlns:a16="http://schemas.microsoft.com/office/drawing/2014/main" id="{0E0A24A7-557E-4A0A-B9C4-302E941778FE}"/>
              </a:ext>
            </a:extLst>
          </p:cNvPr>
          <p:cNvSpPr/>
          <p:nvPr/>
        </p:nvSpPr>
        <p:spPr>
          <a:xfrm>
            <a:off x="1760042" y="4842934"/>
            <a:ext cx="243631" cy="1031598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337937-3537-4AD9-8E63-2C438D9BE067}"/>
              </a:ext>
            </a:extLst>
          </p:cNvPr>
          <p:cNvCxnSpPr>
            <a:cxnSpLocks/>
          </p:cNvCxnSpPr>
          <p:nvPr/>
        </p:nvCxnSpPr>
        <p:spPr>
          <a:xfrm>
            <a:off x="2634005" y="2284491"/>
            <a:ext cx="2235538" cy="300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504C8F-A192-40CC-B6E0-EC6599CD2A27}"/>
              </a:ext>
            </a:extLst>
          </p:cNvPr>
          <p:cNvCxnSpPr>
            <a:cxnSpLocks/>
          </p:cNvCxnSpPr>
          <p:nvPr/>
        </p:nvCxnSpPr>
        <p:spPr>
          <a:xfrm flipH="1">
            <a:off x="2190970" y="2259478"/>
            <a:ext cx="2673029" cy="303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6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347A21-53CC-4092-8A79-5B54C5036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43155"/>
              </p:ext>
            </p:extLst>
          </p:nvPr>
        </p:nvGraphicFramePr>
        <p:xfrm>
          <a:off x="1682902" y="886252"/>
          <a:ext cx="3736768" cy="495301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360012752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35251607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81027815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1139233615"/>
                    </a:ext>
                  </a:extLst>
                </a:gridCol>
                <a:gridCol w="539313">
                  <a:extLst>
                    <a:ext uri="{9D8B030D-6E8A-4147-A177-3AD203B41FA5}">
                      <a16:colId xmlns:a16="http://schemas.microsoft.com/office/drawing/2014/main" val="1420276659"/>
                    </a:ext>
                  </a:extLst>
                </a:gridCol>
                <a:gridCol w="528335">
                  <a:extLst>
                    <a:ext uri="{9D8B030D-6E8A-4147-A177-3AD203B41FA5}">
                      <a16:colId xmlns:a16="http://schemas.microsoft.com/office/drawing/2014/main" val="39585109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607606574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732502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5B444C-9EC0-4EFE-86C1-C54EDCFB51B6}"/>
              </a:ext>
            </a:extLst>
          </p:cNvPr>
          <p:cNvCxnSpPr>
            <a:cxnSpLocks/>
          </p:cNvCxnSpPr>
          <p:nvPr/>
        </p:nvCxnSpPr>
        <p:spPr>
          <a:xfrm flipV="1">
            <a:off x="2992576" y="1479117"/>
            <a:ext cx="0" cy="53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7A1A5C-6FAD-4F1D-B69B-ED29122829BE}"/>
              </a:ext>
            </a:extLst>
          </p:cNvPr>
          <p:cNvCxnSpPr>
            <a:cxnSpLocks/>
          </p:cNvCxnSpPr>
          <p:nvPr/>
        </p:nvCxnSpPr>
        <p:spPr>
          <a:xfrm flipV="1">
            <a:off x="4584376" y="1479117"/>
            <a:ext cx="0" cy="6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420A41-011C-41AE-B3EF-8F45822E2D23}"/>
              </a:ext>
            </a:extLst>
          </p:cNvPr>
          <p:cNvSpPr txBox="1"/>
          <p:nvPr/>
        </p:nvSpPr>
        <p:spPr>
          <a:xfrm>
            <a:off x="2825359" y="227844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FD238-C111-465C-8BD7-B77669EAD4AA}"/>
              </a:ext>
            </a:extLst>
          </p:cNvPr>
          <p:cNvSpPr txBox="1"/>
          <p:nvPr/>
        </p:nvSpPr>
        <p:spPr>
          <a:xfrm>
            <a:off x="4390063" y="2259412"/>
            <a:ext cx="8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4D2E07-A21C-4513-A48B-94C21520249A}"/>
              </a:ext>
            </a:extLst>
          </p:cNvPr>
          <p:cNvSpPr/>
          <p:nvPr/>
        </p:nvSpPr>
        <p:spPr>
          <a:xfrm>
            <a:off x="2154889" y="611615"/>
            <a:ext cx="160337" cy="769938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02CC4-A72D-4CF9-88EC-8CAC52DA3A41}"/>
              </a:ext>
            </a:extLst>
          </p:cNvPr>
          <p:cNvSpPr/>
          <p:nvPr/>
        </p:nvSpPr>
        <p:spPr>
          <a:xfrm>
            <a:off x="5938159" y="743881"/>
            <a:ext cx="253884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Adım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4: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değiştirdikten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sonra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sağ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sayaçlarını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ilerlet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F6335D-517B-4A63-8ADB-80DCAF39B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675"/>
              </p:ext>
            </p:extLst>
          </p:nvPr>
        </p:nvGraphicFramePr>
        <p:xfrm>
          <a:off x="1682902" y="4875195"/>
          <a:ext cx="3736768" cy="495301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360012752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35251607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81027815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1139233615"/>
                    </a:ext>
                  </a:extLst>
                </a:gridCol>
                <a:gridCol w="539313">
                  <a:extLst>
                    <a:ext uri="{9D8B030D-6E8A-4147-A177-3AD203B41FA5}">
                      <a16:colId xmlns:a16="http://schemas.microsoft.com/office/drawing/2014/main" val="1420276659"/>
                    </a:ext>
                  </a:extLst>
                </a:gridCol>
                <a:gridCol w="528335">
                  <a:extLst>
                    <a:ext uri="{9D8B030D-6E8A-4147-A177-3AD203B41FA5}">
                      <a16:colId xmlns:a16="http://schemas.microsoft.com/office/drawing/2014/main" val="39585109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607606574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73250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129464-7B99-4EDA-BDDF-7D7BB5CA7644}"/>
              </a:ext>
            </a:extLst>
          </p:cNvPr>
          <p:cNvCxnSpPr>
            <a:cxnSpLocks/>
          </p:cNvCxnSpPr>
          <p:nvPr/>
        </p:nvCxnSpPr>
        <p:spPr>
          <a:xfrm flipH="1">
            <a:off x="2992576" y="1671346"/>
            <a:ext cx="1482390" cy="30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6D3A68-361E-4BCF-A7F4-8448DB68C5A5}"/>
              </a:ext>
            </a:extLst>
          </p:cNvPr>
          <p:cNvCxnSpPr>
            <a:cxnSpLocks/>
          </p:cNvCxnSpPr>
          <p:nvPr/>
        </p:nvCxnSpPr>
        <p:spPr>
          <a:xfrm>
            <a:off x="3080209" y="1671346"/>
            <a:ext cx="1504167" cy="309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C33C7-EDD5-487E-8C57-78C5C7AF23F9}"/>
              </a:ext>
            </a:extLst>
          </p:cNvPr>
          <p:cNvSpPr/>
          <p:nvPr/>
        </p:nvSpPr>
        <p:spPr>
          <a:xfrm>
            <a:off x="6178724" y="4875195"/>
            <a:ext cx="2117810" cy="77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Adım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değiştir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34DFE6-15CC-41FF-8F8D-4659B217DA49}"/>
              </a:ext>
            </a:extLst>
          </p:cNvPr>
          <p:cNvCxnSpPr>
            <a:cxnSpLocks/>
          </p:cNvCxnSpPr>
          <p:nvPr/>
        </p:nvCxnSpPr>
        <p:spPr>
          <a:xfrm flipV="1">
            <a:off x="3003735" y="5448915"/>
            <a:ext cx="0" cy="53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B8A019-BC56-46F4-9243-76012FEF0E26}"/>
              </a:ext>
            </a:extLst>
          </p:cNvPr>
          <p:cNvCxnSpPr>
            <a:cxnSpLocks/>
          </p:cNvCxnSpPr>
          <p:nvPr/>
        </p:nvCxnSpPr>
        <p:spPr>
          <a:xfrm flipV="1">
            <a:off x="4584376" y="5519927"/>
            <a:ext cx="0" cy="53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09F63E-D4E6-4B94-B501-4C4732F6910B}"/>
              </a:ext>
            </a:extLst>
          </p:cNvPr>
          <p:cNvSpPr txBox="1"/>
          <p:nvPr/>
        </p:nvSpPr>
        <p:spPr>
          <a:xfrm>
            <a:off x="2745530" y="6052708"/>
            <a:ext cx="60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EA6A21-C509-4334-BA30-3B67E6440371}"/>
              </a:ext>
            </a:extLst>
          </p:cNvPr>
          <p:cNvSpPr txBox="1"/>
          <p:nvPr/>
        </p:nvSpPr>
        <p:spPr>
          <a:xfrm>
            <a:off x="4390062" y="6060560"/>
            <a:ext cx="8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4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A0E2FD-9689-4BAE-A5D7-DDCB7CE9F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94692"/>
              </p:ext>
            </p:extLst>
          </p:nvPr>
        </p:nvGraphicFramePr>
        <p:xfrm>
          <a:off x="1390607" y="706902"/>
          <a:ext cx="3736768" cy="495301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360012752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35251607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81027815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1139233615"/>
                    </a:ext>
                  </a:extLst>
                </a:gridCol>
                <a:gridCol w="539313">
                  <a:extLst>
                    <a:ext uri="{9D8B030D-6E8A-4147-A177-3AD203B41FA5}">
                      <a16:colId xmlns:a16="http://schemas.microsoft.com/office/drawing/2014/main" val="1420276659"/>
                    </a:ext>
                  </a:extLst>
                </a:gridCol>
                <a:gridCol w="528335">
                  <a:extLst>
                    <a:ext uri="{9D8B030D-6E8A-4147-A177-3AD203B41FA5}">
                      <a16:colId xmlns:a16="http://schemas.microsoft.com/office/drawing/2014/main" val="39585109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607606574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7325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AC8039-8FA1-4DD5-AC60-BCA577EE0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25828"/>
              </p:ext>
            </p:extLst>
          </p:nvPr>
        </p:nvGraphicFramePr>
        <p:xfrm>
          <a:off x="1685259" y="2725979"/>
          <a:ext cx="3758477" cy="495301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360012752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35251607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81027815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1139233615"/>
                    </a:ext>
                  </a:extLst>
                </a:gridCol>
                <a:gridCol w="520626">
                  <a:extLst>
                    <a:ext uri="{9D8B030D-6E8A-4147-A177-3AD203B41FA5}">
                      <a16:colId xmlns:a16="http://schemas.microsoft.com/office/drawing/2014/main" val="1420276659"/>
                    </a:ext>
                  </a:extLst>
                </a:gridCol>
                <a:gridCol w="568731">
                  <a:extLst>
                    <a:ext uri="{9D8B030D-6E8A-4147-A177-3AD203B41FA5}">
                      <a16:colId xmlns:a16="http://schemas.microsoft.com/office/drawing/2014/main" val="39585109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607606574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732502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AD5BAA-6B7E-4A5A-8B55-977E0A396963}"/>
              </a:ext>
            </a:extLst>
          </p:cNvPr>
          <p:cNvCxnSpPr>
            <a:cxnSpLocks/>
          </p:cNvCxnSpPr>
          <p:nvPr/>
        </p:nvCxnSpPr>
        <p:spPr>
          <a:xfrm>
            <a:off x="3280353" y="1411917"/>
            <a:ext cx="718089" cy="119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8D34E9-6735-4029-96D4-EB827C947529}"/>
              </a:ext>
            </a:extLst>
          </p:cNvPr>
          <p:cNvCxnSpPr>
            <a:cxnSpLocks/>
          </p:cNvCxnSpPr>
          <p:nvPr/>
        </p:nvCxnSpPr>
        <p:spPr>
          <a:xfrm flipH="1">
            <a:off x="3553643" y="1364157"/>
            <a:ext cx="273290" cy="123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A33B24-39B6-4F1D-BAB6-24E39163C3DD}"/>
              </a:ext>
            </a:extLst>
          </p:cNvPr>
          <p:cNvSpPr txBox="1"/>
          <p:nvPr/>
        </p:nvSpPr>
        <p:spPr>
          <a:xfrm>
            <a:off x="2896040" y="183153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C21D6-D0D1-4D6E-87A9-D4FC34B6120B}"/>
              </a:ext>
            </a:extLst>
          </p:cNvPr>
          <p:cNvSpPr txBox="1"/>
          <p:nvPr/>
        </p:nvSpPr>
        <p:spPr>
          <a:xfrm>
            <a:off x="3950988" y="3866489"/>
            <a:ext cx="69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54280-4268-47A7-9228-6067D8A07001}"/>
              </a:ext>
            </a:extLst>
          </p:cNvPr>
          <p:cNvSpPr txBox="1"/>
          <p:nvPr/>
        </p:nvSpPr>
        <p:spPr>
          <a:xfrm>
            <a:off x="3826933" y="1820845"/>
            <a:ext cx="8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3A315-D9FF-46F6-88B4-426DC8958341}"/>
              </a:ext>
            </a:extLst>
          </p:cNvPr>
          <p:cNvSpPr txBox="1"/>
          <p:nvPr/>
        </p:nvSpPr>
        <p:spPr>
          <a:xfrm>
            <a:off x="3258991" y="3872261"/>
            <a:ext cx="8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813BBE-14BD-4D7B-AE10-ADBFD5DE4245}"/>
              </a:ext>
            </a:extLst>
          </p:cNvPr>
          <p:cNvCxnSpPr>
            <a:cxnSpLocks/>
          </p:cNvCxnSpPr>
          <p:nvPr/>
        </p:nvCxnSpPr>
        <p:spPr>
          <a:xfrm flipV="1">
            <a:off x="3139398" y="1281562"/>
            <a:ext cx="0" cy="53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8096B9-1B00-45AA-83E2-B9200326B840}"/>
              </a:ext>
            </a:extLst>
          </p:cNvPr>
          <p:cNvCxnSpPr>
            <a:cxnSpLocks/>
          </p:cNvCxnSpPr>
          <p:nvPr/>
        </p:nvCxnSpPr>
        <p:spPr>
          <a:xfrm flipV="1">
            <a:off x="3912687" y="1285043"/>
            <a:ext cx="0" cy="53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00EA30-B22E-4603-ABF6-5915158E5106}"/>
              </a:ext>
            </a:extLst>
          </p:cNvPr>
          <p:cNvCxnSpPr>
            <a:cxnSpLocks/>
          </p:cNvCxnSpPr>
          <p:nvPr/>
        </p:nvCxnSpPr>
        <p:spPr>
          <a:xfrm flipV="1">
            <a:off x="3532152" y="3327206"/>
            <a:ext cx="0" cy="53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25AEB3-2E7C-464F-9825-5983D605A730}"/>
              </a:ext>
            </a:extLst>
          </p:cNvPr>
          <p:cNvCxnSpPr>
            <a:cxnSpLocks/>
          </p:cNvCxnSpPr>
          <p:nvPr/>
        </p:nvCxnSpPr>
        <p:spPr>
          <a:xfrm flipV="1">
            <a:off x="4121584" y="3342979"/>
            <a:ext cx="0" cy="53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row: Up 16">
            <a:extLst>
              <a:ext uri="{FF2B5EF4-FFF2-40B4-BE49-F238E27FC236}">
                <a16:creationId xmlns:a16="http://schemas.microsoft.com/office/drawing/2014/main" id="{A49C5E73-D31F-44F9-BD9B-AA6DDD0FC0B0}"/>
              </a:ext>
            </a:extLst>
          </p:cNvPr>
          <p:cNvSpPr/>
          <p:nvPr/>
        </p:nvSpPr>
        <p:spPr>
          <a:xfrm>
            <a:off x="1821867" y="428326"/>
            <a:ext cx="160337" cy="769938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7FDF077-921A-425A-91BB-807F9EF59EC6}"/>
              </a:ext>
            </a:extLst>
          </p:cNvPr>
          <p:cNvSpPr/>
          <p:nvPr/>
        </p:nvSpPr>
        <p:spPr>
          <a:xfrm>
            <a:off x="2092800" y="2455018"/>
            <a:ext cx="160337" cy="769938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7DC7A-09A2-406C-8360-991765287344}"/>
              </a:ext>
            </a:extLst>
          </p:cNvPr>
          <p:cNvSpPr/>
          <p:nvPr/>
        </p:nvSpPr>
        <p:spPr>
          <a:xfrm>
            <a:off x="5942476" y="706250"/>
            <a:ext cx="1601469" cy="76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Adım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6: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değiştir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0B63E09-3F6D-4A90-8707-07A13EE43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06253"/>
              </p:ext>
            </p:extLst>
          </p:nvPr>
        </p:nvGraphicFramePr>
        <p:xfrm>
          <a:off x="1982204" y="5198433"/>
          <a:ext cx="1601472" cy="495300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216675219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55259325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3873824748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8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B9BBB48-9918-4797-8B79-A4C16CAF5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64510"/>
              </p:ext>
            </p:extLst>
          </p:nvPr>
        </p:nvGraphicFramePr>
        <p:xfrm>
          <a:off x="3912687" y="5198433"/>
          <a:ext cx="533824" cy="495300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2089393227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6015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EFCB50A-DA2F-4A2A-A0F4-B78B60032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84140"/>
              </p:ext>
            </p:extLst>
          </p:nvPr>
        </p:nvGraphicFramePr>
        <p:xfrm>
          <a:off x="4808330" y="5211173"/>
          <a:ext cx="1601472" cy="495300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279836350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918793429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78863886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29416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8A1D6E-3215-406C-B125-048B0FC78263}"/>
              </a:ext>
            </a:extLst>
          </p:cNvPr>
          <p:cNvCxnSpPr>
            <a:cxnSpLocks/>
          </p:cNvCxnSpPr>
          <p:nvPr/>
        </p:nvCxnSpPr>
        <p:spPr>
          <a:xfrm>
            <a:off x="2092800" y="3492241"/>
            <a:ext cx="1958714" cy="157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D8D4F1-5E14-4D70-9CB9-339D39A8356B}"/>
              </a:ext>
            </a:extLst>
          </p:cNvPr>
          <p:cNvSpPr txBox="1"/>
          <p:nvPr/>
        </p:nvSpPr>
        <p:spPr>
          <a:xfrm>
            <a:off x="2333260" y="5951046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F5E85-BF4D-4743-B36E-886536FD324A}"/>
              </a:ext>
            </a:extLst>
          </p:cNvPr>
          <p:cNvSpPr txBox="1"/>
          <p:nvPr/>
        </p:nvSpPr>
        <p:spPr>
          <a:xfrm>
            <a:off x="5233407" y="5951046"/>
            <a:ext cx="862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sağ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75D55E-2969-44B1-A9D9-C6BE949D73D7}"/>
              </a:ext>
            </a:extLst>
          </p:cNvPr>
          <p:cNvSpPr/>
          <p:nvPr/>
        </p:nvSpPr>
        <p:spPr>
          <a:xfrm>
            <a:off x="7205289" y="5007547"/>
            <a:ext cx="4300171" cy="1469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Adım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7: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sağ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pointer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değiştirirse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sağ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pointer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pivotun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yerini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değiştir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5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B9D918-4FF1-4B84-9B7C-494B870B3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06442"/>
              </p:ext>
            </p:extLst>
          </p:nvPr>
        </p:nvGraphicFramePr>
        <p:xfrm>
          <a:off x="995595" y="1110602"/>
          <a:ext cx="1581083" cy="495300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216675219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552593258"/>
                    </a:ext>
                  </a:extLst>
                </a:gridCol>
                <a:gridCol w="513435">
                  <a:extLst>
                    <a:ext uri="{9D8B030D-6E8A-4147-A177-3AD203B41FA5}">
                      <a16:colId xmlns:a16="http://schemas.microsoft.com/office/drawing/2014/main" val="3873824748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806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BE1912-093F-4A94-8C48-69B45330D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7371"/>
              </p:ext>
            </p:extLst>
          </p:nvPr>
        </p:nvGraphicFramePr>
        <p:xfrm>
          <a:off x="5466351" y="1164380"/>
          <a:ext cx="1601472" cy="495300"/>
        </p:xfrm>
        <a:graphic>
          <a:graphicData uri="http://schemas.openxmlformats.org/drawingml/2006/table">
            <a:tbl>
              <a:tblPr firstRow="1" firstCol="1" bandRow="1"/>
              <a:tblGrid>
                <a:gridCol w="482587">
                  <a:extLst>
                    <a:ext uri="{9D8B030D-6E8A-4147-A177-3AD203B41FA5}">
                      <a16:colId xmlns:a16="http://schemas.microsoft.com/office/drawing/2014/main" val="2798363504"/>
                    </a:ext>
                  </a:extLst>
                </a:gridCol>
                <a:gridCol w="585061">
                  <a:extLst>
                    <a:ext uri="{9D8B030D-6E8A-4147-A177-3AD203B41FA5}">
                      <a16:colId xmlns:a16="http://schemas.microsoft.com/office/drawing/2014/main" val="2918793429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78863886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2941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EE400C-D95E-4783-9DD7-B9952C5CA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40757"/>
              </p:ext>
            </p:extLst>
          </p:nvPr>
        </p:nvGraphicFramePr>
        <p:xfrm>
          <a:off x="3753864" y="677825"/>
          <a:ext cx="680748" cy="486555"/>
        </p:xfrm>
        <a:graphic>
          <a:graphicData uri="http://schemas.openxmlformats.org/drawingml/2006/table">
            <a:tbl>
              <a:tblPr firstRow="1" firstCol="1" bandRow="1"/>
              <a:tblGrid>
                <a:gridCol w="680748">
                  <a:extLst>
                    <a:ext uri="{9D8B030D-6E8A-4147-A177-3AD203B41FA5}">
                      <a16:colId xmlns:a16="http://schemas.microsoft.com/office/drawing/2014/main" val="2089393227"/>
                    </a:ext>
                  </a:extLst>
                </a:gridCol>
              </a:tblGrid>
              <a:tr h="486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601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BA3912-9D4A-4C02-8528-34A09283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63043"/>
              </p:ext>
            </p:extLst>
          </p:nvPr>
        </p:nvGraphicFramePr>
        <p:xfrm>
          <a:off x="988711" y="3699293"/>
          <a:ext cx="1601472" cy="495300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216675219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55259325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3873824748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806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898806-A000-4CFF-8F8D-DF1623D56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01370"/>
              </p:ext>
            </p:extLst>
          </p:nvPr>
        </p:nvGraphicFramePr>
        <p:xfrm>
          <a:off x="5614967" y="3699293"/>
          <a:ext cx="1601472" cy="495300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279836350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918793429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78863886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29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4D2B14-58E5-4F82-B91E-851B7002D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2732"/>
              </p:ext>
            </p:extLst>
          </p:nvPr>
        </p:nvGraphicFramePr>
        <p:xfrm>
          <a:off x="3835663" y="3520578"/>
          <a:ext cx="533824" cy="495300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2089393227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60151"/>
                  </a:ext>
                </a:extLst>
              </a:tr>
            </a:tbl>
          </a:graphicData>
        </a:graphic>
      </p:graphicFrame>
      <p:sp>
        <p:nvSpPr>
          <p:cNvPr id="17" name="Arrow: Down 16">
            <a:extLst>
              <a:ext uri="{FF2B5EF4-FFF2-40B4-BE49-F238E27FC236}">
                <a16:creationId xmlns:a16="http://schemas.microsoft.com/office/drawing/2014/main" id="{977111C3-F16A-47BB-BD66-3DC539A6D28D}"/>
              </a:ext>
            </a:extLst>
          </p:cNvPr>
          <p:cNvSpPr/>
          <p:nvPr/>
        </p:nvSpPr>
        <p:spPr>
          <a:xfrm>
            <a:off x="1650885" y="1858931"/>
            <a:ext cx="270505" cy="1553061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87D1AE9-64F4-46E3-B569-DFB8E18E2B7E}"/>
              </a:ext>
            </a:extLst>
          </p:cNvPr>
          <p:cNvSpPr/>
          <p:nvPr/>
        </p:nvSpPr>
        <p:spPr>
          <a:xfrm>
            <a:off x="6301001" y="1858931"/>
            <a:ext cx="229405" cy="175826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3E961BF-BC53-40B5-90B2-E15EAA29B209}"/>
              </a:ext>
            </a:extLst>
          </p:cNvPr>
          <p:cNvSpPr/>
          <p:nvPr/>
        </p:nvSpPr>
        <p:spPr>
          <a:xfrm>
            <a:off x="3958986" y="1358252"/>
            <a:ext cx="270505" cy="175826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84036FD-A373-45AC-8BAD-DBDC4213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80989"/>
              </p:ext>
            </p:extLst>
          </p:nvPr>
        </p:nvGraphicFramePr>
        <p:xfrm>
          <a:off x="2234191" y="5252097"/>
          <a:ext cx="3736768" cy="495301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360012752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35251607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81027815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1139233615"/>
                    </a:ext>
                  </a:extLst>
                </a:gridCol>
                <a:gridCol w="539313">
                  <a:extLst>
                    <a:ext uri="{9D8B030D-6E8A-4147-A177-3AD203B41FA5}">
                      <a16:colId xmlns:a16="http://schemas.microsoft.com/office/drawing/2014/main" val="1420276659"/>
                    </a:ext>
                  </a:extLst>
                </a:gridCol>
                <a:gridCol w="528335">
                  <a:extLst>
                    <a:ext uri="{9D8B030D-6E8A-4147-A177-3AD203B41FA5}">
                      <a16:colId xmlns:a16="http://schemas.microsoft.com/office/drawing/2014/main" val="39585109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607606574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732502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C3970F7B-AD5A-4A21-B958-7383236946AE}"/>
              </a:ext>
            </a:extLst>
          </p:cNvPr>
          <p:cNvSpPr/>
          <p:nvPr/>
        </p:nvSpPr>
        <p:spPr>
          <a:xfrm>
            <a:off x="7216439" y="4849503"/>
            <a:ext cx="4061022" cy="1469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Adım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8: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Quick sort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algoritması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iki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alt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gruba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Özyineli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(recursive)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uygulanır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gruplar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bitince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dizi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birleşir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42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25CCE-D98C-489B-87B8-C2E1129919AE}"/>
              </a:ext>
            </a:extLst>
          </p:cNvPr>
          <p:cNvSpPr/>
          <p:nvPr/>
        </p:nvSpPr>
        <p:spPr>
          <a:xfrm>
            <a:off x="608203" y="940295"/>
            <a:ext cx="6695708" cy="4446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Clr>
                <a:srgbClr val="000000"/>
              </a:buClr>
              <a:buSzPts val="2800"/>
            </a:pP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Algoritmanın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Avantajları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Daha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geniş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kullanım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alanına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sahiptir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yapıdadır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Belirli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uygulamalarda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diğer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sıralama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algoritmalarından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büyük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ölçüde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daha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hızlı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çalışır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.( recursive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olması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yedek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dizi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kulanmaması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sabit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değerle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daha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az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karşılaştırma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yapması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Algoritmanın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Dezavantajı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Dizinin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tutarsız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alt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parçalara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ayrılması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sıralı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dizi)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636179-D38B-47C4-AA5D-9A2CA8729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93987"/>
              </p:ext>
            </p:extLst>
          </p:nvPr>
        </p:nvGraphicFramePr>
        <p:xfrm>
          <a:off x="7652857" y="4891083"/>
          <a:ext cx="3736768" cy="495301"/>
        </p:xfrm>
        <a:graphic>
          <a:graphicData uri="http://schemas.openxmlformats.org/drawingml/2006/table">
            <a:tbl>
              <a:tblPr firstRow="1" firstCol="1" bandRow="1"/>
              <a:tblGrid>
                <a:gridCol w="533824">
                  <a:extLst>
                    <a:ext uri="{9D8B030D-6E8A-4147-A177-3AD203B41FA5}">
                      <a16:colId xmlns:a16="http://schemas.microsoft.com/office/drawing/2014/main" val="360012752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352516074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81027815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1139233615"/>
                    </a:ext>
                  </a:extLst>
                </a:gridCol>
                <a:gridCol w="539313">
                  <a:extLst>
                    <a:ext uri="{9D8B030D-6E8A-4147-A177-3AD203B41FA5}">
                      <a16:colId xmlns:a16="http://schemas.microsoft.com/office/drawing/2014/main" val="1420276659"/>
                    </a:ext>
                  </a:extLst>
                </a:gridCol>
                <a:gridCol w="528335">
                  <a:extLst>
                    <a:ext uri="{9D8B030D-6E8A-4147-A177-3AD203B41FA5}">
                      <a16:colId xmlns:a16="http://schemas.microsoft.com/office/drawing/2014/main" val="395851098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2607606574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73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8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ava (programlama dili) - Vikipedi">
            <a:extLst>
              <a:ext uri="{FF2B5EF4-FFF2-40B4-BE49-F238E27FC236}">
                <a16:creationId xmlns:a16="http://schemas.microsoft.com/office/drawing/2014/main" id="{CB1B9FFF-15D8-44E0-89DB-E23C0063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117" y="4264639"/>
            <a:ext cx="1175850" cy="21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7E8DFA-80F9-4FD7-91D4-36769CFA9EB1}"/>
              </a:ext>
            </a:extLst>
          </p:cNvPr>
          <p:cNvSpPr/>
          <p:nvPr/>
        </p:nvSpPr>
        <p:spPr>
          <a:xfrm>
            <a:off x="395110" y="787478"/>
            <a:ext cx="8816624" cy="528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Algoritmanın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Karmaşıklığı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İyi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Durum (Best-Case):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nlogn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ortaya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yakın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veya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ortanca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eleman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Ortalama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Durum (Average-Case):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nlogn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rasgele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sayı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Kötü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Durum (Worst-Case):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n^2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) 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küçükten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büyüğe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sıralı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Algoritmanın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Kısıtları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Dizinin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sıralı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olma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ihtimalidir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İyileştirme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Diziyi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karıştırıp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sırayalayabiliriz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Diziden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sayı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seçilir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2.ci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büyük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sayı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pivot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yapılarak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sıralanır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Uygulama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Alanları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Daha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çok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büyük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problemler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için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kullanırız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Java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programla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dilleri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sıralama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için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Quick Sort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kullanırlar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2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508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Duygu Erduran</dc:creator>
  <cp:lastModifiedBy>Duygu Erduran</cp:lastModifiedBy>
  <cp:revision>38</cp:revision>
  <dcterms:created xsi:type="dcterms:W3CDTF">2020-05-12T11:29:44Z</dcterms:created>
  <dcterms:modified xsi:type="dcterms:W3CDTF">2020-05-15T16:07:30Z</dcterms:modified>
</cp:coreProperties>
</file>