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CD3E8-D559-4132-89FE-DD735CA9762A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D0EFE-08F3-41B5-BC86-D52DE3EA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4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D0EFE-08F3-41B5-BC86-D52DE3EAFE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1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63AD-A812-4D0B-A043-711DE3AE3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6F3ED-2678-4A3C-93EA-DBB839772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3EB8C-7823-4737-AF66-C9AA2A21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11BB-2774-4E82-9D6F-3AD627027802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2A2E3-3005-422D-B6B9-7C87B7DD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58138-9D73-4E69-895B-3CE387EE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DD92-0C49-4F50-88BF-5488FC94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4056-0C0B-46AB-8320-AB29D9E4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86856-7546-4A42-A0D4-E4D232E8F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4C227-19AC-4F4A-8993-B3D7CAF1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11BB-2774-4E82-9D6F-3AD627027802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9D867-0A22-43D0-9EFB-3D18AC62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9D8A-7A26-44BD-B82B-93091F83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DD92-0C49-4F50-88BF-5488FC94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7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A2130-747D-406D-BC70-597EC48FC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FDF87-C376-4715-A69D-F345305F9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C78F8-1F2B-46DB-A95E-5DEC3D0D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11BB-2774-4E82-9D6F-3AD627027802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5467F-8ACB-4F84-A269-58284019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4F633-05F0-4DA3-A054-512E8FDB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DD92-0C49-4F50-88BF-5488FC94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3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94AE-D274-4A6E-98DA-B241A1DE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548C-2ACF-4C43-B42A-A9ED10FC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437C7-A0DE-45E9-9EAB-794DAEC6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11BB-2774-4E82-9D6F-3AD627027802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BFE60-E558-4680-8E9C-8E84FB35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71B45-0765-43E2-82A0-3E60C5F2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DD92-0C49-4F50-88BF-5488FC94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6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430E-3D11-4C4B-8A85-AD1C0B55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1B6AD-4BA3-4F70-A4C7-24598A792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B6F9D-817B-4E57-B395-F74CC2DF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11BB-2774-4E82-9D6F-3AD627027802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381E8-C7A0-4E56-8395-5BB6FAF5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5FB4-BF6C-47A8-BA7C-9B93D2EE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DD92-0C49-4F50-88BF-5488FC94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8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05A1-EA65-40E1-94EF-B005CD0A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039D-E0E7-4C9E-B5FC-F72C4AB8A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EFCB5-8CBF-476D-B7BE-633043EBB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AD297-4E5B-44CE-8668-5C0BA4A1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11BB-2774-4E82-9D6F-3AD627027802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21D76-1655-43D3-B115-4CAD04A6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0FE04-FD9D-4774-BDB3-003638BD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DD92-0C49-4F50-88BF-5488FC94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2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3709-763A-477A-BE36-680801FC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50EB6-3C07-4EFC-B0A7-20ABEF67F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CDE4B-2F80-491B-A5BB-845BC44E2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E98F9-5A30-4A4C-A3C8-016059264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25E23E-6580-4BA0-9959-D2DAD1C28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50C4F-EFA9-4455-B522-3BEAFA50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11BB-2774-4E82-9D6F-3AD627027802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47C3B-1DAE-482F-854D-94EF72C2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07AEF-249C-4A1A-AD6F-5268F00D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DD92-0C49-4F50-88BF-5488FC94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1C27-CFF9-479D-8BA9-9C957215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EAF8F-EDDE-4138-91CD-34F4418E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11BB-2774-4E82-9D6F-3AD627027802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88425-0F8E-436E-9E56-65B37CA7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13772-9B3D-474B-BADB-85D8FAAC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DD92-0C49-4F50-88BF-5488FC94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5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E37D4-BC61-486B-BA74-49E2CF38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11BB-2774-4E82-9D6F-3AD627027802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40996-48AD-4AD4-B045-E2BADC79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38D32-E718-47DE-B1D7-F98A0F2F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DD92-0C49-4F50-88BF-5488FC94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3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2AD0-D20E-4746-B9A7-09DAAD10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B031F-6F70-450C-9B8B-492083975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E7317-7251-4773-8204-A1C5F0576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5DD9B-32E9-4C0E-A7C2-7D043E87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11BB-2774-4E82-9D6F-3AD627027802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71D74-3472-481F-996C-D7F4FC41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883DA-BE73-4381-A1D3-EC1CD189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DD92-0C49-4F50-88BF-5488FC94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D081-6C14-4309-84B5-FEDE4249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B5F98-2D12-4289-A4E8-BDEA2486D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AFE01-D6A1-4CC8-AFA3-03FE1D48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5552-E2A8-4188-B92D-4C4640C2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11BB-2774-4E82-9D6F-3AD627027802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B5321-D3D8-47E5-867D-B6E08C43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94868-8FBF-45DA-A658-A49D9B35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DD92-0C49-4F50-88BF-5488FC94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C0C7A-0F63-45B9-9909-66C35E7B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1E6DF-95AB-4A27-9AE4-623CC3E72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79FF3-FB1C-4E7F-8F3C-72877CADF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211BB-2774-4E82-9D6F-3AD627027802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EBDA-4F2C-4284-8498-30AB24AED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6C6A9-6848-4859-A1D8-19B7B1EC6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5DD92-0C49-4F50-88BF-5488FC94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3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A03F3FD7-6885-43D3-B5AE-95E08C66A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85" y="457904"/>
            <a:ext cx="1033136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bin Sketch" panose="020B0503050202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Gnome Sort (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bin Sketch" panose="020B0503050202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Cüce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bin Sketch" panose="020B0503050202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bin Sketch" panose="020B0503050202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Sıralama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bin Sketch" panose="020B0503050202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bin Sketch" panose="020B05030502020200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Algoritması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bin Sketch" panose="020B0503050202020004" pitchFamily="34" charset="0"/>
            </a:endParaRPr>
          </a:p>
          <a:p>
            <a:pPr marL="0"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bin Sketch" panose="020B05030502020200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0A5AEF-9EB9-4B57-B886-A03B11D15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237" y="1813173"/>
            <a:ext cx="5356861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8528" tIns="0" rIns="0" bIns="0" numCol="1" anchor="ctr" anchorCtr="0" compatLnSpc="1">
            <a:prstTxWarp prst="textNoShape">
              <a:avLst/>
            </a:prstTxWarp>
            <a:spAutoFit/>
          </a:bodyPr>
          <a:lstStyle>
            <a:lvl1pPr indent="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tr-T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Gnome sort Algoritması, 2000 yılında İranlı bir bilgisayar bilimcisi Hamid Sarbazi-Azad (Sharif Teknoloji Üniversitesi Bilgisayar Bilimi ve Mühendisliği profesörü) tarafından önerilen bir sıralama algoritmasıdır.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en-US" sz="1500" dirty="0">
                <a:ea typeface="Times New Roman" panose="02020603050405020304" pitchFamily="18" charset="0"/>
                <a:cs typeface="Arial" panose="020B0604020202020204" pitchFamily="34" charset="0"/>
              </a:rPr>
              <a:t>Algoritma ilk olarak aptal sıralama olarak adlandırıldı.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en-US" sz="1500" dirty="0">
                <a:ea typeface="Times New Roman" panose="02020603050405020304" pitchFamily="18" charset="0"/>
                <a:cs typeface="Arial" panose="020B0604020202020204" pitchFamily="34" charset="0"/>
              </a:rPr>
              <a:t>Dick Grune tarafından tanımlanarak gnome sort olarak adlandırılmıştır.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D10D76-8BFD-475D-9916-5ADAEFE7B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4" y="1562836"/>
            <a:ext cx="2228154" cy="4199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B178BFB2-0FF3-4F0A-8C84-0644B9A9D12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771237" y="3576712"/>
            <a:ext cx="872206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8528" tIns="0" rIns="0" bIns="0" numCol="1" anchor="ctr" anchorCtr="0" compatLnSpc="1">
            <a:prstTxWarp prst="textNoShape">
              <a:avLst/>
            </a:prstTxWarp>
            <a:spAutoFit/>
          </a:bodyPr>
          <a:lstStyle>
            <a:lvl1pPr indent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Cüce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Sıralaması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adı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algoritma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yönteminin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mitolojideki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Hollanda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cücelerinin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(gnome)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bir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dizi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çiçek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saksısını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sıraya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diziş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biçimine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benzemesinden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kaynaklanmaktadır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 Dick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Grune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bu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sıralamayı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şöyle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anlatmaktadır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</a:p>
          <a:p>
            <a:pPr marL="0"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r-TR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“ Bir bahçe cücesi, saksıları aşağıdaki yöntemle sıralar:</a:t>
            </a: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1- </a:t>
            </a:r>
            <a:r>
              <a:rPr kumimoji="0" lang="tr-TR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Saksı hemen önce ve sonra doğru sıradaysa, bir adım ileri gider.</a:t>
            </a: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2- </a:t>
            </a:r>
            <a:r>
              <a:rPr kumimoji="0" lang="tr-TR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Doğru sırada değilse, saksıları değiştirir ve bir adım geri gider.</a:t>
            </a: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3- </a:t>
            </a:r>
            <a:r>
              <a:rPr kumimoji="0" lang="tr-TR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Ondan önce pot olmadığında başlangıçta öne doğru ilerler ve pot çizgisinin sonuna ulaştığında liste sıralanır. “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17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136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Cabin Sketch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Duygu Erduran</dc:creator>
  <cp:lastModifiedBy>Duygu Erduran</cp:lastModifiedBy>
  <cp:revision>12</cp:revision>
  <dcterms:created xsi:type="dcterms:W3CDTF">2020-06-12T16:03:22Z</dcterms:created>
  <dcterms:modified xsi:type="dcterms:W3CDTF">2020-06-19T15:11:39Z</dcterms:modified>
</cp:coreProperties>
</file>