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df38a974d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df38a974d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df38a974d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df38a974d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df38a974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df38a974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df38a974d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df38a974d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f38a974d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f38a974d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df38a974d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df38a974d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df38a974d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df38a974d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df38a974d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df38a974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df38a974d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df38a974d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df38a974d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df38a974d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boston.gov/dataset/crime-incident-reports-august-2015-to-date-source-new-system/resource/f4495ee9-c42c-4019-82c1-d067f07e45d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16425" y="433475"/>
            <a:ext cx="5943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11"/>
              <a:t>BOSTON CRIME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80025" y="3958550"/>
            <a:ext cx="74520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Carter Bentinganan, Christopher Lue, Duygu Simsek, </a:t>
            </a:r>
            <a:r>
              <a:rPr lang="en" sz="1800"/>
              <a:t>and Kimberly Smith</a:t>
            </a:r>
            <a:endParaRPr sz="18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825" y="1643061"/>
            <a:ext cx="3301999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CRIMES BY MONTH AND HOUR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25" y="1307850"/>
            <a:ext cx="5579799" cy="31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COUNT OF CRIMES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025" y="1198075"/>
            <a:ext cx="7679002" cy="384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BACKGROUND AND PURPOSE </a:t>
            </a:r>
            <a:endParaRPr b="1" sz="34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7550" y="1239800"/>
            <a:ext cx="7823400" cy="3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b="1" lang="en"/>
              <a:t>BACKGROUND 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Crime is one of the complex social problems that has grown over time with the increase in population and has significant impacts directly on victims and indirectly on the community.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Boston is the capital and most populous city of the Commonwealth of Massachusetts in the United States and the 24th-most populous city in the country.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Boston has one of the highest crimes in the United States.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It has been recorded 4,378 violent crimes in 2020 in Boston, giving it a violent crime rate of 6.48 per 1,000 people. There were 58 murders, 193 rapes, 923 robberies, and 3,204 sex assaults.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PURPOSE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purpose of this analysis is to provide proper police staffing by determining the frequencies, times, and locations crimes are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committed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ANALYSIS</a:t>
            </a:r>
            <a:endParaRPr b="1" sz="4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EXTRACT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Our date was extracted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https://data.boston.gov/dataset/crime-incident-reports-august-2015-to-date-source-new-system/resource/f4495ee9-c42c-4019-82c1-d067f07e45d2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We downloaded the CSV file containing the crime data from 2021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We uploaded the CSV file into python to begin or </a:t>
            </a:r>
            <a:r>
              <a:rPr lang="en"/>
              <a:t>analysis.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TRANSFORM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We cleaned up the data by deleting </a:t>
            </a:r>
            <a:r>
              <a:rPr lang="en"/>
              <a:t>irrelevant columns and created data frames for relevant columbs.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/>
              <a:t>LOAD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❏"/>
            </a:pPr>
            <a:r>
              <a:rPr lang="en"/>
              <a:t>The data was loaded and stored in SQL.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917675" y="393750"/>
            <a:ext cx="76035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MACHINE LEARNING </a:t>
            </a:r>
            <a:endParaRPr b="1" sz="49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25" y="1405875"/>
            <a:ext cx="7055700" cy="35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625625" y="422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/>
              <a:t>MACHINE LEARNING </a:t>
            </a:r>
            <a:endParaRPr b="1"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491625" y="1567550"/>
            <a:ext cx="8259000" cy="3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For this analysis, we will utilize an unsupervised machine learning model (clustering) in order to determine Boston’s crime rate and areas on the given day and time.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 dataset will be divided into two parts training and testing using </a:t>
            </a:r>
            <a:r>
              <a:rPr b="1"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K-Means algorithm.</a:t>
            </a:r>
            <a:endParaRPr b="1"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" sz="14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Visualizing the results by graphs and charts will help understand better the dataset, crime hotspot areas, crime types, and crime patterns.</a:t>
            </a:r>
            <a:endParaRPr sz="14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000" y="64525"/>
            <a:ext cx="1655100" cy="15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215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9"/>
              <a:t>MACHINE LEARNING</a:t>
            </a:r>
            <a:endParaRPr b="1" sz="3409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9"/>
              <a:t>CLUSTERING</a:t>
            </a:r>
            <a:endParaRPr b="1" sz="340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6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75" y="1545475"/>
            <a:ext cx="4085649" cy="26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900" y="2507250"/>
            <a:ext cx="4534300" cy="25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158225" y="623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700"/>
              <a:t>DASHBOARD </a:t>
            </a:r>
            <a:endParaRPr b="1" sz="57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975" y="1640525"/>
            <a:ext cx="6886150" cy="3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100850" y="44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CRIMES PER DISTRICT </a:t>
            </a:r>
            <a:endParaRPr b="1" sz="39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87" y="1585525"/>
            <a:ext cx="8372625" cy="33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CRIMES BY DAY AND TIME</a:t>
            </a:r>
            <a:endParaRPr b="1" sz="2800"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500" y="1206250"/>
            <a:ext cx="5522450" cy="36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