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524E-6714-8748-CBE0-0E10D308D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00AF6-D2FB-5CF7-2860-57EEE4A8C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42F4-915B-3FE6-ADFB-9C6B75A0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9356-A820-6565-3251-E4DC6895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5822-8731-960C-7851-7EA9F263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53A7-76D0-B89D-C559-A6117F4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C429A-EA6F-E3D5-F3F2-28649599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EE5E-9AD7-C5BB-C9F8-0029233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0F235-8D48-76B9-B962-D2549DF3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40BA-4E46-B802-FCE7-C70F5CBD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18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0B122-DFC6-42A1-A52F-293D76615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33F5D-1024-8225-08F2-CF48A6D0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EF32E-E044-8B4F-17D0-97F19416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3656F-55BA-90EA-12B6-12ACB4BD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5A4EF-CE7F-393D-4BDA-CF00EAE2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F78-F70C-F38A-3BEC-A59EA62C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953B-47CC-4D11-048B-822757BD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54810-E822-4CBA-53CB-EFF22A8B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29975-8613-398A-D880-07E51D21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8BCB4-17DE-DD60-51C4-BD49A9A6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0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1C40-7FB3-8C6F-F841-2FCBFC52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FC1B-B939-603D-558F-CE3E55B9C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1986-750F-1B3A-E330-1711935F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A3B3-D9B0-41F9-3302-C5FDC00C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FC56C-271D-A043-5739-FAC20A6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4E94-CC45-2F81-FBEF-CA327908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B0C1-8AB8-33F2-20EF-4D6EE9178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E3493-7CB2-9AAF-658E-98EDE373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AAD13-2580-3E63-7D09-6406F813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45C9C-883A-4AE3-D7A6-D116EC7D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5EC7-08EE-C9B3-B56B-2A5E0911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69D-EFA8-DF10-E104-46FA83DA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35E00-A744-B3BC-401B-BC5D18F9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84D6-D5B6-01C9-3949-16C7AC490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A37CE-5CCC-1BDA-AF4C-940D96E88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C73BD-4692-FDA4-A07E-F37FCF2D7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CA5FE-8C26-C555-3A1E-C50E372D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29155-F668-29D3-0450-EDDEB2E3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2D3F9-FD37-924A-CEBE-FF72E644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8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4AE2-04E6-EAA4-0EDB-E021DF6E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5A2D2-9D71-1357-69E8-909AF78D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CAC6B-5FF5-08E6-7FE8-3A8A9100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1A87-D2FA-39CD-B235-8F2F913D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7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1E43-7C38-B4BF-9DD0-67A5C9ED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2F56F-3EE7-0B0B-CD73-71DA4227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C6D2-A713-52AA-9468-C5AEB03D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FFA7-09A0-275D-2AB7-F9E6AF18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C718-32A2-A9E6-96F2-3B42DFA9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F75C-9AA4-E4BE-1D8F-87C6D49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201A-8AFD-F360-7536-C3211141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D04DD-7858-1ACD-CD16-8E4B6A56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E94F-E96D-AD1E-FA29-59F6448B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9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A7F9-FFC6-116F-3D34-81B8F80D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E36E3-FFD6-ED9D-D51E-A447864D4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1510-8502-A053-D1EF-45F79868E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AB9B4-77EC-9348-3194-ED5B6A0D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E696C-A12D-DA2A-42D5-0490A9A7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88673-86AC-ABC0-D321-D3DC972B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44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6D3CF-0389-C398-F319-E491E683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D302D-4750-1419-215C-8F7E15F53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FF42-0BFC-38BC-8A5A-DACAD1871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33EE-4D70-4069-80A1-0AF41EFB961D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3A559-5ED1-DCC3-18D1-83854324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B9B1-41DF-71E8-31B0-8026B74AB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D9D7-4DBB-44CE-8C3F-768D21C96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2694B-D81B-0770-442D-17951E5DDAAD}"/>
              </a:ext>
            </a:extLst>
          </p:cNvPr>
          <p:cNvSpPr txBox="1"/>
          <p:nvPr/>
        </p:nvSpPr>
        <p:spPr>
          <a:xfrm>
            <a:off x="464198" y="361175"/>
            <a:ext cx="5759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예상도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2A70F-4522-53CE-E0F8-B1606324F6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63" t="16335" b="6766"/>
          <a:stretch/>
        </p:blipFill>
        <p:spPr>
          <a:xfrm>
            <a:off x="335901" y="1353687"/>
            <a:ext cx="3181739" cy="52150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B1D34B-EE04-F8A0-B54B-24CBDFF410FF}"/>
              </a:ext>
            </a:extLst>
          </p:cNvPr>
          <p:cNvCxnSpPr>
            <a:cxnSpLocks/>
          </p:cNvCxnSpPr>
          <p:nvPr/>
        </p:nvCxnSpPr>
        <p:spPr>
          <a:xfrm>
            <a:off x="3971731" y="3881534"/>
            <a:ext cx="777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25EB8-7B7F-5449-EA69-49F0AE23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458" y="2632482"/>
            <a:ext cx="1905000" cy="26574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2072C0-C07C-14E9-7B0B-F8ADA3788741}"/>
              </a:ext>
            </a:extLst>
          </p:cNvPr>
          <p:cNvCxnSpPr>
            <a:cxnSpLocks/>
          </p:cNvCxnSpPr>
          <p:nvPr/>
        </p:nvCxnSpPr>
        <p:spPr>
          <a:xfrm>
            <a:off x="8640146" y="3881534"/>
            <a:ext cx="777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87FE33A-8177-F481-EB62-D24374FFE1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"/>
          <a:stretch/>
        </p:blipFill>
        <p:spPr>
          <a:xfrm>
            <a:off x="5494126" y="2472612"/>
            <a:ext cx="2086266" cy="37147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BA462-BFAA-443D-977E-932843A8B37F}"/>
              </a:ext>
            </a:extLst>
          </p:cNvPr>
          <p:cNvSpPr txBox="1"/>
          <p:nvPr/>
        </p:nvSpPr>
        <p:spPr>
          <a:xfrm>
            <a:off x="10057678" y="207286"/>
            <a:ext cx="183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부주이하이</a:t>
            </a:r>
            <a:endParaRPr lang="en-US" altLang="ko-KR" sz="2400" b="1"/>
          </a:p>
          <a:p>
            <a:r>
              <a:rPr lang="ko-KR" altLang="en-US" sz="2400" b="1"/>
              <a:t>도꾸옥브엉</a:t>
            </a:r>
          </a:p>
        </p:txBody>
      </p:sp>
    </p:spTree>
    <p:extLst>
      <p:ext uri="{BB962C8B-B14F-4D97-AF65-F5344CB8AC3E}">
        <p14:creationId xmlns:p14="http://schemas.microsoft.com/office/powerpoint/2010/main" val="31440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B204C-F68F-823A-A2FF-43EDB6E7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659"/>
            <a:ext cx="12192000" cy="5363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03FC4-753E-F1B0-DADC-1B20790139D7}"/>
              </a:ext>
            </a:extLst>
          </p:cNvPr>
          <p:cNvSpPr txBox="1"/>
          <p:nvPr/>
        </p:nvSpPr>
        <p:spPr>
          <a:xfrm>
            <a:off x="548173" y="125155"/>
            <a:ext cx="1840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진행 상황</a:t>
            </a:r>
            <a:r>
              <a:rPr lang="en-US" altLang="ko-KR" sz="2800" b="1"/>
              <a:t>:</a:t>
            </a:r>
            <a:r>
              <a:rPr lang="ko-KR" alt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345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0B2D8-38F4-D6A4-0ADC-06D8CD35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634"/>
            <a:ext cx="12192000" cy="5636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7AC8A-E973-7A00-9F05-406A3434EEF5}"/>
              </a:ext>
            </a:extLst>
          </p:cNvPr>
          <p:cNvSpPr txBox="1"/>
          <p:nvPr/>
        </p:nvSpPr>
        <p:spPr>
          <a:xfrm>
            <a:off x="548173" y="125155"/>
            <a:ext cx="1840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진행 상황</a:t>
            </a:r>
            <a:r>
              <a:rPr lang="en-US" altLang="ko-KR" sz="2800" b="1"/>
              <a:t>:</a:t>
            </a:r>
            <a:r>
              <a:rPr lang="ko-KR" alt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142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0B2D8-38F4-D6A4-0ADC-06D8CD351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48" t="18051"/>
          <a:stretch/>
        </p:blipFill>
        <p:spPr>
          <a:xfrm>
            <a:off x="2160581" y="669932"/>
            <a:ext cx="3875002" cy="6155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7AC8A-E973-7A00-9F05-406A3434EEF5}"/>
              </a:ext>
            </a:extLst>
          </p:cNvPr>
          <p:cNvSpPr txBox="1"/>
          <p:nvPr/>
        </p:nvSpPr>
        <p:spPr>
          <a:xfrm>
            <a:off x="548173" y="125155"/>
            <a:ext cx="675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앞으로의 개발</a:t>
            </a:r>
            <a:r>
              <a:rPr lang="en-US" altLang="ko-KR" sz="2800" b="1"/>
              <a:t>:</a:t>
            </a:r>
            <a:endParaRPr lang="ko-KR" altLang="en-US" sz="2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DAF77-2DAA-ECFF-EB46-337626B1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122" y="2032213"/>
            <a:ext cx="3365242" cy="46945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C85D3B-D36B-2871-64C9-FB5B9F9D0CC8}"/>
              </a:ext>
            </a:extLst>
          </p:cNvPr>
          <p:cNvCxnSpPr>
            <a:cxnSpLocks/>
          </p:cNvCxnSpPr>
          <p:nvPr/>
        </p:nvCxnSpPr>
        <p:spPr>
          <a:xfrm>
            <a:off x="6313714" y="4581331"/>
            <a:ext cx="13928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6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96574-3BCA-AEDF-9CE8-983B4351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813" y="3956178"/>
            <a:ext cx="3634978" cy="2752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4501D-E46E-D6A5-09D2-81566BF8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2" y="2285999"/>
            <a:ext cx="5052265" cy="3864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EBB4D-B258-390F-2B5D-12231E7FE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70" y="149291"/>
            <a:ext cx="4176595" cy="3673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F6BE09-C530-0B3F-6BF3-FCF37D05E88C}"/>
              </a:ext>
            </a:extLst>
          </p:cNvPr>
          <p:cNvSpPr txBox="1"/>
          <p:nvPr/>
        </p:nvSpPr>
        <p:spPr>
          <a:xfrm>
            <a:off x="528939" y="14929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Xml code:</a:t>
            </a:r>
            <a:endParaRPr lang="ko-KR" altLang="en-US" sz="1800" b="1"/>
          </a:p>
        </p:txBody>
      </p:sp>
    </p:spTree>
    <p:extLst>
      <p:ext uri="{BB962C8B-B14F-4D97-AF65-F5344CB8AC3E}">
        <p14:creationId xmlns:p14="http://schemas.microsoft.com/office/powerpoint/2010/main" val="393064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Hải Vũ</dc:creator>
  <cp:lastModifiedBy>Hải Vũ</cp:lastModifiedBy>
  <cp:revision>1</cp:revision>
  <dcterms:created xsi:type="dcterms:W3CDTF">2023-11-22T05:35:37Z</dcterms:created>
  <dcterms:modified xsi:type="dcterms:W3CDTF">2023-11-22T05:53:21Z</dcterms:modified>
</cp:coreProperties>
</file>