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Proxima Nova"/>
      <p:regular r:id="rId51"/>
      <p:bold r:id="rId52"/>
      <p:italic r:id="rId53"/>
      <p:boldItalic r:id="rId54"/>
    </p:embeddedFont>
    <p:embeddedFont>
      <p:font typeface="Alfa Slab One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regular.fntdata"/><Relationship Id="rId50" Type="http://schemas.openxmlformats.org/officeDocument/2006/relationships/slide" Target="slides/slide45.xml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6.xml"/><Relationship Id="rId55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81d11d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781d11d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Consider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Consider using templates or files instead of replace and lineinfile module for service specific configurations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Consider using templates or files instead of replace and lineinfile module for service specific configurations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Ansible gert default IP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ansible.com/ansible/latest/user_guide/playbooks_variables.html#ansible-variable-precedenc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ansible.com/ansible/latest/user_guide/playbooks_reuse_roles.html" TargetMode="External"/><Relationship Id="rId4" Type="http://schemas.openxmlformats.org/officeDocument/2006/relationships/hyperlink" Target="https://medium.com/edureka/ansible-roles-78d48578aca1" TargetMode="External"/><Relationship Id="rId5" Type="http://schemas.openxmlformats.org/officeDocument/2006/relationships/hyperlink" Target="https://docs.ansible.com/ansible/latest/user_guide/playbooks_variables.html#ansible-variable-preceden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400"/>
              <a:t>Introduction</a:t>
            </a:r>
            <a:br>
              <a:rPr lang="en" sz="4400"/>
            </a:br>
            <a:r>
              <a:rPr lang="en" sz="4400"/>
              <a:t>Ansible Roles</a:t>
            </a:r>
            <a:endParaRPr sz="3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Tasks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Contains the main list of tasks to be executed by the role.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16888" t="34741"/>
          <a:stretch/>
        </p:blipFill>
        <p:spPr>
          <a:xfrm>
            <a:off x="2224638" y="1528148"/>
            <a:ext cx="469472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Defaults/Vars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385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Contains </a:t>
            </a:r>
            <a:r>
              <a:rPr b="1" lang="en"/>
              <a:t>variables</a:t>
            </a:r>
            <a:r>
              <a:rPr lang="en"/>
              <a:t> for the role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Variables in </a:t>
            </a:r>
            <a:r>
              <a:rPr b="1" i="1" lang="en"/>
              <a:t>vars override defaults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1125" y="3271025"/>
            <a:ext cx="3994600" cy="116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1125" y="714235"/>
            <a:ext cx="3994601" cy="120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6113875" y="306375"/>
            <a:ext cx="1769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defaults/main.yml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6239300" y="4514425"/>
            <a:ext cx="1241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vars/main.yml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6595400" y="2152250"/>
            <a:ext cx="528900" cy="8721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7324275" y="2495625"/>
            <a:ext cx="1059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override</a:t>
            </a:r>
            <a:endParaRPr b="1" i="0" sz="18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Templates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503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Contains templates which can be deployed via using module </a:t>
            </a:r>
            <a:r>
              <a:rPr b="1" lang="en"/>
              <a:t>template</a:t>
            </a:r>
            <a:r>
              <a:rPr lang="en"/>
              <a:t> in playbooks without declaring file path explicitly</a:t>
            </a:r>
            <a:br>
              <a:rPr lang="en"/>
            </a:br>
            <a:br>
              <a:rPr lang="en"/>
            </a:br>
            <a:r>
              <a:rPr lang="en"/>
              <a:t>Variables in templates will be got from </a:t>
            </a:r>
            <a:r>
              <a:rPr b="1" lang="en"/>
              <a:t>vars/defaults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4888" r="8132" t="0"/>
          <a:stretch/>
        </p:blipFill>
        <p:spPr>
          <a:xfrm>
            <a:off x="5480725" y="2525875"/>
            <a:ext cx="3351575" cy="1886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12959" l="4766" r="6296" t="8632"/>
          <a:stretch/>
        </p:blipFill>
        <p:spPr>
          <a:xfrm>
            <a:off x="5480725" y="445025"/>
            <a:ext cx="3351575" cy="9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 rot="10800000">
            <a:off x="6892063" y="1520788"/>
            <a:ext cx="528900" cy="8721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Templates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529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Contains templates which can be deployed via using module </a:t>
            </a:r>
            <a:r>
              <a:rPr b="1" lang="en"/>
              <a:t>template</a:t>
            </a:r>
            <a:r>
              <a:rPr lang="en"/>
              <a:t> in playbooks without declaring file path explicitly</a:t>
            </a:r>
            <a:br>
              <a:rPr lang="en"/>
            </a:br>
            <a:br>
              <a:rPr lang="en"/>
            </a:br>
            <a:r>
              <a:rPr lang="en"/>
              <a:t>Variables in templates will be got from </a:t>
            </a:r>
            <a:r>
              <a:rPr b="1" lang="en"/>
              <a:t>vars/defaults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2125" y="2571750"/>
            <a:ext cx="3360176" cy="206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2125" y="358075"/>
            <a:ext cx="3360176" cy="9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 rot="10800000">
            <a:off x="6887750" y="1485900"/>
            <a:ext cx="528900" cy="8721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Files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Contains necessary files (binary, config, scripts…) for a role, which can be deployed via using module </a:t>
            </a:r>
            <a:r>
              <a:rPr b="1" lang="en"/>
              <a:t>copy </a:t>
            </a:r>
            <a:r>
              <a:rPr lang="en"/>
              <a:t>in playbooks without declaring file path explicitly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32182" l="5666" r="4661" t="4825"/>
          <a:stretch/>
        </p:blipFill>
        <p:spPr>
          <a:xfrm>
            <a:off x="2199263" y="2166275"/>
            <a:ext cx="4745476" cy="1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10658" l="6742" r="11222" t="0"/>
          <a:stretch/>
        </p:blipFill>
        <p:spPr>
          <a:xfrm>
            <a:off x="2869537" y="3463250"/>
            <a:ext cx="3404939" cy="1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Handlers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Contains handlers, which may be used by this role or even anywhere outside this role by calling </a:t>
            </a:r>
            <a:r>
              <a:rPr b="1" lang="en" sz="1600"/>
              <a:t>notify</a:t>
            </a:r>
            <a:r>
              <a:rPr lang="en" sz="1600"/>
              <a:t> command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4106" l="18760" r="3267" t="18253"/>
          <a:stretch/>
        </p:blipFill>
        <p:spPr>
          <a:xfrm>
            <a:off x="572375" y="1936650"/>
            <a:ext cx="2469800" cy="288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0" l="0" r="4084" t="0"/>
          <a:stretch/>
        </p:blipFill>
        <p:spPr>
          <a:xfrm>
            <a:off x="4165050" y="1936650"/>
            <a:ext cx="3766900" cy="28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Handlers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386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Contains handlers, which may be used by this role or even anywhere outside this role by calling </a:t>
            </a:r>
            <a:r>
              <a:rPr b="1" lang="en" sz="1600"/>
              <a:t>notify</a:t>
            </a:r>
            <a:r>
              <a:rPr lang="en" sz="1600"/>
              <a:t> command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6275" y="212988"/>
            <a:ext cx="3035200" cy="47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 rot="5400000">
            <a:off x="3692675" y="3868375"/>
            <a:ext cx="528900" cy="8721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039200" y="3990625"/>
            <a:ext cx="2410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Maybe skipped when re-run the role</a:t>
            </a:r>
            <a:endParaRPr b="1" i="0" sz="18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Handlers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We should use Handlers to handle triggers created by new config files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4106" l="18760" r="3267" t="18253"/>
          <a:stretch/>
        </p:blipFill>
        <p:spPr>
          <a:xfrm>
            <a:off x="572375" y="1936650"/>
            <a:ext cx="2469800" cy="288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4">
            <a:alphaModFix/>
          </a:blip>
          <a:srcRect b="0" l="0" r="4084" t="0"/>
          <a:stretch/>
        </p:blipFill>
        <p:spPr>
          <a:xfrm>
            <a:off x="4165050" y="1936650"/>
            <a:ext cx="3766900" cy="28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Handlers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Handlers are </a:t>
            </a:r>
            <a:r>
              <a:rPr b="1" lang="en" sz="1600"/>
              <a:t>only fired</a:t>
            </a:r>
            <a:r>
              <a:rPr lang="en" sz="1600"/>
              <a:t> when </a:t>
            </a:r>
            <a:r>
              <a:rPr b="1" lang="en" sz="1600"/>
              <a:t>certain tasks report changes</a:t>
            </a:r>
            <a:r>
              <a:rPr lang="en" sz="1600"/>
              <a:t>, and are run at the </a:t>
            </a:r>
            <a:r>
              <a:rPr b="1" lang="en" sz="1600"/>
              <a:t>end of each play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813" y="2155325"/>
            <a:ext cx="6720374" cy="8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Meta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Contains some meta data and dependency list for the role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Not really necessary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May skip meta folder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350" y="445025"/>
            <a:ext cx="1908125" cy="4127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What is Ansible Roles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Role components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How to use roles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Working with multi environments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Some advices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Readme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361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Describe role usage and how to use it. Each roles should have a Readme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r>
              <a:rPr b="1" lang="en" sz="1600"/>
              <a:t>ansible-galaxy init [role-name]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r>
              <a:rPr lang="en"/>
              <a:t>The format is auto-generated when init it with ansible-galaxy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Easier to share your roles for others to reuse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12549" l="0" r="0" t="0"/>
          <a:stretch/>
        </p:blipFill>
        <p:spPr>
          <a:xfrm>
            <a:off x="4285850" y="445023"/>
            <a:ext cx="4652850" cy="4160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 Search Path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04040"/>
                </a:solidFill>
              </a:rPr>
              <a:t>Ansible will search for roles in the following way:</a:t>
            </a:r>
            <a:endParaRPr>
              <a:solidFill>
                <a:srgbClr val="404040"/>
              </a:solidFill>
            </a:endParaRPr>
          </a:p>
          <a:p>
            <a:pPr indent="-342900" lvl="0" marL="68580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04040"/>
                </a:solidFill>
              </a:rPr>
              <a:t>A</a:t>
            </a:r>
            <a:r>
              <a:rPr lang="e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roles/</a:t>
            </a:r>
            <a:r>
              <a:rPr lang="e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404040"/>
                </a:solidFill>
              </a:rPr>
              <a:t>directory, relative to the playbook file.</a:t>
            </a:r>
            <a:endParaRPr>
              <a:solidFill>
                <a:srgbClr val="404040"/>
              </a:solidFill>
            </a:endParaRPr>
          </a:p>
          <a:p>
            <a:pPr indent="-3429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04040"/>
                </a:solidFill>
              </a:rPr>
              <a:t>By default, in</a:t>
            </a:r>
            <a:r>
              <a:rPr lang="e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/etc/ansible/roles</a:t>
            </a:r>
            <a:endParaRPr>
              <a:solidFill>
                <a:srgbClr val="E74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Tags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04040"/>
                </a:solidFill>
              </a:rPr>
              <a:t>Give some tags to your plays :D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3525" y="122450"/>
            <a:ext cx="3034450" cy="48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49" y="1844350"/>
            <a:ext cx="3939924" cy="2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Tags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04040"/>
                </a:solidFill>
              </a:rPr>
              <a:t>But be careful with your tags!! :(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827" y="1988500"/>
            <a:ext cx="5384350" cy="15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Testing Testing Testing!!!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04040"/>
                </a:solidFill>
              </a:rPr>
              <a:t>Need to verify if all of your deployment works!!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113" y="1594424"/>
            <a:ext cx="3949774" cy="33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group_vars vs vars vs default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Which comes firsts?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./roles/vars</a:t>
            </a:r>
            <a:r>
              <a:rPr lang="en"/>
              <a:t> contains variables for the role.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Variables in </a:t>
            </a:r>
            <a:r>
              <a:rPr b="1" lang="en"/>
              <a:t>vars</a:t>
            </a:r>
            <a:r>
              <a:rPr lang="en"/>
              <a:t> have </a:t>
            </a:r>
            <a:r>
              <a:rPr b="1" lang="en"/>
              <a:t>higher priority</a:t>
            </a:r>
            <a:r>
              <a:rPr lang="en"/>
              <a:t> than variables in </a:t>
            </a:r>
            <a:r>
              <a:rPr b="1" lang="en"/>
              <a:t>defaults</a:t>
            </a:r>
            <a:r>
              <a:rPr lang="en"/>
              <a:t> directory.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Working with multi set of values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ansible-playbook -i hosts target.yml </a:t>
            </a:r>
            <a:r>
              <a:rPr b="1" i="1" lang="en" sz="1600">
                <a:latin typeface="Courier New"/>
                <a:ea typeface="Courier New"/>
                <a:cs typeface="Courier New"/>
                <a:sym typeface="Courier New"/>
              </a:rPr>
              <a:t>--extra-vars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"@set_vars_1.json"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ansible-playbook -i hosts target.yml </a:t>
            </a:r>
            <a:r>
              <a:rPr b="1" i="1" lang="en" sz="1600"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"@set_vars_2.json"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Extra-vars will </a:t>
            </a:r>
            <a:r>
              <a:rPr b="1" lang="en"/>
              <a:t>override</a:t>
            </a:r>
            <a:r>
              <a:rPr lang="en"/>
              <a:t> parameters in </a:t>
            </a:r>
            <a:r>
              <a:rPr b="1" lang="en"/>
              <a:t>vars/main.yml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Working with multi set of values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set_vars_1.json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	"version": "1.1",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"env": "test"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set_vars_2.json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	"version": "1.3",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"env": "staging"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Working with multi set of values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ansible-playbook -i hosts target.yml </a:t>
            </a:r>
            <a:r>
              <a:rPr b="1" i="1" lang="en" sz="1600">
                <a:latin typeface="Courier New"/>
                <a:ea typeface="Courier New"/>
                <a:cs typeface="Courier New"/>
                <a:sym typeface="Courier New"/>
              </a:rPr>
              <a:t>--extra-vars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"@set_vars_1.yml"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ansible-playbook -i hosts target.yml </a:t>
            </a:r>
            <a:r>
              <a:rPr b="1" i="1" lang="en" sz="1600"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"@set_vars_2.yml"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Extra-vars will </a:t>
            </a:r>
            <a:r>
              <a:rPr b="1" lang="en"/>
              <a:t>override</a:t>
            </a:r>
            <a:r>
              <a:rPr lang="en"/>
              <a:t> parameters in </a:t>
            </a:r>
            <a:r>
              <a:rPr b="1" lang="en"/>
              <a:t>vars/main.yml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Working with multi set of values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Set_vars_1.yml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--------------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version: "1.1"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env: "test"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Set_vars_2.yml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--------------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version: "1.3"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env: "staging"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 to Roles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Ansible </a:t>
            </a:r>
            <a:r>
              <a:rPr b="1" lang="en"/>
              <a:t>Role?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In Ansible, the role is the primary mechanism for breaking a playbook into multiple files. This </a:t>
            </a:r>
            <a:r>
              <a:rPr b="1" lang="en"/>
              <a:t>simplifies writing complex playbooks</a:t>
            </a:r>
            <a:r>
              <a:rPr lang="en"/>
              <a:t>, and it makes them </a:t>
            </a:r>
            <a:r>
              <a:rPr b="1" lang="en"/>
              <a:t>easier to reuse</a:t>
            </a:r>
            <a:r>
              <a:rPr lang="en"/>
              <a:t>.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Roles provide a </a:t>
            </a:r>
            <a:r>
              <a:rPr b="1" lang="en"/>
              <a:t>framework</a:t>
            </a:r>
            <a:r>
              <a:rPr lang="en"/>
              <a:t> for fully independent, or interdependent collections of </a:t>
            </a:r>
            <a:r>
              <a:rPr b="1" i="1" lang="en"/>
              <a:t>variables, tasks, files, templates, and modules.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Grouping content by roles also allows </a:t>
            </a:r>
            <a:r>
              <a:rPr b="1" i="1" lang="en"/>
              <a:t>easy sharing of roles</a:t>
            </a:r>
            <a:r>
              <a:rPr lang="en"/>
              <a:t> with other users.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16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group_vars vs vars vs default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803625"/>
            <a:ext cx="8520600" cy="4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Here is the order of precedence from least to greatest (the last listed variables winning prioritization):</a:t>
            </a:r>
            <a:endParaRPr sz="1200"/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command line values (eg “-u user”)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role defaults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inventory file or script group vars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inventory group_vars/all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playbook group_vars/all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inventory group_vars/*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playbook group_vars/*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inventory file or script host vars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inventory host_vars/*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playbook host_vars/*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host facts / cached set_facts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play vars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play vars_prompt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play vars_files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role vars (defined in role/vars/main.yml)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block vars (only for tasks in block)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task vars (only for the task)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include_vars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set_facts / registered vars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role (and include_role) params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"/>
              <a:buFont typeface="Courier New"/>
              <a:buAutoNum type="arabicPeriod"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include params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AutoNum type="arabicPeriod"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extra vars (always win precedence - most priority)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https://docs.ansible.com/ansible/latest/user_guide/playbooks_variables.html#ansible-variable-precedence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Things to consider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Your role ideally should: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fine in check mode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report changed if run for 2nd time (</a:t>
            </a:r>
            <a:r>
              <a:rPr b="1" i="1" lang="en"/>
              <a:t>Idempotent</a:t>
            </a:r>
            <a:r>
              <a:rPr lang="en"/>
              <a:t>!!!!)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“assert” to check that requirements are met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config files: should use validate before copying file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Trigger handlers when config files have changed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sensible defaults for as many things as possible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version control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Validate templates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388" y="1623025"/>
            <a:ext cx="7653225" cy="20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44"/>
          <p:cNvSpPr/>
          <p:nvPr/>
        </p:nvSpPr>
        <p:spPr>
          <a:xfrm>
            <a:off x="5067250" y="3078125"/>
            <a:ext cx="1574400" cy="3132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Check before running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ansible-playbook -i  ansible/hosts ansible/target.yml 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--syntax-check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ansible-playbook -i  ansible/hosts ansible/target.yml 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--check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i="1" lang="en"/>
              <a:t>Good at checking syntax, not so….. good at checking logic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Use version control (Git)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Keep your playbooks and inventory file in git, and commit when you make changes to them.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This way you have an audit trail describing when and why you changed the rules that are automating your infrastructure.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Things to avoid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Avoid</a:t>
            </a:r>
            <a:r>
              <a:rPr lang="en"/>
              <a:t> using </a:t>
            </a:r>
            <a:r>
              <a:rPr b="1" lang="en"/>
              <a:t>shell/command </a:t>
            </a:r>
            <a:r>
              <a:rPr lang="en"/>
              <a:t>module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plenty of better modules for the job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shell/command </a:t>
            </a:r>
            <a:r>
              <a:rPr b="1" i="1" lang="en"/>
              <a:t>do not run</a:t>
            </a:r>
            <a:r>
              <a:rPr lang="en"/>
              <a:t> in </a:t>
            </a:r>
            <a:r>
              <a:rPr b="1" i="1" lang="en"/>
              <a:t>check mode</a:t>
            </a:r>
            <a:r>
              <a:rPr lang="en"/>
              <a:t> by default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control 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idempotent (result may varies when run shell command multiple times)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Alternatives to shell</a:t>
            </a:r>
            <a:endParaRPr/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1" name="Google Shape;30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25" y="1478800"/>
            <a:ext cx="4048025" cy="2152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478800"/>
            <a:ext cx="4204950" cy="21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Current problems</a:t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running scripts, is there better way to modify the configuration file of services?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Note: For distributed service, the configuration file on each nodes might differ a little bit.  =&gt; vars files</a:t>
            </a: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way to control the version of installed software?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My current way is to modify the version number in the download URL.</a:t>
            </a:r>
            <a:r>
              <a:rPr lang="en"/>
              <a:t>  =&gt; vars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schedule multiple long-run ansible play tasks.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For example,  I have two tasks, the first task runs 10 minutes, the second runs for 5 minutes. I want to run in the order task1, task2. 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314" name="Google Shape;314;p50"/>
          <p:cNvPicPr preferRelativeResize="0"/>
          <p:nvPr/>
        </p:nvPicPr>
        <p:blipFill rotWithShape="1">
          <a:blip r:embed="rId3">
            <a:alphaModFix/>
          </a:blip>
          <a:srcRect b="0" l="0" r="0" t="10249"/>
          <a:stretch/>
        </p:blipFill>
        <p:spPr>
          <a:xfrm>
            <a:off x="432100" y="3118925"/>
            <a:ext cx="8279800" cy="12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00" y="1453675"/>
            <a:ext cx="8279801" cy="96810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/>
          <p:nvPr/>
        </p:nvSpPr>
        <p:spPr>
          <a:xfrm>
            <a:off x="3652500" y="971750"/>
            <a:ext cx="919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3652500" y="2571750"/>
            <a:ext cx="919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endParaRPr b="1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323" name="Google Shape;323;p51"/>
          <p:cNvPicPr preferRelativeResize="0"/>
          <p:nvPr/>
        </p:nvPicPr>
        <p:blipFill rotWithShape="1">
          <a:blip r:embed="rId3">
            <a:alphaModFix/>
          </a:blip>
          <a:srcRect b="87634" l="0" r="27161" t="1463"/>
          <a:stretch/>
        </p:blipFill>
        <p:spPr>
          <a:xfrm>
            <a:off x="1366725" y="1508775"/>
            <a:ext cx="6410550" cy="6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1"/>
          <p:cNvPicPr preferRelativeResize="0"/>
          <p:nvPr/>
        </p:nvPicPr>
        <p:blipFill rotWithShape="1">
          <a:blip r:embed="rId4">
            <a:alphaModFix/>
          </a:blip>
          <a:srcRect b="3555" l="798" r="6245" t="2645"/>
          <a:stretch/>
        </p:blipFill>
        <p:spPr>
          <a:xfrm>
            <a:off x="2657638" y="2608225"/>
            <a:ext cx="3828725" cy="22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1"/>
          <p:cNvSpPr txBox="1"/>
          <p:nvPr/>
        </p:nvSpPr>
        <p:spPr>
          <a:xfrm>
            <a:off x="4112250" y="986450"/>
            <a:ext cx="919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51"/>
          <p:cNvSpPr txBox="1"/>
          <p:nvPr/>
        </p:nvSpPr>
        <p:spPr>
          <a:xfrm>
            <a:off x="4112250" y="2164100"/>
            <a:ext cx="919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endParaRPr b="1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 to Roles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Roles </a:t>
            </a:r>
            <a:r>
              <a:rPr b="1" i="1" lang="en"/>
              <a:t>are not playbooks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Roles are small functionality which can be independently used but have to be used within playbooks.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Top-level playbooks are the bridge holding the hosts from your inventory file to roles that should be applied to those hosts.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Roles are ways of </a:t>
            </a:r>
            <a:r>
              <a:rPr b="1" i="1" lang="en"/>
              <a:t>automatically loading</a:t>
            </a:r>
            <a:r>
              <a:rPr lang="en"/>
              <a:t> certain vars_files, tasks, and handlers based on a </a:t>
            </a:r>
            <a:r>
              <a:rPr b="1" i="1" lang="en"/>
              <a:t>known file structure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32" name="Google Shape;332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2400"/>
          </a:p>
        </p:txBody>
      </p:sp>
      <p:sp>
        <p:nvSpPr>
          <p:cNvPr id="333" name="Google Shape;333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4" name="Google Shape;3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1376863"/>
            <a:ext cx="72390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2"/>
          <p:cNvPicPr preferRelativeResize="0"/>
          <p:nvPr/>
        </p:nvPicPr>
        <p:blipFill rotWithShape="1">
          <a:blip r:embed="rId4">
            <a:alphaModFix/>
          </a:blip>
          <a:srcRect b="37213" l="0" r="0" t="0"/>
          <a:stretch/>
        </p:blipFill>
        <p:spPr>
          <a:xfrm>
            <a:off x="1841075" y="2468225"/>
            <a:ext cx="5461843" cy="24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2"/>
          <p:cNvSpPr txBox="1"/>
          <p:nvPr/>
        </p:nvSpPr>
        <p:spPr>
          <a:xfrm>
            <a:off x="4112250" y="2043038"/>
            <a:ext cx="919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endParaRPr b="1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52"/>
          <p:cNvSpPr txBox="1"/>
          <p:nvPr/>
        </p:nvSpPr>
        <p:spPr>
          <a:xfrm>
            <a:off x="4112250" y="856588"/>
            <a:ext cx="919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2400"/>
          </a:p>
        </p:txBody>
      </p:sp>
      <p:sp>
        <p:nvSpPr>
          <p:cNvPr id="344" name="Google Shape;344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5" name="Google Shape;34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500" y="1017725"/>
            <a:ext cx="2980301" cy="37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3"/>
          <p:cNvPicPr preferRelativeResize="0"/>
          <p:nvPr/>
        </p:nvPicPr>
        <p:blipFill rotWithShape="1">
          <a:blip r:embed="rId4">
            <a:alphaModFix/>
          </a:blip>
          <a:srcRect b="0" l="0" r="20273" t="0"/>
          <a:stretch/>
        </p:blipFill>
        <p:spPr>
          <a:xfrm>
            <a:off x="4941000" y="1017725"/>
            <a:ext cx="3684624" cy="37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311700" y="1152475"/>
            <a:ext cx="85206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Instead of: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hostIP=$(/sbin/ifconfig | grep "inet addr:10\.[0-9]\+\.[0-9]\+\.[0-9]\+" | awk '{print $2}' | cut -d':' -f2)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 hosts: localhost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connection: local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- debug: var=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ansible_all_ipv4_addresses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- debug: var=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ansible_default_ipv4.address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358" name="Google Shape;35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Any questions? ^^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70" name="Google Shape;37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Playbooks Reuse Roles - Ansible Docs </a:t>
            </a:r>
            <a:r>
              <a:rPr lang="en" sz="1400"/>
              <a:t>- A list of my personal Ansible Roles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Ansible Roles- Ultimate way to untangle your playbooks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Ansible Variable Precedence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Directory Structure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ansible-galaxy init alertmanager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675" y="1029800"/>
            <a:ext cx="2356700" cy="3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Directory Structure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 ansible/roles/alertmanager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➔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./vars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➔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./templates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➔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./handlers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➔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./files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➔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./meta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➔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./tasks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➔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./defaults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Directory Structure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in use, each directory must contain a </a:t>
            </a:r>
            <a:r>
              <a:rPr b="1" lang="en"/>
              <a:t>main.yml </a:t>
            </a:r>
            <a:r>
              <a:rPr lang="en"/>
              <a:t>file, which contains the relevant content. The directory will look like this: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tasks</a:t>
            </a:r>
            <a:r>
              <a:rPr lang="en" sz="1600"/>
              <a:t> - contains the main list of tasks to be executed by the role.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handlers</a:t>
            </a:r>
            <a:r>
              <a:rPr lang="en" sz="1600"/>
              <a:t> - contains handlers, which may be used by this role or even anywhere outside this role.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defaults</a:t>
            </a:r>
            <a:r>
              <a:rPr lang="en" sz="1600"/>
              <a:t> - default variables for the role.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vars</a:t>
            </a:r>
            <a:r>
              <a:rPr lang="en" sz="1600"/>
              <a:t> - other variables for the role.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files</a:t>
            </a:r>
            <a:r>
              <a:rPr lang="en" sz="1600"/>
              <a:t> - contains files which can be deployed via this role.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templates</a:t>
            </a:r>
            <a:r>
              <a:rPr lang="en" sz="1600"/>
              <a:t> - contains templates which can be deployed via this role.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meta</a:t>
            </a:r>
            <a:r>
              <a:rPr lang="en" sz="1600"/>
              <a:t> - defines some meta data for this role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Directory Structure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Roles expect files to be in certain directory names.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Roles must include at least one of these directories, however it is </a:t>
            </a:r>
            <a:r>
              <a:rPr b="1" lang="en"/>
              <a:t>perfectly fine to exclude</a:t>
            </a:r>
            <a:r>
              <a:rPr lang="en"/>
              <a:t> any which are </a:t>
            </a:r>
            <a:r>
              <a:rPr b="1" lang="en"/>
              <a:t>not being used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Roles - How to use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528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The classic (original) way to use roles is via the </a:t>
            </a:r>
            <a:r>
              <a:rPr b="1" lang="en" sz="1600"/>
              <a:t>roles</a:t>
            </a:r>
            <a:r>
              <a:rPr lang="en" sz="1600"/>
              <a:t> option for a given play: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Any copy, script, template or include tasks (in the role) can reference files in </a:t>
            </a:r>
            <a:r>
              <a:rPr b="1" lang="en" sz="1600"/>
              <a:t>roles/x/{files,templates,tasks}/</a:t>
            </a:r>
            <a:r>
              <a:rPr lang="en" sz="1600"/>
              <a:t>  without having to path them relatively or absolutely.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300" y="705900"/>
            <a:ext cx="31813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