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7" r:id="rId5"/>
    <p:sldId id="259" r:id="rId6"/>
    <p:sldId id="265" r:id="rId7"/>
    <p:sldId id="262" r:id="rId8"/>
    <p:sldId id="263" r:id="rId9"/>
    <p:sldId id="260" r:id="rId10"/>
    <p:sldId id="261" r:id="rId11"/>
    <p:sldId id="272" r:id="rId12"/>
    <p:sldId id="284" r:id="rId13"/>
    <p:sldId id="285" r:id="rId14"/>
    <p:sldId id="286" r:id="rId15"/>
    <p:sldId id="283" r:id="rId16"/>
    <p:sldId id="273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9933"/>
    <a:srgbClr val="008000"/>
    <a:srgbClr val="0099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59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jpeg"/><Relationship Id="rId4" Type="http://schemas.openxmlformats.org/officeDocument/2006/relationships/image" Target="../media/image4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B3A3C-9541-4BCC-A324-D7FED15ADFE0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10795-1D7C-4507-A8CB-9FC2FE61C285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008000"/>
        </a:solidFill>
      </dgm:spPr>
      <dgm:t>
        <a:bodyPr/>
        <a:lstStyle/>
        <a:p>
          <a:pPr algn="l" rtl="0"/>
          <a:r>
            <a:rPr lang="en-US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Phần 1. Giới thiệu đề tài</a:t>
          </a:r>
          <a:endParaRPr lang="en-US" sz="260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058AEE-4A56-4968-866F-5322570327EC}" type="parTrans" cxnId="{EB7F0C13-98F1-4D5F-8E72-382CD9189429}">
      <dgm:prSet/>
      <dgm:spPr/>
      <dgm:t>
        <a:bodyPr/>
        <a:lstStyle/>
        <a:p>
          <a:endParaRPr lang="en-US"/>
        </a:p>
      </dgm:t>
    </dgm:pt>
    <dgm:pt modelId="{6C591A35-A254-4DCD-8266-A661591820F0}" type="sibTrans" cxnId="{EB7F0C13-98F1-4D5F-8E72-382CD9189429}">
      <dgm:prSet/>
      <dgm:spPr/>
      <dgm:t>
        <a:bodyPr/>
        <a:lstStyle/>
        <a:p>
          <a:endParaRPr lang="en-US"/>
        </a:p>
      </dgm:t>
    </dgm:pt>
    <dgm:pt modelId="{F5C880E9-1285-483C-AC02-7C45CBD8B761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en-US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Phần 2. Tổng quan về đề tài</a:t>
          </a:r>
          <a:endParaRPr lang="en-US" sz="260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3B65B63-CC8C-4C30-951D-CE44407EBD59}" type="parTrans" cxnId="{D3B0FCFD-5938-447D-98D8-981B6A68EDF3}">
      <dgm:prSet/>
      <dgm:spPr/>
      <dgm:t>
        <a:bodyPr/>
        <a:lstStyle/>
        <a:p>
          <a:endParaRPr lang="en-US"/>
        </a:p>
      </dgm:t>
    </dgm:pt>
    <dgm:pt modelId="{1F3D5B6A-1912-4482-A925-0CF11C899011}" type="sibTrans" cxnId="{D3B0FCFD-5938-447D-98D8-981B6A68EDF3}">
      <dgm:prSet/>
      <dgm:spPr/>
      <dgm:t>
        <a:bodyPr/>
        <a:lstStyle/>
        <a:p>
          <a:endParaRPr lang="en-US"/>
        </a:p>
      </dgm:t>
    </dgm:pt>
    <dgm:pt modelId="{394DE4ED-0831-41D5-8869-6DA70896E1E3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008000"/>
        </a:solidFill>
      </dgm:spPr>
      <dgm:t>
        <a:bodyPr/>
        <a:lstStyle/>
        <a:p>
          <a:pPr algn="l" rtl="0"/>
          <a:r>
            <a:rPr lang="en-US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Phần 3. Phân tích thiết kế hệ thống</a:t>
          </a:r>
          <a:endParaRPr lang="en-US" sz="26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BE3DB9F-BE92-49C7-922D-2ACF044AE482}" type="parTrans" cxnId="{A4162F23-88BE-4E9F-95EB-DAA18C7EDFE3}">
      <dgm:prSet/>
      <dgm:spPr/>
      <dgm:t>
        <a:bodyPr/>
        <a:lstStyle/>
        <a:p>
          <a:endParaRPr lang="en-US"/>
        </a:p>
      </dgm:t>
    </dgm:pt>
    <dgm:pt modelId="{FEA3D736-1F2E-41D5-99CD-0EDFBEB6C75A}" type="sibTrans" cxnId="{A4162F23-88BE-4E9F-95EB-DAA18C7EDFE3}">
      <dgm:prSet/>
      <dgm:spPr/>
      <dgm:t>
        <a:bodyPr/>
        <a:lstStyle/>
        <a:p>
          <a:endParaRPr lang="en-US"/>
        </a:p>
      </dgm:t>
    </dgm:pt>
    <dgm:pt modelId="{35B0C5D7-10C8-4A22-81FE-EE18E9EB6E71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en-US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Phần 4. Xây dựng chương trình</a:t>
          </a:r>
          <a:endParaRPr lang="en-US" sz="26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74DCBC4-6779-4FBB-9EC6-1A2583B358CE}" type="parTrans" cxnId="{CE94FEE5-65C6-4B56-90BF-AC0F3EB1BF59}">
      <dgm:prSet/>
      <dgm:spPr/>
      <dgm:t>
        <a:bodyPr/>
        <a:lstStyle/>
        <a:p>
          <a:endParaRPr lang="en-US"/>
        </a:p>
      </dgm:t>
    </dgm:pt>
    <dgm:pt modelId="{B07F9F40-6C0B-42D3-A560-873F29AEC985}" type="sibTrans" cxnId="{CE94FEE5-65C6-4B56-90BF-AC0F3EB1BF59}">
      <dgm:prSet/>
      <dgm:spPr/>
      <dgm:t>
        <a:bodyPr/>
        <a:lstStyle/>
        <a:p>
          <a:endParaRPr lang="en-US"/>
        </a:p>
      </dgm:t>
    </dgm:pt>
    <dgm:pt modelId="{D1AF6C61-A75F-4463-BB80-06D627936270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008000"/>
        </a:solidFill>
      </dgm:spPr>
      <dgm:t>
        <a:bodyPr/>
        <a:lstStyle/>
        <a:p>
          <a:pPr algn="l" rtl="0"/>
          <a:r>
            <a:rPr lang="en-US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Phần 5. </a:t>
          </a:r>
          <a:r>
            <a:rPr lang="vi-VN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Kết luận – Hướng phát triển đề tài</a:t>
          </a:r>
          <a:endParaRPr lang="en-US" sz="2600" b="1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203ADD8-57A2-4653-A7C0-BF9236FE8049}" type="parTrans" cxnId="{C8D6635F-C333-4306-9A4E-AE1CB4840346}">
      <dgm:prSet/>
      <dgm:spPr/>
      <dgm:t>
        <a:bodyPr/>
        <a:lstStyle/>
        <a:p>
          <a:endParaRPr lang="en-US"/>
        </a:p>
      </dgm:t>
    </dgm:pt>
    <dgm:pt modelId="{C77C5A16-E79E-4F81-96DF-DE4EB944FE55}" type="sibTrans" cxnId="{C8D6635F-C333-4306-9A4E-AE1CB4840346}">
      <dgm:prSet/>
      <dgm:spPr/>
      <dgm:t>
        <a:bodyPr/>
        <a:lstStyle/>
        <a:p>
          <a:endParaRPr lang="en-US"/>
        </a:p>
      </dgm:t>
    </dgm:pt>
    <dgm:pt modelId="{46D5AEB0-77F6-4DC6-B008-8F943C8677F3}" type="pres">
      <dgm:prSet presAssocID="{DD6B3A3C-9541-4BCC-A324-D7FED15ADFE0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DCE442E-3533-464E-9948-589ED54C3FD4}" type="pres">
      <dgm:prSet presAssocID="{DD6B3A3C-9541-4BCC-A324-D7FED15ADFE0}" presName="pyramid" presStyleLbl="node1" presStyleIdx="0" presStyleCnt="1" custScaleX="108385" custLinFactNeighborX="-20118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4ADDC4D5-E269-4A82-82E7-D13C3DBC47DE}" type="pres">
      <dgm:prSet presAssocID="{DD6B3A3C-9541-4BCC-A324-D7FED15ADFE0}" presName="theList" presStyleCnt="0"/>
      <dgm:spPr/>
    </dgm:pt>
    <dgm:pt modelId="{81D8D97B-2342-493F-BC98-0D9D674AE647}" type="pres">
      <dgm:prSet presAssocID="{31010795-1D7C-4507-A8CB-9FC2FE61C285}" presName="aNode" presStyleLbl="fgAcc1" presStyleIdx="0" presStyleCnt="5" custScaleX="224559" custLinFactNeighborX="27417" custLinFactNeighborY="8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A90F2-D69E-477D-A073-50ACA3642564}" type="pres">
      <dgm:prSet presAssocID="{31010795-1D7C-4507-A8CB-9FC2FE61C285}" presName="aSpace" presStyleCnt="0"/>
      <dgm:spPr/>
    </dgm:pt>
    <dgm:pt modelId="{9CF4A427-F87E-45EF-AC91-42299B5D7DD0}" type="pres">
      <dgm:prSet presAssocID="{F5C880E9-1285-483C-AC02-7C45CBD8B761}" presName="aNode" presStyleLbl="fgAcc1" presStyleIdx="1" presStyleCnt="5" custScaleX="224559" custLinFactNeighborX="27417" custLinFactNeighborY="8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DB013-26A3-4380-B803-81F1C8293829}" type="pres">
      <dgm:prSet presAssocID="{F5C880E9-1285-483C-AC02-7C45CBD8B761}" presName="aSpace" presStyleCnt="0"/>
      <dgm:spPr/>
    </dgm:pt>
    <dgm:pt modelId="{2A62DD3F-99F0-41B8-B664-141BB3800F4C}" type="pres">
      <dgm:prSet presAssocID="{394DE4ED-0831-41D5-8869-6DA70896E1E3}" presName="aNode" presStyleLbl="fgAcc1" presStyleIdx="2" presStyleCnt="5" custScaleX="224559" custLinFactNeighborX="27417" custLinFactNeighborY="8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1A2F2-B096-4433-9F9C-68B27F4F889F}" type="pres">
      <dgm:prSet presAssocID="{394DE4ED-0831-41D5-8869-6DA70896E1E3}" presName="aSpace" presStyleCnt="0"/>
      <dgm:spPr/>
    </dgm:pt>
    <dgm:pt modelId="{737A3E48-6268-4CDB-9356-963918D717F1}" type="pres">
      <dgm:prSet presAssocID="{35B0C5D7-10C8-4A22-81FE-EE18E9EB6E71}" presName="aNode" presStyleLbl="fgAcc1" presStyleIdx="3" presStyleCnt="5" custScaleX="224559" custLinFactNeighborX="27417" custLinFactNeighborY="8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76347-7FF2-470B-99F4-A0C30B857E0B}" type="pres">
      <dgm:prSet presAssocID="{35B0C5D7-10C8-4A22-81FE-EE18E9EB6E71}" presName="aSpace" presStyleCnt="0"/>
      <dgm:spPr/>
    </dgm:pt>
    <dgm:pt modelId="{E7BB9751-C6E7-4711-9AC1-34135BD3A8E7}" type="pres">
      <dgm:prSet presAssocID="{D1AF6C61-A75F-4463-BB80-06D627936270}" presName="aNode" presStyleLbl="fgAcc1" presStyleIdx="4" presStyleCnt="5" custScaleX="224559" custLinFactNeighborX="27417" custLinFactNeighborY="8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8CE34-574D-4DCD-A1EF-C6DFAE09CDB0}" type="pres">
      <dgm:prSet presAssocID="{D1AF6C61-A75F-4463-BB80-06D627936270}" presName="aSpace" presStyleCnt="0"/>
      <dgm:spPr/>
    </dgm:pt>
  </dgm:ptLst>
  <dgm:cxnLst>
    <dgm:cxn modelId="{E426F2E1-8E8F-43FF-82E2-33A0FBE6128F}" type="presOf" srcId="{31010795-1D7C-4507-A8CB-9FC2FE61C285}" destId="{81D8D97B-2342-493F-BC98-0D9D674AE647}" srcOrd="0" destOrd="0" presId="urn:microsoft.com/office/officeart/2005/8/layout/pyramid2"/>
    <dgm:cxn modelId="{D3B0FCFD-5938-447D-98D8-981B6A68EDF3}" srcId="{DD6B3A3C-9541-4BCC-A324-D7FED15ADFE0}" destId="{F5C880E9-1285-483C-AC02-7C45CBD8B761}" srcOrd="1" destOrd="0" parTransId="{53B65B63-CC8C-4C30-951D-CE44407EBD59}" sibTransId="{1F3D5B6A-1912-4482-A925-0CF11C899011}"/>
    <dgm:cxn modelId="{F9223814-F824-498C-AEB8-DACEB9462272}" type="presOf" srcId="{F5C880E9-1285-483C-AC02-7C45CBD8B761}" destId="{9CF4A427-F87E-45EF-AC91-42299B5D7DD0}" srcOrd="0" destOrd="0" presId="urn:microsoft.com/office/officeart/2005/8/layout/pyramid2"/>
    <dgm:cxn modelId="{487206C6-5786-40E2-8E6F-1B6211FD0F16}" type="presOf" srcId="{35B0C5D7-10C8-4A22-81FE-EE18E9EB6E71}" destId="{737A3E48-6268-4CDB-9356-963918D717F1}" srcOrd="0" destOrd="0" presId="urn:microsoft.com/office/officeart/2005/8/layout/pyramid2"/>
    <dgm:cxn modelId="{C8D6635F-C333-4306-9A4E-AE1CB4840346}" srcId="{DD6B3A3C-9541-4BCC-A324-D7FED15ADFE0}" destId="{D1AF6C61-A75F-4463-BB80-06D627936270}" srcOrd="4" destOrd="0" parTransId="{F203ADD8-57A2-4653-A7C0-BF9236FE8049}" sibTransId="{C77C5A16-E79E-4F81-96DF-DE4EB944FE55}"/>
    <dgm:cxn modelId="{0C0D55E0-E108-4B47-81D8-CB5DDBE3B9A6}" type="presOf" srcId="{394DE4ED-0831-41D5-8869-6DA70896E1E3}" destId="{2A62DD3F-99F0-41B8-B664-141BB3800F4C}" srcOrd="0" destOrd="0" presId="urn:microsoft.com/office/officeart/2005/8/layout/pyramid2"/>
    <dgm:cxn modelId="{EE15535F-4451-4AAD-B764-B3FCFA937D75}" type="presOf" srcId="{D1AF6C61-A75F-4463-BB80-06D627936270}" destId="{E7BB9751-C6E7-4711-9AC1-34135BD3A8E7}" srcOrd="0" destOrd="0" presId="urn:microsoft.com/office/officeart/2005/8/layout/pyramid2"/>
    <dgm:cxn modelId="{94807867-DE56-462D-8812-9B2C1597595E}" type="presOf" srcId="{DD6B3A3C-9541-4BCC-A324-D7FED15ADFE0}" destId="{46D5AEB0-77F6-4DC6-B008-8F943C8677F3}" srcOrd="0" destOrd="0" presId="urn:microsoft.com/office/officeart/2005/8/layout/pyramid2"/>
    <dgm:cxn modelId="{EB7F0C13-98F1-4D5F-8E72-382CD9189429}" srcId="{DD6B3A3C-9541-4BCC-A324-D7FED15ADFE0}" destId="{31010795-1D7C-4507-A8CB-9FC2FE61C285}" srcOrd="0" destOrd="0" parTransId="{9F058AEE-4A56-4968-866F-5322570327EC}" sibTransId="{6C591A35-A254-4DCD-8266-A661591820F0}"/>
    <dgm:cxn modelId="{CE94FEE5-65C6-4B56-90BF-AC0F3EB1BF59}" srcId="{DD6B3A3C-9541-4BCC-A324-D7FED15ADFE0}" destId="{35B0C5D7-10C8-4A22-81FE-EE18E9EB6E71}" srcOrd="3" destOrd="0" parTransId="{574DCBC4-6779-4FBB-9EC6-1A2583B358CE}" sibTransId="{B07F9F40-6C0B-42D3-A560-873F29AEC985}"/>
    <dgm:cxn modelId="{A4162F23-88BE-4E9F-95EB-DAA18C7EDFE3}" srcId="{DD6B3A3C-9541-4BCC-A324-D7FED15ADFE0}" destId="{394DE4ED-0831-41D5-8869-6DA70896E1E3}" srcOrd="2" destOrd="0" parTransId="{7BE3DB9F-BE92-49C7-922D-2ACF044AE482}" sibTransId="{FEA3D736-1F2E-41D5-99CD-0EDFBEB6C75A}"/>
    <dgm:cxn modelId="{F39947BF-D8AE-43B5-82D2-BC2ED6243717}" type="presParOf" srcId="{46D5AEB0-77F6-4DC6-B008-8F943C8677F3}" destId="{1DCE442E-3533-464E-9948-589ED54C3FD4}" srcOrd="0" destOrd="0" presId="urn:microsoft.com/office/officeart/2005/8/layout/pyramid2"/>
    <dgm:cxn modelId="{4FFCC7EB-DDE3-42E7-B8DA-80E0DB6C9A6E}" type="presParOf" srcId="{46D5AEB0-77F6-4DC6-B008-8F943C8677F3}" destId="{4ADDC4D5-E269-4A82-82E7-D13C3DBC47DE}" srcOrd="1" destOrd="0" presId="urn:microsoft.com/office/officeart/2005/8/layout/pyramid2"/>
    <dgm:cxn modelId="{2C99F56A-E2B0-4A5C-82FE-E581A4EE983F}" type="presParOf" srcId="{4ADDC4D5-E269-4A82-82E7-D13C3DBC47DE}" destId="{81D8D97B-2342-493F-BC98-0D9D674AE647}" srcOrd="0" destOrd="0" presId="urn:microsoft.com/office/officeart/2005/8/layout/pyramid2"/>
    <dgm:cxn modelId="{244A2406-ABD9-439E-9B33-78D20C3F5478}" type="presParOf" srcId="{4ADDC4D5-E269-4A82-82E7-D13C3DBC47DE}" destId="{051A90F2-D69E-477D-A073-50ACA3642564}" srcOrd="1" destOrd="0" presId="urn:microsoft.com/office/officeart/2005/8/layout/pyramid2"/>
    <dgm:cxn modelId="{72EF52AA-C5DB-4D87-AB7C-B2A47844891D}" type="presParOf" srcId="{4ADDC4D5-E269-4A82-82E7-D13C3DBC47DE}" destId="{9CF4A427-F87E-45EF-AC91-42299B5D7DD0}" srcOrd="2" destOrd="0" presId="urn:microsoft.com/office/officeart/2005/8/layout/pyramid2"/>
    <dgm:cxn modelId="{591F41F6-CFBF-43E5-A065-9B8605608F0E}" type="presParOf" srcId="{4ADDC4D5-E269-4A82-82E7-D13C3DBC47DE}" destId="{936DB013-26A3-4380-B803-81F1C8293829}" srcOrd="3" destOrd="0" presId="urn:microsoft.com/office/officeart/2005/8/layout/pyramid2"/>
    <dgm:cxn modelId="{90199ACA-4BC5-49DD-AE79-505095BDD7C5}" type="presParOf" srcId="{4ADDC4D5-E269-4A82-82E7-D13C3DBC47DE}" destId="{2A62DD3F-99F0-41B8-B664-141BB3800F4C}" srcOrd="4" destOrd="0" presId="urn:microsoft.com/office/officeart/2005/8/layout/pyramid2"/>
    <dgm:cxn modelId="{444D5003-32AE-4DD6-8C81-21A36C0541D2}" type="presParOf" srcId="{4ADDC4D5-E269-4A82-82E7-D13C3DBC47DE}" destId="{FCB1A2F2-B096-4433-9F9C-68B27F4F889F}" srcOrd="5" destOrd="0" presId="urn:microsoft.com/office/officeart/2005/8/layout/pyramid2"/>
    <dgm:cxn modelId="{36C691F7-56DD-475F-AB3E-7F26BB36F20C}" type="presParOf" srcId="{4ADDC4D5-E269-4A82-82E7-D13C3DBC47DE}" destId="{737A3E48-6268-4CDB-9356-963918D717F1}" srcOrd="6" destOrd="0" presId="urn:microsoft.com/office/officeart/2005/8/layout/pyramid2"/>
    <dgm:cxn modelId="{8A89AA42-414E-469F-AA79-8429B052CF6A}" type="presParOf" srcId="{4ADDC4D5-E269-4A82-82E7-D13C3DBC47DE}" destId="{10C76347-7FF2-470B-99F4-A0C30B857E0B}" srcOrd="7" destOrd="0" presId="urn:microsoft.com/office/officeart/2005/8/layout/pyramid2"/>
    <dgm:cxn modelId="{C409E999-A391-4531-BB78-1CA2263E675D}" type="presParOf" srcId="{4ADDC4D5-E269-4A82-82E7-D13C3DBC47DE}" destId="{E7BB9751-C6E7-4711-9AC1-34135BD3A8E7}" srcOrd="8" destOrd="0" presId="urn:microsoft.com/office/officeart/2005/8/layout/pyramid2"/>
    <dgm:cxn modelId="{5D7656D9-DD7E-4A6A-A743-003B2463FED0}" type="presParOf" srcId="{4ADDC4D5-E269-4A82-82E7-D13C3DBC47DE}" destId="{ACC8CE34-574D-4DCD-A1EF-C6DFAE09CDB0}" srcOrd="9" destOrd="0" presId="urn:microsoft.com/office/officeart/2005/8/layout/pyramid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635CC-3D39-4503-9CD1-0965C3D99511}" type="doc">
      <dgm:prSet loTypeId="urn:microsoft.com/office/officeart/2005/8/layout/radial4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0C0D1A-8625-4534-AED4-8601654CEDB6}">
      <dgm:prSet phldrT="[Text]" custT="1"/>
      <dgm:spPr/>
      <dgm:t>
        <a:bodyPr/>
        <a:lstStyle/>
        <a:p>
          <a:r>
            <a:rPr lang="en-US" sz="3500" smtClean="0">
              <a:latin typeface="Times New Roman" pitchFamily="18" charset="0"/>
              <a:cs typeface="Times New Roman" pitchFamily="18" charset="0"/>
            </a:rPr>
            <a:t>Pháp luật</a:t>
          </a:r>
          <a:endParaRPr lang="en-US" sz="3500">
            <a:latin typeface="Times New Roman" pitchFamily="18" charset="0"/>
            <a:cs typeface="Times New Roman" pitchFamily="18" charset="0"/>
          </a:endParaRPr>
        </a:p>
      </dgm:t>
    </dgm:pt>
    <dgm:pt modelId="{ACA4D1F3-ED27-400C-B17E-3A80AFD14D23}" type="parTrans" cxnId="{6FFA4838-6BE9-406C-A93A-1C4A2BAAE035}">
      <dgm:prSet/>
      <dgm:spPr/>
      <dgm:t>
        <a:bodyPr/>
        <a:lstStyle/>
        <a:p>
          <a:endParaRPr lang="en-US"/>
        </a:p>
      </dgm:t>
    </dgm:pt>
    <dgm:pt modelId="{277079C4-809F-4C05-8AAF-F039F75417A7}" type="sibTrans" cxnId="{6FFA4838-6BE9-406C-A93A-1C4A2BAAE035}">
      <dgm:prSet/>
      <dgm:spPr/>
      <dgm:t>
        <a:bodyPr/>
        <a:lstStyle/>
        <a:p>
          <a:endParaRPr lang="en-US"/>
        </a:p>
      </dgm:t>
    </dgm:pt>
    <dgm:pt modelId="{B0B91CFF-4848-40FC-BC11-4774EC9B04FE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D8F4495-3CF6-4A60-A8C3-2EB048099A47}" type="parTrans" cxnId="{C7FDBBAB-86B5-4966-98C3-71ADD7EC659F}">
      <dgm:prSet/>
      <dgm:spPr/>
      <dgm:t>
        <a:bodyPr/>
        <a:lstStyle/>
        <a:p>
          <a:endParaRPr lang="en-US"/>
        </a:p>
      </dgm:t>
    </dgm:pt>
    <dgm:pt modelId="{D3D430B6-B314-46C3-912F-B1FEDE0B8D9D}" type="sibTrans" cxnId="{C7FDBBAB-86B5-4966-98C3-71ADD7EC659F}">
      <dgm:prSet/>
      <dgm:spPr/>
      <dgm:t>
        <a:bodyPr/>
        <a:lstStyle/>
        <a:p>
          <a:endParaRPr lang="en-US"/>
        </a:p>
      </dgm:t>
    </dgm:pt>
    <dgm:pt modelId="{457F6EF4-8ACA-49D3-84B3-1BBB492434D9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D370566-9117-4963-B852-63E504AB9336}" type="parTrans" cxnId="{A7F9C756-ED78-433C-B7E0-8D9FBEFF01EC}">
      <dgm:prSet/>
      <dgm:spPr/>
      <dgm:t>
        <a:bodyPr/>
        <a:lstStyle/>
        <a:p>
          <a:endParaRPr lang="en-US"/>
        </a:p>
      </dgm:t>
    </dgm:pt>
    <dgm:pt modelId="{CB09C093-BD13-4C26-83A5-D6C9AED3A95A}" type="sibTrans" cxnId="{A7F9C756-ED78-433C-B7E0-8D9FBEFF01EC}">
      <dgm:prSet/>
      <dgm:spPr/>
      <dgm:t>
        <a:bodyPr/>
        <a:lstStyle/>
        <a:p>
          <a:endParaRPr lang="en-US"/>
        </a:p>
      </dgm:t>
    </dgm:pt>
    <dgm:pt modelId="{7056B6DB-766F-4F04-A993-3AFBE764D932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C4B3544-5871-4C86-869F-E534A26E3FB9}" type="sibTrans" cxnId="{C9FADE8E-8F5A-4176-8319-EB45977DF0A5}">
      <dgm:prSet/>
      <dgm:spPr/>
      <dgm:t>
        <a:bodyPr/>
        <a:lstStyle/>
        <a:p>
          <a:endParaRPr lang="en-US"/>
        </a:p>
      </dgm:t>
    </dgm:pt>
    <dgm:pt modelId="{5EEDCF67-D8F7-4994-95AC-596DDD5EAC5C}" type="parTrans" cxnId="{C9FADE8E-8F5A-4176-8319-EB45977DF0A5}">
      <dgm:prSet/>
      <dgm:spPr/>
      <dgm:t>
        <a:bodyPr/>
        <a:lstStyle/>
        <a:p>
          <a:endParaRPr lang="en-US"/>
        </a:p>
      </dgm:t>
    </dgm:pt>
    <dgm:pt modelId="{AA5B5C89-FD14-4E80-8183-CB3641A9D275}" type="pres">
      <dgm:prSet presAssocID="{102635CC-3D39-4503-9CD1-0965C3D9951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14E032-B7B4-449F-805C-123C8245FDCD}" type="pres">
      <dgm:prSet presAssocID="{9B0C0D1A-8625-4534-AED4-8601654CEDB6}" presName="centerShape" presStyleLbl="node0" presStyleIdx="0" presStyleCnt="1" custScaleX="126983" custScaleY="83653" custLinFactNeighborX="-423" custLinFactNeighborY="-2777"/>
      <dgm:spPr/>
      <dgm:t>
        <a:bodyPr/>
        <a:lstStyle/>
        <a:p>
          <a:endParaRPr lang="en-US"/>
        </a:p>
      </dgm:t>
    </dgm:pt>
    <dgm:pt modelId="{BC040FC6-2C2E-45DC-9810-6E21C1DBB075}" type="pres">
      <dgm:prSet presAssocID="{5EEDCF67-D8F7-4994-95AC-596DDD5EAC5C}" presName="parTrans" presStyleLbl="bgSibTrans2D1" presStyleIdx="0" presStyleCnt="3" custScaleX="92312" custLinFactNeighborX="40206" custLinFactNeighborY="36684"/>
      <dgm:spPr/>
      <dgm:t>
        <a:bodyPr/>
        <a:lstStyle/>
        <a:p>
          <a:endParaRPr lang="en-US"/>
        </a:p>
      </dgm:t>
    </dgm:pt>
    <dgm:pt modelId="{D2E36E9A-D7A7-4E84-8F7A-CDECE0968FAD}" type="pres">
      <dgm:prSet presAssocID="{7056B6DB-766F-4F04-A993-3AFBE764D932}" presName="node" presStyleLbl="node1" presStyleIdx="0" presStyleCnt="3" custScaleX="136000" custScaleY="127525" custRadScaleRad="103794" custRadScaleInc="-403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171F1-5E15-488F-AF38-6FD9BC57C97F}" type="pres">
      <dgm:prSet presAssocID="{5D8F4495-3CF6-4A60-A8C3-2EB048099A47}" presName="parTrans" presStyleLbl="bgSibTrans2D1" presStyleIdx="1" presStyleCnt="3" custScaleX="84323" custLinFactNeighborX="-35711" custLinFactNeighborY="39990"/>
      <dgm:spPr/>
      <dgm:t>
        <a:bodyPr/>
        <a:lstStyle/>
        <a:p>
          <a:endParaRPr lang="en-US"/>
        </a:p>
      </dgm:t>
    </dgm:pt>
    <dgm:pt modelId="{99A13F8C-5610-47D3-BA65-0063C53AB6A0}" type="pres">
      <dgm:prSet presAssocID="{B0B91CFF-4848-40FC-BC11-4774EC9B04FE}" presName="node" presStyleLbl="node1" presStyleIdx="1" presStyleCnt="3" custScaleX="139061" custScaleY="124268" custRadScaleRad="105542" custRadScaleInc="129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95BF3-9FAD-4A9E-AFF8-1BFB80C2294B}" type="pres">
      <dgm:prSet presAssocID="{9D370566-9117-4963-B852-63E504AB9336}" presName="parTrans" presStyleLbl="bgSibTrans2D1" presStyleIdx="2" presStyleCnt="3" custAng="21568242" custScaleX="69491" custLinFactY="302" custLinFactNeighborX="919" custLinFactNeighborY="100000"/>
      <dgm:spPr/>
      <dgm:t>
        <a:bodyPr/>
        <a:lstStyle/>
        <a:p>
          <a:endParaRPr lang="en-US"/>
        </a:p>
      </dgm:t>
    </dgm:pt>
    <dgm:pt modelId="{9B151111-7D00-46EF-AD29-DF6CFB21E99A}" type="pres">
      <dgm:prSet presAssocID="{457F6EF4-8ACA-49D3-84B3-1BBB492434D9}" presName="node" presStyleLbl="node1" presStyleIdx="2" presStyleCnt="3" custScaleX="143019" custScaleY="128827" custRadScaleRad="92688" custRadScaleInc="-92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70A583-D9F9-40DC-86F2-9D2F987F753D}" type="presOf" srcId="{B0B91CFF-4848-40FC-BC11-4774EC9B04FE}" destId="{99A13F8C-5610-47D3-BA65-0063C53AB6A0}" srcOrd="0" destOrd="0" presId="urn:microsoft.com/office/officeart/2005/8/layout/radial4"/>
    <dgm:cxn modelId="{0789A0ED-2375-4190-9ACE-ED94E0A796C3}" type="presOf" srcId="{457F6EF4-8ACA-49D3-84B3-1BBB492434D9}" destId="{9B151111-7D00-46EF-AD29-DF6CFB21E99A}" srcOrd="0" destOrd="0" presId="urn:microsoft.com/office/officeart/2005/8/layout/radial4"/>
    <dgm:cxn modelId="{A7F9C756-ED78-433C-B7E0-8D9FBEFF01EC}" srcId="{9B0C0D1A-8625-4534-AED4-8601654CEDB6}" destId="{457F6EF4-8ACA-49D3-84B3-1BBB492434D9}" srcOrd="2" destOrd="0" parTransId="{9D370566-9117-4963-B852-63E504AB9336}" sibTransId="{CB09C093-BD13-4C26-83A5-D6C9AED3A95A}"/>
    <dgm:cxn modelId="{7176343C-E6F0-4C51-92D9-0A97CBC91DA4}" type="presOf" srcId="{5EEDCF67-D8F7-4994-95AC-596DDD5EAC5C}" destId="{BC040FC6-2C2E-45DC-9810-6E21C1DBB075}" srcOrd="0" destOrd="0" presId="urn:microsoft.com/office/officeart/2005/8/layout/radial4"/>
    <dgm:cxn modelId="{E5E210B8-9D94-4F57-AF74-F5A693C0C28F}" type="presOf" srcId="{9D370566-9117-4963-B852-63E504AB9336}" destId="{91C95BF3-9FAD-4A9E-AFF8-1BFB80C2294B}" srcOrd="0" destOrd="0" presId="urn:microsoft.com/office/officeart/2005/8/layout/radial4"/>
    <dgm:cxn modelId="{E905168B-9BC1-4C10-B828-A53A1C3690A1}" type="presOf" srcId="{7056B6DB-766F-4F04-A993-3AFBE764D932}" destId="{D2E36E9A-D7A7-4E84-8F7A-CDECE0968FAD}" srcOrd="0" destOrd="0" presId="urn:microsoft.com/office/officeart/2005/8/layout/radial4"/>
    <dgm:cxn modelId="{C7FDBBAB-86B5-4966-98C3-71ADD7EC659F}" srcId="{9B0C0D1A-8625-4534-AED4-8601654CEDB6}" destId="{B0B91CFF-4848-40FC-BC11-4774EC9B04FE}" srcOrd="1" destOrd="0" parTransId="{5D8F4495-3CF6-4A60-A8C3-2EB048099A47}" sibTransId="{D3D430B6-B314-46C3-912F-B1FEDE0B8D9D}"/>
    <dgm:cxn modelId="{B274ACE0-E47A-4AE6-BE64-67D428C466F6}" type="presOf" srcId="{9B0C0D1A-8625-4534-AED4-8601654CEDB6}" destId="{4514E032-B7B4-449F-805C-123C8245FDCD}" srcOrd="0" destOrd="0" presId="urn:microsoft.com/office/officeart/2005/8/layout/radial4"/>
    <dgm:cxn modelId="{74C1CF2B-2D56-462A-B979-78FBDCD56C12}" type="presOf" srcId="{5D8F4495-3CF6-4A60-A8C3-2EB048099A47}" destId="{40E171F1-5E15-488F-AF38-6FD9BC57C97F}" srcOrd="0" destOrd="0" presId="urn:microsoft.com/office/officeart/2005/8/layout/radial4"/>
    <dgm:cxn modelId="{C9FADE8E-8F5A-4176-8319-EB45977DF0A5}" srcId="{9B0C0D1A-8625-4534-AED4-8601654CEDB6}" destId="{7056B6DB-766F-4F04-A993-3AFBE764D932}" srcOrd="0" destOrd="0" parTransId="{5EEDCF67-D8F7-4994-95AC-596DDD5EAC5C}" sibTransId="{6C4B3544-5871-4C86-869F-E534A26E3FB9}"/>
    <dgm:cxn modelId="{6FFA4838-6BE9-406C-A93A-1C4A2BAAE035}" srcId="{102635CC-3D39-4503-9CD1-0965C3D99511}" destId="{9B0C0D1A-8625-4534-AED4-8601654CEDB6}" srcOrd="0" destOrd="0" parTransId="{ACA4D1F3-ED27-400C-B17E-3A80AFD14D23}" sibTransId="{277079C4-809F-4C05-8AAF-F039F75417A7}"/>
    <dgm:cxn modelId="{1B979722-D88E-46FB-B34E-AE16D13D90AD}" type="presOf" srcId="{102635CC-3D39-4503-9CD1-0965C3D99511}" destId="{AA5B5C89-FD14-4E80-8183-CB3641A9D275}" srcOrd="0" destOrd="0" presId="urn:microsoft.com/office/officeart/2005/8/layout/radial4"/>
    <dgm:cxn modelId="{59546378-6CD5-4BF4-AD63-E37BD53D8091}" type="presParOf" srcId="{AA5B5C89-FD14-4E80-8183-CB3641A9D275}" destId="{4514E032-B7B4-449F-805C-123C8245FDCD}" srcOrd="0" destOrd="0" presId="urn:microsoft.com/office/officeart/2005/8/layout/radial4"/>
    <dgm:cxn modelId="{0DAEC7F3-5566-4071-BE05-DDAA1E8982A7}" type="presParOf" srcId="{AA5B5C89-FD14-4E80-8183-CB3641A9D275}" destId="{BC040FC6-2C2E-45DC-9810-6E21C1DBB075}" srcOrd="1" destOrd="0" presId="urn:microsoft.com/office/officeart/2005/8/layout/radial4"/>
    <dgm:cxn modelId="{DD6DDC98-DC84-4858-8E88-447CE3037F8F}" type="presParOf" srcId="{AA5B5C89-FD14-4E80-8183-CB3641A9D275}" destId="{D2E36E9A-D7A7-4E84-8F7A-CDECE0968FAD}" srcOrd="2" destOrd="0" presId="urn:microsoft.com/office/officeart/2005/8/layout/radial4"/>
    <dgm:cxn modelId="{B16944D0-9375-493B-B82A-0F3C3AB3AE2C}" type="presParOf" srcId="{AA5B5C89-FD14-4E80-8183-CB3641A9D275}" destId="{40E171F1-5E15-488F-AF38-6FD9BC57C97F}" srcOrd="3" destOrd="0" presId="urn:microsoft.com/office/officeart/2005/8/layout/radial4"/>
    <dgm:cxn modelId="{2A38E005-DFCF-4457-B1F4-0997647F243C}" type="presParOf" srcId="{AA5B5C89-FD14-4E80-8183-CB3641A9D275}" destId="{99A13F8C-5610-47D3-BA65-0063C53AB6A0}" srcOrd="4" destOrd="0" presId="urn:microsoft.com/office/officeart/2005/8/layout/radial4"/>
    <dgm:cxn modelId="{69D24FE0-4F5A-4372-B387-D9FBCA1E432B}" type="presParOf" srcId="{AA5B5C89-FD14-4E80-8183-CB3641A9D275}" destId="{91C95BF3-9FAD-4A9E-AFF8-1BFB80C2294B}" srcOrd="5" destOrd="0" presId="urn:microsoft.com/office/officeart/2005/8/layout/radial4"/>
    <dgm:cxn modelId="{397CBA6B-C08D-4248-A89A-4EA7E9F454E7}" type="presParOf" srcId="{AA5B5C89-FD14-4E80-8183-CB3641A9D275}" destId="{9B151111-7D00-46EF-AD29-DF6CFB21E99A}" srcOrd="6" destOrd="0" presId="urn:microsoft.com/office/officeart/2005/8/layout/radial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3A004-1ED1-4B39-9576-C04FF8B9A948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95D0A-9CEE-41DE-921B-F7D3AF48AD12}">
      <dgm:prSet phldrT="[Text]" custT="1"/>
      <dgm:spPr/>
      <dgm:t>
        <a:bodyPr/>
        <a:lstStyle/>
        <a:p>
          <a:r>
            <a:rPr lang="en-US" sz="2600" smtClean="0">
              <a:latin typeface="Times New Roman" pitchFamily="18" charset="0"/>
              <a:cs typeface="Times New Roman" pitchFamily="18" charset="0"/>
            </a:rPr>
            <a:t>Hiện trạng các hệ thống pháp luật Việt Nam</a:t>
          </a:r>
          <a:endParaRPr lang="en-US" sz="2600"/>
        </a:p>
      </dgm:t>
    </dgm:pt>
    <dgm:pt modelId="{3A4706A8-6480-486C-A918-96DF3F4AF2AF}" type="parTrans" cxnId="{947BF530-182C-488C-AD98-BE3B35C77F40}">
      <dgm:prSet/>
      <dgm:spPr/>
      <dgm:t>
        <a:bodyPr/>
        <a:lstStyle/>
        <a:p>
          <a:endParaRPr lang="en-US"/>
        </a:p>
      </dgm:t>
    </dgm:pt>
    <dgm:pt modelId="{BF6683DE-6D71-40A1-A9C7-86B40F7F984F}" type="sibTrans" cxnId="{947BF530-182C-488C-AD98-BE3B35C77F40}">
      <dgm:prSet/>
      <dgm:spPr/>
      <dgm:t>
        <a:bodyPr/>
        <a:lstStyle/>
        <a:p>
          <a:endParaRPr lang="en-US"/>
        </a:p>
      </dgm:t>
    </dgm:pt>
    <dgm:pt modelId="{F02FB10F-211D-43AD-8345-B240680B018F}">
      <dgm:prSet phldrT="[Text]" custT="1"/>
      <dgm:spPr/>
      <dgm:t>
        <a:bodyPr/>
        <a:lstStyle/>
        <a:p>
          <a:r>
            <a:rPr lang="en-US" sz="2600" smtClean="0">
              <a:latin typeface="Times New Roman" pitchFamily="18" charset="0"/>
              <a:cs typeface="Times New Roman" pitchFamily="18" charset="0"/>
            </a:rPr>
            <a:t>Hiện trạng người học   pháp luật Việt Nam</a:t>
          </a:r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67F15B17-ED98-4F22-A1C4-67D19FEAF918}" type="parTrans" cxnId="{D453604E-C2B2-4A95-A371-09EFC555D2D8}">
      <dgm:prSet/>
      <dgm:spPr/>
      <dgm:t>
        <a:bodyPr/>
        <a:lstStyle/>
        <a:p>
          <a:endParaRPr lang="en-US"/>
        </a:p>
      </dgm:t>
    </dgm:pt>
    <dgm:pt modelId="{1780C6F7-0E90-434C-AF59-1A514EB255EB}" type="sibTrans" cxnId="{D453604E-C2B2-4A95-A371-09EFC555D2D8}">
      <dgm:prSet/>
      <dgm:spPr/>
      <dgm:t>
        <a:bodyPr/>
        <a:lstStyle/>
        <a:p>
          <a:endParaRPr lang="en-US"/>
        </a:p>
      </dgm:t>
    </dgm:pt>
    <dgm:pt modelId="{84599433-49C7-4433-B9EC-05C35B3312C6}" type="pres">
      <dgm:prSet presAssocID="{4523A004-1ED1-4B39-9576-C04FF8B9A94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DF154-AB29-494F-BC79-E3E2563C2BD9}" type="pres">
      <dgm:prSet presAssocID="{A9995D0A-9CEE-41DE-921B-F7D3AF48AD12}" presName="comp" presStyleCnt="0"/>
      <dgm:spPr/>
    </dgm:pt>
    <dgm:pt modelId="{8E54603C-27EB-43C5-85A7-BB49E15ED81A}" type="pres">
      <dgm:prSet presAssocID="{A9995D0A-9CEE-41DE-921B-F7D3AF48AD12}" presName="box" presStyleLbl="node1" presStyleIdx="0" presStyleCnt="2" custScaleX="36004" custScaleY="41899" custLinFactNeighborX="-36615" custLinFactNeighborY="3417"/>
      <dgm:spPr/>
      <dgm:t>
        <a:bodyPr/>
        <a:lstStyle/>
        <a:p>
          <a:endParaRPr lang="en-US"/>
        </a:p>
      </dgm:t>
    </dgm:pt>
    <dgm:pt modelId="{F0FFB748-9670-4B72-9A64-0B0D835A9261}" type="pres">
      <dgm:prSet presAssocID="{A9995D0A-9CEE-41DE-921B-F7D3AF48AD12}" presName="img" presStyleLbl="fgImgPlace1" presStyleIdx="0" presStyleCnt="2" custScaleX="78326" custScaleY="54456" custLinFactNeighborX="-92598" custLinFactNeighborY="347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578A6F5-7696-4D24-BCFA-14A99D3895D5}" type="pres">
      <dgm:prSet presAssocID="{A9995D0A-9CEE-41DE-921B-F7D3AF48AD12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7059D-9CA5-4FAF-AAC4-7EF1A7480AC1}" type="pres">
      <dgm:prSet presAssocID="{BF6683DE-6D71-40A1-A9C7-86B40F7F984F}" presName="spacer" presStyleCnt="0"/>
      <dgm:spPr/>
    </dgm:pt>
    <dgm:pt modelId="{2A018943-E3D6-4503-9311-A4E698A48CB4}" type="pres">
      <dgm:prSet presAssocID="{F02FB10F-211D-43AD-8345-B240680B018F}" presName="comp" presStyleCnt="0"/>
      <dgm:spPr/>
    </dgm:pt>
    <dgm:pt modelId="{E13C02DC-2C99-40FD-BC18-D648848124FB}" type="pres">
      <dgm:prSet presAssocID="{F02FB10F-211D-43AD-8345-B240680B018F}" presName="box" presStyleLbl="node1" presStyleIdx="1" presStyleCnt="2" custScaleX="47276" custScaleY="41741" custLinFactNeighborX="15563" custLinFactNeighborY="-49008"/>
      <dgm:spPr/>
      <dgm:t>
        <a:bodyPr/>
        <a:lstStyle/>
        <a:p>
          <a:endParaRPr lang="en-US"/>
        </a:p>
      </dgm:t>
    </dgm:pt>
    <dgm:pt modelId="{A9BD492D-076E-4578-9F76-4A871EE068BD}" type="pres">
      <dgm:prSet presAssocID="{F02FB10F-211D-43AD-8345-B240680B018F}" presName="img" presStyleLbl="fgImgPlace1" presStyleIdx="1" presStyleCnt="2" custScaleX="75280" custScaleY="52177" custLinFactX="58567" custLinFactNeighborX="100000" custLinFactNeighborY="-6167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CF10057-9F49-42F2-9960-DE98B4AAD225}" type="pres">
      <dgm:prSet presAssocID="{F02FB10F-211D-43AD-8345-B240680B018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E4BD56-6DC4-43D7-BA68-62AE0068DE3D}" type="presOf" srcId="{F02FB10F-211D-43AD-8345-B240680B018F}" destId="{1CF10057-9F49-42F2-9960-DE98B4AAD225}" srcOrd="1" destOrd="0" presId="urn:microsoft.com/office/officeart/2005/8/layout/vList4"/>
    <dgm:cxn modelId="{D453604E-C2B2-4A95-A371-09EFC555D2D8}" srcId="{4523A004-1ED1-4B39-9576-C04FF8B9A948}" destId="{F02FB10F-211D-43AD-8345-B240680B018F}" srcOrd="1" destOrd="0" parTransId="{67F15B17-ED98-4F22-A1C4-67D19FEAF918}" sibTransId="{1780C6F7-0E90-434C-AF59-1A514EB255EB}"/>
    <dgm:cxn modelId="{26D42E70-3229-4B5A-96FB-D6170FA7E8AC}" type="presOf" srcId="{F02FB10F-211D-43AD-8345-B240680B018F}" destId="{E13C02DC-2C99-40FD-BC18-D648848124FB}" srcOrd="0" destOrd="0" presId="urn:microsoft.com/office/officeart/2005/8/layout/vList4"/>
    <dgm:cxn modelId="{6F600BEB-9CBF-4198-970D-1CA584E3D50C}" type="presOf" srcId="{A9995D0A-9CEE-41DE-921B-F7D3AF48AD12}" destId="{C578A6F5-7696-4D24-BCFA-14A99D3895D5}" srcOrd="1" destOrd="0" presId="urn:microsoft.com/office/officeart/2005/8/layout/vList4"/>
    <dgm:cxn modelId="{F11E1B4E-86AE-434F-84DB-AFBB3407C684}" type="presOf" srcId="{4523A004-1ED1-4B39-9576-C04FF8B9A948}" destId="{84599433-49C7-4433-B9EC-05C35B3312C6}" srcOrd="0" destOrd="0" presId="urn:microsoft.com/office/officeart/2005/8/layout/vList4"/>
    <dgm:cxn modelId="{44CFD982-000C-4845-85D9-41AC6F8185DD}" type="presOf" srcId="{A9995D0A-9CEE-41DE-921B-F7D3AF48AD12}" destId="{8E54603C-27EB-43C5-85A7-BB49E15ED81A}" srcOrd="0" destOrd="0" presId="urn:microsoft.com/office/officeart/2005/8/layout/vList4"/>
    <dgm:cxn modelId="{947BF530-182C-488C-AD98-BE3B35C77F40}" srcId="{4523A004-1ED1-4B39-9576-C04FF8B9A948}" destId="{A9995D0A-9CEE-41DE-921B-F7D3AF48AD12}" srcOrd="0" destOrd="0" parTransId="{3A4706A8-6480-486C-A918-96DF3F4AF2AF}" sibTransId="{BF6683DE-6D71-40A1-A9C7-86B40F7F984F}"/>
    <dgm:cxn modelId="{09E8025F-3FA7-498D-80AF-1B3A3661342D}" type="presParOf" srcId="{84599433-49C7-4433-B9EC-05C35B3312C6}" destId="{5E9DF154-AB29-494F-BC79-E3E2563C2BD9}" srcOrd="0" destOrd="0" presId="urn:microsoft.com/office/officeart/2005/8/layout/vList4"/>
    <dgm:cxn modelId="{5039254D-E028-4949-998D-C4EC9BF18749}" type="presParOf" srcId="{5E9DF154-AB29-494F-BC79-E3E2563C2BD9}" destId="{8E54603C-27EB-43C5-85A7-BB49E15ED81A}" srcOrd="0" destOrd="0" presId="urn:microsoft.com/office/officeart/2005/8/layout/vList4"/>
    <dgm:cxn modelId="{21CACF38-1953-4EEE-BEDF-362748847066}" type="presParOf" srcId="{5E9DF154-AB29-494F-BC79-E3E2563C2BD9}" destId="{F0FFB748-9670-4B72-9A64-0B0D835A9261}" srcOrd="1" destOrd="0" presId="urn:microsoft.com/office/officeart/2005/8/layout/vList4"/>
    <dgm:cxn modelId="{976A5B55-133B-4EBB-AF77-E42C1BF3418A}" type="presParOf" srcId="{5E9DF154-AB29-494F-BC79-E3E2563C2BD9}" destId="{C578A6F5-7696-4D24-BCFA-14A99D3895D5}" srcOrd="2" destOrd="0" presId="urn:microsoft.com/office/officeart/2005/8/layout/vList4"/>
    <dgm:cxn modelId="{8E84058E-B855-4088-ABF8-08027DCA3AA0}" type="presParOf" srcId="{84599433-49C7-4433-B9EC-05C35B3312C6}" destId="{17D7059D-9CA5-4FAF-AAC4-7EF1A7480AC1}" srcOrd="1" destOrd="0" presId="urn:microsoft.com/office/officeart/2005/8/layout/vList4"/>
    <dgm:cxn modelId="{972F2AD0-75E4-44CC-A0D0-3A1D06A360E3}" type="presParOf" srcId="{84599433-49C7-4433-B9EC-05C35B3312C6}" destId="{2A018943-E3D6-4503-9311-A4E698A48CB4}" srcOrd="2" destOrd="0" presId="urn:microsoft.com/office/officeart/2005/8/layout/vList4"/>
    <dgm:cxn modelId="{933F5895-F357-4EC0-9F16-CE5A88824B82}" type="presParOf" srcId="{2A018943-E3D6-4503-9311-A4E698A48CB4}" destId="{E13C02DC-2C99-40FD-BC18-D648848124FB}" srcOrd="0" destOrd="0" presId="urn:microsoft.com/office/officeart/2005/8/layout/vList4"/>
    <dgm:cxn modelId="{F5112CAD-15F3-400C-AB4C-0941B4BB3694}" type="presParOf" srcId="{2A018943-E3D6-4503-9311-A4E698A48CB4}" destId="{A9BD492D-076E-4578-9F76-4A871EE068BD}" srcOrd="1" destOrd="0" presId="urn:microsoft.com/office/officeart/2005/8/layout/vList4"/>
    <dgm:cxn modelId="{CFD67B09-0F01-401F-AA18-C6C7D915F398}" type="presParOf" srcId="{2A018943-E3D6-4503-9311-A4E698A48CB4}" destId="{1CF10057-9F49-42F2-9960-DE98B4AAD225}" srcOrd="2" destOrd="0" presId="urn:microsoft.com/office/officeart/2005/8/layout/vList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69D533-24AF-402D-9171-908F52833680}" type="doc">
      <dgm:prSet loTypeId="urn:microsoft.com/office/officeart/2005/8/layout/hProcess3" loCatId="process" qsTypeId="urn:microsoft.com/office/officeart/2005/8/quickstyle/3d2" qsCatId="3D" csTypeId="urn:microsoft.com/office/officeart/2005/8/colors/colorful5" csCatId="colorful" phldr="1"/>
      <dgm:spPr/>
    </dgm:pt>
    <dgm:pt modelId="{AF9F4D58-9358-439F-B9B7-C440C885A91C}">
      <dgm:prSet custT="1"/>
      <dgm:spPr/>
      <dgm:t>
        <a:bodyPr/>
        <a:lstStyle/>
        <a:p>
          <a:pPr algn="ctr">
            <a:spcAft>
              <a:spcPts val="0"/>
            </a:spcAft>
          </a:pPr>
          <a:r>
            <a:rPr lang="en-US" sz="2600" b="1" smtClean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rPr>
            <a:t>Xây dựng hệ thống </a:t>
          </a:r>
        </a:p>
        <a:p>
          <a:pPr algn="ctr">
            <a:spcAft>
              <a:spcPts val="0"/>
            </a:spcAft>
          </a:pPr>
          <a:r>
            <a:rPr lang="en-US" sz="2600" b="1" smtClean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rPr>
            <a:t>“Hỗ trợ học tập </a:t>
          </a:r>
        </a:p>
        <a:p>
          <a:pPr algn="ctr">
            <a:spcAft>
              <a:spcPts val="0"/>
            </a:spcAft>
          </a:pPr>
          <a:r>
            <a:rPr lang="en-US" sz="2600" b="1" smtClean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rPr>
            <a:t>pháp luật Việt Nam” </a:t>
          </a:r>
          <a:endParaRPr lang="en-US" sz="2600" b="1">
            <a:solidFill>
              <a:srgbClr val="FF33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0AE0B21D-BEB7-41ED-87BF-F5CEA6A45D7A}" type="parTrans" cxnId="{7BA1A48E-24E3-489B-A403-18B6973BDD4F}">
      <dgm:prSet/>
      <dgm:spPr/>
      <dgm:t>
        <a:bodyPr/>
        <a:lstStyle/>
        <a:p>
          <a:endParaRPr lang="en-US"/>
        </a:p>
      </dgm:t>
    </dgm:pt>
    <dgm:pt modelId="{1C7BD87A-04B6-436A-9EB9-C402A47993D6}" type="sibTrans" cxnId="{7BA1A48E-24E3-489B-A403-18B6973BDD4F}">
      <dgm:prSet/>
      <dgm:spPr/>
      <dgm:t>
        <a:bodyPr/>
        <a:lstStyle/>
        <a:p>
          <a:endParaRPr lang="en-US"/>
        </a:p>
      </dgm:t>
    </dgm:pt>
    <dgm:pt modelId="{4B83D459-5BBC-4DA5-95ED-177AE54F52AE}" type="pres">
      <dgm:prSet presAssocID="{BA69D533-24AF-402D-9171-908F52833680}" presName="Name0" presStyleCnt="0">
        <dgm:presLayoutVars>
          <dgm:dir/>
          <dgm:animLvl val="lvl"/>
          <dgm:resizeHandles val="exact"/>
        </dgm:presLayoutVars>
      </dgm:prSet>
      <dgm:spPr/>
    </dgm:pt>
    <dgm:pt modelId="{25258B27-389C-4F0B-B0DC-23F224F99491}" type="pres">
      <dgm:prSet presAssocID="{BA69D533-24AF-402D-9171-908F52833680}" presName="dummy" presStyleCnt="0"/>
      <dgm:spPr/>
    </dgm:pt>
    <dgm:pt modelId="{A6A98437-D3AD-4E8D-8AEA-F7C92517ED0B}" type="pres">
      <dgm:prSet presAssocID="{BA69D533-24AF-402D-9171-908F52833680}" presName="linH" presStyleCnt="0"/>
      <dgm:spPr/>
    </dgm:pt>
    <dgm:pt modelId="{88D3C88D-BD8F-4532-91BD-4DC3E41FEBD6}" type="pres">
      <dgm:prSet presAssocID="{BA69D533-24AF-402D-9171-908F52833680}" presName="padding1" presStyleCnt="0"/>
      <dgm:spPr/>
    </dgm:pt>
    <dgm:pt modelId="{60074771-4903-4D64-930E-97A4F4E281B6}" type="pres">
      <dgm:prSet presAssocID="{AF9F4D58-9358-439F-B9B7-C440C885A91C}" presName="linV" presStyleCnt="0"/>
      <dgm:spPr/>
    </dgm:pt>
    <dgm:pt modelId="{46D1C36A-C322-492D-9DB3-BD27E4B3C950}" type="pres">
      <dgm:prSet presAssocID="{AF9F4D58-9358-439F-B9B7-C440C885A91C}" presName="spVertical1" presStyleCnt="0"/>
      <dgm:spPr/>
    </dgm:pt>
    <dgm:pt modelId="{DC0BCFB4-1437-4628-9B41-2539D3633DFF}" type="pres">
      <dgm:prSet presAssocID="{AF9F4D58-9358-439F-B9B7-C440C885A91C}" presName="parTx" presStyleLbl="revTx" presStyleIdx="0" presStyleCnt="1" custScaleX="149054" custScaleY="79076" custLinFactNeighborX="1894" custLinFactNeighborY="625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C1810-C20D-4964-B2E0-4C2FA0AB8AC2}" type="pres">
      <dgm:prSet presAssocID="{AF9F4D58-9358-439F-B9B7-C440C885A91C}" presName="spVertical2" presStyleCnt="0"/>
      <dgm:spPr/>
    </dgm:pt>
    <dgm:pt modelId="{5000DD31-72B5-40AA-95AA-35CEA5AF7225}" type="pres">
      <dgm:prSet presAssocID="{AF9F4D58-9358-439F-B9B7-C440C885A91C}" presName="spVertical3" presStyleCnt="0"/>
      <dgm:spPr/>
    </dgm:pt>
    <dgm:pt modelId="{EBBA9D1A-FB98-4A60-8890-70CED1D9E641}" type="pres">
      <dgm:prSet presAssocID="{BA69D533-24AF-402D-9171-908F52833680}" presName="padding2" presStyleCnt="0"/>
      <dgm:spPr/>
    </dgm:pt>
    <dgm:pt modelId="{99425886-BFF6-4766-9F75-D353B663378F}" type="pres">
      <dgm:prSet presAssocID="{BA69D533-24AF-402D-9171-908F52833680}" presName="negArrow" presStyleCnt="0"/>
      <dgm:spPr/>
    </dgm:pt>
    <dgm:pt modelId="{11398F41-0F57-4BA7-B1F2-A3FF754CB49C}" type="pres">
      <dgm:prSet presAssocID="{BA69D533-24AF-402D-9171-908F52833680}" presName="backgroundArrow" presStyleLbl="node1" presStyleIdx="0" presStyleCnt="1" custAng="16200000" custFlipVert="1" custScaleX="20711" custScaleY="89723" custLinFactNeighborX="37786" custLinFactNeighborY="-30419"/>
      <dgm:spPr/>
    </dgm:pt>
  </dgm:ptLst>
  <dgm:cxnLst>
    <dgm:cxn modelId="{757FDA18-20A3-4438-ACDE-858045802E82}" type="presOf" srcId="{BA69D533-24AF-402D-9171-908F52833680}" destId="{4B83D459-5BBC-4DA5-95ED-177AE54F52AE}" srcOrd="0" destOrd="0" presId="urn:microsoft.com/office/officeart/2005/8/layout/hProcess3"/>
    <dgm:cxn modelId="{9DA58AA1-538E-4B50-9C93-4A369E21A620}" type="presOf" srcId="{AF9F4D58-9358-439F-B9B7-C440C885A91C}" destId="{DC0BCFB4-1437-4628-9B41-2539D3633DFF}" srcOrd="0" destOrd="0" presId="urn:microsoft.com/office/officeart/2005/8/layout/hProcess3"/>
    <dgm:cxn modelId="{7BA1A48E-24E3-489B-A403-18B6973BDD4F}" srcId="{BA69D533-24AF-402D-9171-908F52833680}" destId="{AF9F4D58-9358-439F-B9B7-C440C885A91C}" srcOrd="0" destOrd="0" parTransId="{0AE0B21D-BEB7-41ED-87BF-F5CEA6A45D7A}" sibTransId="{1C7BD87A-04B6-436A-9EB9-C402A47993D6}"/>
    <dgm:cxn modelId="{3FD03E22-9D48-4A33-AAB2-8A9F6939D218}" type="presParOf" srcId="{4B83D459-5BBC-4DA5-95ED-177AE54F52AE}" destId="{25258B27-389C-4F0B-B0DC-23F224F99491}" srcOrd="0" destOrd="0" presId="urn:microsoft.com/office/officeart/2005/8/layout/hProcess3"/>
    <dgm:cxn modelId="{826C8AAC-DCDD-4D49-A259-3FCB281FF0CD}" type="presParOf" srcId="{4B83D459-5BBC-4DA5-95ED-177AE54F52AE}" destId="{A6A98437-D3AD-4E8D-8AEA-F7C92517ED0B}" srcOrd="1" destOrd="0" presId="urn:microsoft.com/office/officeart/2005/8/layout/hProcess3"/>
    <dgm:cxn modelId="{610223BA-B2DF-40CE-80AE-4E4BBC3A28A2}" type="presParOf" srcId="{A6A98437-D3AD-4E8D-8AEA-F7C92517ED0B}" destId="{88D3C88D-BD8F-4532-91BD-4DC3E41FEBD6}" srcOrd="0" destOrd="0" presId="urn:microsoft.com/office/officeart/2005/8/layout/hProcess3"/>
    <dgm:cxn modelId="{5679792A-6498-4B96-8C52-0245271F6702}" type="presParOf" srcId="{A6A98437-D3AD-4E8D-8AEA-F7C92517ED0B}" destId="{60074771-4903-4D64-930E-97A4F4E281B6}" srcOrd="1" destOrd="0" presId="urn:microsoft.com/office/officeart/2005/8/layout/hProcess3"/>
    <dgm:cxn modelId="{D27ACEB1-BFCC-430A-A8B0-CEE6682B5FBA}" type="presParOf" srcId="{60074771-4903-4D64-930E-97A4F4E281B6}" destId="{46D1C36A-C322-492D-9DB3-BD27E4B3C950}" srcOrd="0" destOrd="0" presId="urn:microsoft.com/office/officeart/2005/8/layout/hProcess3"/>
    <dgm:cxn modelId="{022E177B-C66D-40C1-A101-0890887E15BA}" type="presParOf" srcId="{60074771-4903-4D64-930E-97A4F4E281B6}" destId="{DC0BCFB4-1437-4628-9B41-2539D3633DFF}" srcOrd="1" destOrd="0" presId="urn:microsoft.com/office/officeart/2005/8/layout/hProcess3"/>
    <dgm:cxn modelId="{D36BF5AD-844E-4E1C-B7B7-222E272F7F9D}" type="presParOf" srcId="{60074771-4903-4D64-930E-97A4F4E281B6}" destId="{EFEC1810-C20D-4964-B2E0-4C2FA0AB8AC2}" srcOrd="2" destOrd="0" presId="urn:microsoft.com/office/officeart/2005/8/layout/hProcess3"/>
    <dgm:cxn modelId="{00C6E29E-BD8A-4570-960C-3C2F8FB7C873}" type="presParOf" srcId="{60074771-4903-4D64-930E-97A4F4E281B6}" destId="{5000DD31-72B5-40AA-95AA-35CEA5AF7225}" srcOrd="3" destOrd="0" presId="urn:microsoft.com/office/officeart/2005/8/layout/hProcess3"/>
    <dgm:cxn modelId="{52C145A3-11C4-494C-BA87-D29D1A6A0324}" type="presParOf" srcId="{A6A98437-D3AD-4E8D-8AEA-F7C92517ED0B}" destId="{EBBA9D1A-FB98-4A60-8890-70CED1D9E641}" srcOrd="2" destOrd="0" presId="urn:microsoft.com/office/officeart/2005/8/layout/hProcess3"/>
    <dgm:cxn modelId="{32FCEB92-AB67-4264-96B4-9D61850AB3D3}" type="presParOf" srcId="{A6A98437-D3AD-4E8D-8AEA-F7C92517ED0B}" destId="{99425886-BFF6-4766-9F75-D353B663378F}" srcOrd="3" destOrd="0" presId="urn:microsoft.com/office/officeart/2005/8/layout/hProcess3"/>
    <dgm:cxn modelId="{F9A29872-CAC5-4A65-B2EA-6C68F6300BF1}" type="presParOf" srcId="{A6A98437-D3AD-4E8D-8AEA-F7C92517ED0B}" destId="{11398F41-0F57-4BA7-B1F2-A3FF754CB49C}" srcOrd="4" destOrd="0" presId="urn:microsoft.com/office/officeart/2005/8/layout/h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D147CE-31B3-4AF9-B359-509FFC5BDE57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487FA-F404-4CD8-AFA4-380E9DBA439C}">
      <dgm:prSet phldrT="[Text]" custT="1"/>
      <dgm:spPr/>
      <dgm:t>
        <a:bodyPr/>
        <a:lstStyle/>
        <a:p>
          <a:pPr algn="l"/>
          <a:r>
            <a:rPr lang="en-US" sz="2600" b="1" u="sng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Về mặt lí thuyết</a:t>
          </a:r>
          <a:endParaRPr lang="en-US" sz="2600" b="1" u="sng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7BB2AEFD-0A5D-4E47-AAF7-29FAAFE93983}" type="parTrans" cxnId="{6F098275-20DE-4CD1-967E-61EDDAC6675B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3DD41062-9859-4307-B966-0EEA07DE1081}" type="sibTrans" cxnId="{6F098275-20DE-4CD1-967E-61EDDAC6675B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8FD7B181-FF47-4BAE-8BDD-F1DCEC36459A}">
      <dgm:prSet phldrT="[Text]" custT="1"/>
      <dgm:spPr/>
      <dgm:t>
        <a:bodyPr/>
        <a:lstStyle/>
        <a:p>
          <a:pPr algn="l"/>
          <a:r>
            <a:rPr lang="en-US" sz="2600" smtClean="0">
              <a:latin typeface="Times New Roman" pitchFamily="18" charset="0"/>
              <a:cs typeface="Times New Roman" pitchFamily="18" charset="0"/>
            </a:rPr>
            <a:t>Hiểu biết thêm về pháp luật Việt Nam</a:t>
          </a:r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1AA5A2E8-C204-4A8B-A39A-784CE6BBCCA3}" type="parTrans" cxnId="{7EC1840B-CDC4-4B6D-B01B-BDBD1B5F11CB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C95E45D8-7A7A-4F69-AFCE-9BCAE346EE1C}" type="sibTrans" cxnId="{7EC1840B-CDC4-4B6D-B01B-BDBD1B5F11CB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F5DAA8AB-8A97-4927-8BDA-A8BB442DC4FD}">
      <dgm:prSet phldrT="[Text]" custT="1"/>
      <dgm:spPr/>
      <dgm:t>
        <a:bodyPr/>
        <a:lstStyle/>
        <a:p>
          <a:pPr algn="l"/>
          <a:r>
            <a:rPr lang="en-US" sz="2600" smtClean="0">
              <a:latin typeface="Times New Roman" pitchFamily="18" charset="0"/>
              <a:cs typeface="Times New Roman" pitchFamily="18" charset="0"/>
            </a:rPr>
            <a:t>Nắm được cách hoạt động của một hệ thống học tập trực tuyến</a:t>
          </a:r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FC30649C-C5E8-49A5-8FBD-4BFA4DE4BDED}" type="parTrans" cxnId="{5508A7BE-720B-4363-8713-8838CE0A8AAC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86239BA7-3CC0-4CA6-96C1-8C2224F07419}" type="sibTrans" cxnId="{5508A7BE-720B-4363-8713-8838CE0A8AAC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232ADB29-2BB3-42F6-AA89-F9985572F35E}">
      <dgm:prSet phldrT="[Text]" custT="1"/>
      <dgm:spPr/>
      <dgm:t>
        <a:bodyPr/>
        <a:lstStyle/>
        <a:p>
          <a:r>
            <a:rPr lang="en-US" sz="2600" b="1" u="sng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Về mặt thực nghiệm</a:t>
          </a:r>
          <a:endParaRPr lang="en-US" sz="2600" b="1" u="sng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C81FBF8-2937-4C3E-A194-11A55C6AA9C4}" type="parTrans" cxnId="{7A20675F-B6E9-4F6D-9E9F-24AD522311B1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E76EBD89-DFDE-4286-9F17-29944986660F}" type="sibTrans" cxnId="{7A20675F-B6E9-4F6D-9E9F-24AD522311B1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3FA224C0-87E9-43D0-B002-D062CB695994}">
      <dgm:prSet phldrT="[Text]" custT="1"/>
      <dgm:spPr/>
      <dgm:t>
        <a:bodyPr/>
        <a:lstStyle/>
        <a:p>
          <a:r>
            <a:rPr lang="en-US" sz="2600" smtClean="0">
              <a:latin typeface="Times New Roman" pitchFamily="18" charset="0"/>
              <a:cs typeface="Times New Roman" pitchFamily="18" charset="0"/>
            </a:rPr>
            <a:t>Xây dựng thành công chương trình</a:t>
          </a:r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0066CB84-1712-49EC-BC5F-0D0EBDBB2F46}" type="parTrans" cxnId="{FBED37CD-EDAE-4982-9B01-9A525B981FB1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78117FBE-257B-4A84-9CD2-728A065A7030}" type="sibTrans" cxnId="{FBED37CD-EDAE-4982-9B01-9A525B981FB1}">
      <dgm:prSet/>
      <dgm:spPr/>
      <dgm:t>
        <a:bodyPr/>
        <a:lstStyle/>
        <a:p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B14F2DD1-8996-4404-BF7F-0FC7158DA358}">
      <dgm:prSet phldrT="[Text]" custT="1"/>
      <dgm:spPr/>
      <dgm:t>
        <a:bodyPr/>
        <a:lstStyle/>
        <a:p>
          <a:pPr algn="l"/>
          <a:r>
            <a:rPr lang="en-US" sz="2600" smtClean="0">
              <a:latin typeface="Times New Roman" pitchFamily="18" charset="0"/>
              <a:cs typeface="Times New Roman" pitchFamily="18" charset="0"/>
            </a:rPr>
            <a:t>Biết cách phân tích, thiết kế hệ thống</a:t>
          </a:r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C29BCDC6-6E5E-4ECF-90D7-9CB8615E61E3}" type="parTrans" cxnId="{1EEC8549-C86A-461D-87E7-4B3596976473}">
      <dgm:prSet/>
      <dgm:spPr/>
      <dgm:t>
        <a:bodyPr/>
        <a:lstStyle/>
        <a:p>
          <a:endParaRPr lang="en-US"/>
        </a:p>
      </dgm:t>
    </dgm:pt>
    <dgm:pt modelId="{55AB231B-B248-426A-A375-507FDBEA8AF5}" type="sibTrans" cxnId="{1EEC8549-C86A-461D-87E7-4B3596976473}">
      <dgm:prSet/>
      <dgm:spPr/>
      <dgm:t>
        <a:bodyPr/>
        <a:lstStyle/>
        <a:p>
          <a:endParaRPr lang="en-US"/>
        </a:p>
      </dgm:t>
    </dgm:pt>
    <dgm:pt modelId="{1DE84D60-C957-4CB3-94DA-FFB45317AB00}">
      <dgm:prSet phldrT="[Text]" custT="1"/>
      <dgm:spPr/>
      <dgm:t>
        <a:bodyPr/>
        <a:lstStyle/>
        <a:p>
          <a:pPr algn="l"/>
          <a:r>
            <a:rPr lang="en-US" sz="2600" smtClean="0">
              <a:latin typeface="Times New Roman" pitchFamily="18" charset="0"/>
              <a:cs typeface="Times New Roman" pitchFamily="18" charset="0"/>
            </a:rPr>
            <a:t>Nắm bắt được công nghệ hiện nay</a:t>
          </a:r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C7C8EA5C-2AAA-475F-A9C8-74E9F882D4EA}" type="parTrans" cxnId="{A93B678E-9EE9-42BF-A95A-D07A809ED626}">
      <dgm:prSet/>
      <dgm:spPr/>
      <dgm:t>
        <a:bodyPr/>
        <a:lstStyle/>
        <a:p>
          <a:endParaRPr lang="en-US"/>
        </a:p>
      </dgm:t>
    </dgm:pt>
    <dgm:pt modelId="{CD724463-C012-40DA-AF99-C7BF175B688F}" type="sibTrans" cxnId="{A93B678E-9EE9-42BF-A95A-D07A809ED626}">
      <dgm:prSet/>
      <dgm:spPr/>
      <dgm:t>
        <a:bodyPr/>
        <a:lstStyle/>
        <a:p>
          <a:endParaRPr lang="en-US"/>
        </a:p>
      </dgm:t>
    </dgm:pt>
    <dgm:pt modelId="{93AA9C9F-3794-47A5-8D54-E0D85F14CEA3}">
      <dgm:prSet phldrT="[Text]" custT="1"/>
      <dgm:spPr/>
      <dgm:t>
        <a:bodyPr/>
        <a:lstStyle/>
        <a:p>
          <a:r>
            <a:rPr lang="en-US" sz="2600" smtClean="0">
              <a:latin typeface="Times New Roman" pitchFamily="18" charset="0"/>
              <a:cs typeface="Times New Roman" pitchFamily="18" charset="0"/>
            </a:rPr>
            <a:t>Hệ thống cơ bản giải quyết được yêu cầu đặt ra</a:t>
          </a:r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DBE3A0F8-6ADB-45D4-8B36-35B2EB8EF6A3}" type="parTrans" cxnId="{C67C0ACA-F980-46C1-A109-3E5F96C91E10}">
      <dgm:prSet/>
      <dgm:spPr/>
    </dgm:pt>
    <dgm:pt modelId="{0D2F700F-9A77-4605-B78F-6B79F548937F}" type="sibTrans" cxnId="{C67C0ACA-F980-46C1-A109-3E5F96C91E10}">
      <dgm:prSet/>
      <dgm:spPr/>
    </dgm:pt>
    <dgm:pt modelId="{31984199-DC83-408D-AD11-8DC905AA5E6F}">
      <dgm:prSet phldrT="[Text]" custT="1"/>
      <dgm:spPr/>
      <dgm:t>
        <a:bodyPr/>
        <a:lstStyle/>
        <a:p>
          <a:r>
            <a:rPr lang="en-US" sz="2600" smtClean="0">
              <a:latin typeface="Times New Roman" pitchFamily="18" charset="0"/>
              <a:cs typeface="Times New Roman" pitchFamily="18" charset="0"/>
            </a:rPr>
            <a:t>Đáp ứng nhu cầu thực tế trong học tập và giải trí</a:t>
          </a:r>
          <a:endParaRPr lang="en-US" sz="2600">
            <a:latin typeface="Times New Roman" pitchFamily="18" charset="0"/>
            <a:cs typeface="Times New Roman" pitchFamily="18" charset="0"/>
          </a:endParaRPr>
        </a:p>
      </dgm:t>
    </dgm:pt>
    <dgm:pt modelId="{2851BB4E-9591-4EC8-ADEA-522F04190D5C}" type="sibTrans" cxnId="{7DF3668F-172D-4A2B-A3B7-9F8D2840DE3E}">
      <dgm:prSet/>
      <dgm:spPr/>
      <dgm:t>
        <a:bodyPr/>
        <a:lstStyle/>
        <a:p>
          <a:endParaRPr lang="en-US"/>
        </a:p>
      </dgm:t>
    </dgm:pt>
    <dgm:pt modelId="{AB17B275-B383-4230-BBE4-1C5487DF69AE}" type="parTrans" cxnId="{7DF3668F-172D-4A2B-A3B7-9F8D2840DE3E}">
      <dgm:prSet/>
      <dgm:spPr/>
      <dgm:t>
        <a:bodyPr/>
        <a:lstStyle/>
        <a:p>
          <a:endParaRPr lang="en-US"/>
        </a:p>
      </dgm:t>
    </dgm:pt>
    <dgm:pt modelId="{1340662E-276A-4FD6-BA0B-AAA1F93C8CD5}" type="pres">
      <dgm:prSet presAssocID="{0AD147CE-31B3-4AF9-B359-509FFC5BDE5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F76947-5AA2-42BC-9840-F8BF2208EF0A}" type="pres">
      <dgm:prSet presAssocID="{6C4487FA-F404-4CD8-AFA4-380E9DBA439C}" presName="comp" presStyleCnt="0"/>
      <dgm:spPr/>
    </dgm:pt>
    <dgm:pt modelId="{56F05664-6F37-4219-8C72-0315C111A127}" type="pres">
      <dgm:prSet presAssocID="{6C4487FA-F404-4CD8-AFA4-380E9DBA439C}" presName="box" presStyleLbl="node1" presStyleIdx="0" presStyleCnt="2" custScaleY="133590"/>
      <dgm:spPr/>
      <dgm:t>
        <a:bodyPr/>
        <a:lstStyle/>
        <a:p>
          <a:endParaRPr lang="en-US"/>
        </a:p>
      </dgm:t>
    </dgm:pt>
    <dgm:pt modelId="{2C12F612-67EB-4E10-9A09-681475FBD562}" type="pres">
      <dgm:prSet presAssocID="{6C4487FA-F404-4CD8-AFA4-380E9DBA439C}" presName="img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EE3529E-BDC8-44DD-9998-79FB199825F5}" type="pres">
      <dgm:prSet presAssocID="{6C4487FA-F404-4CD8-AFA4-380E9DBA439C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E785C-012A-4BEB-BF91-B59C9A0E5AA5}" type="pres">
      <dgm:prSet presAssocID="{3DD41062-9859-4307-B966-0EEA07DE1081}" presName="spacer" presStyleCnt="0"/>
      <dgm:spPr/>
    </dgm:pt>
    <dgm:pt modelId="{FECE7DEC-99B9-4B1D-9958-B9D309E1449F}" type="pres">
      <dgm:prSet presAssocID="{232ADB29-2BB3-42F6-AA89-F9985572F35E}" presName="comp" presStyleCnt="0"/>
      <dgm:spPr/>
    </dgm:pt>
    <dgm:pt modelId="{08F5F412-21C0-4262-ADFB-769215BD0D7B}" type="pres">
      <dgm:prSet presAssocID="{232ADB29-2BB3-42F6-AA89-F9985572F35E}" presName="box" presStyleLbl="node1" presStyleIdx="1" presStyleCnt="2" custScaleY="125169" custLinFactNeighborX="-862"/>
      <dgm:spPr/>
      <dgm:t>
        <a:bodyPr/>
        <a:lstStyle/>
        <a:p>
          <a:endParaRPr lang="en-US"/>
        </a:p>
      </dgm:t>
    </dgm:pt>
    <dgm:pt modelId="{D0525635-D394-4E9F-9071-307AC638553B}" type="pres">
      <dgm:prSet presAssocID="{232ADB29-2BB3-42F6-AA89-F9985572F35E}" presName="img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BBAE91D-C902-4755-BFFC-1415542B5657}" type="pres">
      <dgm:prSet presAssocID="{232ADB29-2BB3-42F6-AA89-F9985572F35E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E2DCF-BFF1-40AC-8F76-A48B261BA7A0}" type="presOf" srcId="{31984199-DC83-408D-AD11-8DC905AA5E6F}" destId="{08F5F412-21C0-4262-ADFB-769215BD0D7B}" srcOrd="0" destOrd="3" presId="urn:microsoft.com/office/officeart/2005/8/layout/vList4"/>
    <dgm:cxn modelId="{5508A7BE-720B-4363-8713-8838CE0A8AAC}" srcId="{6C4487FA-F404-4CD8-AFA4-380E9DBA439C}" destId="{F5DAA8AB-8A97-4927-8BDA-A8BB442DC4FD}" srcOrd="1" destOrd="0" parTransId="{FC30649C-C5E8-49A5-8FBD-4BFA4DE4BDED}" sibTransId="{86239BA7-3CC0-4CA6-96C1-8C2224F07419}"/>
    <dgm:cxn modelId="{C67C0ACA-F980-46C1-A109-3E5F96C91E10}" srcId="{232ADB29-2BB3-42F6-AA89-F9985572F35E}" destId="{93AA9C9F-3794-47A5-8D54-E0D85F14CEA3}" srcOrd="1" destOrd="0" parTransId="{DBE3A0F8-6ADB-45D4-8B36-35B2EB8EF6A3}" sibTransId="{0D2F700F-9A77-4605-B78F-6B79F548937F}"/>
    <dgm:cxn modelId="{5C981F25-D032-4852-888F-AE53997B5662}" type="presOf" srcId="{8FD7B181-FF47-4BAE-8BDD-F1DCEC36459A}" destId="{EEE3529E-BDC8-44DD-9998-79FB199825F5}" srcOrd="1" destOrd="1" presId="urn:microsoft.com/office/officeart/2005/8/layout/vList4"/>
    <dgm:cxn modelId="{7A20675F-B6E9-4F6D-9E9F-24AD522311B1}" srcId="{0AD147CE-31B3-4AF9-B359-509FFC5BDE57}" destId="{232ADB29-2BB3-42F6-AA89-F9985572F35E}" srcOrd="1" destOrd="0" parTransId="{2C81FBF8-2937-4C3E-A194-11A55C6AA9C4}" sibTransId="{E76EBD89-DFDE-4286-9F17-29944986660F}"/>
    <dgm:cxn modelId="{48984351-5DA7-4255-8D71-A1F8ADBC018C}" type="presOf" srcId="{3FA224C0-87E9-43D0-B002-D062CB695994}" destId="{08F5F412-21C0-4262-ADFB-769215BD0D7B}" srcOrd="0" destOrd="1" presId="urn:microsoft.com/office/officeart/2005/8/layout/vList4"/>
    <dgm:cxn modelId="{85981E09-7993-4FCE-8E18-1D8DAED4C456}" type="presOf" srcId="{3FA224C0-87E9-43D0-B002-D062CB695994}" destId="{BBBAE91D-C902-4755-BFFC-1415542B5657}" srcOrd="1" destOrd="1" presId="urn:microsoft.com/office/officeart/2005/8/layout/vList4"/>
    <dgm:cxn modelId="{EBF6C18D-E2F4-4E46-8386-08B2EAFFB1DE}" type="presOf" srcId="{1DE84D60-C957-4CB3-94DA-FFB45317AB00}" destId="{56F05664-6F37-4219-8C72-0315C111A127}" srcOrd="0" destOrd="4" presId="urn:microsoft.com/office/officeart/2005/8/layout/vList4"/>
    <dgm:cxn modelId="{99FF2F5A-A5CC-46FE-AEFA-C052CC6A7599}" type="presOf" srcId="{232ADB29-2BB3-42F6-AA89-F9985572F35E}" destId="{08F5F412-21C0-4262-ADFB-769215BD0D7B}" srcOrd="0" destOrd="0" presId="urn:microsoft.com/office/officeart/2005/8/layout/vList4"/>
    <dgm:cxn modelId="{7EC1840B-CDC4-4B6D-B01B-BDBD1B5F11CB}" srcId="{6C4487FA-F404-4CD8-AFA4-380E9DBA439C}" destId="{8FD7B181-FF47-4BAE-8BDD-F1DCEC36459A}" srcOrd="0" destOrd="0" parTransId="{1AA5A2E8-C204-4A8B-A39A-784CE6BBCCA3}" sibTransId="{C95E45D8-7A7A-4F69-AFCE-9BCAE346EE1C}"/>
    <dgm:cxn modelId="{D2BE0DC8-7613-484B-8DBC-57563A9BB919}" type="presOf" srcId="{93AA9C9F-3794-47A5-8D54-E0D85F14CEA3}" destId="{BBBAE91D-C902-4755-BFFC-1415542B5657}" srcOrd="1" destOrd="2" presId="urn:microsoft.com/office/officeart/2005/8/layout/vList4"/>
    <dgm:cxn modelId="{E34C5384-F34D-4613-B68F-0BFC09B5C782}" type="presOf" srcId="{F5DAA8AB-8A97-4927-8BDA-A8BB442DC4FD}" destId="{56F05664-6F37-4219-8C72-0315C111A127}" srcOrd="0" destOrd="2" presId="urn:microsoft.com/office/officeart/2005/8/layout/vList4"/>
    <dgm:cxn modelId="{FBED37CD-EDAE-4982-9B01-9A525B981FB1}" srcId="{232ADB29-2BB3-42F6-AA89-F9985572F35E}" destId="{3FA224C0-87E9-43D0-B002-D062CB695994}" srcOrd="0" destOrd="0" parTransId="{0066CB84-1712-49EC-BC5F-0D0EBDBB2F46}" sibTransId="{78117FBE-257B-4A84-9CD2-728A065A7030}"/>
    <dgm:cxn modelId="{A93B678E-9EE9-42BF-A95A-D07A809ED626}" srcId="{6C4487FA-F404-4CD8-AFA4-380E9DBA439C}" destId="{1DE84D60-C957-4CB3-94DA-FFB45317AB00}" srcOrd="3" destOrd="0" parTransId="{C7C8EA5C-2AAA-475F-A9C8-74E9F882D4EA}" sibTransId="{CD724463-C012-40DA-AF99-C7BF175B688F}"/>
    <dgm:cxn modelId="{05EB97E1-3C2A-4740-A342-A236BF97206F}" type="presOf" srcId="{0AD147CE-31B3-4AF9-B359-509FFC5BDE57}" destId="{1340662E-276A-4FD6-BA0B-AAA1F93C8CD5}" srcOrd="0" destOrd="0" presId="urn:microsoft.com/office/officeart/2005/8/layout/vList4"/>
    <dgm:cxn modelId="{7B0CBE4D-F814-43E7-A818-3DCBC929062D}" type="presOf" srcId="{31984199-DC83-408D-AD11-8DC905AA5E6F}" destId="{BBBAE91D-C902-4755-BFFC-1415542B5657}" srcOrd="1" destOrd="3" presId="urn:microsoft.com/office/officeart/2005/8/layout/vList4"/>
    <dgm:cxn modelId="{FADC210C-DB50-4278-B766-4450EE0852AB}" type="presOf" srcId="{1DE84D60-C957-4CB3-94DA-FFB45317AB00}" destId="{EEE3529E-BDC8-44DD-9998-79FB199825F5}" srcOrd="1" destOrd="4" presId="urn:microsoft.com/office/officeart/2005/8/layout/vList4"/>
    <dgm:cxn modelId="{1EEC8549-C86A-461D-87E7-4B3596976473}" srcId="{6C4487FA-F404-4CD8-AFA4-380E9DBA439C}" destId="{B14F2DD1-8996-4404-BF7F-0FC7158DA358}" srcOrd="2" destOrd="0" parTransId="{C29BCDC6-6E5E-4ECF-90D7-9CB8615E61E3}" sibTransId="{55AB231B-B248-426A-A375-507FDBEA8AF5}"/>
    <dgm:cxn modelId="{C16227EC-565B-4341-9C5F-77FEC1089E5D}" type="presOf" srcId="{6C4487FA-F404-4CD8-AFA4-380E9DBA439C}" destId="{56F05664-6F37-4219-8C72-0315C111A127}" srcOrd="0" destOrd="0" presId="urn:microsoft.com/office/officeart/2005/8/layout/vList4"/>
    <dgm:cxn modelId="{87B22291-109D-42A5-A392-861A985270DF}" type="presOf" srcId="{232ADB29-2BB3-42F6-AA89-F9985572F35E}" destId="{BBBAE91D-C902-4755-BFFC-1415542B5657}" srcOrd="1" destOrd="0" presId="urn:microsoft.com/office/officeart/2005/8/layout/vList4"/>
    <dgm:cxn modelId="{DF4451F8-9F73-4DBC-ABC6-86307CEA7CBD}" type="presOf" srcId="{B14F2DD1-8996-4404-BF7F-0FC7158DA358}" destId="{56F05664-6F37-4219-8C72-0315C111A127}" srcOrd="0" destOrd="3" presId="urn:microsoft.com/office/officeart/2005/8/layout/vList4"/>
    <dgm:cxn modelId="{AA837774-F7B4-4831-9058-B471A4A91855}" type="presOf" srcId="{F5DAA8AB-8A97-4927-8BDA-A8BB442DC4FD}" destId="{EEE3529E-BDC8-44DD-9998-79FB199825F5}" srcOrd="1" destOrd="2" presId="urn:microsoft.com/office/officeart/2005/8/layout/vList4"/>
    <dgm:cxn modelId="{C81DE3BC-C5AF-450F-9A13-106A613BA9E6}" type="presOf" srcId="{8FD7B181-FF47-4BAE-8BDD-F1DCEC36459A}" destId="{56F05664-6F37-4219-8C72-0315C111A127}" srcOrd="0" destOrd="1" presId="urn:microsoft.com/office/officeart/2005/8/layout/vList4"/>
    <dgm:cxn modelId="{6F098275-20DE-4CD1-967E-61EDDAC6675B}" srcId="{0AD147CE-31B3-4AF9-B359-509FFC5BDE57}" destId="{6C4487FA-F404-4CD8-AFA4-380E9DBA439C}" srcOrd="0" destOrd="0" parTransId="{7BB2AEFD-0A5D-4E47-AAF7-29FAAFE93983}" sibTransId="{3DD41062-9859-4307-B966-0EEA07DE1081}"/>
    <dgm:cxn modelId="{7DF3668F-172D-4A2B-A3B7-9F8D2840DE3E}" srcId="{232ADB29-2BB3-42F6-AA89-F9985572F35E}" destId="{31984199-DC83-408D-AD11-8DC905AA5E6F}" srcOrd="2" destOrd="0" parTransId="{AB17B275-B383-4230-BBE4-1C5487DF69AE}" sibTransId="{2851BB4E-9591-4EC8-ADEA-522F04190D5C}"/>
    <dgm:cxn modelId="{D48911A0-9F4A-4F20-9CD6-9819961B39BB}" type="presOf" srcId="{6C4487FA-F404-4CD8-AFA4-380E9DBA439C}" destId="{EEE3529E-BDC8-44DD-9998-79FB199825F5}" srcOrd="1" destOrd="0" presId="urn:microsoft.com/office/officeart/2005/8/layout/vList4"/>
    <dgm:cxn modelId="{E87CC26C-9719-4DA4-BC4D-4A45CDE70315}" type="presOf" srcId="{B14F2DD1-8996-4404-BF7F-0FC7158DA358}" destId="{EEE3529E-BDC8-44DD-9998-79FB199825F5}" srcOrd="1" destOrd="3" presId="urn:microsoft.com/office/officeart/2005/8/layout/vList4"/>
    <dgm:cxn modelId="{A0AAFC8C-37B2-4072-8790-09C342BB1957}" type="presOf" srcId="{93AA9C9F-3794-47A5-8D54-E0D85F14CEA3}" destId="{08F5F412-21C0-4262-ADFB-769215BD0D7B}" srcOrd="0" destOrd="2" presId="urn:microsoft.com/office/officeart/2005/8/layout/vList4"/>
    <dgm:cxn modelId="{0F992173-4CD9-47C6-81CC-A42FD8F22992}" type="presParOf" srcId="{1340662E-276A-4FD6-BA0B-AAA1F93C8CD5}" destId="{AFF76947-5AA2-42BC-9840-F8BF2208EF0A}" srcOrd="0" destOrd="0" presId="urn:microsoft.com/office/officeart/2005/8/layout/vList4"/>
    <dgm:cxn modelId="{D5F332BF-11A5-4F49-830E-485264B13C7A}" type="presParOf" srcId="{AFF76947-5AA2-42BC-9840-F8BF2208EF0A}" destId="{56F05664-6F37-4219-8C72-0315C111A127}" srcOrd="0" destOrd="0" presId="urn:microsoft.com/office/officeart/2005/8/layout/vList4"/>
    <dgm:cxn modelId="{F2D8AD96-9A37-4751-8E44-0D8BD9F57FEC}" type="presParOf" srcId="{AFF76947-5AA2-42BC-9840-F8BF2208EF0A}" destId="{2C12F612-67EB-4E10-9A09-681475FBD562}" srcOrd="1" destOrd="0" presId="urn:microsoft.com/office/officeart/2005/8/layout/vList4"/>
    <dgm:cxn modelId="{AF9C6290-C2E7-4929-8519-9A0CFA72C37B}" type="presParOf" srcId="{AFF76947-5AA2-42BC-9840-F8BF2208EF0A}" destId="{EEE3529E-BDC8-44DD-9998-79FB199825F5}" srcOrd="2" destOrd="0" presId="urn:microsoft.com/office/officeart/2005/8/layout/vList4"/>
    <dgm:cxn modelId="{9B2B9AF1-9524-417E-B1A2-E59D76FB5827}" type="presParOf" srcId="{1340662E-276A-4FD6-BA0B-AAA1F93C8CD5}" destId="{C11E785C-012A-4BEB-BF91-B59C9A0E5AA5}" srcOrd="1" destOrd="0" presId="urn:microsoft.com/office/officeart/2005/8/layout/vList4"/>
    <dgm:cxn modelId="{6E3C1C34-6806-4E0B-94BF-F83A85CF3E68}" type="presParOf" srcId="{1340662E-276A-4FD6-BA0B-AAA1F93C8CD5}" destId="{FECE7DEC-99B9-4B1D-9958-B9D309E1449F}" srcOrd="2" destOrd="0" presId="urn:microsoft.com/office/officeart/2005/8/layout/vList4"/>
    <dgm:cxn modelId="{44FE765E-6CEA-4C99-B322-C50B50F2E38E}" type="presParOf" srcId="{FECE7DEC-99B9-4B1D-9958-B9D309E1449F}" destId="{08F5F412-21C0-4262-ADFB-769215BD0D7B}" srcOrd="0" destOrd="0" presId="urn:microsoft.com/office/officeart/2005/8/layout/vList4"/>
    <dgm:cxn modelId="{B0FF4EC6-206E-43EF-9B4C-F93CE2A3A094}" type="presParOf" srcId="{FECE7DEC-99B9-4B1D-9958-B9D309E1449F}" destId="{D0525635-D394-4E9F-9071-307AC638553B}" srcOrd="1" destOrd="0" presId="urn:microsoft.com/office/officeart/2005/8/layout/vList4"/>
    <dgm:cxn modelId="{3CD353F0-AF21-438B-8142-81416BC55D5F}" type="presParOf" srcId="{FECE7DEC-99B9-4B1D-9958-B9D309E1449F}" destId="{BBBAE91D-C902-4755-BFFC-1415542B5657}" srcOrd="2" destOrd="0" presId="urn:microsoft.com/office/officeart/2005/8/layout/vList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BEEB9A-E767-4DFB-BA0D-311243EAA1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0D3F9-494B-4B2F-B78D-0B2D1733320D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smtClean="0">
              <a:latin typeface="Times New Roman" pitchFamily="18" charset="0"/>
              <a:cs typeface="Times New Roman" pitchFamily="18" charset="0"/>
            </a:rPr>
            <a:t>Chưa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giải </a:t>
          </a:r>
          <a:r>
            <a:rPr lang="en-US" sz="2400" smtClean="0">
              <a:latin typeface="Times New Roman" pitchFamily="18" charset="0"/>
              <a:cs typeface="Times New Roman" pitchFamily="18" charset="0"/>
            </a:rPr>
            <a:t>quyết tốt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vấn đề tư vấn trực tuyến, chức năng </a:t>
          </a:r>
          <a:r>
            <a:rPr lang="en-US" sz="2400" smtClean="0">
              <a:latin typeface="Times New Roman" pitchFamily="18" charset="0"/>
              <a:cs typeface="Times New Roman" pitchFamily="18" charset="0"/>
            </a:rPr>
            <a:t>diễn đàn</a:t>
          </a:r>
          <a:endParaRPr lang="en-US" sz="2400" dirty="0"/>
        </a:p>
      </dgm:t>
    </dgm:pt>
    <dgm:pt modelId="{0A0260A3-9A11-45EE-AB45-F007B31CE106}" type="parTrans" cxnId="{F925C939-1542-4351-82B0-56703C17BD9F}">
      <dgm:prSet/>
      <dgm:spPr/>
      <dgm:t>
        <a:bodyPr/>
        <a:lstStyle/>
        <a:p>
          <a:endParaRPr lang="en-US" sz="2400"/>
        </a:p>
      </dgm:t>
    </dgm:pt>
    <dgm:pt modelId="{CCD41974-6873-4570-8891-E9C7E5EA1D86}" type="sibTrans" cxnId="{F925C939-1542-4351-82B0-56703C17BD9F}">
      <dgm:prSet/>
      <dgm:spPr/>
      <dgm:t>
        <a:bodyPr/>
        <a:lstStyle/>
        <a:p>
          <a:endParaRPr lang="en-US" sz="2400"/>
        </a:p>
      </dgm:t>
    </dgm:pt>
    <dgm:pt modelId="{4E8BD88F-4750-4451-A661-54B5975AE767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Cơ sở dữ liệu và các </a:t>
          </a:r>
          <a:r>
            <a:rPr lang="en-US" sz="2400" smtClean="0">
              <a:latin typeface="Times New Roman" pitchFamily="18" charset="0"/>
              <a:cs typeface="Times New Roman" pitchFamily="18" charset="0"/>
            </a:rPr>
            <a:t>chức năng tự nghĩ ra, chưa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thực tế hóa</a:t>
          </a:r>
          <a:endParaRPr lang="en-US" sz="2400" dirty="0"/>
        </a:p>
      </dgm:t>
    </dgm:pt>
    <dgm:pt modelId="{F09E3C5C-45FA-4412-94CD-8BD4D720DF6C}" type="parTrans" cxnId="{0FA8D35E-95F6-4066-9069-E3557B5C5308}">
      <dgm:prSet/>
      <dgm:spPr/>
      <dgm:t>
        <a:bodyPr/>
        <a:lstStyle/>
        <a:p>
          <a:endParaRPr lang="en-US" sz="2400"/>
        </a:p>
      </dgm:t>
    </dgm:pt>
    <dgm:pt modelId="{4984B577-6E3E-4286-ABB6-DA719C17D3DB}" type="sibTrans" cxnId="{0FA8D35E-95F6-4066-9069-E3557B5C5308}">
      <dgm:prSet/>
      <dgm:spPr/>
      <dgm:t>
        <a:bodyPr/>
        <a:lstStyle/>
        <a:p>
          <a:endParaRPr lang="en-US" sz="2400"/>
        </a:p>
      </dgm:t>
    </dgm:pt>
    <dgm:pt modelId="{60FA92FA-BFB9-4B84-A1F5-155FE44CAE3F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Hệ thống chưa thật sự lớn và phong phú</a:t>
          </a:r>
          <a:endParaRPr lang="en-US" sz="2400" dirty="0"/>
        </a:p>
      </dgm:t>
    </dgm:pt>
    <dgm:pt modelId="{AABB9036-775C-48FE-8C7C-F52B8B896937}" type="parTrans" cxnId="{5CA4E391-1286-4C06-882B-6FE8D9C4D5A1}">
      <dgm:prSet/>
      <dgm:spPr/>
      <dgm:t>
        <a:bodyPr/>
        <a:lstStyle/>
        <a:p>
          <a:endParaRPr lang="en-US" sz="2400"/>
        </a:p>
      </dgm:t>
    </dgm:pt>
    <dgm:pt modelId="{EEF500BB-5EA3-428F-AE4E-E9D7B54BBF98}" type="sibTrans" cxnId="{5CA4E391-1286-4C06-882B-6FE8D9C4D5A1}">
      <dgm:prSet/>
      <dgm:spPr/>
      <dgm:t>
        <a:bodyPr/>
        <a:lstStyle/>
        <a:p>
          <a:endParaRPr lang="en-US" sz="2400"/>
        </a:p>
      </dgm:t>
    </dgm:pt>
    <dgm:pt modelId="{F2BC7375-2798-4CB0-A3E1-AC645ED8B8D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smtClean="0">
              <a:latin typeface="Times New Roman" pitchFamily="18" charset="0"/>
              <a:cs typeface="Times New Roman" pitchFamily="18" charset="0"/>
            </a:rPr>
            <a:t>Code chưa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tinh chỉnh, bố trí trình </a:t>
          </a:r>
          <a:r>
            <a:rPr lang="en-US" sz="2400" smtClean="0">
              <a:latin typeface="Times New Roman" pitchFamily="18" charset="0"/>
              <a:cs typeface="Times New Roman" pitchFamily="18" charset="0"/>
            </a:rPr>
            <a:t>bày còn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khó hiểu</a:t>
          </a:r>
          <a:endParaRPr lang="en-US" sz="2400" dirty="0"/>
        </a:p>
      </dgm:t>
    </dgm:pt>
    <dgm:pt modelId="{87710253-449A-4A90-BA1D-1981CD3D3BEE}" type="parTrans" cxnId="{B94AC6DD-8632-4AB4-A599-5C30B14D5AD2}">
      <dgm:prSet/>
      <dgm:spPr/>
      <dgm:t>
        <a:bodyPr/>
        <a:lstStyle/>
        <a:p>
          <a:endParaRPr lang="en-US" sz="2400"/>
        </a:p>
      </dgm:t>
    </dgm:pt>
    <dgm:pt modelId="{33674BAA-CA31-4F68-90D2-1214B1387619}" type="sibTrans" cxnId="{B94AC6DD-8632-4AB4-A599-5C30B14D5AD2}">
      <dgm:prSet/>
      <dgm:spPr/>
      <dgm:t>
        <a:bodyPr/>
        <a:lstStyle/>
        <a:p>
          <a:endParaRPr lang="en-US" sz="2400"/>
        </a:p>
      </dgm:t>
    </dgm:pt>
    <dgm:pt modelId="{E3ED410E-4622-4F35-AC37-773A1CD41F6B}" type="pres">
      <dgm:prSet presAssocID="{5FBEEB9A-E767-4DFB-BA0D-311243EAA1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1B8556-4A52-4C87-B6C5-1D01FB0D7C10}" type="pres">
      <dgm:prSet presAssocID="{E330D3F9-494B-4B2F-B78D-0B2D1733320D}" presName="parentText" presStyleLbl="node1" presStyleIdx="0" presStyleCnt="4" custScaleY="656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8998F-409C-413E-9942-241D85FC410F}" type="pres">
      <dgm:prSet presAssocID="{CCD41974-6873-4570-8891-E9C7E5EA1D86}" presName="spacer" presStyleCnt="0"/>
      <dgm:spPr/>
    </dgm:pt>
    <dgm:pt modelId="{54EB00C8-8070-4FDE-9CCC-3BFE867BCA44}" type="pres">
      <dgm:prSet presAssocID="{4E8BD88F-4750-4451-A661-54B5975AE767}" presName="parentText" presStyleLbl="node1" presStyleIdx="1" presStyleCnt="4" custScaleY="685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2CF41-0A3C-404F-BF24-BCF2F2BBB15B}" type="pres">
      <dgm:prSet presAssocID="{4984B577-6E3E-4286-ABB6-DA719C17D3DB}" presName="spacer" presStyleCnt="0"/>
      <dgm:spPr/>
    </dgm:pt>
    <dgm:pt modelId="{E0ED62F3-EFBB-4D2A-A378-5E6278C54C86}" type="pres">
      <dgm:prSet presAssocID="{60FA92FA-BFB9-4B84-A1F5-155FE44CAE3F}" presName="parentText" presStyleLbl="node1" presStyleIdx="2" presStyleCnt="4" custScaleY="667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21A8-BFE3-4F4B-BF87-8C559AEEE9A4}" type="pres">
      <dgm:prSet presAssocID="{EEF500BB-5EA3-428F-AE4E-E9D7B54BBF98}" presName="spacer" presStyleCnt="0"/>
      <dgm:spPr/>
    </dgm:pt>
    <dgm:pt modelId="{639A20EF-612B-43D2-B65D-F41B0892F3AD}" type="pres">
      <dgm:prSet presAssocID="{F2BC7375-2798-4CB0-A3E1-AC645ED8B8DC}" presName="parentText" presStyleLbl="node1" presStyleIdx="3" presStyleCnt="4" custScaleY="63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338D16-1E29-412C-8D4F-35BD422D6FB7}" type="presOf" srcId="{F2BC7375-2798-4CB0-A3E1-AC645ED8B8DC}" destId="{639A20EF-612B-43D2-B65D-F41B0892F3AD}" srcOrd="0" destOrd="0" presId="urn:microsoft.com/office/officeart/2005/8/layout/vList2"/>
    <dgm:cxn modelId="{5CA4E391-1286-4C06-882B-6FE8D9C4D5A1}" srcId="{5FBEEB9A-E767-4DFB-BA0D-311243EAA1FA}" destId="{60FA92FA-BFB9-4B84-A1F5-155FE44CAE3F}" srcOrd="2" destOrd="0" parTransId="{AABB9036-775C-48FE-8C7C-F52B8B896937}" sibTransId="{EEF500BB-5EA3-428F-AE4E-E9D7B54BBF98}"/>
    <dgm:cxn modelId="{84CB9B3F-6C1B-45EA-B73F-F9D9F2DF1F33}" type="presOf" srcId="{5FBEEB9A-E767-4DFB-BA0D-311243EAA1FA}" destId="{E3ED410E-4622-4F35-AC37-773A1CD41F6B}" srcOrd="0" destOrd="0" presId="urn:microsoft.com/office/officeart/2005/8/layout/vList2"/>
    <dgm:cxn modelId="{F925C939-1542-4351-82B0-56703C17BD9F}" srcId="{5FBEEB9A-E767-4DFB-BA0D-311243EAA1FA}" destId="{E330D3F9-494B-4B2F-B78D-0B2D1733320D}" srcOrd="0" destOrd="0" parTransId="{0A0260A3-9A11-45EE-AB45-F007B31CE106}" sibTransId="{CCD41974-6873-4570-8891-E9C7E5EA1D86}"/>
    <dgm:cxn modelId="{EFE6818C-F1B5-4931-9D2A-650B339E16AF}" type="presOf" srcId="{E330D3F9-494B-4B2F-B78D-0B2D1733320D}" destId="{421B8556-4A52-4C87-B6C5-1D01FB0D7C10}" srcOrd="0" destOrd="0" presId="urn:microsoft.com/office/officeart/2005/8/layout/vList2"/>
    <dgm:cxn modelId="{B94AC6DD-8632-4AB4-A599-5C30B14D5AD2}" srcId="{5FBEEB9A-E767-4DFB-BA0D-311243EAA1FA}" destId="{F2BC7375-2798-4CB0-A3E1-AC645ED8B8DC}" srcOrd="3" destOrd="0" parTransId="{87710253-449A-4A90-BA1D-1981CD3D3BEE}" sibTransId="{33674BAA-CA31-4F68-90D2-1214B1387619}"/>
    <dgm:cxn modelId="{35DE6EBB-C057-4871-8ECB-0080E87F4137}" type="presOf" srcId="{4E8BD88F-4750-4451-A661-54B5975AE767}" destId="{54EB00C8-8070-4FDE-9CCC-3BFE867BCA44}" srcOrd="0" destOrd="0" presId="urn:microsoft.com/office/officeart/2005/8/layout/vList2"/>
    <dgm:cxn modelId="{C6EAB5D5-27F7-4E64-A2E6-AA1BBE713038}" type="presOf" srcId="{60FA92FA-BFB9-4B84-A1F5-155FE44CAE3F}" destId="{E0ED62F3-EFBB-4D2A-A378-5E6278C54C86}" srcOrd="0" destOrd="0" presId="urn:microsoft.com/office/officeart/2005/8/layout/vList2"/>
    <dgm:cxn modelId="{0FA8D35E-95F6-4066-9069-E3557B5C5308}" srcId="{5FBEEB9A-E767-4DFB-BA0D-311243EAA1FA}" destId="{4E8BD88F-4750-4451-A661-54B5975AE767}" srcOrd="1" destOrd="0" parTransId="{F09E3C5C-45FA-4412-94CD-8BD4D720DF6C}" sibTransId="{4984B577-6E3E-4286-ABB6-DA719C17D3DB}"/>
    <dgm:cxn modelId="{D147CF72-20B1-4E95-B4D6-0AAA243BB59E}" type="presParOf" srcId="{E3ED410E-4622-4F35-AC37-773A1CD41F6B}" destId="{421B8556-4A52-4C87-B6C5-1D01FB0D7C10}" srcOrd="0" destOrd="0" presId="urn:microsoft.com/office/officeart/2005/8/layout/vList2"/>
    <dgm:cxn modelId="{24CA1C8D-95EC-4A8F-BA9C-423902ADC0E1}" type="presParOf" srcId="{E3ED410E-4622-4F35-AC37-773A1CD41F6B}" destId="{B958998F-409C-413E-9942-241D85FC410F}" srcOrd="1" destOrd="0" presId="urn:microsoft.com/office/officeart/2005/8/layout/vList2"/>
    <dgm:cxn modelId="{6876C4AA-735F-4DF5-B3B5-E0FA04C0890A}" type="presParOf" srcId="{E3ED410E-4622-4F35-AC37-773A1CD41F6B}" destId="{54EB00C8-8070-4FDE-9CCC-3BFE867BCA44}" srcOrd="2" destOrd="0" presId="urn:microsoft.com/office/officeart/2005/8/layout/vList2"/>
    <dgm:cxn modelId="{A76CDD01-E984-44E4-AEB8-832FC08A7259}" type="presParOf" srcId="{E3ED410E-4622-4F35-AC37-773A1CD41F6B}" destId="{1B32CF41-0A3C-404F-BF24-BCF2F2BBB15B}" srcOrd="3" destOrd="0" presId="urn:microsoft.com/office/officeart/2005/8/layout/vList2"/>
    <dgm:cxn modelId="{9869DC4D-FEC4-483B-B188-64C928174CFF}" type="presParOf" srcId="{E3ED410E-4622-4F35-AC37-773A1CD41F6B}" destId="{E0ED62F3-EFBB-4D2A-A378-5E6278C54C86}" srcOrd="4" destOrd="0" presId="urn:microsoft.com/office/officeart/2005/8/layout/vList2"/>
    <dgm:cxn modelId="{8AAED6C0-C973-407B-AD74-3948E2798766}" type="presParOf" srcId="{E3ED410E-4622-4F35-AC37-773A1CD41F6B}" destId="{6C4021A8-BFE3-4F4B-BF87-8C559AEEE9A4}" srcOrd="5" destOrd="0" presId="urn:microsoft.com/office/officeart/2005/8/layout/vList2"/>
    <dgm:cxn modelId="{C52DEB39-9E76-43DF-B3E2-5EC1BBED2E72}" type="presParOf" srcId="{E3ED410E-4622-4F35-AC37-773A1CD41F6B}" destId="{639A20EF-612B-43D2-B65D-F41B0892F3AD}" srcOrd="6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B53B59-D5C3-40C2-BE79-F61ED0D05A2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338EC1-BB3B-44EE-934D-5FBCDA3DB7D4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smtClean="0">
              <a:latin typeface="Times New Roman" pitchFamily="18" charset="0"/>
              <a:cs typeface="Times New Roman" pitchFamily="18" charset="0"/>
            </a:rPr>
            <a:t> Hoàn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thiện các chức năng của hệ thống</a:t>
          </a:r>
          <a:endParaRPr lang="en-US" sz="2400" dirty="0"/>
        </a:p>
      </dgm:t>
    </dgm:pt>
    <dgm:pt modelId="{F60AAF3D-3137-4288-995C-6E587AEA9142}" type="parTrans" cxnId="{9ACC08E8-2F71-4167-8FA0-E3E72DE51680}">
      <dgm:prSet/>
      <dgm:spPr/>
      <dgm:t>
        <a:bodyPr/>
        <a:lstStyle/>
        <a:p>
          <a:endParaRPr lang="en-US" sz="2400"/>
        </a:p>
      </dgm:t>
    </dgm:pt>
    <dgm:pt modelId="{3E682173-3F8F-4443-A3CD-B91FD06B9CB6}" type="sibTrans" cxnId="{9ACC08E8-2F71-4167-8FA0-E3E72DE51680}">
      <dgm:prSet/>
      <dgm:spPr/>
      <dgm:t>
        <a:bodyPr/>
        <a:lstStyle/>
        <a:p>
          <a:endParaRPr lang="en-US" sz="2400"/>
        </a:p>
      </dgm:t>
    </dgm:pt>
    <dgm:pt modelId="{62FD3D21-807C-4135-86E3-7FE65227F9DF}">
      <dgm:prSet phldrT="[Text]" custT="1"/>
      <dgm:spPr/>
      <dgm:t>
        <a:bodyPr/>
        <a:lstStyle/>
        <a:p>
          <a:r>
            <a:rPr lang="en-US" sz="2400" smtClean="0">
              <a:latin typeface="Times New Roman" pitchFamily="18" charset="0"/>
              <a:cs typeface="Times New Roman" pitchFamily="18" charset="0"/>
            </a:rPr>
            <a:t>- Triển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khai ứng dụng thực tế trên </a:t>
          </a:r>
          <a:r>
            <a:rPr lang="en-US" sz="2400" smtClean="0">
              <a:latin typeface="Times New Roman" pitchFamily="18" charset="0"/>
              <a:cs typeface="Times New Roman" pitchFamily="18" charset="0"/>
            </a:rPr>
            <a:t>mạng internet</a:t>
          </a:r>
        </a:p>
        <a:p>
          <a:r>
            <a:rPr lang="en-US" sz="2400" smtClean="0">
              <a:latin typeface="Times New Roman" pitchFamily="18" charset="0"/>
              <a:cs typeface="Times New Roman" pitchFamily="18" charset="0"/>
            </a:rPr>
            <a:t>- Phát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triển hệ thống trở thành một mạng </a:t>
          </a:r>
          <a:r>
            <a:rPr lang="en-US" sz="2400" smtClean="0">
              <a:latin typeface="Times New Roman" pitchFamily="18" charset="0"/>
              <a:cs typeface="Times New Roman" pitchFamily="18" charset="0"/>
            </a:rPr>
            <a:t>xã hội</a:t>
          </a:r>
          <a:endParaRPr lang="en-US" sz="2400" dirty="0"/>
        </a:p>
      </dgm:t>
    </dgm:pt>
    <dgm:pt modelId="{0C1B8DB2-D7CC-4C32-8437-720ED04DAEE4}" type="parTrans" cxnId="{CCD2173A-4C43-429D-BDDF-4658B3901D9C}">
      <dgm:prSet/>
      <dgm:spPr/>
      <dgm:t>
        <a:bodyPr/>
        <a:lstStyle/>
        <a:p>
          <a:endParaRPr lang="en-US" sz="2400"/>
        </a:p>
      </dgm:t>
    </dgm:pt>
    <dgm:pt modelId="{6E36707A-80D9-48B5-9911-D41856CACD8A}" type="sibTrans" cxnId="{CCD2173A-4C43-429D-BDDF-4658B3901D9C}">
      <dgm:prSet/>
      <dgm:spPr/>
      <dgm:t>
        <a:bodyPr/>
        <a:lstStyle/>
        <a:p>
          <a:endParaRPr lang="en-US" sz="2400"/>
        </a:p>
      </dgm:t>
    </dgm:pt>
    <dgm:pt modelId="{777394B1-E9EE-4247-84CA-D84A803A3C84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smtClean="0">
              <a:latin typeface="Times New Roman" pitchFamily="18" charset="0"/>
              <a:cs typeface="Times New Roman" pitchFamily="18" charset="0"/>
            </a:rPr>
            <a:t> Tìm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hiểu tính năng bảo mật cho hệ thống</a:t>
          </a:r>
          <a:endParaRPr lang="en-US" sz="2400" dirty="0"/>
        </a:p>
      </dgm:t>
    </dgm:pt>
    <dgm:pt modelId="{7524808A-A223-418D-B268-D4B909261218}" type="parTrans" cxnId="{AB7FB1EA-83D4-46A1-8913-67DAEE65C2D4}">
      <dgm:prSet/>
      <dgm:spPr/>
      <dgm:t>
        <a:bodyPr/>
        <a:lstStyle/>
        <a:p>
          <a:endParaRPr lang="en-US" sz="2400"/>
        </a:p>
      </dgm:t>
    </dgm:pt>
    <dgm:pt modelId="{D1F60E2F-514D-4E2E-B848-AE5498E786C6}" type="sibTrans" cxnId="{AB7FB1EA-83D4-46A1-8913-67DAEE65C2D4}">
      <dgm:prSet/>
      <dgm:spPr/>
      <dgm:t>
        <a:bodyPr/>
        <a:lstStyle/>
        <a:p>
          <a:endParaRPr lang="en-US" sz="2400"/>
        </a:p>
      </dgm:t>
    </dgm:pt>
    <dgm:pt modelId="{DFCC76E6-925E-41BE-A27E-1205482F3A2B}">
      <dgm:prSet phldrT="[Text]" custT="1"/>
      <dgm:spPr/>
      <dgm:t>
        <a:bodyPr/>
        <a:lstStyle/>
        <a:p>
          <a:r>
            <a:rPr lang="en-US" sz="2400" smtClean="0">
              <a:latin typeface="Times New Roman" pitchFamily="18" charset="0"/>
              <a:cs typeface="Times New Roman" pitchFamily="18" charset="0"/>
            </a:rPr>
            <a:t> Thêm </a:t>
          </a: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các chức năng </a:t>
          </a:r>
          <a:r>
            <a:rPr lang="en-US" sz="2400" smtClean="0">
              <a:latin typeface="Times New Roman" pitchFamily="18" charset="0"/>
              <a:cs typeface="Times New Roman" pitchFamily="18" charset="0"/>
            </a:rPr>
            <a:t>trực tuyến</a:t>
          </a:r>
          <a:endParaRPr lang="en-US" sz="2400" dirty="0"/>
        </a:p>
      </dgm:t>
    </dgm:pt>
    <dgm:pt modelId="{ED3BC38E-91CB-4EDF-9B22-22689CC6E202}" type="parTrans" cxnId="{589E7B23-DE7E-4168-90F4-CA36E382959F}">
      <dgm:prSet/>
      <dgm:spPr/>
      <dgm:t>
        <a:bodyPr/>
        <a:lstStyle/>
        <a:p>
          <a:endParaRPr lang="en-US" sz="2400"/>
        </a:p>
      </dgm:t>
    </dgm:pt>
    <dgm:pt modelId="{73D7196A-C171-423A-9916-97463C49E4DC}" type="sibTrans" cxnId="{589E7B23-DE7E-4168-90F4-CA36E382959F}">
      <dgm:prSet/>
      <dgm:spPr/>
      <dgm:t>
        <a:bodyPr/>
        <a:lstStyle/>
        <a:p>
          <a:endParaRPr lang="en-US" sz="2400"/>
        </a:p>
      </dgm:t>
    </dgm:pt>
    <dgm:pt modelId="{C1673CFF-DE5C-427B-824C-3B65753CF83E}" type="pres">
      <dgm:prSet presAssocID="{E4B53B59-D5C3-40C2-BE79-F61ED0D05A2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F36B04-4E6C-4700-A348-87D73F6CEB00}" type="pres">
      <dgm:prSet presAssocID="{DB338EC1-BB3B-44EE-934D-5FBCDA3DB7D4}" presName="comp" presStyleCnt="0"/>
      <dgm:spPr/>
    </dgm:pt>
    <dgm:pt modelId="{1BEC45A9-CB25-4D3F-AA0F-B492DB44F9AF}" type="pres">
      <dgm:prSet presAssocID="{DB338EC1-BB3B-44EE-934D-5FBCDA3DB7D4}" presName="box" presStyleLbl="node1" presStyleIdx="0" presStyleCnt="4" custLinFactNeighborX="-926" custLinFactNeighborY="-32833"/>
      <dgm:spPr/>
      <dgm:t>
        <a:bodyPr/>
        <a:lstStyle/>
        <a:p>
          <a:endParaRPr lang="en-US"/>
        </a:p>
      </dgm:t>
    </dgm:pt>
    <dgm:pt modelId="{BF6CC3CD-B7AC-4001-B2E0-DD81FD88D322}" type="pres">
      <dgm:prSet presAssocID="{DB338EC1-BB3B-44EE-934D-5FBCDA3DB7D4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67A807C-72DC-45CB-B0C4-936D04FAC5B0}" type="pres">
      <dgm:prSet presAssocID="{DB338EC1-BB3B-44EE-934D-5FBCDA3DB7D4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AF7F6-CBD1-4295-AD27-804E35CF1128}" type="pres">
      <dgm:prSet presAssocID="{3E682173-3F8F-4443-A3CD-B91FD06B9CB6}" presName="spacer" presStyleCnt="0"/>
      <dgm:spPr/>
    </dgm:pt>
    <dgm:pt modelId="{2BB94E9A-CFE1-4AD5-AD7D-950B5824C266}" type="pres">
      <dgm:prSet presAssocID="{62FD3D21-807C-4135-86E3-7FE65227F9DF}" presName="comp" presStyleCnt="0"/>
      <dgm:spPr/>
    </dgm:pt>
    <dgm:pt modelId="{671DFE83-968B-4F03-94AA-CDAAC107CEBB}" type="pres">
      <dgm:prSet presAssocID="{62FD3D21-807C-4135-86E3-7FE65227F9DF}" presName="box" presStyleLbl="node1" presStyleIdx="1" presStyleCnt="4"/>
      <dgm:spPr/>
      <dgm:t>
        <a:bodyPr/>
        <a:lstStyle/>
        <a:p>
          <a:endParaRPr lang="en-US"/>
        </a:p>
      </dgm:t>
    </dgm:pt>
    <dgm:pt modelId="{1576E2CD-755E-4D86-94A1-3606514A5E3E}" type="pres">
      <dgm:prSet presAssocID="{62FD3D21-807C-4135-86E3-7FE65227F9DF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0C3F416-71DD-4C0C-949C-D335AE292886}" type="pres">
      <dgm:prSet presAssocID="{62FD3D21-807C-4135-86E3-7FE65227F9D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9B923-29F9-4255-B61F-18BFAF9E36BC}" type="pres">
      <dgm:prSet presAssocID="{6E36707A-80D9-48B5-9911-D41856CACD8A}" presName="spacer" presStyleCnt="0"/>
      <dgm:spPr/>
    </dgm:pt>
    <dgm:pt modelId="{97A75099-5BBE-4D9C-8A1A-410A15089237}" type="pres">
      <dgm:prSet presAssocID="{777394B1-E9EE-4247-84CA-D84A803A3C84}" presName="comp" presStyleCnt="0"/>
      <dgm:spPr/>
    </dgm:pt>
    <dgm:pt modelId="{D1836EFB-B59B-4092-BE89-7CD95638AE7C}" type="pres">
      <dgm:prSet presAssocID="{777394B1-E9EE-4247-84CA-D84A803A3C84}" presName="box" presStyleLbl="node1" presStyleIdx="2" presStyleCnt="4"/>
      <dgm:spPr/>
      <dgm:t>
        <a:bodyPr/>
        <a:lstStyle/>
        <a:p>
          <a:endParaRPr lang="en-US"/>
        </a:p>
      </dgm:t>
    </dgm:pt>
    <dgm:pt modelId="{084AA5BA-E5D8-44C6-BA08-A83E80487042}" type="pres">
      <dgm:prSet presAssocID="{777394B1-E9EE-4247-84CA-D84A803A3C84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F87A08AF-B211-4CEA-9329-9B343CE9723A}" type="pres">
      <dgm:prSet presAssocID="{777394B1-E9EE-4247-84CA-D84A803A3C8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D21CF-B592-410F-9FBC-46FB90DCAB53}" type="pres">
      <dgm:prSet presAssocID="{D1F60E2F-514D-4E2E-B848-AE5498E786C6}" presName="spacer" presStyleCnt="0"/>
      <dgm:spPr/>
    </dgm:pt>
    <dgm:pt modelId="{2352565F-1546-46E7-83DE-10333F8E77D5}" type="pres">
      <dgm:prSet presAssocID="{DFCC76E6-925E-41BE-A27E-1205482F3A2B}" presName="comp" presStyleCnt="0"/>
      <dgm:spPr/>
    </dgm:pt>
    <dgm:pt modelId="{B6088C71-FE11-4291-A151-FB022658824B}" type="pres">
      <dgm:prSet presAssocID="{DFCC76E6-925E-41BE-A27E-1205482F3A2B}" presName="box" presStyleLbl="node1" presStyleIdx="3" presStyleCnt="4"/>
      <dgm:spPr/>
      <dgm:t>
        <a:bodyPr/>
        <a:lstStyle/>
        <a:p>
          <a:endParaRPr lang="en-US"/>
        </a:p>
      </dgm:t>
    </dgm:pt>
    <dgm:pt modelId="{CB8F41FF-4AE7-4B2C-9243-F8ABB90134B6}" type="pres">
      <dgm:prSet presAssocID="{DFCC76E6-925E-41BE-A27E-1205482F3A2B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03DD9525-FB69-4E8D-95E5-04566F620E0A}" type="pres">
      <dgm:prSet presAssocID="{DFCC76E6-925E-41BE-A27E-1205482F3A2B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F56B3C-CD2C-4C3A-8B5E-265E3F6EB4CE}" type="presOf" srcId="{E4B53B59-D5C3-40C2-BE79-F61ED0D05A29}" destId="{C1673CFF-DE5C-427B-824C-3B65753CF83E}" srcOrd="0" destOrd="0" presId="urn:microsoft.com/office/officeart/2005/8/layout/vList4"/>
    <dgm:cxn modelId="{642F91AA-B99E-4C32-A9E5-3C3E5039915E}" type="presOf" srcId="{DFCC76E6-925E-41BE-A27E-1205482F3A2B}" destId="{03DD9525-FB69-4E8D-95E5-04566F620E0A}" srcOrd="1" destOrd="0" presId="urn:microsoft.com/office/officeart/2005/8/layout/vList4"/>
    <dgm:cxn modelId="{812B35CE-5F57-411B-BC94-85898D6FBF56}" type="presOf" srcId="{777394B1-E9EE-4247-84CA-D84A803A3C84}" destId="{D1836EFB-B59B-4092-BE89-7CD95638AE7C}" srcOrd="0" destOrd="0" presId="urn:microsoft.com/office/officeart/2005/8/layout/vList4"/>
    <dgm:cxn modelId="{1DBFF22C-4436-4D28-9E3D-363B039F6880}" type="presOf" srcId="{DFCC76E6-925E-41BE-A27E-1205482F3A2B}" destId="{B6088C71-FE11-4291-A151-FB022658824B}" srcOrd="0" destOrd="0" presId="urn:microsoft.com/office/officeart/2005/8/layout/vList4"/>
    <dgm:cxn modelId="{9ACC08E8-2F71-4167-8FA0-E3E72DE51680}" srcId="{E4B53B59-D5C3-40C2-BE79-F61ED0D05A29}" destId="{DB338EC1-BB3B-44EE-934D-5FBCDA3DB7D4}" srcOrd="0" destOrd="0" parTransId="{F60AAF3D-3137-4288-995C-6E587AEA9142}" sibTransId="{3E682173-3F8F-4443-A3CD-B91FD06B9CB6}"/>
    <dgm:cxn modelId="{AB7FB1EA-83D4-46A1-8913-67DAEE65C2D4}" srcId="{E4B53B59-D5C3-40C2-BE79-F61ED0D05A29}" destId="{777394B1-E9EE-4247-84CA-D84A803A3C84}" srcOrd="2" destOrd="0" parTransId="{7524808A-A223-418D-B268-D4B909261218}" sibTransId="{D1F60E2F-514D-4E2E-B848-AE5498E786C6}"/>
    <dgm:cxn modelId="{47824C5A-67B0-41F7-A5C8-DFE41AC8E1F1}" type="presOf" srcId="{777394B1-E9EE-4247-84CA-D84A803A3C84}" destId="{F87A08AF-B211-4CEA-9329-9B343CE9723A}" srcOrd="1" destOrd="0" presId="urn:microsoft.com/office/officeart/2005/8/layout/vList4"/>
    <dgm:cxn modelId="{589E7B23-DE7E-4168-90F4-CA36E382959F}" srcId="{E4B53B59-D5C3-40C2-BE79-F61ED0D05A29}" destId="{DFCC76E6-925E-41BE-A27E-1205482F3A2B}" srcOrd="3" destOrd="0" parTransId="{ED3BC38E-91CB-4EDF-9B22-22689CC6E202}" sibTransId="{73D7196A-C171-423A-9916-97463C49E4DC}"/>
    <dgm:cxn modelId="{2C8A3F68-AEE9-43AA-AD27-0A42F9730693}" type="presOf" srcId="{62FD3D21-807C-4135-86E3-7FE65227F9DF}" destId="{60C3F416-71DD-4C0C-949C-D335AE292886}" srcOrd="1" destOrd="0" presId="urn:microsoft.com/office/officeart/2005/8/layout/vList4"/>
    <dgm:cxn modelId="{19469FBA-46F8-42F1-96C6-443F5226B2FB}" type="presOf" srcId="{DB338EC1-BB3B-44EE-934D-5FBCDA3DB7D4}" destId="{D67A807C-72DC-45CB-B0C4-936D04FAC5B0}" srcOrd="1" destOrd="0" presId="urn:microsoft.com/office/officeart/2005/8/layout/vList4"/>
    <dgm:cxn modelId="{CCD2173A-4C43-429D-BDDF-4658B3901D9C}" srcId="{E4B53B59-D5C3-40C2-BE79-F61ED0D05A29}" destId="{62FD3D21-807C-4135-86E3-7FE65227F9DF}" srcOrd="1" destOrd="0" parTransId="{0C1B8DB2-D7CC-4C32-8437-720ED04DAEE4}" sibTransId="{6E36707A-80D9-48B5-9911-D41856CACD8A}"/>
    <dgm:cxn modelId="{431D2CAE-32C6-41FA-814A-9785AB27E3A3}" type="presOf" srcId="{DB338EC1-BB3B-44EE-934D-5FBCDA3DB7D4}" destId="{1BEC45A9-CB25-4D3F-AA0F-B492DB44F9AF}" srcOrd="0" destOrd="0" presId="urn:microsoft.com/office/officeart/2005/8/layout/vList4"/>
    <dgm:cxn modelId="{F67E8745-2CB1-4CB2-B4BF-F106BE7AA8E9}" type="presOf" srcId="{62FD3D21-807C-4135-86E3-7FE65227F9DF}" destId="{671DFE83-968B-4F03-94AA-CDAAC107CEBB}" srcOrd="0" destOrd="0" presId="urn:microsoft.com/office/officeart/2005/8/layout/vList4"/>
    <dgm:cxn modelId="{F938C27D-70C1-4D81-AC7D-AE849DD9AC13}" type="presParOf" srcId="{C1673CFF-DE5C-427B-824C-3B65753CF83E}" destId="{61F36B04-4E6C-4700-A348-87D73F6CEB00}" srcOrd="0" destOrd="0" presId="urn:microsoft.com/office/officeart/2005/8/layout/vList4"/>
    <dgm:cxn modelId="{C000E8A7-ED90-4E0A-8D28-5E70A39D5825}" type="presParOf" srcId="{61F36B04-4E6C-4700-A348-87D73F6CEB00}" destId="{1BEC45A9-CB25-4D3F-AA0F-B492DB44F9AF}" srcOrd="0" destOrd="0" presId="urn:microsoft.com/office/officeart/2005/8/layout/vList4"/>
    <dgm:cxn modelId="{EA6919F9-9114-4B9C-A536-1C98B4DAE1B3}" type="presParOf" srcId="{61F36B04-4E6C-4700-A348-87D73F6CEB00}" destId="{BF6CC3CD-B7AC-4001-B2E0-DD81FD88D322}" srcOrd="1" destOrd="0" presId="urn:microsoft.com/office/officeart/2005/8/layout/vList4"/>
    <dgm:cxn modelId="{73B19A51-3B92-4131-8FD8-092D5A4017B5}" type="presParOf" srcId="{61F36B04-4E6C-4700-A348-87D73F6CEB00}" destId="{D67A807C-72DC-45CB-B0C4-936D04FAC5B0}" srcOrd="2" destOrd="0" presId="urn:microsoft.com/office/officeart/2005/8/layout/vList4"/>
    <dgm:cxn modelId="{EB31B7D1-2582-47C4-A190-D7A24941B6F9}" type="presParOf" srcId="{C1673CFF-DE5C-427B-824C-3B65753CF83E}" destId="{818AF7F6-CBD1-4295-AD27-804E35CF1128}" srcOrd="1" destOrd="0" presId="urn:microsoft.com/office/officeart/2005/8/layout/vList4"/>
    <dgm:cxn modelId="{BC3FBD24-A570-4DB6-AAD7-368FEE91B83C}" type="presParOf" srcId="{C1673CFF-DE5C-427B-824C-3B65753CF83E}" destId="{2BB94E9A-CFE1-4AD5-AD7D-950B5824C266}" srcOrd="2" destOrd="0" presId="urn:microsoft.com/office/officeart/2005/8/layout/vList4"/>
    <dgm:cxn modelId="{AE8EBB15-B335-49F1-B510-842C9897E62A}" type="presParOf" srcId="{2BB94E9A-CFE1-4AD5-AD7D-950B5824C266}" destId="{671DFE83-968B-4F03-94AA-CDAAC107CEBB}" srcOrd="0" destOrd="0" presId="urn:microsoft.com/office/officeart/2005/8/layout/vList4"/>
    <dgm:cxn modelId="{370993C4-2B21-4A16-B440-46B65E15E217}" type="presParOf" srcId="{2BB94E9A-CFE1-4AD5-AD7D-950B5824C266}" destId="{1576E2CD-755E-4D86-94A1-3606514A5E3E}" srcOrd="1" destOrd="0" presId="urn:microsoft.com/office/officeart/2005/8/layout/vList4"/>
    <dgm:cxn modelId="{B332E2FF-8E2E-4987-A42E-491D855A0812}" type="presParOf" srcId="{2BB94E9A-CFE1-4AD5-AD7D-950B5824C266}" destId="{60C3F416-71DD-4C0C-949C-D335AE292886}" srcOrd="2" destOrd="0" presId="urn:microsoft.com/office/officeart/2005/8/layout/vList4"/>
    <dgm:cxn modelId="{0FFB325B-5887-47DC-8E3A-F48821FA98EE}" type="presParOf" srcId="{C1673CFF-DE5C-427B-824C-3B65753CF83E}" destId="{9119B923-29F9-4255-B61F-18BFAF9E36BC}" srcOrd="3" destOrd="0" presId="urn:microsoft.com/office/officeart/2005/8/layout/vList4"/>
    <dgm:cxn modelId="{B6393FB4-9889-458F-A5D3-63C8489F31D2}" type="presParOf" srcId="{C1673CFF-DE5C-427B-824C-3B65753CF83E}" destId="{97A75099-5BBE-4D9C-8A1A-410A15089237}" srcOrd="4" destOrd="0" presId="urn:microsoft.com/office/officeart/2005/8/layout/vList4"/>
    <dgm:cxn modelId="{52DBD821-2207-489E-91E5-D2663ACFCAA4}" type="presParOf" srcId="{97A75099-5BBE-4D9C-8A1A-410A15089237}" destId="{D1836EFB-B59B-4092-BE89-7CD95638AE7C}" srcOrd="0" destOrd="0" presId="urn:microsoft.com/office/officeart/2005/8/layout/vList4"/>
    <dgm:cxn modelId="{8EF20D63-5184-4133-90ED-EC516F4E520F}" type="presParOf" srcId="{97A75099-5BBE-4D9C-8A1A-410A15089237}" destId="{084AA5BA-E5D8-44C6-BA08-A83E80487042}" srcOrd="1" destOrd="0" presId="urn:microsoft.com/office/officeart/2005/8/layout/vList4"/>
    <dgm:cxn modelId="{8704B86A-404B-4619-89E7-93FB00BC5092}" type="presParOf" srcId="{97A75099-5BBE-4D9C-8A1A-410A15089237}" destId="{F87A08AF-B211-4CEA-9329-9B343CE9723A}" srcOrd="2" destOrd="0" presId="urn:microsoft.com/office/officeart/2005/8/layout/vList4"/>
    <dgm:cxn modelId="{428BF1C0-206A-4366-BAF1-7A931ED53699}" type="presParOf" srcId="{C1673CFF-DE5C-427B-824C-3B65753CF83E}" destId="{E53D21CF-B592-410F-9FBC-46FB90DCAB53}" srcOrd="5" destOrd="0" presId="urn:microsoft.com/office/officeart/2005/8/layout/vList4"/>
    <dgm:cxn modelId="{23EF36D6-0537-4958-BBE2-E0941FD428C3}" type="presParOf" srcId="{C1673CFF-DE5C-427B-824C-3B65753CF83E}" destId="{2352565F-1546-46E7-83DE-10333F8E77D5}" srcOrd="6" destOrd="0" presId="urn:microsoft.com/office/officeart/2005/8/layout/vList4"/>
    <dgm:cxn modelId="{D18A4168-2F8C-4FF8-8496-C5732669B496}" type="presParOf" srcId="{2352565F-1546-46E7-83DE-10333F8E77D5}" destId="{B6088C71-FE11-4291-A151-FB022658824B}" srcOrd="0" destOrd="0" presId="urn:microsoft.com/office/officeart/2005/8/layout/vList4"/>
    <dgm:cxn modelId="{CA22C5BF-E56D-4935-8784-09AB7D65785E}" type="presParOf" srcId="{2352565F-1546-46E7-83DE-10333F8E77D5}" destId="{CB8F41FF-4AE7-4B2C-9243-F8ABB90134B6}" srcOrd="1" destOrd="0" presId="urn:microsoft.com/office/officeart/2005/8/layout/vList4"/>
    <dgm:cxn modelId="{48785C51-3B6F-4E3A-8763-B35D1F6503A0}" type="presParOf" srcId="{2352565F-1546-46E7-83DE-10333F8E77D5}" destId="{03DD9525-FB69-4E8D-95E5-04566F620E0A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3138183-4F38-47AE-9FD4-EE7CA5197A5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146703-9FAB-4114-936D-549262E37D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A58ED-6CBD-4274-8B12-8C04A659B81F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DED9C-4705-423D-950D-8B6C48DCE23E}" type="slidenum">
              <a:rPr lang="en-US"/>
              <a:pPr/>
              <a:t>10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16308-246A-4987-B204-587F4551062A}" type="slidenum">
              <a:rPr lang="en-US"/>
              <a:pPr/>
              <a:t>11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16308-246A-4987-B204-587F4551062A}" type="slidenum">
              <a:rPr lang="en-US"/>
              <a:pPr/>
              <a:t>12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16308-246A-4987-B204-587F4551062A}" type="slidenum">
              <a:rPr lang="en-US"/>
              <a:pPr/>
              <a:t>13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16308-246A-4987-B204-587F4551062A}" type="slidenum">
              <a:rPr lang="en-US"/>
              <a:pPr/>
              <a:t>14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16308-246A-4987-B204-587F4551062A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B3405-AC10-4B6C-AF17-7DB3F3C66ABA}" type="slidenum">
              <a:rPr lang="en-US"/>
              <a:pPr/>
              <a:t>16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2A3A5-0EA5-45C5-B9B8-F97B532AF01C}" type="slidenum">
              <a:rPr lang="en-US"/>
              <a:pPr/>
              <a:t>17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2570F-9E40-4DC9-B74C-08DFE376983C}" type="slidenum">
              <a:rPr lang="en-US"/>
              <a:pPr/>
              <a:t>18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3297-43A3-4F5A-81F0-780E6C93E8C5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DADC9-5742-4A30-B578-85E12FE5A92B}" type="slidenum">
              <a:rPr lang="en-US"/>
              <a:pPr/>
              <a:t>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DADC9-5742-4A30-B578-85E12FE5A92B}" type="slidenum">
              <a:rPr lang="en-US"/>
              <a:pPr/>
              <a:t>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AB09B-74D8-4FB1-B5DD-5D2D5CC3EA55}" type="slidenum">
              <a:rPr lang="en-US"/>
              <a:pPr/>
              <a:t>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8391B-CB90-4788-8106-7B7241434A42}" type="slidenum">
              <a:rPr lang="en-US"/>
              <a:pPr/>
              <a:t>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D3D98-30EE-4EDF-A39A-F485CBA7CF70}" type="slidenum">
              <a:rPr lang="en-US"/>
              <a:pPr/>
              <a:t>7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14A2A-C9F7-4C2C-87E7-1AE76653F20B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EB31B-A9EA-4DA5-A663-54BA2404924E}" type="slidenum">
              <a:rPr lang="en-US"/>
              <a:pPr/>
              <a:t>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C49-F1C7-4335-A812-C4AD1587E4C1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FC7C-2A66-4640-9A27-550D24229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5A08-4D11-4634-81FD-52CF0F4AB983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FFB8-991D-4D9F-8D3F-21B984520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336C-49AC-4B76-9B15-AF765D1BCFBC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B773-D3D0-42A7-B5AD-D993ADA0C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12AF9535-BF6D-4287-B54F-E139C4D0C7A8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33E662E7-E855-4284-9688-A6EE6A43AC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6CA7-8870-423B-8EF7-5768D970B91F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F10-A5D6-4A39-9D3B-46D5B9EEEE12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C3B8-5228-4F7C-A1E7-26B6B51E5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4015-4811-4B1A-AF7A-45786F1E2346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39EE-2918-4B25-8D1F-39DD3A551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0284-F9F2-4DA9-A222-F3BA54993DA1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828E-4CED-49F2-899B-803254CE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31B2-8F34-498D-BC7C-E7B8A89325A4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F6F-91DA-44D9-8754-25A9E51CF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F22C-5459-45F3-AFD0-2DD520E061FA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3A3-D6A6-4758-8C28-AB39CFB5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6516-BCA8-4EC2-A754-D281BFB5B3A3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3C46-BBB5-4FBA-938B-7F466BF5F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C177-5E8C-4376-B65B-7F469FAA6D81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77B636-D9FD-4E85-8345-FE9D3968F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B0AB5C-32B5-4511-9C81-71C5539D8F82}" type="datetime1">
              <a:rPr lang="en-US" smtClean="0"/>
              <a:pPr/>
              <a:t>11/23/2014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C3A647-FAC1-41A0-8BF0-009D5B6602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10" Type="http://schemas.openxmlformats.org/officeDocument/2006/relationships/image" Target="../media/image2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.jpeg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2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066800" y="3810000"/>
            <a:ext cx="708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XÂY </a:t>
            </a:r>
            <a:r>
              <a:rPr lang="en-US" sz="2400" b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DỰNG …</a:t>
            </a:r>
            <a:endParaRPr lang="en-US" sz="2400" b="1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7200" y="3352800"/>
            <a:ext cx="594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105400" y="5029200"/>
            <a:ext cx="3810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tabLst>
                <a:tab pos="914400" algn="l"/>
              </a:tabLst>
            </a:pP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SVTH  :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HỒ NGỌC DUY</a:t>
            </a:r>
            <a:endParaRPr lang="en-US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MSV  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102120010</a:t>
            </a:r>
            <a:endParaRPr lang="en-US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914400" algn="l"/>
              </a:tabLst>
            </a:pP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LỚP    : 12TLT</a:t>
            </a:r>
          </a:p>
          <a:p>
            <a:pPr eaLnBrk="1" hangingPunct="1">
              <a:tabLst>
                <a:tab pos="914400" algn="l"/>
              </a:tabLst>
            </a:pP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GVHD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914400" algn="l"/>
              </a:tabLst>
            </a:pPr>
            <a:endParaRPr lang="en-US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5791200" cy="365125"/>
          </a:xfrm>
        </p:spPr>
        <p:txBody>
          <a:bodyPr/>
          <a:lstStyle/>
          <a:p>
            <a:r>
              <a:rPr lang="en-US" smtClean="0"/>
              <a:t>Xây </a:t>
            </a:r>
            <a:r>
              <a:rPr lang="en-US" smtClean="0"/>
              <a:t>dựng …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93A3-D6A6-4758-8C28-AB39CFB5130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60" name="AutoShape 1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85800"/>
            <a:ext cx="9144000" cy="137160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US" sz="2200" b="1" smtClean="0">
                <a:latin typeface="Times New Roman" pitchFamily="18" charset="0"/>
                <a:cs typeface="Times New Roman" pitchFamily="18" charset="0"/>
              </a:rPr>
              <a:t>ĐẠI HỌC ĐÀ NẴNG</a:t>
            </a:r>
            <a:br>
              <a:rPr lang="en-US" sz="22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smtClean="0">
                <a:latin typeface="Times New Roman" pitchFamily="18" charset="0"/>
                <a:cs typeface="Times New Roman" pitchFamily="18" charset="0"/>
              </a:rPr>
              <a:t> TRƯỜNG ĐẠI HỌC BÁCH KHOA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>
                <a:latin typeface="Times New Roman" pitchFamily="18" charset="0"/>
                <a:cs typeface="Times New Roman" pitchFamily="18" charset="0"/>
              </a:rPr>
            </a:br>
            <a:r>
              <a:rPr lang="en-US" sz="2200" b="1">
                <a:latin typeface="Times New Roman" pitchFamily="18" charset="0"/>
                <a:cs typeface="Times New Roman" pitchFamily="18" charset="0"/>
              </a:rPr>
              <a:t>KHOA </a:t>
            </a:r>
            <a:r>
              <a:rPr lang="en-US" sz="2200" b="1" smtClean="0">
                <a:latin typeface="Times New Roman" pitchFamily="18" charset="0"/>
                <a:cs typeface="Times New Roman" pitchFamily="18" charset="0"/>
              </a:rPr>
              <a:t>CÔNG NGHỆ THÔNG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TIN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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3048000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BẢO VỆ TỐT NGHIỆP KĨ SƯ</a:t>
            </a:r>
            <a:endParaRPr lang="en-US" sz="22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838200" y="3429000"/>
            <a:ext cx="1066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200" b="1" i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Đề </a:t>
            </a:r>
            <a:r>
              <a:rPr lang="en-US" sz="2200" b="1" i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200" b="1" i="1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>
              <a:solidFill>
                <a:srgbClr val="FF6600"/>
              </a:solidFill>
            </a:endParaRPr>
          </a:p>
        </p:txBody>
      </p:sp>
      <p:pic>
        <p:nvPicPr>
          <p:cNvPr id="13" name="Picture 12" descr="Description: LogoITF_2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336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763000" cy="475488"/>
          </a:xfrm>
        </p:spPr>
        <p:txBody>
          <a:bodyPr>
            <a:normAutofit fontScale="90000"/>
          </a:bodyPr>
          <a:lstStyle/>
          <a:p>
            <a:pPr algn="ctr"/>
            <a:r>
              <a:rPr lang="vi-VN" sz="3200" b="1" smtClean="0">
                <a:latin typeface="Times New Roman" pitchFamily="18" charset="0"/>
                <a:cs typeface="Times New Roman" pitchFamily="18" charset="0"/>
              </a:rPr>
              <a:t>PHẦN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vi-VN" sz="3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GIẢI PHÁP TRIỂN KHAI</a:t>
            </a:r>
            <a:endParaRPr lang="en-US" sz="290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39624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676400"/>
            <a:ext cx="8606373" cy="4740675"/>
            <a:chOff x="0" y="1676400"/>
            <a:chExt cx="8000424" cy="5096226"/>
          </a:xfrm>
        </p:grpSpPr>
        <p:pic>
          <p:nvPicPr>
            <p:cNvPr id="19" name="Picture 2" descr="C:\Users\ADMIN-PC\Desktop\html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6799" y="5116830"/>
              <a:ext cx="2333625" cy="1600200"/>
            </a:xfrm>
            <a:prstGeom prst="rect">
              <a:avLst/>
            </a:prstGeom>
            <a:noFill/>
          </p:spPr>
        </p:pic>
        <p:pic>
          <p:nvPicPr>
            <p:cNvPr id="20" name="Picture 3" descr="C:\Users\ADMIN-PC\Desktop\php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505" y="1676400"/>
              <a:ext cx="2247900" cy="1581150"/>
            </a:xfrm>
            <a:prstGeom prst="rect">
              <a:avLst/>
            </a:prstGeom>
            <a:noFill/>
          </p:spPr>
        </p:pic>
        <p:pic>
          <p:nvPicPr>
            <p:cNvPr id="21" name="Picture 5" descr="C:\Users\ADMIN-PC\Desktop\javascrip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429000"/>
              <a:ext cx="2009775" cy="1724025"/>
            </a:xfrm>
            <a:prstGeom prst="rect">
              <a:avLst/>
            </a:prstGeom>
            <a:noFill/>
          </p:spPr>
        </p:pic>
        <p:pic>
          <p:nvPicPr>
            <p:cNvPr id="22" name="Picture 6" descr="C:\Users\ADMIN-PC\Desktop\css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00079" y="5608320"/>
              <a:ext cx="1983380" cy="1164306"/>
            </a:xfrm>
            <a:prstGeom prst="rect">
              <a:avLst/>
            </a:prstGeom>
            <a:noFill/>
          </p:spPr>
        </p:pic>
        <p:pic>
          <p:nvPicPr>
            <p:cNvPr id="27" name="Picture 7" descr="C:\Users\ADMIN-PC\Desktop\mysql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33399" y="1676400"/>
              <a:ext cx="2514600" cy="1304925"/>
            </a:xfrm>
            <a:prstGeom prst="rect">
              <a:avLst/>
            </a:prstGeom>
            <a:noFill/>
          </p:spPr>
        </p:pic>
        <p:pic>
          <p:nvPicPr>
            <p:cNvPr id="29" name="Picture 8" descr="C:\Users\ADMIN-PC\Desktop\Ajax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5845" y="5772150"/>
              <a:ext cx="2447925" cy="723900"/>
            </a:xfrm>
            <a:prstGeom prst="rect">
              <a:avLst/>
            </a:prstGeom>
            <a:noFill/>
          </p:spPr>
        </p:pic>
      </p:grpSp>
      <p:pic>
        <p:nvPicPr>
          <p:cNvPr id="30" name="Picture 2" descr="C:\Users\ADMIN-PC\Desktop\mvc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0800" y="1600200"/>
            <a:ext cx="2443316" cy="21336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04800" y="1219200"/>
            <a:ext cx="1981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Công nghệ</a:t>
            </a:r>
          </a:p>
        </p:txBody>
      </p:sp>
      <p:pic>
        <p:nvPicPr>
          <p:cNvPr id="15" name="Picture 14" descr="Description: LogoITF_2"/>
          <p:cNvPicPr/>
          <p:nvPr/>
        </p:nvPicPr>
        <p:blipFill>
          <a:blip r:embed="rId10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Left Arrow 15"/>
          <p:cNvSpPr/>
          <p:nvPr/>
        </p:nvSpPr>
        <p:spPr>
          <a:xfrm rot="3279882">
            <a:off x="2718643" y="3323792"/>
            <a:ext cx="625233" cy="262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5400000">
            <a:off x="4305300" y="31623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8659333">
            <a:off x="5963871" y="3498139"/>
            <a:ext cx="580933" cy="2564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2057400" y="4038600"/>
            <a:ext cx="792711" cy="2652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71800" y="3886200"/>
            <a:ext cx="3434549" cy="81039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264160" rIns="0" bIns="26416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b="1" kern="120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Hệ thống hỗ trợ học tập </a:t>
            </a:r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b="1" kern="120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pháp luật Việt Nam </a:t>
            </a:r>
            <a:endParaRPr lang="en-US" sz="2600" b="1" kern="120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eft Arrow 36"/>
          <p:cNvSpPr/>
          <p:nvPr/>
        </p:nvSpPr>
        <p:spPr>
          <a:xfrm rot="17989903">
            <a:off x="3221961" y="4947851"/>
            <a:ext cx="665546" cy="2595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13226354">
            <a:off x="5983791" y="4728219"/>
            <a:ext cx="580933" cy="269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 rot="15819585">
            <a:off x="4648965" y="4996415"/>
            <a:ext cx="607998" cy="2390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515112"/>
          </a:xfrm>
        </p:spPr>
        <p:txBody>
          <a:bodyPr>
            <a:normAutofit/>
          </a:bodyPr>
          <a:lstStyle/>
          <a:p>
            <a:pPr algn="ctr"/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PHẦN 4. XÂY DỰNG CHƯƠNG TRÌNH</a:t>
            </a:r>
            <a:endParaRPr lang="en-US" sz="29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153400" cy="5288125"/>
          </a:xfrm>
        </p:spPr>
        <p:txBody>
          <a:bodyPr/>
          <a:lstStyle/>
          <a:p>
            <a:pPr marL="514350" indent="-514350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57150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00200"/>
            <a:ext cx="6705600" cy="467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2400" y="1066800"/>
            <a:ext cx="3810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Giao diện trang chủ</a:t>
            </a:r>
          </a:p>
        </p:txBody>
      </p:sp>
      <p:pic>
        <p:nvPicPr>
          <p:cNvPr id="10" name="Picture 9" descr="Description: LogoITF_2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515112"/>
          </a:xfrm>
        </p:spPr>
        <p:txBody>
          <a:bodyPr>
            <a:normAutofit/>
          </a:bodyPr>
          <a:lstStyle/>
          <a:p>
            <a:pPr algn="ctr"/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PHẦN 4. XÂY DỰNG CHƯƠNG TRÌNH</a:t>
            </a:r>
            <a:endParaRPr lang="en-US" sz="29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153400" cy="5288125"/>
          </a:xfrm>
        </p:spPr>
        <p:txBody>
          <a:bodyPr/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57150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6400"/>
            <a:ext cx="65532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066800"/>
            <a:ext cx="3657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Giao diện diễn đàn</a:t>
            </a:r>
          </a:p>
        </p:txBody>
      </p:sp>
      <p:pic>
        <p:nvPicPr>
          <p:cNvPr id="10" name="Picture 9" descr="Description: LogoITF_2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515112"/>
          </a:xfrm>
        </p:spPr>
        <p:txBody>
          <a:bodyPr>
            <a:normAutofit/>
          </a:bodyPr>
          <a:lstStyle/>
          <a:p>
            <a:pPr algn="ctr"/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PHẦN 4. XÂY DỰNG CHƯƠNG TRÌNH</a:t>
            </a:r>
            <a:endParaRPr lang="en-US" sz="29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153400" cy="5288125"/>
          </a:xfrm>
        </p:spPr>
        <p:txBody>
          <a:bodyPr/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57150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00200"/>
            <a:ext cx="58293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066800"/>
            <a:ext cx="3505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Giao diện tải tài liệu</a:t>
            </a:r>
          </a:p>
        </p:txBody>
      </p:sp>
      <p:pic>
        <p:nvPicPr>
          <p:cNvPr id="9" name="Picture 8" descr="Description: LogoITF_2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515112"/>
          </a:xfrm>
        </p:spPr>
        <p:txBody>
          <a:bodyPr>
            <a:normAutofit/>
          </a:bodyPr>
          <a:lstStyle/>
          <a:p>
            <a:pPr algn="ctr"/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PHẦN 4. XÂY DỰNG CHƯƠNG TRÌNH</a:t>
            </a:r>
            <a:endParaRPr lang="en-US" sz="29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153400" cy="5288125"/>
          </a:xfrm>
        </p:spPr>
        <p:txBody>
          <a:bodyPr/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57150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0"/>
            <a:ext cx="661365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1066800"/>
            <a:ext cx="4419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Giao diện thi trực tuyến</a:t>
            </a:r>
          </a:p>
        </p:txBody>
      </p:sp>
      <p:pic>
        <p:nvPicPr>
          <p:cNvPr id="10" name="Picture 9" descr="Description: LogoITF_2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515112"/>
          </a:xfrm>
        </p:spPr>
        <p:txBody>
          <a:bodyPr>
            <a:normAutofit/>
          </a:bodyPr>
          <a:lstStyle/>
          <a:p>
            <a:pPr algn="ctr"/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PHẦN 5. KẾT LUẬN</a:t>
            </a:r>
            <a:endParaRPr lang="en-US" sz="29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</p:nvPr>
        </p:nvGraphicFramePr>
        <p:xfrm>
          <a:off x="152400" y="1295400"/>
          <a:ext cx="8839200" cy="4983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57150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Description: LogoITF_2"/>
          <p:cNvPicPr/>
          <p:nvPr/>
        </p:nvPicPr>
        <p:blipFill>
          <a:blip r:embed="rId7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PHẦN 5. KẾT LUẬN</a:t>
            </a:r>
            <a:endParaRPr lang="en-US" sz="29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305800" cy="446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56388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AutoShape 2"/>
          <p:cNvSpPr txBox="1">
            <a:spLocks noChangeArrowheads="1"/>
          </p:cNvSpPr>
          <p:nvPr/>
        </p:nvSpPr>
        <p:spPr>
          <a:xfrm>
            <a:off x="381000" y="1143000"/>
            <a:ext cx="8229600" cy="4572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Hạn</a:t>
            </a:r>
            <a:r>
              <a:rPr kumimoji="0" lang="en-US" sz="2600" b="1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chế</a:t>
            </a:r>
            <a:endParaRPr kumimoji="0" lang="en-US" sz="2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Description: LogoITF_2"/>
          <p:cNvPicPr/>
          <p:nvPr/>
        </p:nvPicPr>
        <p:blipFill>
          <a:blip r:embed="rId7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PHẦN 5. KẾT LUẬN</a:t>
            </a:r>
            <a:endParaRPr lang="en-US" sz="29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56388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1219200"/>
            <a:ext cx="29466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Hướng phát triển</a:t>
            </a:r>
            <a:endParaRPr lang="en-US" sz="26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Description: LogoITF_2"/>
          <p:cNvPicPr/>
          <p:nvPr/>
        </p:nvPicPr>
        <p:blipFill>
          <a:blip r:embed="rId7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371600" y="1905000"/>
            <a:ext cx="6324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vi-VN" sz="32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CẢM ƠN QUÝ THẦY CÔ </a:t>
            </a:r>
            <a:br>
              <a:rPr lang="vi-VN" sz="32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vi-VN" sz="32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VÀ CÁC BẠN ĐÃ LẮNG NGHE</a:t>
            </a:r>
            <a:endParaRPr lang="en-US" sz="3200" b="1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57912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924800" cy="457200"/>
          </a:xfrm>
        </p:spPr>
        <p:txBody>
          <a:bodyPr>
            <a:noAutofit/>
          </a:bodyPr>
          <a:lstStyle/>
          <a:p>
            <a:pPr algn="ctr"/>
            <a:r>
              <a:rPr lang="vi-VN" sz="2900" b="1">
                <a:latin typeface="Times New Roman" pitchFamily="18" charset="0"/>
                <a:cs typeface="Times New Roman" pitchFamily="18" charset="0"/>
              </a:rPr>
              <a:t>NỘI DUNG </a:t>
            </a:r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29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172200"/>
            <a:ext cx="5487988" cy="474663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172200"/>
            <a:ext cx="587375" cy="488950"/>
          </a:xfrm>
        </p:spPr>
        <p:txBody>
          <a:bodyPr/>
          <a:lstStyle/>
          <a:p>
            <a:pPr algn="ctr"/>
            <a:fld id="{33E662E7-E855-4284-9688-A6EE6A43AC75}" type="slidenum">
              <a:rPr lang="en-US" smtClean="0"/>
              <a:pPr algn="ctr"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52400" y="1524000"/>
          <a:ext cx="8915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Description: LogoITF_2"/>
          <p:cNvPicPr/>
          <p:nvPr/>
        </p:nvPicPr>
        <p:blipFill>
          <a:blip r:embed="rId7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551688"/>
          </a:xfrm>
        </p:spPr>
        <p:txBody>
          <a:bodyPr/>
          <a:lstStyle/>
          <a:p>
            <a:pPr algn="ctr"/>
            <a:r>
              <a:rPr lang="vi-VN" sz="2900" b="1">
                <a:latin typeface="+mn-lt"/>
              </a:rPr>
              <a:t>PHẦN </a:t>
            </a:r>
            <a:r>
              <a:rPr lang="vi-VN" sz="2900" b="1" smtClean="0">
                <a:latin typeface="+mn-lt"/>
              </a:rPr>
              <a:t>1</a:t>
            </a:r>
            <a:r>
              <a:rPr lang="en-US" sz="2900" b="1" smtClean="0">
                <a:latin typeface="+mn-lt"/>
              </a:rPr>
              <a:t>.</a:t>
            </a:r>
            <a:r>
              <a:rPr lang="vi-VN" sz="2900" b="1" smtClean="0">
                <a:latin typeface="+mn-lt"/>
              </a:rPr>
              <a:t> </a:t>
            </a:r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GIỚI THIỆU ĐỀ TÀI</a:t>
            </a:r>
            <a:endParaRPr lang="en-US" sz="2800" b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57150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 descr="Description: LogoITF_2"/>
          <p:cNvPicPr/>
          <p:nvPr/>
        </p:nvPicPr>
        <p:blipFill>
          <a:blip r:embed="rId7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1143000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Đặt vấn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551688"/>
          </a:xfrm>
        </p:spPr>
        <p:txBody>
          <a:bodyPr/>
          <a:lstStyle/>
          <a:p>
            <a:pPr algn="ctr"/>
            <a:r>
              <a:rPr lang="vi-VN" sz="2900" b="1">
                <a:latin typeface="+mn-lt"/>
              </a:rPr>
              <a:t>PHẦN </a:t>
            </a:r>
            <a:r>
              <a:rPr lang="vi-VN" sz="2900" b="1" smtClean="0">
                <a:latin typeface="+mn-lt"/>
              </a:rPr>
              <a:t>1</a:t>
            </a:r>
            <a:r>
              <a:rPr lang="en-US" sz="2900" b="1" smtClean="0">
                <a:latin typeface="+mn-lt"/>
              </a:rPr>
              <a:t>.</a:t>
            </a:r>
            <a:r>
              <a:rPr lang="vi-VN" sz="2900" b="1" smtClean="0">
                <a:latin typeface="+mn-lt"/>
              </a:rPr>
              <a:t> </a:t>
            </a:r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GIỚI THIỆU ĐỀ TÀI</a:t>
            </a:r>
            <a:endParaRPr lang="en-US" sz="2800" b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2"/>
          </p:nvPr>
        </p:nvGraphicFramePr>
        <p:xfrm>
          <a:off x="228600" y="1828800"/>
          <a:ext cx="8763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57912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828E-4CED-49F2-899B-803254CE009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8" name="Diagram 17"/>
          <p:cNvGraphicFramePr/>
          <p:nvPr/>
        </p:nvGraphicFramePr>
        <p:xfrm>
          <a:off x="2209800" y="3505200"/>
          <a:ext cx="4191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 descr="Description: LogoITF_2"/>
          <p:cNvPicPr/>
          <p:nvPr/>
        </p:nvPicPr>
        <p:blipFill>
          <a:blip r:embed="rId11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0" y="1219200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 trạng – Vấn đề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551688"/>
          </a:xfrm>
        </p:spPr>
        <p:txBody>
          <a:bodyPr/>
          <a:lstStyle/>
          <a:p>
            <a:pPr algn="ctr"/>
            <a:r>
              <a:rPr lang="vi-VN" sz="2900" b="1">
                <a:latin typeface="+mn-lt"/>
              </a:rPr>
              <a:t>PHẦN </a:t>
            </a:r>
            <a:r>
              <a:rPr lang="vi-VN" sz="2900" b="1" smtClean="0">
                <a:latin typeface="+mn-lt"/>
              </a:rPr>
              <a:t>1</a:t>
            </a:r>
            <a:r>
              <a:rPr lang="en-US" sz="2900" b="1" smtClean="0">
                <a:latin typeface="+mn-lt"/>
              </a:rPr>
              <a:t>.</a:t>
            </a:r>
            <a:r>
              <a:rPr lang="vi-VN" sz="2900" b="1" smtClean="0">
                <a:latin typeface="+mn-lt"/>
              </a:rPr>
              <a:t> </a:t>
            </a:r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GIỚI THIỆU ĐỀ TÀI</a:t>
            </a:r>
            <a:endParaRPr lang="en-US" sz="28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57912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F0443A-53F6-496A-AF54-1EE293472D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" name="Picture 4" descr="C:\Users\ADMIN-PC\Desktop\hethongphaplu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2209800" cy="1981200"/>
          </a:xfrm>
          <a:prstGeom prst="rect">
            <a:avLst/>
          </a:prstGeom>
          <a:noFill/>
        </p:spPr>
      </p:pic>
      <p:sp>
        <p:nvSpPr>
          <p:cNvPr id="12" name="Left Arrow 11"/>
          <p:cNvSpPr/>
          <p:nvPr/>
        </p:nvSpPr>
        <p:spPr>
          <a:xfrm rot="1486385">
            <a:off x="2162267" y="2968814"/>
            <a:ext cx="780866" cy="308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1143000"/>
            <a:ext cx="2819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Ý tưởng</a:t>
            </a:r>
          </a:p>
        </p:txBody>
      </p:sp>
      <p:pic>
        <p:nvPicPr>
          <p:cNvPr id="21" name="Picture 20" descr="Description: LogoITF_2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5" descr="C:\Users\ADMIN-PC\Desktop\loc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295400"/>
            <a:ext cx="2609850" cy="1352550"/>
          </a:xfrm>
          <a:prstGeom prst="rect">
            <a:avLst/>
          </a:prstGeom>
          <a:noFill/>
        </p:spPr>
      </p:pic>
      <p:sp>
        <p:nvSpPr>
          <p:cNvPr id="17" name="Left Arrow 16"/>
          <p:cNvSpPr/>
          <p:nvPr/>
        </p:nvSpPr>
        <p:spPr>
          <a:xfrm rot="5400000">
            <a:off x="4038600" y="2743200"/>
            <a:ext cx="685800" cy="381000"/>
          </a:xfrm>
          <a:prstGeom prst="leftArrow">
            <a:avLst>
              <a:gd name="adj1" fmla="val 387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95600" y="3886200"/>
            <a:ext cx="3434549" cy="8103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 28"/>
          <p:cNvSpPr/>
          <p:nvPr/>
        </p:nvSpPr>
        <p:spPr>
          <a:xfrm>
            <a:off x="2819400" y="3429000"/>
            <a:ext cx="3434549" cy="81039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264160" rIns="0" bIns="26416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b="1" kern="120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Hệ thống hỗ trợ học tập </a:t>
            </a:r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b="1" kern="120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pháp luật Việt Nam </a:t>
            </a:r>
            <a:endParaRPr lang="en-US" sz="2600" b="1" kern="120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6" descr="C:\Users\ADMIN-PC\Desktop\titu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114800"/>
            <a:ext cx="1981200" cy="1209675"/>
          </a:xfrm>
          <a:prstGeom prst="rect">
            <a:avLst/>
          </a:prstGeom>
          <a:noFill/>
        </p:spPr>
      </p:pic>
      <p:sp>
        <p:nvSpPr>
          <p:cNvPr id="31" name="Left Arrow 30"/>
          <p:cNvSpPr/>
          <p:nvPr/>
        </p:nvSpPr>
        <p:spPr>
          <a:xfrm rot="19889757">
            <a:off x="2256920" y="4200933"/>
            <a:ext cx="780866" cy="395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362200" y="5334000"/>
            <a:ext cx="2514600" cy="1143000"/>
          </a:xfrm>
          <a:prstGeom prst="roundRect">
            <a:avLst>
              <a:gd name="adj" fmla="val 10000"/>
            </a:avLst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Up Arrow 35"/>
          <p:cNvSpPr/>
          <p:nvPr/>
        </p:nvSpPr>
        <p:spPr>
          <a:xfrm rot="11187019">
            <a:off x="3549369" y="4440364"/>
            <a:ext cx="415276" cy="8097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dministrator.H6NF5O1PY9XCBPM\Desktop\luatphap\tuvan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05400" y="4724400"/>
            <a:ext cx="2533650" cy="1800225"/>
          </a:xfrm>
          <a:prstGeom prst="rect">
            <a:avLst/>
          </a:prstGeom>
          <a:noFill/>
        </p:spPr>
      </p:pic>
      <p:sp>
        <p:nvSpPr>
          <p:cNvPr id="15" name="Up Arrow 14"/>
          <p:cNvSpPr/>
          <p:nvPr/>
        </p:nvSpPr>
        <p:spPr>
          <a:xfrm rot="6474827">
            <a:off x="6412940" y="3652040"/>
            <a:ext cx="417396" cy="8097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dministrator.H6NF5O1PY9XCBPM\Desktop\luatphap\tracnghiem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48400" y="1295400"/>
            <a:ext cx="2428875" cy="1876425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>
          <a:xfrm rot="18989904">
            <a:off x="5959511" y="2881033"/>
            <a:ext cx="761510" cy="3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:\Users\Administrator.H6NF5O1PY9XCBPM\Desktop\luatphap\download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239000" y="3505200"/>
            <a:ext cx="1905000" cy="1524000"/>
          </a:xfrm>
          <a:prstGeom prst="rect">
            <a:avLst/>
          </a:prstGeom>
          <a:noFill/>
        </p:spPr>
      </p:pic>
      <p:sp>
        <p:nvSpPr>
          <p:cNvPr id="34" name="Up Arrow 33"/>
          <p:cNvSpPr/>
          <p:nvPr/>
        </p:nvSpPr>
        <p:spPr>
          <a:xfrm rot="8877553">
            <a:off x="5136004" y="4392445"/>
            <a:ext cx="417396" cy="8097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686800" cy="914400"/>
          </a:xfrm>
        </p:spPr>
        <p:txBody>
          <a:bodyPr>
            <a:noAutofit/>
          </a:bodyPr>
          <a:lstStyle/>
          <a:p>
            <a:pPr algn="ctr"/>
            <a:r>
              <a:rPr lang="vi-VN" sz="2900" b="1">
                <a:latin typeface="+mn-lt"/>
              </a:rPr>
              <a:t>PHẦN </a:t>
            </a:r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900" b="1" smtClean="0">
                <a:latin typeface="+mn-lt"/>
                <a:cs typeface="Times New Roman" pitchFamily="18" charset="0"/>
              </a:rPr>
              <a:t>.</a:t>
            </a:r>
            <a:r>
              <a:rPr lang="vi-VN" sz="2900" b="1" smtClean="0">
                <a:latin typeface="+mn-lt"/>
              </a:rPr>
              <a:t> </a:t>
            </a:r>
            <a:r>
              <a:rPr lang="vi-VN" sz="2900" b="1">
                <a:latin typeface="+mn-lt"/>
              </a:rPr>
              <a:t>PHÂN TÍCH THIẾT KẾ HỆ </a:t>
            </a:r>
            <a:r>
              <a:rPr lang="vi-VN" sz="2900" b="1" smtClean="0">
                <a:latin typeface="+mn-lt"/>
              </a:rPr>
              <a:t>THỐNG</a:t>
            </a:r>
            <a:r>
              <a:rPr lang="en-US" sz="2900" b="1">
                <a:latin typeface="+mn-lt"/>
              </a:rPr>
              <a:t/>
            </a:r>
            <a:br>
              <a:rPr lang="en-US" sz="2900" b="1">
                <a:latin typeface="+mn-lt"/>
              </a:rPr>
            </a:br>
            <a:endParaRPr lang="en-US" sz="2900" b="1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57912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1371600"/>
            <a:ext cx="5562600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5800" y="1676400"/>
            <a:ext cx="3810000" cy="4419600"/>
            <a:chOff x="838200" y="1905000"/>
            <a:chExt cx="4038600" cy="3962400"/>
          </a:xfrm>
        </p:grpSpPr>
        <p:pic>
          <p:nvPicPr>
            <p:cNvPr id="9" name="Picture 3" descr="C:\Users\ADMIN-PC\Desktop\adm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3200400"/>
              <a:ext cx="533400" cy="1371600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>
              <a:off x="2743200" y="1905000"/>
              <a:ext cx="1981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Quản lý tin tức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819400" y="2743200"/>
              <a:ext cx="1981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Quản lý người dùng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819400" y="3657600"/>
              <a:ext cx="1828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Quản lý tài liệu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4495800"/>
              <a:ext cx="2057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Quản lý thi trực tuyến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71800" y="5257800"/>
              <a:ext cx="1828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Quản lý diễn đàn</a:t>
              </a:r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 rot="19025021">
              <a:off x="1163173" y="2769545"/>
              <a:ext cx="1763937" cy="3049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20390338">
              <a:off x="1400631" y="3277760"/>
              <a:ext cx="1407700" cy="418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21422782">
              <a:off x="1379617" y="3770902"/>
              <a:ext cx="1449056" cy="3485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1372227">
              <a:off x="1276641" y="4333420"/>
              <a:ext cx="1561517" cy="219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1818328">
              <a:off x="1250915" y="4753865"/>
              <a:ext cx="1995461" cy="2458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1600200"/>
            <a:ext cx="3619500" cy="4495800"/>
            <a:chOff x="5257800" y="1676400"/>
            <a:chExt cx="3619500" cy="4038600"/>
          </a:xfrm>
        </p:grpSpPr>
        <p:pic>
          <p:nvPicPr>
            <p:cNvPr id="21" name="Picture 4" descr="C:\Users\ADMIN-PC\Desktop\adm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53400" y="3886200"/>
              <a:ext cx="723900" cy="1371600"/>
            </a:xfrm>
            <a:prstGeom prst="rect">
              <a:avLst/>
            </a:prstGeom>
            <a:noFill/>
          </p:spPr>
        </p:pic>
        <p:sp>
          <p:nvSpPr>
            <p:cNvPr id="22" name="Oval 21"/>
            <p:cNvSpPr/>
            <p:nvPr/>
          </p:nvSpPr>
          <p:spPr>
            <a:xfrm>
              <a:off x="5562600" y="5105400"/>
              <a:ext cx="1447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 trực tuyến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486400" y="4343400"/>
              <a:ext cx="1600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Tham gia diễn đàn</a:t>
              </a:r>
              <a:endParaRPr lang="en-US" dirty="0"/>
            </a:p>
          </p:txBody>
        </p:sp>
        <p:pic>
          <p:nvPicPr>
            <p:cNvPr id="24" name="Picture 5" descr="C:\Users\ADMIN-PC\Desktop\admi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77200" y="1828800"/>
              <a:ext cx="523875" cy="1371600"/>
            </a:xfrm>
            <a:prstGeom prst="rect">
              <a:avLst/>
            </a:prstGeom>
            <a:noFill/>
          </p:spPr>
        </p:pic>
        <p:sp>
          <p:nvSpPr>
            <p:cNvPr id="25" name="Oval 24"/>
            <p:cNvSpPr/>
            <p:nvPr/>
          </p:nvSpPr>
          <p:spPr>
            <a:xfrm>
              <a:off x="5334000" y="3429000"/>
              <a:ext cx="1828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Đặt câu hỏi tư vấn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334000" y="2514600"/>
              <a:ext cx="1600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Xem tin tức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1676400"/>
              <a:ext cx="1600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Tải tài liệu</a:t>
              </a:r>
              <a:endParaRPr lang="en-US" dirty="0"/>
            </a:p>
          </p:txBody>
        </p:sp>
        <p:sp>
          <p:nvSpPr>
            <p:cNvPr id="28" name="Left Arrow 27"/>
            <p:cNvSpPr/>
            <p:nvPr/>
          </p:nvSpPr>
          <p:spPr>
            <a:xfrm rot="20680196">
              <a:off x="7016136" y="5050074"/>
              <a:ext cx="1219200" cy="304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7086600" y="4495800"/>
              <a:ext cx="1085402" cy="2319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Arrow 29"/>
            <p:cNvSpPr/>
            <p:nvPr/>
          </p:nvSpPr>
          <p:spPr>
            <a:xfrm rot="1514819">
              <a:off x="7017171" y="3979250"/>
              <a:ext cx="1219200" cy="304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Arrow 30"/>
            <p:cNvSpPr/>
            <p:nvPr/>
          </p:nvSpPr>
          <p:spPr>
            <a:xfrm rot="1325941">
              <a:off x="6870550" y="2046941"/>
              <a:ext cx="1219200" cy="304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Arrow 31"/>
            <p:cNvSpPr/>
            <p:nvPr/>
          </p:nvSpPr>
          <p:spPr>
            <a:xfrm rot="21270506">
              <a:off x="6952801" y="2594143"/>
              <a:ext cx="1219200" cy="304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Arrow 32"/>
            <p:cNvSpPr/>
            <p:nvPr/>
          </p:nvSpPr>
          <p:spPr>
            <a:xfrm rot="19526604">
              <a:off x="7016836" y="3066175"/>
              <a:ext cx="1219200" cy="304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Description: LogoITF_2"/>
          <p:cNvPicPr/>
          <p:nvPr/>
        </p:nvPicPr>
        <p:blipFill>
          <a:blip r:embed="rId6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295400" y="6019800"/>
            <a:ext cx="480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28600" y="609600"/>
            <a:ext cx="89154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b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	</a:t>
            </a:r>
            <a:r>
              <a:rPr lang="vi-VN" sz="2900" b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PHẦN </a:t>
            </a:r>
            <a:r>
              <a:rPr lang="en-US" sz="2900" b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</a:t>
            </a:r>
            <a:r>
              <a:rPr lang="vi-VN" sz="2900" b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PHÂN TÍCH THIẾT KẾ HỆ THỐNG</a:t>
            </a:r>
            <a:endParaRPr lang="en-US" sz="2900" b="1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Sơ đồ class</a:t>
            </a:r>
          </a:p>
          <a:p>
            <a:endParaRPr lang="en-US" sz="2900" b="1" smtClean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  <a:p>
            <a:r>
              <a:rPr lang="en-US" sz="2900" b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200" b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3200" b="1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</a:br>
            <a:endParaRPr lang="en-US" sz="3200" b="1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7" name="Picture 6" descr="Description: LogoITF_2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534400" cy="533400"/>
          </a:xfrm>
        </p:spPr>
        <p:txBody>
          <a:bodyPr>
            <a:normAutofit/>
          </a:bodyPr>
          <a:lstStyle/>
          <a:p>
            <a:pPr algn="ctr"/>
            <a:r>
              <a:rPr lang="vi-VN" sz="2900" b="1" smtClean="0">
                <a:latin typeface="Times New Roman" pitchFamily="18" charset="0"/>
                <a:cs typeface="Times New Roman" pitchFamily="18" charset="0"/>
              </a:rPr>
              <a:t>PHẦN </a:t>
            </a:r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vi-VN" sz="2900" b="1" smtClean="0">
                <a:latin typeface="+mn-lt"/>
              </a:rPr>
              <a:t> PHÂN TÍCH THIẾT KẾ HỆ THỐNG</a:t>
            </a:r>
            <a:endParaRPr lang="en-US" sz="2900" b="1">
              <a:latin typeface="+mn-lt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68680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Sơ đồ quan hệ giữa các bảng</a:t>
            </a:r>
          </a:p>
          <a:p>
            <a:pPr lvl="2">
              <a:buFont typeface="Wingdings" pitchFamily="2" charset="2"/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56388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443A-53F6-496A-AF54-1EE293472D2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escription: LogoITF_2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vi-VN" sz="2900" b="1" smtClean="0">
                <a:latin typeface="Times New Roman" pitchFamily="18" charset="0"/>
                <a:cs typeface="Times New Roman" pitchFamily="18" charset="0"/>
              </a:rPr>
              <a:t>PHẦN </a:t>
            </a:r>
            <a:r>
              <a:rPr lang="en-US" sz="2900" b="1" smtClean="0">
                <a:latin typeface="Times New Roman" pitchFamily="18" charset="0"/>
                <a:cs typeface="Times New Roman" pitchFamily="18" charset="0"/>
              </a:rPr>
              <a:t>3. GiẢI PHÁP TRIỂN KHAI</a:t>
            </a:r>
            <a:r>
              <a:rPr lang="en-US" sz="29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900" smtClean="0">
                <a:latin typeface="Times New Roman" pitchFamily="18" charset="0"/>
                <a:cs typeface="Times New Roman" pitchFamily="18" charset="0"/>
              </a:rPr>
            </a:br>
            <a:endParaRPr lang="en-US" sz="2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5791200" cy="365125"/>
          </a:xfrm>
        </p:spPr>
        <p:txBody>
          <a:bodyPr/>
          <a:lstStyle/>
          <a:p>
            <a:r>
              <a:rPr lang="en-US" smtClean="0"/>
              <a:t>Xây dựng hệ thống hỗ trợ học tập pháp luật Việt Nam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7924800" y="6324600"/>
            <a:ext cx="762000" cy="396875"/>
          </a:xfrm>
        </p:spPr>
        <p:txBody>
          <a:bodyPr/>
          <a:lstStyle/>
          <a:p>
            <a:fld id="{59F0443A-53F6-496A-AF54-1EE293472D2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001000" y="6492875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8" name="Picture 2" descr="C:\Users\ADMIN-PC\Desktop\phuongph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362200"/>
            <a:ext cx="3276601" cy="2971800"/>
          </a:xfrm>
          <a:prstGeom prst="rect">
            <a:avLst/>
          </a:prstGeom>
          <a:noFill/>
        </p:spPr>
      </p:pic>
      <p:pic>
        <p:nvPicPr>
          <p:cNvPr id="9" name="Picture 4" descr="C:\Users\ADMIN-PC\Desktop\thuth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752600"/>
            <a:ext cx="1771650" cy="1752600"/>
          </a:xfrm>
          <a:prstGeom prst="rect">
            <a:avLst/>
          </a:prstGeom>
          <a:noFill/>
        </p:spPr>
      </p:pic>
      <p:pic>
        <p:nvPicPr>
          <p:cNvPr id="10" name="Picture 5" descr="C:\Users\ADMIN-PC\Desktop\timkie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962400"/>
            <a:ext cx="1600200" cy="1133475"/>
          </a:xfrm>
          <a:prstGeom prst="rect">
            <a:avLst/>
          </a:prstGeom>
          <a:noFill/>
        </p:spPr>
      </p:pic>
      <p:pic>
        <p:nvPicPr>
          <p:cNvPr id="11" name="Picture 6" descr="C:\Users\ADMIN-PC\Desktop\rs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486400"/>
            <a:ext cx="1142999" cy="914400"/>
          </a:xfrm>
          <a:prstGeom prst="rect">
            <a:avLst/>
          </a:prstGeom>
          <a:noFill/>
        </p:spPr>
      </p:pic>
      <p:pic>
        <p:nvPicPr>
          <p:cNvPr id="12" name="Picture 7" descr="C:\Users\ADMIN-PC\Desktop\elearnin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1371601"/>
            <a:ext cx="2057399" cy="1600200"/>
          </a:xfrm>
          <a:prstGeom prst="rect">
            <a:avLst/>
          </a:prstGeom>
          <a:noFill/>
        </p:spPr>
      </p:pic>
      <p:pic>
        <p:nvPicPr>
          <p:cNvPr id="13" name="Picture 8" descr="C:\Users\ADMIN-PC\Desktop\hethongphapluat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3276600"/>
            <a:ext cx="2095500" cy="1371600"/>
          </a:xfrm>
          <a:prstGeom prst="rect">
            <a:avLst/>
          </a:prstGeom>
          <a:noFill/>
        </p:spPr>
      </p:pic>
      <p:pic>
        <p:nvPicPr>
          <p:cNvPr id="14" name="Picture 9" descr="C:\Users\ADMIN-PC\Desktop\web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4953000"/>
            <a:ext cx="2838450" cy="154305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81000" y="1143000"/>
            <a:ext cx="4191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Phương pháp nghiên cứu</a:t>
            </a:r>
          </a:p>
        </p:txBody>
      </p:sp>
      <p:pic>
        <p:nvPicPr>
          <p:cNvPr id="17" name="Picture 16" descr="Description: LogoITF_2"/>
          <p:cNvPicPr/>
          <p:nvPr/>
        </p:nvPicPr>
        <p:blipFill>
          <a:blip r:embed="rId10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1676</TotalTime>
  <Words>724</Words>
  <Application>Microsoft Office PowerPoint</Application>
  <PresentationFormat>On-screen Show (4:3)</PresentationFormat>
  <Paragraphs>142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ĐẠI HỌC ĐÀ NẴNG  TRƯỜNG ĐẠI HỌC BÁCH KHOA KHOA CÔNG NGHỆ THÔNG TIN  </vt:lpstr>
      <vt:lpstr>NỘI DUNG CHÍNH</vt:lpstr>
      <vt:lpstr>PHẦN 1. GIỚI THIỆU ĐỀ TÀI</vt:lpstr>
      <vt:lpstr>PHẦN 1. GIỚI THIỆU ĐỀ TÀI</vt:lpstr>
      <vt:lpstr>PHẦN 1. GIỚI THIỆU ĐỀ TÀI</vt:lpstr>
      <vt:lpstr>PHẦN 2. PHÂN TÍCH THIẾT KẾ HỆ THỐNG </vt:lpstr>
      <vt:lpstr>Slide 7</vt:lpstr>
      <vt:lpstr>PHẦN 2. PHÂN TÍCH THIẾT KẾ HỆ THỐNG</vt:lpstr>
      <vt:lpstr>   PHẦN 3. GiẢI PHÁP TRIỂN KHAI </vt:lpstr>
      <vt:lpstr>PHẦN 3. GIẢI PHÁP TRIỂN KHAI</vt:lpstr>
      <vt:lpstr>PHẦN 4. XÂY DỰNG CHƯƠNG TRÌNH</vt:lpstr>
      <vt:lpstr>PHẦN 4. XÂY DỰNG CHƯƠNG TRÌNH</vt:lpstr>
      <vt:lpstr>PHẦN 4. XÂY DỰNG CHƯƠNG TRÌNH</vt:lpstr>
      <vt:lpstr>PHẦN 4. XÂY DỰNG CHƯƠNG TRÌNH</vt:lpstr>
      <vt:lpstr>PHẦN 5. KẾT LUẬN</vt:lpstr>
      <vt:lpstr>PHẦN 5. KẾT LUẬN</vt:lpstr>
      <vt:lpstr>PHẦN 5. KẾT LUẬN</vt:lpstr>
      <vt:lpstr>Slide 18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TUONGVY</cp:lastModifiedBy>
  <cp:revision>195</cp:revision>
  <dcterms:created xsi:type="dcterms:W3CDTF">2012-06-09T17:39:24Z</dcterms:created>
  <dcterms:modified xsi:type="dcterms:W3CDTF">2014-11-23T08:27:37Z</dcterms:modified>
</cp:coreProperties>
</file>