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  <p:sldMasterId id="2147483699" r:id="rId2"/>
  </p:sldMasterIdLst>
  <p:notesMasterIdLst>
    <p:notesMasterId r:id="rId9"/>
  </p:notesMasterIdLst>
  <p:handoutMasterIdLst>
    <p:handoutMasterId r:id="rId10"/>
  </p:handoutMasterIdLst>
  <p:sldIdLst>
    <p:sldId id="668" r:id="rId3"/>
    <p:sldId id="696" r:id="rId4"/>
    <p:sldId id="719" r:id="rId5"/>
    <p:sldId id="724" r:id="rId6"/>
    <p:sldId id="698" r:id="rId7"/>
    <p:sldId id="689" r:id="rId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Arial Unicode MS" panose="020B0604020202020204" pitchFamily="34" charset="-128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Arial Unicode MS" panose="020B0604020202020204" pitchFamily="34" charset="-128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Arial Unicode MS" panose="020B0604020202020204" pitchFamily="34" charset="-128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Arial Unicode MS" panose="020B0604020202020204" pitchFamily="34" charset="-128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Arial Unicode MS" panose="020B0604020202020204" pitchFamily="34" charset="-128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FF"/>
        </a:solidFill>
        <a:latin typeface="Arial Unicode MS" panose="020B0604020202020204" pitchFamily="34" charset="-128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FF"/>
        </a:solidFill>
        <a:latin typeface="Arial Unicode MS" panose="020B0604020202020204" pitchFamily="34" charset="-128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FF"/>
        </a:solidFill>
        <a:latin typeface="Arial Unicode MS" panose="020B0604020202020204" pitchFamily="34" charset="-128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FF"/>
        </a:solidFill>
        <a:latin typeface="Arial Unicode MS" panose="020B0604020202020204" pitchFamily="34" charset="-128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2" autoAdjust="0"/>
    <p:restoredTop sz="94539" autoAdjust="0"/>
  </p:normalViewPr>
  <p:slideViewPr>
    <p:cSldViewPr>
      <p:cViewPr varScale="1">
        <p:scale>
          <a:sx n="105" d="100"/>
          <a:sy n="105" d="100"/>
        </p:scale>
        <p:origin x="21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100"/>
    </p:cViewPr>
  </p:sorterViewPr>
  <p:notesViewPr>
    <p:cSldViewPr>
      <p:cViewPr varScale="1">
        <p:scale>
          <a:sx n="53" d="100"/>
          <a:sy n="53" d="100"/>
        </p:scale>
        <p:origin x="-2652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1D4F783-48F7-D244-AEFF-1E3819FDE2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9ACA949-996C-2849-BA22-E9506A6FE7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0C442593-7A4F-8F43-828B-5C00F99289E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FA170E57-4814-C743-B9EB-B7F4E811527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4B5D23D-7467-EC4A-95A1-881C541482B6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A9CDCA-C7E1-E84D-A6F1-31698B86A7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3ABDA8F-5D06-AB4C-944A-41352FEB75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F4C1BCC6-641F-5840-93C3-AB7CA56A1F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5A4D1AB-A70A-A440-96EF-A47F358DAF9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C64982A-F73D-F941-8D6B-48C179F6C8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4543310-BB33-3642-A885-0CC499F47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230B2F2-526B-5F49-AE17-AF1E9AA0DB6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DF25D84C-5808-6B42-B944-C594568EE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0A9FADE7-FC8A-5747-8CF3-E1FA7CBA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E2AB0AF7-456A-5748-B8EA-2EE90B053160}"/>
              </a:ext>
            </a:extLst>
          </p:cNvPr>
          <p:cNvSpPr txBox="1">
            <a:spLocks noGrp="1"/>
          </p:cNvSpPr>
          <p:nvPr/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00" tIns="47750" rIns="95500" bIns="47750" anchor="b"/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algn="r"/>
            <a:fld id="{D4479346-56F9-0642-8F08-9F49D164C99A}" type="slidenum">
              <a:rPr lang="fr-FR" altLang="en-US" sz="1300">
                <a:solidFill>
                  <a:schemeClr val="tx1"/>
                </a:solidFill>
              </a:rPr>
              <a:pPr algn="r"/>
              <a:t>2</a:t>
            </a:fld>
            <a:endParaRPr lang="fr-FR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2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DF25D84C-5808-6B42-B944-C594568EE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0A9FADE7-FC8A-5747-8CF3-E1FA7CBA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E2AB0AF7-456A-5748-B8EA-2EE90B053160}"/>
              </a:ext>
            </a:extLst>
          </p:cNvPr>
          <p:cNvSpPr txBox="1">
            <a:spLocks noGrp="1"/>
          </p:cNvSpPr>
          <p:nvPr/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00" tIns="47750" rIns="95500" bIns="47750" anchor="b"/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algn="r"/>
            <a:fld id="{D4479346-56F9-0642-8F08-9F49D164C99A}" type="slidenum">
              <a:rPr lang="fr-FR" altLang="en-US" sz="1300">
                <a:solidFill>
                  <a:schemeClr val="tx1"/>
                </a:solidFill>
              </a:rPr>
              <a:pPr algn="r"/>
              <a:t>3</a:t>
            </a:fld>
            <a:endParaRPr lang="fr-FR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77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DF25D84C-5808-6B42-B944-C594568EE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0A9FADE7-FC8A-5747-8CF3-E1FA7CBA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E2AB0AF7-456A-5748-B8EA-2EE90B053160}"/>
              </a:ext>
            </a:extLst>
          </p:cNvPr>
          <p:cNvSpPr txBox="1">
            <a:spLocks noGrp="1"/>
          </p:cNvSpPr>
          <p:nvPr/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00" tIns="47750" rIns="95500" bIns="47750" anchor="b"/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algn="r"/>
            <a:fld id="{D4479346-56F9-0642-8F08-9F49D164C99A}" type="slidenum">
              <a:rPr lang="fr-FR" altLang="en-US" sz="1300">
                <a:solidFill>
                  <a:schemeClr val="tx1"/>
                </a:solidFill>
              </a:rPr>
              <a:pPr algn="r"/>
              <a:t>4</a:t>
            </a:fld>
            <a:endParaRPr lang="fr-FR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8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DF25D84C-5808-6B42-B944-C594568EE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0A9FADE7-FC8A-5747-8CF3-E1FA7CBA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E2AB0AF7-456A-5748-B8EA-2EE90B053160}"/>
              </a:ext>
            </a:extLst>
          </p:cNvPr>
          <p:cNvSpPr txBox="1">
            <a:spLocks noGrp="1"/>
          </p:cNvSpPr>
          <p:nvPr/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00" tIns="47750" rIns="95500" bIns="47750" anchor="b"/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algn="r"/>
            <a:fld id="{D4479346-56F9-0642-8F08-9F49D164C99A}" type="slidenum">
              <a:rPr lang="fr-FR" altLang="en-US" sz="1300">
                <a:solidFill>
                  <a:schemeClr val="tx1"/>
                </a:solidFill>
              </a:rPr>
              <a:pPr algn="r"/>
              <a:t>5</a:t>
            </a:fld>
            <a:endParaRPr lang="fr-FR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0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DF25D84C-5808-6B42-B944-C594568EE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0A9FADE7-FC8A-5747-8CF3-E1FA7CBA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E2AB0AF7-456A-5748-B8EA-2EE90B053160}"/>
              </a:ext>
            </a:extLst>
          </p:cNvPr>
          <p:cNvSpPr txBox="1">
            <a:spLocks noGrp="1"/>
          </p:cNvSpPr>
          <p:nvPr/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00" tIns="47750" rIns="95500" bIns="47750" anchor="b"/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algn="r"/>
            <a:fld id="{D4479346-56F9-0642-8F08-9F49D164C99A}" type="slidenum">
              <a:rPr lang="fr-FR" altLang="en-US" sz="1300">
                <a:solidFill>
                  <a:schemeClr val="tx1"/>
                </a:solidFill>
              </a:rPr>
              <a:pPr algn="r"/>
              <a:t>6</a:t>
            </a:fld>
            <a:endParaRPr lang="fr-FR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3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334669-F861-1942-8DC8-58AF5F0D1F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10527"/>
      </p:ext>
    </p:extLst>
  </p:cSld>
  <p:clrMapOvr>
    <a:masterClrMapping/>
  </p:clrMapOvr>
  <p:transition spd="med"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249508-FE86-5C42-85BC-63CCD709C0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283143"/>
      </p:ext>
    </p:extLst>
  </p:cSld>
  <p:clrMapOvr>
    <a:masterClrMapping/>
  </p:clrMapOvr>
  <p:transition spd="med"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E3C0B4-6BC5-814B-BEC0-95D1B4ABB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777164"/>
      </p:ext>
    </p:extLst>
  </p:cSld>
  <p:clrMapOvr>
    <a:masterClrMapping/>
  </p:clrMapOvr>
  <p:transition spd="med">
    <p:wheel spokes="8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A49B32E5-399F-7740-9F4E-E062E42D9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0">
            <a:extLst>
              <a:ext uri="{FF2B5EF4-FFF2-40B4-BE49-F238E27FC236}">
                <a16:creationId xmlns:a16="http://schemas.microsoft.com/office/drawing/2014/main" id="{194AFCD1-9EC8-BD47-930F-BCBB1CF19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35">
            <a:extLst>
              <a:ext uri="{FF2B5EF4-FFF2-40B4-BE49-F238E27FC236}">
                <a16:creationId xmlns:a16="http://schemas.microsoft.com/office/drawing/2014/main" id="{0B373573-E20D-2143-A7B5-F1BEA612A4C9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8" y="3192463"/>
            <a:ext cx="134620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5155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315913" y="466725"/>
            <a:ext cx="6781800" cy="2133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4800"/>
            </a:lvl1pPr>
          </a:lstStyle>
          <a:p>
            <a:r>
              <a:rPr lang="fr-FR" altLang="en-US"/>
              <a:t>Click to edit Master title style</a:t>
            </a:r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49313" y="3049588"/>
            <a:ext cx="6248400" cy="2362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fr-FR" altLang="en-US"/>
              <a:t>Click to edit Master subtitle style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1DFEDC3-0307-B64D-9D16-07896418DC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D93676A-AED6-7E43-BB84-3F4E529371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 altLang="en-US"/>
              <a:t>1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8CC4DCF-ECB5-E34D-ACE6-0D34FEB86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17EE5FE-8A17-9D40-BA98-A15591611A9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80886923"/>
      </p:ext>
    </p:extLst>
  </p:cSld>
  <p:clrMapOvr>
    <a:masterClrMapping/>
  </p:clrMapOvr>
  <p:transition spd="med">
    <p:wheel spokes="8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286829"/>
      </p:ext>
    </p:extLst>
  </p:cSld>
  <p:clrMapOvr>
    <a:masterClrMapping/>
  </p:clrMapOvr>
  <p:transition spd="med">
    <p:wheel spokes="8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5236205"/>
      </p:ext>
    </p:extLst>
  </p:cSld>
  <p:clrMapOvr>
    <a:masterClrMapping/>
  </p:clrMapOvr>
  <p:transition spd="med">
    <p:wheel spokes="8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">
            <a:extLst>
              <a:ext uri="{FF2B5EF4-FFF2-40B4-BE49-F238E27FC236}">
                <a16:creationId xmlns:a16="http://schemas.microsoft.com/office/drawing/2014/main" id="{810EDCE7-0297-DD45-981E-0FC25D9EE07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47638"/>
            <a:ext cx="76835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069289"/>
      </p:ext>
    </p:extLst>
  </p:cSld>
  <p:clrMapOvr>
    <a:masterClrMapping/>
  </p:clrMapOvr>
  <p:transition spd="med">
    <p:wheel spokes="8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3">
            <a:extLst>
              <a:ext uri="{FF2B5EF4-FFF2-40B4-BE49-F238E27FC236}">
                <a16:creationId xmlns:a16="http://schemas.microsoft.com/office/drawing/2014/main" id="{D109FF76-13E8-9242-9AC9-A9F4569D9DF5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47638"/>
            <a:ext cx="76835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834758"/>
      </p:ext>
    </p:extLst>
  </p:cSld>
  <p:clrMapOvr>
    <a:masterClrMapping/>
  </p:clrMapOvr>
  <p:transition spd="med">
    <p:wheel spokes="8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3">
            <a:extLst>
              <a:ext uri="{FF2B5EF4-FFF2-40B4-BE49-F238E27FC236}">
                <a16:creationId xmlns:a16="http://schemas.microsoft.com/office/drawing/2014/main" id="{BC572462-477A-E54A-8552-1D99122433E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47638"/>
            <a:ext cx="76835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515014"/>
      </p:ext>
    </p:extLst>
  </p:cSld>
  <p:clrMapOvr>
    <a:masterClrMapping/>
  </p:clrMapOvr>
  <p:transition spd="med">
    <p:wheel spokes="8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">
            <a:extLst>
              <a:ext uri="{FF2B5EF4-FFF2-40B4-BE49-F238E27FC236}">
                <a16:creationId xmlns:a16="http://schemas.microsoft.com/office/drawing/2014/main" id="{D8823E8F-B321-714A-96C3-5D25B2BCAE56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47638"/>
            <a:ext cx="76835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0289555"/>
      </p:ext>
    </p:extLst>
  </p:cSld>
  <p:clrMapOvr>
    <a:masterClrMapping/>
  </p:clrMapOvr>
  <p:transition spd="med">
    <p:wheel spokes="8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">
            <a:extLst>
              <a:ext uri="{FF2B5EF4-FFF2-40B4-BE49-F238E27FC236}">
                <a16:creationId xmlns:a16="http://schemas.microsoft.com/office/drawing/2014/main" id="{3A9B49BC-C30D-8748-878C-1BE3FB3ED8F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47638"/>
            <a:ext cx="76835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17185"/>
      </p:ext>
    </p:extLst>
  </p:cSld>
  <p:clrMapOvr>
    <a:masterClrMapping/>
  </p:clrMapOvr>
  <p:transition spd="med"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C44003-CD55-B648-852C-4B7B4B2039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727892"/>
      </p:ext>
    </p:extLst>
  </p:cSld>
  <p:clrMapOvr>
    <a:masterClrMapping/>
  </p:clrMapOvr>
  <p:transition spd="med">
    <p:wheel spokes="8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>
            <a:extLst>
              <a:ext uri="{FF2B5EF4-FFF2-40B4-BE49-F238E27FC236}">
                <a16:creationId xmlns:a16="http://schemas.microsoft.com/office/drawing/2014/main" id="{A8C2DA61-CE11-3249-A14F-5A673B4F2330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47638"/>
            <a:ext cx="76835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023835"/>
      </p:ext>
    </p:extLst>
  </p:cSld>
  <p:clrMapOvr>
    <a:masterClrMapping/>
  </p:clrMapOvr>
  <p:transition spd="med">
    <p:wheel spokes="8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376181"/>
      </p:ext>
    </p:extLst>
  </p:cSld>
  <p:clrMapOvr>
    <a:masterClrMapping/>
  </p:clrMapOvr>
  <p:transition spd="med">
    <p:wheel spokes="8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">
            <a:extLst>
              <a:ext uri="{FF2B5EF4-FFF2-40B4-BE49-F238E27FC236}">
                <a16:creationId xmlns:a16="http://schemas.microsoft.com/office/drawing/2014/main" id="{604562F3-7F8B-104B-82F7-C201E31DF82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47638"/>
            <a:ext cx="76835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586916"/>
      </p:ext>
    </p:extLst>
  </p:cSld>
  <p:clrMapOvr>
    <a:masterClrMapping/>
  </p:clrMapOvr>
  <p:transition spd="med"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4287AA-1731-6340-BB8A-55194B1213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189756"/>
      </p:ext>
    </p:extLst>
  </p:cSld>
  <p:clrMapOvr>
    <a:masterClrMapping/>
  </p:clrMapOvr>
  <p:transition spd="med"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F8807-0EF4-7341-A365-273C7D4D9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53967"/>
      </p:ext>
    </p:extLst>
  </p:cSld>
  <p:clrMapOvr>
    <a:masterClrMapping/>
  </p:clrMapOvr>
  <p:transition spd="med"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68B447-2BA7-DC42-AB86-63F43D7BA7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813533"/>
      </p:ext>
    </p:extLst>
  </p:cSld>
  <p:clrMapOvr>
    <a:masterClrMapping/>
  </p:clrMapOvr>
  <p:transition spd="med"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A5CD09-8CC1-FA4C-BBF0-5A8E0548FE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611184"/>
      </p:ext>
    </p:extLst>
  </p:cSld>
  <p:clrMapOvr>
    <a:masterClrMapping/>
  </p:clrMapOvr>
  <p:transition spd="med"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77F2661-1781-6E4D-A3D4-D56463E6BE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955539"/>
      </p:ext>
    </p:extLst>
  </p:cSld>
  <p:clrMapOvr>
    <a:masterClrMapping/>
  </p:clrMapOvr>
  <p:transition spd="med"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670FF-8030-3C46-872C-33DFF690A1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468459"/>
      </p:ext>
    </p:extLst>
  </p:cSld>
  <p:clrMapOvr>
    <a:masterClrMapping/>
  </p:clrMapOvr>
  <p:transition spd="med"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BDCDEB-4AED-0B40-B133-FD0C33AA57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81121"/>
      </p:ext>
    </p:extLst>
  </p:cSld>
  <p:clrMapOvr>
    <a:masterClrMapping/>
  </p:clrMapOvr>
  <p:transition spd="med"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28A84BA-1020-F94B-8D60-2D21EB872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451463C-E888-7E45-B5A3-881FB42EE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Click to edit Master text styles</a:t>
            </a:r>
          </a:p>
          <a:p>
            <a:pPr lvl="1"/>
            <a:r>
              <a:rPr lang="fr-FR" altLang="en-US"/>
              <a:t>Second level</a:t>
            </a:r>
          </a:p>
          <a:p>
            <a:pPr lvl="2"/>
            <a:r>
              <a:rPr lang="fr-FR" altLang="en-US"/>
              <a:t>Third level</a:t>
            </a:r>
          </a:p>
          <a:p>
            <a:pPr lvl="3"/>
            <a:r>
              <a:rPr lang="fr-FR" altLang="en-US"/>
              <a:t>Fourth level</a:t>
            </a:r>
          </a:p>
          <a:p>
            <a:pPr lvl="4"/>
            <a:r>
              <a:rPr lang="fr-FR" altLang="en-US"/>
              <a:t>Fifth level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49409E90-B55E-1C4E-A5E7-C87615F4FAE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</p:sldLayoutIdLst>
  <p:transition spd="med">
    <p:wheel spokes="8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8">
            <a:extLst>
              <a:ext uri="{FF2B5EF4-FFF2-40B4-BE49-F238E27FC236}">
                <a16:creationId xmlns:a16="http://schemas.microsoft.com/office/drawing/2014/main" id="{3A6B7D11-0F4B-4741-9FEE-FF8E2DAFCBC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6725" y="44450"/>
            <a:ext cx="792163" cy="1295400"/>
            <a:chOff x="5136" y="960"/>
            <a:chExt cx="528" cy="864"/>
          </a:xfrm>
        </p:grpSpPr>
        <p:sp>
          <p:nvSpPr>
            <p:cNvPr id="2051" name="Oval 9">
              <a:extLst>
                <a:ext uri="{FF2B5EF4-FFF2-40B4-BE49-F238E27FC236}">
                  <a16:creationId xmlns:a16="http://schemas.microsoft.com/office/drawing/2014/main" id="{A544227C-2B60-B042-82A7-BA30BDA2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52" name="Oval 10">
              <a:extLst>
                <a:ext uri="{FF2B5EF4-FFF2-40B4-BE49-F238E27FC236}">
                  <a16:creationId xmlns:a16="http://schemas.microsoft.com/office/drawing/2014/main" id="{8EFA9214-0276-8D41-8F71-CEEDE3181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53" name="Oval 11">
              <a:extLst>
                <a:ext uri="{FF2B5EF4-FFF2-40B4-BE49-F238E27FC236}">
                  <a16:creationId xmlns:a16="http://schemas.microsoft.com/office/drawing/2014/main" id="{22E8F61A-4C6B-3540-9A7E-62BB731A3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54" name="Oval 12">
              <a:extLst>
                <a:ext uri="{FF2B5EF4-FFF2-40B4-BE49-F238E27FC236}">
                  <a16:creationId xmlns:a16="http://schemas.microsoft.com/office/drawing/2014/main" id="{783E67E5-05E4-DF48-9B84-B0342F037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55" name="Oval 13">
              <a:extLst>
                <a:ext uri="{FF2B5EF4-FFF2-40B4-BE49-F238E27FC236}">
                  <a16:creationId xmlns:a16="http://schemas.microsoft.com/office/drawing/2014/main" id="{9BBAF59A-21A8-7D48-B5A9-544C9A121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56" name="Oval 14">
              <a:extLst>
                <a:ext uri="{FF2B5EF4-FFF2-40B4-BE49-F238E27FC236}">
                  <a16:creationId xmlns:a16="http://schemas.microsoft.com/office/drawing/2014/main" id="{DCFA88A9-D235-0B47-A037-872355684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57" name="Oval 15">
              <a:extLst>
                <a:ext uri="{FF2B5EF4-FFF2-40B4-BE49-F238E27FC236}">
                  <a16:creationId xmlns:a16="http://schemas.microsoft.com/office/drawing/2014/main" id="{0A3D5C00-0230-C44F-B507-5D748C048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58" name="Oval 16">
              <a:extLst>
                <a:ext uri="{FF2B5EF4-FFF2-40B4-BE49-F238E27FC236}">
                  <a16:creationId xmlns:a16="http://schemas.microsoft.com/office/drawing/2014/main" id="{32DDE1B9-51D9-D445-BDFF-A508C913B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59" name="Oval 17">
              <a:extLst>
                <a:ext uri="{FF2B5EF4-FFF2-40B4-BE49-F238E27FC236}">
                  <a16:creationId xmlns:a16="http://schemas.microsoft.com/office/drawing/2014/main" id="{9D7018BC-1B78-4743-B536-91429B2E7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60" name="Oval 18">
              <a:extLst>
                <a:ext uri="{FF2B5EF4-FFF2-40B4-BE49-F238E27FC236}">
                  <a16:creationId xmlns:a16="http://schemas.microsoft.com/office/drawing/2014/main" id="{AACAA420-FE46-BB4F-A769-10EFA4972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61" name="Oval 19">
              <a:extLst>
                <a:ext uri="{FF2B5EF4-FFF2-40B4-BE49-F238E27FC236}">
                  <a16:creationId xmlns:a16="http://schemas.microsoft.com/office/drawing/2014/main" id="{354CC340-21DF-8B40-819E-0A8A86110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62" name="Oval 20">
              <a:extLst>
                <a:ext uri="{FF2B5EF4-FFF2-40B4-BE49-F238E27FC236}">
                  <a16:creationId xmlns:a16="http://schemas.microsoft.com/office/drawing/2014/main" id="{316101E1-7A82-FE44-BF1C-0D0DC7E9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63" name="Oval 21">
              <a:extLst>
                <a:ext uri="{FF2B5EF4-FFF2-40B4-BE49-F238E27FC236}">
                  <a16:creationId xmlns:a16="http://schemas.microsoft.com/office/drawing/2014/main" id="{7982DE74-2C2D-2E4C-A837-4BA65C640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64" name="Oval 22">
              <a:extLst>
                <a:ext uri="{FF2B5EF4-FFF2-40B4-BE49-F238E27FC236}">
                  <a16:creationId xmlns:a16="http://schemas.microsoft.com/office/drawing/2014/main" id="{AF42AA9A-B290-5B43-B77D-9CDEE3A7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65" name="Oval 23">
              <a:extLst>
                <a:ext uri="{FF2B5EF4-FFF2-40B4-BE49-F238E27FC236}">
                  <a16:creationId xmlns:a16="http://schemas.microsoft.com/office/drawing/2014/main" id="{766668F7-A0C4-FA4F-A610-6C70FCC79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66" name="Oval 24">
              <a:extLst>
                <a:ext uri="{FF2B5EF4-FFF2-40B4-BE49-F238E27FC236}">
                  <a16:creationId xmlns:a16="http://schemas.microsoft.com/office/drawing/2014/main" id="{EE1B11D8-05DA-D24E-B6A9-64BBC1272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67" name="Oval 25">
              <a:extLst>
                <a:ext uri="{FF2B5EF4-FFF2-40B4-BE49-F238E27FC236}">
                  <a16:creationId xmlns:a16="http://schemas.microsoft.com/office/drawing/2014/main" id="{05790F89-49BC-544A-AC8F-48353401F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68" name="Oval 26">
              <a:extLst>
                <a:ext uri="{FF2B5EF4-FFF2-40B4-BE49-F238E27FC236}">
                  <a16:creationId xmlns:a16="http://schemas.microsoft.com/office/drawing/2014/main" id="{DE3E8225-B219-F84E-B28D-4C0F477E2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69" name="Oval 27">
              <a:extLst>
                <a:ext uri="{FF2B5EF4-FFF2-40B4-BE49-F238E27FC236}">
                  <a16:creationId xmlns:a16="http://schemas.microsoft.com/office/drawing/2014/main" id="{6A2DD425-E3CA-1247-AAB0-96D78831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70" name="Oval 28">
              <a:extLst>
                <a:ext uri="{FF2B5EF4-FFF2-40B4-BE49-F238E27FC236}">
                  <a16:creationId xmlns:a16="http://schemas.microsoft.com/office/drawing/2014/main" id="{72F3B683-6ABA-4B4A-9DB3-AF79B4BD9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71" name="Oval 29">
              <a:extLst>
                <a:ext uri="{FF2B5EF4-FFF2-40B4-BE49-F238E27FC236}">
                  <a16:creationId xmlns:a16="http://schemas.microsoft.com/office/drawing/2014/main" id="{53180E27-C01F-7641-8C5F-CB9C9D693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72" name="Oval 30">
              <a:extLst>
                <a:ext uri="{FF2B5EF4-FFF2-40B4-BE49-F238E27FC236}">
                  <a16:creationId xmlns:a16="http://schemas.microsoft.com/office/drawing/2014/main" id="{89C613F2-2DD8-6D4B-8B22-AC4AB12E5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73" name="Oval 31">
              <a:extLst>
                <a:ext uri="{FF2B5EF4-FFF2-40B4-BE49-F238E27FC236}">
                  <a16:creationId xmlns:a16="http://schemas.microsoft.com/office/drawing/2014/main" id="{3644AC05-2B49-6646-BB44-B3F649875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74" name="Oval 32">
              <a:extLst>
                <a:ext uri="{FF2B5EF4-FFF2-40B4-BE49-F238E27FC236}">
                  <a16:creationId xmlns:a16="http://schemas.microsoft.com/office/drawing/2014/main" id="{64D0BBA2-4A18-6948-A361-A907E1E5D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75" name="Oval 33">
              <a:extLst>
                <a:ext uri="{FF2B5EF4-FFF2-40B4-BE49-F238E27FC236}">
                  <a16:creationId xmlns:a16="http://schemas.microsoft.com/office/drawing/2014/main" id="{30A03C30-C5EF-7640-B6C1-06BEBCE03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76" name="Oval 34">
              <a:extLst>
                <a:ext uri="{FF2B5EF4-FFF2-40B4-BE49-F238E27FC236}">
                  <a16:creationId xmlns:a16="http://schemas.microsoft.com/office/drawing/2014/main" id="{60A969F2-36C6-DA4B-A835-C653BCAC5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77" name="Oval 35">
              <a:extLst>
                <a:ext uri="{FF2B5EF4-FFF2-40B4-BE49-F238E27FC236}">
                  <a16:creationId xmlns:a16="http://schemas.microsoft.com/office/drawing/2014/main" id="{E9D1361C-2255-AE4A-A66D-0887AC7F8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78" name="Oval 36">
              <a:extLst>
                <a:ext uri="{FF2B5EF4-FFF2-40B4-BE49-F238E27FC236}">
                  <a16:creationId xmlns:a16="http://schemas.microsoft.com/office/drawing/2014/main" id="{2814C73F-EFBC-BD43-8E19-D2CCDBD98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79" name="Oval 37">
              <a:extLst>
                <a:ext uri="{FF2B5EF4-FFF2-40B4-BE49-F238E27FC236}">
                  <a16:creationId xmlns:a16="http://schemas.microsoft.com/office/drawing/2014/main" id="{4A0BAD70-A168-B84C-AC78-CD1D2D850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80" name="Oval 38">
              <a:extLst>
                <a:ext uri="{FF2B5EF4-FFF2-40B4-BE49-F238E27FC236}">
                  <a16:creationId xmlns:a16="http://schemas.microsoft.com/office/drawing/2014/main" id="{4AF23A86-A1CA-9C45-9F79-9DB69289D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81" name="Oval 39">
              <a:extLst>
                <a:ext uri="{FF2B5EF4-FFF2-40B4-BE49-F238E27FC236}">
                  <a16:creationId xmlns:a16="http://schemas.microsoft.com/office/drawing/2014/main" id="{70D01049-1ECF-F443-83B1-A085A09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FF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 sz="1800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2" r:id="rId1"/>
    <p:sldLayoutId id="2147484993" r:id="rId2"/>
    <p:sldLayoutId id="2147484994" r:id="rId3"/>
    <p:sldLayoutId id="2147484995" r:id="rId4"/>
    <p:sldLayoutId id="2147484996" r:id="rId5"/>
    <p:sldLayoutId id="2147484997" r:id="rId6"/>
    <p:sldLayoutId id="2147484998" r:id="rId7"/>
    <p:sldLayoutId id="2147484999" r:id="rId8"/>
    <p:sldLayoutId id="2147485000" r:id="rId9"/>
    <p:sldLayoutId id="2147485001" r:id="rId10"/>
    <p:sldLayoutId id="2147485002" r:id="rId11"/>
  </p:sldLayoutIdLst>
  <p:transition spd="med">
    <p:wheel spokes="8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10">
            <a:extLst>
              <a:ext uri="{FF2B5EF4-FFF2-40B4-BE49-F238E27FC236}">
                <a16:creationId xmlns:a16="http://schemas.microsoft.com/office/drawing/2014/main" id="{61414432-7860-004C-B053-83655704B3F2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052513"/>
            <a:ext cx="7315200" cy="107950"/>
            <a:chOff x="528" y="1824"/>
            <a:chExt cx="4512" cy="71"/>
          </a:xfrm>
        </p:grpSpPr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C6A8D212-4084-EB47-9BAF-97FDF7636F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7F5C5115-E8E5-4140-991E-70C652DF4B0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7B3FAD90-7FAC-0C4C-8C76-763728AEC81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578" name="Text Box 100">
            <a:extLst>
              <a:ext uri="{FF2B5EF4-FFF2-40B4-BE49-F238E27FC236}">
                <a16:creationId xmlns:a16="http://schemas.microsoft.com/office/drawing/2014/main" id="{66353FB3-0475-B847-AB2F-6994EBC36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28625"/>
            <a:ext cx="6046787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fr-FR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GIẢNG ĐIỆN TỬ VẬT LÝ </a:t>
            </a:r>
          </a:p>
          <a:p>
            <a:pPr>
              <a:lnSpc>
                <a:spcPct val="140000"/>
              </a:lnSpc>
            </a:pPr>
            <a:r>
              <a:rPr lang="fr-FR" altLang="en-US" sz="28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fr-FR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8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fr-FR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8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fr-FR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8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fr-FR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24579" name="Text Box 98">
            <a:extLst>
              <a:ext uri="{FF2B5EF4-FFF2-40B4-BE49-F238E27FC236}">
                <a16:creationId xmlns:a16="http://schemas.microsoft.com/office/drawing/2014/main" id="{06F0F680-8320-DC4A-88A5-C11B3D3DC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73238"/>
            <a:ext cx="9144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fr-FR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fr-FR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fr-FR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fr-FR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fr-FR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fr-FR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fr-FR" altLang="en-US" sz="2800" b="1" i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Rectangle 115">
            <a:extLst>
              <a:ext uri="{FF2B5EF4-FFF2-40B4-BE49-F238E27FC236}">
                <a16:creationId xmlns:a16="http://schemas.microsoft.com/office/drawing/2014/main" id="{5D213739-37ED-964F-A6E4-F81976C7F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89588"/>
            <a:ext cx="9144000" cy="1268412"/>
          </a:xfrm>
          <a:prstGeom prst="rect">
            <a:avLst/>
          </a:prstGeom>
          <a:solidFill>
            <a:srgbClr val="E3F9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81" name="Content Placeholder 5">
            <a:extLst>
              <a:ext uri="{FF2B5EF4-FFF2-40B4-BE49-F238E27FC236}">
                <a16:creationId xmlns:a16="http://schemas.microsoft.com/office/drawing/2014/main" id="{8F9D3E67-5FBF-5E46-8788-BCC07D530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2636838"/>
            <a:ext cx="3486150" cy="2760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0">
            <a:extLst>
              <a:ext uri="{FF2B5EF4-FFF2-40B4-BE49-F238E27FC236}">
                <a16:creationId xmlns:a16="http://schemas.microsoft.com/office/drawing/2014/main" id="{46FF9BC9-6B25-2549-BD9A-D2A16A197CE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47638"/>
            <a:ext cx="76835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1" name="Group 10">
            <a:extLst>
              <a:ext uri="{FF2B5EF4-FFF2-40B4-BE49-F238E27FC236}">
                <a16:creationId xmlns:a16="http://schemas.microsoft.com/office/drawing/2014/main" id="{A2637D9A-DEF8-4D40-9F2F-291F74E081FA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5616575" cy="107950"/>
            <a:chOff x="528" y="1824"/>
            <a:chExt cx="4512" cy="71"/>
          </a:xfrm>
        </p:grpSpPr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24F1BCE6-037C-8049-8542-9EE32165D3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5022143F-119A-1B49-A0BB-BA6C8014AA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5CD21663-EFEB-7E4C-A77B-E556C47C73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7042" name="Rectangle 115">
            <a:extLst>
              <a:ext uri="{FF2B5EF4-FFF2-40B4-BE49-F238E27FC236}">
                <a16:creationId xmlns:a16="http://schemas.microsoft.com/office/drawing/2014/main" id="{396C9D31-1EDC-614B-836B-BAAEC5F03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solidFill>
            <a:srgbClr val="E3F9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12" name="Rectangle 56">
            <a:extLst>
              <a:ext uri="{FF2B5EF4-FFF2-40B4-BE49-F238E27FC236}">
                <a16:creationId xmlns:a16="http://schemas.microsoft.com/office/drawing/2014/main" id="{27315446-9882-6648-9060-C231DF0C1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14313"/>
            <a:ext cx="7023100" cy="9286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eaLnBrk="1" hangingPunct="1">
              <a:defRPr/>
            </a:pP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fr-FR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fr-FR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fr-FR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tập</a:t>
            </a:r>
            <a:endParaRPr lang="fr-FR" altLang="en-US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044" name="Rectangle 9">
            <a:extLst>
              <a:ext uri="{FF2B5EF4-FFF2-40B4-BE49-F238E27FC236}">
                <a16:creationId xmlns:a16="http://schemas.microsoft.com/office/drawing/2014/main" id="{0EFFC948-3164-6F48-B684-30BE1C7B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5" name="Rectangle 11">
            <a:extLst>
              <a:ext uri="{FF2B5EF4-FFF2-40B4-BE49-F238E27FC236}">
                <a16:creationId xmlns:a16="http://schemas.microsoft.com/office/drawing/2014/main" id="{C749F5FC-8095-DF4E-AC9A-E2F39E79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6" name="Rectangle 13">
            <a:extLst>
              <a:ext uri="{FF2B5EF4-FFF2-40B4-BE49-F238E27FC236}">
                <a16:creationId xmlns:a16="http://schemas.microsoft.com/office/drawing/2014/main" id="{2B0498A2-443C-5E43-9550-EA3ED174A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7" name="Rectangle 15">
            <a:extLst>
              <a:ext uri="{FF2B5EF4-FFF2-40B4-BE49-F238E27FC236}">
                <a16:creationId xmlns:a16="http://schemas.microsoft.com/office/drawing/2014/main" id="{183A6224-C5F3-7746-A35F-F19B498FD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8" name="Rectangle 18">
            <a:extLst>
              <a:ext uri="{FF2B5EF4-FFF2-40B4-BE49-F238E27FC236}">
                <a16:creationId xmlns:a16="http://schemas.microsoft.com/office/drawing/2014/main" id="{3EAF3792-E2C2-A04F-A722-1D73428B3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9" name="Rectangle 20">
            <a:extLst>
              <a:ext uri="{FF2B5EF4-FFF2-40B4-BE49-F238E27FC236}">
                <a16:creationId xmlns:a16="http://schemas.microsoft.com/office/drawing/2014/main" id="{B55277FD-6DB6-3D4A-BDA9-96A4E293B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0" name="Rectangle 27">
            <a:extLst>
              <a:ext uri="{FF2B5EF4-FFF2-40B4-BE49-F238E27FC236}">
                <a16:creationId xmlns:a16="http://schemas.microsoft.com/office/drawing/2014/main" id="{144295D6-6F28-5D45-B2A0-82ED27789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1" name="Rectangle 8">
            <a:extLst>
              <a:ext uri="{FF2B5EF4-FFF2-40B4-BE49-F238E27FC236}">
                <a16:creationId xmlns:a16="http://schemas.microsoft.com/office/drawing/2014/main" id="{E9535904-7A43-184A-A223-06EE720C6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74243"/>
            <a:ext cx="8174037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Bài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1: </a:t>
            </a:r>
          </a:p>
        </p:txBody>
      </p:sp>
      <p:sp>
        <p:nvSpPr>
          <p:cNvPr id="87052" name="Rectangle 27">
            <a:extLst>
              <a:ext uri="{FF2B5EF4-FFF2-40B4-BE49-F238E27FC236}">
                <a16:creationId xmlns:a16="http://schemas.microsoft.com/office/drawing/2014/main" id="{61F5129A-BE4E-7E4A-834B-DE8095C1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3" name="Rectangle 29">
            <a:extLst>
              <a:ext uri="{FF2B5EF4-FFF2-40B4-BE49-F238E27FC236}">
                <a16:creationId xmlns:a16="http://schemas.microsoft.com/office/drawing/2014/main" id="{F05D7DEF-793D-D94A-82FC-7F6C2583A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4" name="Text Box 6">
            <a:extLst>
              <a:ext uri="{FF2B5EF4-FFF2-40B4-BE49-F238E27FC236}">
                <a16:creationId xmlns:a16="http://schemas.microsoft.com/office/drawing/2014/main" id="{DDDB1D79-2F88-7046-B3B5-7161CD1B0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1809750"/>
            <a:ext cx="901699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Tính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công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của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lực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điện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trường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khi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di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chuyển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điện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tích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q = 10</a:t>
            </a:r>
            <a:r>
              <a:rPr lang="en-US" altLang="en-US" sz="22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-9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C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từ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điểm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C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đến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điểm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D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nếu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a = 6cm, Q1 = (10/3)x10</a:t>
            </a:r>
            <a:r>
              <a:rPr lang="en-US" altLang="en-US" sz="22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-9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C, Q2 =-2x10</a:t>
            </a:r>
            <a:r>
              <a:rPr lang="en-US" altLang="en-US" sz="22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-9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C  </a:t>
            </a: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  <p:pic>
        <p:nvPicPr>
          <p:cNvPr id="87060" name="Picture 37">
            <a:extLst>
              <a:ext uri="{FF2B5EF4-FFF2-40B4-BE49-F238E27FC236}">
                <a16:creationId xmlns:a16="http://schemas.microsoft.com/office/drawing/2014/main" id="{2AADDDC8-5393-6048-9C55-4B1869B427D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47638"/>
            <a:ext cx="76835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3248105"/>
            <a:ext cx="4422920" cy="25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1" name="Group 10">
            <a:extLst>
              <a:ext uri="{FF2B5EF4-FFF2-40B4-BE49-F238E27FC236}">
                <a16:creationId xmlns:a16="http://schemas.microsoft.com/office/drawing/2014/main" id="{A2637D9A-DEF8-4D40-9F2F-291F74E081FA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5616575" cy="107950"/>
            <a:chOff x="528" y="1824"/>
            <a:chExt cx="4512" cy="71"/>
          </a:xfrm>
        </p:grpSpPr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24F1BCE6-037C-8049-8542-9EE32165D3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5022143F-119A-1B49-A0BB-BA6C8014AA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5CD21663-EFEB-7E4C-A77B-E556C47C73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7042" name="Rectangle 115">
            <a:extLst>
              <a:ext uri="{FF2B5EF4-FFF2-40B4-BE49-F238E27FC236}">
                <a16:creationId xmlns:a16="http://schemas.microsoft.com/office/drawing/2014/main" id="{396C9D31-1EDC-614B-836B-BAAEC5F03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solidFill>
            <a:srgbClr val="E3F9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12" name="Rectangle 56">
            <a:extLst>
              <a:ext uri="{FF2B5EF4-FFF2-40B4-BE49-F238E27FC236}">
                <a16:creationId xmlns:a16="http://schemas.microsoft.com/office/drawing/2014/main" id="{27315446-9882-6648-9060-C231DF0C1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14313"/>
            <a:ext cx="7023100" cy="9286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eaLnBrk="1" hangingPunct="1">
              <a:defRPr/>
            </a:pP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fr-FR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fr-FR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fr-FR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tập</a:t>
            </a:r>
            <a:endParaRPr lang="fr-FR" altLang="en-US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044" name="Rectangle 9">
            <a:extLst>
              <a:ext uri="{FF2B5EF4-FFF2-40B4-BE49-F238E27FC236}">
                <a16:creationId xmlns:a16="http://schemas.microsoft.com/office/drawing/2014/main" id="{0EFFC948-3164-6F48-B684-30BE1C7B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5" name="Rectangle 11">
            <a:extLst>
              <a:ext uri="{FF2B5EF4-FFF2-40B4-BE49-F238E27FC236}">
                <a16:creationId xmlns:a16="http://schemas.microsoft.com/office/drawing/2014/main" id="{C749F5FC-8095-DF4E-AC9A-E2F39E79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6" name="Rectangle 13">
            <a:extLst>
              <a:ext uri="{FF2B5EF4-FFF2-40B4-BE49-F238E27FC236}">
                <a16:creationId xmlns:a16="http://schemas.microsoft.com/office/drawing/2014/main" id="{2B0498A2-443C-5E43-9550-EA3ED174A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7" name="Rectangle 15">
            <a:extLst>
              <a:ext uri="{FF2B5EF4-FFF2-40B4-BE49-F238E27FC236}">
                <a16:creationId xmlns:a16="http://schemas.microsoft.com/office/drawing/2014/main" id="{183A6224-C5F3-7746-A35F-F19B498FD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8" name="Rectangle 18">
            <a:extLst>
              <a:ext uri="{FF2B5EF4-FFF2-40B4-BE49-F238E27FC236}">
                <a16:creationId xmlns:a16="http://schemas.microsoft.com/office/drawing/2014/main" id="{3EAF3792-E2C2-A04F-A722-1D73428B3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9" name="Rectangle 20">
            <a:extLst>
              <a:ext uri="{FF2B5EF4-FFF2-40B4-BE49-F238E27FC236}">
                <a16:creationId xmlns:a16="http://schemas.microsoft.com/office/drawing/2014/main" id="{B55277FD-6DB6-3D4A-BDA9-96A4E293B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0" name="Rectangle 27">
            <a:extLst>
              <a:ext uri="{FF2B5EF4-FFF2-40B4-BE49-F238E27FC236}">
                <a16:creationId xmlns:a16="http://schemas.microsoft.com/office/drawing/2014/main" id="{144295D6-6F28-5D45-B2A0-82ED27789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1" name="Rectangle 8">
            <a:extLst>
              <a:ext uri="{FF2B5EF4-FFF2-40B4-BE49-F238E27FC236}">
                <a16:creationId xmlns:a16="http://schemas.microsoft.com/office/drawing/2014/main" id="{E9535904-7A43-184A-A223-06EE720C6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" y="1181249"/>
            <a:ext cx="8174037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Bài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2: </a:t>
            </a:r>
          </a:p>
        </p:txBody>
      </p:sp>
      <p:sp>
        <p:nvSpPr>
          <p:cNvPr id="87052" name="Rectangle 27">
            <a:extLst>
              <a:ext uri="{FF2B5EF4-FFF2-40B4-BE49-F238E27FC236}">
                <a16:creationId xmlns:a16="http://schemas.microsoft.com/office/drawing/2014/main" id="{61F5129A-BE4E-7E4A-834B-DE8095C1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3" name="Rectangle 29">
            <a:extLst>
              <a:ext uri="{FF2B5EF4-FFF2-40B4-BE49-F238E27FC236}">
                <a16:creationId xmlns:a16="http://schemas.microsoft.com/office/drawing/2014/main" id="{F05D7DEF-793D-D94A-82FC-7F6C2583A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4" name="Text Box 6">
            <a:extLst>
              <a:ext uri="{FF2B5EF4-FFF2-40B4-BE49-F238E27FC236}">
                <a16:creationId xmlns:a16="http://schemas.microsoft.com/office/drawing/2014/main" id="{DDDB1D79-2F88-7046-B3B5-7161CD1B0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4" y="1761295"/>
            <a:ext cx="9117596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điện tích điểm Q</a:t>
            </a:r>
            <a:r>
              <a:rPr lang="vi-VN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 nC và Q</a:t>
            </a:r>
            <a:r>
              <a:rPr lang="vi-VN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-3 nC nằm cách nhau một khoảng r = 35 cm. </a:t>
            </a:r>
          </a:p>
          <a:p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 Tính thế năng tương tác tĩnh điện giữa 2 điện tích điểm này. Ý nghĩa của dấu của kết quả? </a:t>
            </a:r>
          </a:p>
          <a:p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 Tính điện thế tại điểm nằm chính giữa 2 điện tích điểm. </a:t>
            </a:r>
          </a:p>
          <a:p>
            <a:endParaRPr lang="vi-VN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hạt nhỏ mang điện tích +3q và +q được gắn chặt vào một thanh cách điện và cách nhau một khoảng d . Một hạt mang điện thứ 3 có thể trượt tự do dọc theo thanh. Xác định vị trí cân bằng của hạt thứ 3 này. Cân bằng đó có bền không?</a:t>
            </a:r>
            <a:b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060" name="Picture 37">
            <a:extLst>
              <a:ext uri="{FF2B5EF4-FFF2-40B4-BE49-F238E27FC236}">
                <a16:creationId xmlns:a16="http://schemas.microsoft.com/office/drawing/2014/main" id="{2AADDDC8-5393-6048-9C55-4B1869B427D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47638"/>
            <a:ext cx="76835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48E499-4958-2C49-B42C-E62B3E149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5161143"/>
            <a:ext cx="3746500" cy="10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1" name="Group 10">
            <a:extLst>
              <a:ext uri="{FF2B5EF4-FFF2-40B4-BE49-F238E27FC236}">
                <a16:creationId xmlns:a16="http://schemas.microsoft.com/office/drawing/2014/main" id="{A2637D9A-DEF8-4D40-9F2F-291F74E081FA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5616575" cy="107950"/>
            <a:chOff x="528" y="1824"/>
            <a:chExt cx="4512" cy="71"/>
          </a:xfrm>
        </p:grpSpPr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24F1BCE6-037C-8049-8542-9EE32165D3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5022143F-119A-1B49-A0BB-BA6C8014AA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5CD21663-EFEB-7E4C-A77B-E556C47C73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7042" name="Rectangle 115">
            <a:extLst>
              <a:ext uri="{FF2B5EF4-FFF2-40B4-BE49-F238E27FC236}">
                <a16:creationId xmlns:a16="http://schemas.microsoft.com/office/drawing/2014/main" id="{396C9D31-1EDC-614B-836B-BAAEC5F03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solidFill>
            <a:srgbClr val="E3F9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12" name="Rectangle 56">
            <a:extLst>
              <a:ext uri="{FF2B5EF4-FFF2-40B4-BE49-F238E27FC236}">
                <a16:creationId xmlns:a16="http://schemas.microsoft.com/office/drawing/2014/main" id="{27315446-9882-6648-9060-C231DF0C1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14313"/>
            <a:ext cx="7023100" cy="9286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eaLnBrk="1" hangingPunct="1">
              <a:defRPr/>
            </a:pP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fr-FR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fr-FR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fr-FR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tập</a:t>
            </a:r>
            <a:endParaRPr lang="fr-FR" altLang="en-US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044" name="Rectangle 9">
            <a:extLst>
              <a:ext uri="{FF2B5EF4-FFF2-40B4-BE49-F238E27FC236}">
                <a16:creationId xmlns:a16="http://schemas.microsoft.com/office/drawing/2014/main" id="{0EFFC948-3164-6F48-B684-30BE1C7B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5" name="Rectangle 11">
            <a:extLst>
              <a:ext uri="{FF2B5EF4-FFF2-40B4-BE49-F238E27FC236}">
                <a16:creationId xmlns:a16="http://schemas.microsoft.com/office/drawing/2014/main" id="{C749F5FC-8095-DF4E-AC9A-E2F39E79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6" name="Rectangle 13">
            <a:extLst>
              <a:ext uri="{FF2B5EF4-FFF2-40B4-BE49-F238E27FC236}">
                <a16:creationId xmlns:a16="http://schemas.microsoft.com/office/drawing/2014/main" id="{2B0498A2-443C-5E43-9550-EA3ED174A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7" name="Rectangle 15">
            <a:extLst>
              <a:ext uri="{FF2B5EF4-FFF2-40B4-BE49-F238E27FC236}">
                <a16:creationId xmlns:a16="http://schemas.microsoft.com/office/drawing/2014/main" id="{183A6224-C5F3-7746-A35F-F19B498FD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8" name="Rectangle 18">
            <a:extLst>
              <a:ext uri="{FF2B5EF4-FFF2-40B4-BE49-F238E27FC236}">
                <a16:creationId xmlns:a16="http://schemas.microsoft.com/office/drawing/2014/main" id="{3EAF3792-E2C2-A04F-A722-1D73428B3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9" name="Rectangle 20">
            <a:extLst>
              <a:ext uri="{FF2B5EF4-FFF2-40B4-BE49-F238E27FC236}">
                <a16:creationId xmlns:a16="http://schemas.microsoft.com/office/drawing/2014/main" id="{B55277FD-6DB6-3D4A-BDA9-96A4E293B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0" name="Rectangle 27">
            <a:extLst>
              <a:ext uri="{FF2B5EF4-FFF2-40B4-BE49-F238E27FC236}">
                <a16:creationId xmlns:a16="http://schemas.microsoft.com/office/drawing/2014/main" id="{144295D6-6F28-5D45-B2A0-82ED27789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1" name="Rectangle 8">
            <a:extLst>
              <a:ext uri="{FF2B5EF4-FFF2-40B4-BE49-F238E27FC236}">
                <a16:creationId xmlns:a16="http://schemas.microsoft.com/office/drawing/2014/main" id="{E9535904-7A43-184A-A223-06EE720C6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" y="1181249"/>
            <a:ext cx="8174037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Bài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4: </a:t>
            </a:r>
          </a:p>
        </p:txBody>
      </p:sp>
      <p:sp>
        <p:nvSpPr>
          <p:cNvPr id="87052" name="Rectangle 27">
            <a:extLst>
              <a:ext uri="{FF2B5EF4-FFF2-40B4-BE49-F238E27FC236}">
                <a16:creationId xmlns:a16="http://schemas.microsoft.com/office/drawing/2014/main" id="{61F5129A-BE4E-7E4A-834B-DE8095C1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3" name="Rectangle 29">
            <a:extLst>
              <a:ext uri="{FF2B5EF4-FFF2-40B4-BE49-F238E27FC236}">
                <a16:creationId xmlns:a16="http://schemas.microsoft.com/office/drawing/2014/main" id="{F05D7DEF-793D-D94A-82FC-7F6C2583A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4" name="Text Box 6">
            <a:extLst>
              <a:ext uri="{FF2B5EF4-FFF2-40B4-BE49-F238E27FC236}">
                <a16:creationId xmlns:a16="http://schemas.microsoft.com/office/drawing/2014/main" id="{DDDB1D79-2F88-7046-B3B5-7161CD1B0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4" y="1761295"/>
            <a:ext cx="911759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 Tính vận tốc của proton được gia tốc từ trạng thái nghỉ bởi hiệu điện thế U = 120 V</a:t>
            </a:r>
          </a:p>
          <a:p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 Tính vận tốc của electron được gia tốc từ trạng thái nghỉ bởi hiệu điện thế U = 120 V. </a:t>
            </a:r>
          </a:p>
          <a:p>
            <a:r>
              <a:rPr lang="vi-V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Biết m</a:t>
            </a:r>
            <a:r>
              <a:rPr lang="vi-VN" sz="22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1.672x10</a:t>
            </a:r>
            <a:r>
              <a:rPr lang="vi-VN" sz="220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-27</a:t>
            </a:r>
            <a:r>
              <a:rPr lang="vi-V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kg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</a:t>
            </a:r>
            <a:r>
              <a:rPr lang="vi-VN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9.1x10</a:t>
            </a:r>
            <a:r>
              <a:rPr lang="vi-VN" sz="2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060" name="Picture 37">
            <a:extLst>
              <a:ext uri="{FF2B5EF4-FFF2-40B4-BE49-F238E27FC236}">
                <a16:creationId xmlns:a16="http://schemas.microsoft.com/office/drawing/2014/main" id="{2AADDDC8-5393-6048-9C55-4B1869B427D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47638"/>
            <a:ext cx="76835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2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1" name="Group 10">
            <a:extLst>
              <a:ext uri="{FF2B5EF4-FFF2-40B4-BE49-F238E27FC236}">
                <a16:creationId xmlns:a16="http://schemas.microsoft.com/office/drawing/2014/main" id="{A2637D9A-DEF8-4D40-9F2F-291F74E081FA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5616575" cy="107950"/>
            <a:chOff x="528" y="1824"/>
            <a:chExt cx="4512" cy="71"/>
          </a:xfrm>
        </p:grpSpPr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24F1BCE6-037C-8049-8542-9EE32165D3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5022143F-119A-1B49-A0BB-BA6C8014AA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5CD21663-EFEB-7E4C-A77B-E556C47C73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7042" name="Rectangle 115">
            <a:extLst>
              <a:ext uri="{FF2B5EF4-FFF2-40B4-BE49-F238E27FC236}">
                <a16:creationId xmlns:a16="http://schemas.microsoft.com/office/drawing/2014/main" id="{396C9D31-1EDC-614B-836B-BAAEC5F03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solidFill>
            <a:srgbClr val="E3F9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12" name="Rectangle 56">
            <a:extLst>
              <a:ext uri="{FF2B5EF4-FFF2-40B4-BE49-F238E27FC236}">
                <a16:creationId xmlns:a16="http://schemas.microsoft.com/office/drawing/2014/main" id="{27315446-9882-6648-9060-C231DF0C1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14313"/>
            <a:ext cx="7023100" cy="9286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eaLnBrk="1" hangingPunct="1">
              <a:defRPr/>
            </a:pP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fr-FR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fr-FR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fr-FR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nhà</a:t>
            </a:r>
            <a:endParaRPr lang="fr-FR" altLang="en-US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044" name="Rectangle 9">
            <a:extLst>
              <a:ext uri="{FF2B5EF4-FFF2-40B4-BE49-F238E27FC236}">
                <a16:creationId xmlns:a16="http://schemas.microsoft.com/office/drawing/2014/main" id="{0EFFC948-3164-6F48-B684-30BE1C7B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5" name="Rectangle 11">
            <a:extLst>
              <a:ext uri="{FF2B5EF4-FFF2-40B4-BE49-F238E27FC236}">
                <a16:creationId xmlns:a16="http://schemas.microsoft.com/office/drawing/2014/main" id="{C749F5FC-8095-DF4E-AC9A-E2F39E79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6" name="Rectangle 13">
            <a:extLst>
              <a:ext uri="{FF2B5EF4-FFF2-40B4-BE49-F238E27FC236}">
                <a16:creationId xmlns:a16="http://schemas.microsoft.com/office/drawing/2014/main" id="{2B0498A2-443C-5E43-9550-EA3ED174A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7" name="Rectangle 15">
            <a:extLst>
              <a:ext uri="{FF2B5EF4-FFF2-40B4-BE49-F238E27FC236}">
                <a16:creationId xmlns:a16="http://schemas.microsoft.com/office/drawing/2014/main" id="{183A6224-C5F3-7746-A35F-F19B498FD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8" name="Rectangle 18">
            <a:extLst>
              <a:ext uri="{FF2B5EF4-FFF2-40B4-BE49-F238E27FC236}">
                <a16:creationId xmlns:a16="http://schemas.microsoft.com/office/drawing/2014/main" id="{3EAF3792-E2C2-A04F-A722-1D73428B3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9" name="Rectangle 20">
            <a:extLst>
              <a:ext uri="{FF2B5EF4-FFF2-40B4-BE49-F238E27FC236}">
                <a16:creationId xmlns:a16="http://schemas.microsoft.com/office/drawing/2014/main" id="{B55277FD-6DB6-3D4A-BDA9-96A4E293B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0" name="Rectangle 27">
            <a:extLst>
              <a:ext uri="{FF2B5EF4-FFF2-40B4-BE49-F238E27FC236}">
                <a16:creationId xmlns:a16="http://schemas.microsoft.com/office/drawing/2014/main" id="{144295D6-6F28-5D45-B2A0-82ED27789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1" name="Rectangle 8">
            <a:extLst>
              <a:ext uri="{FF2B5EF4-FFF2-40B4-BE49-F238E27FC236}">
                <a16:creationId xmlns:a16="http://schemas.microsoft.com/office/drawing/2014/main" id="{E9535904-7A43-184A-A223-06EE720C6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1" y="1059677"/>
            <a:ext cx="8174037" cy="46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Bài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 5: </a:t>
            </a:r>
          </a:p>
        </p:txBody>
      </p:sp>
      <p:sp>
        <p:nvSpPr>
          <p:cNvPr id="87052" name="Rectangle 27">
            <a:extLst>
              <a:ext uri="{FF2B5EF4-FFF2-40B4-BE49-F238E27FC236}">
                <a16:creationId xmlns:a16="http://schemas.microsoft.com/office/drawing/2014/main" id="{61F5129A-BE4E-7E4A-834B-DE8095C1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3" name="Rectangle 29">
            <a:extLst>
              <a:ext uri="{FF2B5EF4-FFF2-40B4-BE49-F238E27FC236}">
                <a16:creationId xmlns:a16="http://schemas.microsoft.com/office/drawing/2014/main" id="{F05D7DEF-793D-D94A-82FC-7F6C2583A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4" name="Text Box 6">
            <a:extLst>
              <a:ext uri="{FF2B5EF4-FFF2-40B4-BE49-F238E27FC236}">
                <a16:creationId xmlns:a16="http://schemas.microsoft.com/office/drawing/2014/main" id="{DDDB1D79-2F88-7046-B3B5-7161CD1B0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9" y="1357312"/>
            <a:ext cx="9016999" cy="588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Hai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quả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cầu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mang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điện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có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bán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kính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và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khối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lượng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bằng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nhau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được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treo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ở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hai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đầu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sợ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dây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có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chiều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dài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bằng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nhau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.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Người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ta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nhúng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chúng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vào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một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chất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điện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môi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(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dầu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)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có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khối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lượng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riêng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𝞀1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và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hằng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số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điện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môi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𝝴.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Hỏi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khối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lượng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riêng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quả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cầu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𝞀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phải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bằng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bao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nhiêu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để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góc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giữa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sợi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dây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trong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không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khí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và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trong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điện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môi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là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như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nhau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en-US" sz="2000" dirty="0" err="1">
                <a:solidFill>
                  <a:srgbClr val="FF0000"/>
                </a:solidFill>
                <a:latin typeface="+mn-lt"/>
                <a:sym typeface="Symbol" pitchFamily="2" charset="2"/>
              </a:rPr>
              <a:t>Bài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sym typeface="Symbol" pitchFamily="2" charset="2"/>
              </a:rPr>
              <a:t> 6. 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Cho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hai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điện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tích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q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và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2q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đặt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cách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nhau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10 cm.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Hỏi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tại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điểm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nào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trên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đường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nối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hai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điện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tích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ấy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điện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trường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triệt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sym typeface="Symbol" pitchFamily="2" charset="2"/>
              </a:rPr>
              <a:t>tiêu</a:t>
            </a:r>
            <a:endParaRPr lang="en-US" altLang="en-US" sz="2000" dirty="0">
              <a:solidFill>
                <a:schemeClr val="tx1"/>
              </a:solidFill>
              <a:latin typeface="+mn-lt"/>
              <a:sym typeface="Symbol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fr-FR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Bài</a:t>
            </a:r>
            <a:r>
              <a:rPr lang="fr-FR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7</a:t>
            </a:r>
          </a:p>
          <a:p>
            <a:pPr algn="just">
              <a:lnSpc>
                <a:spcPct val="150000"/>
              </a:lnSpc>
            </a:pP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Một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điện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tử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và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proton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của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nguyên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tử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đồng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Cu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cách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nhau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một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khoảng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bằng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6,2x10</a:t>
            </a:r>
            <a:r>
              <a:rPr lang="fr-FR" altLang="en-US" sz="2000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-11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m.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Xác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định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và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so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sánh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lực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điện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trường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và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lực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hấp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dẫn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của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hạt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nhân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và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điện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tử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trong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nguyên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</a:t>
            </a:r>
            <a:r>
              <a:rPr lang="fr-FR" alt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tử</a:t>
            </a:r>
            <a:r>
              <a:rPr lang="fr-F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anose="020B0604030504040204" pitchFamily="34" charset="0"/>
              </a:rPr>
              <a:t> Cu.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endParaRPr lang="en-US" altLang="en-US" sz="2000" dirty="0">
              <a:solidFill>
                <a:schemeClr val="tx1"/>
              </a:solidFill>
              <a:latin typeface="+mn-lt"/>
              <a:sym typeface="Symbol" pitchFamily="2" charset="2"/>
            </a:endParaRPr>
          </a:p>
        </p:txBody>
      </p:sp>
      <p:pic>
        <p:nvPicPr>
          <p:cNvPr id="87060" name="Picture 37">
            <a:extLst>
              <a:ext uri="{FF2B5EF4-FFF2-40B4-BE49-F238E27FC236}">
                <a16:creationId xmlns:a16="http://schemas.microsoft.com/office/drawing/2014/main" id="{2AADDDC8-5393-6048-9C55-4B1869B427D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47638"/>
            <a:ext cx="76835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48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1" name="Group 10">
            <a:extLst>
              <a:ext uri="{FF2B5EF4-FFF2-40B4-BE49-F238E27FC236}">
                <a16:creationId xmlns:a16="http://schemas.microsoft.com/office/drawing/2014/main" id="{A2637D9A-DEF8-4D40-9F2F-291F74E081FA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5616575" cy="107950"/>
            <a:chOff x="528" y="1824"/>
            <a:chExt cx="4512" cy="71"/>
          </a:xfrm>
        </p:grpSpPr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24F1BCE6-037C-8049-8542-9EE32165D3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5022143F-119A-1B49-A0BB-BA6C8014AA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5CD21663-EFEB-7E4C-A77B-E556C47C73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7042" name="Rectangle 115">
            <a:extLst>
              <a:ext uri="{FF2B5EF4-FFF2-40B4-BE49-F238E27FC236}">
                <a16:creationId xmlns:a16="http://schemas.microsoft.com/office/drawing/2014/main" id="{396C9D31-1EDC-614B-836B-BAAEC5F03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solidFill>
            <a:srgbClr val="E3F9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12" name="Rectangle 56">
            <a:extLst>
              <a:ext uri="{FF2B5EF4-FFF2-40B4-BE49-F238E27FC236}">
                <a16:creationId xmlns:a16="http://schemas.microsoft.com/office/drawing/2014/main" id="{27315446-9882-6648-9060-C231DF0C1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14313"/>
            <a:ext cx="7023100" cy="9286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eaLnBrk="1" hangingPunct="1">
              <a:defRPr/>
            </a:pP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fr-FR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fr-FR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fr-FR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tập</a:t>
            </a:r>
            <a:endParaRPr lang="fr-FR" altLang="en-US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044" name="Rectangle 9">
            <a:extLst>
              <a:ext uri="{FF2B5EF4-FFF2-40B4-BE49-F238E27FC236}">
                <a16:creationId xmlns:a16="http://schemas.microsoft.com/office/drawing/2014/main" id="{0EFFC948-3164-6F48-B684-30BE1C7B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5" name="Rectangle 11">
            <a:extLst>
              <a:ext uri="{FF2B5EF4-FFF2-40B4-BE49-F238E27FC236}">
                <a16:creationId xmlns:a16="http://schemas.microsoft.com/office/drawing/2014/main" id="{C749F5FC-8095-DF4E-AC9A-E2F39E79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6" name="Rectangle 13">
            <a:extLst>
              <a:ext uri="{FF2B5EF4-FFF2-40B4-BE49-F238E27FC236}">
                <a16:creationId xmlns:a16="http://schemas.microsoft.com/office/drawing/2014/main" id="{2B0498A2-443C-5E43-9550-EA3ED174A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7" name="Rectangle 15">
            <a:extLst>
              <a:ext uri="{FF2B5EF4-FFF2-40B4-BE49-F238E27FC236}">
                <a16:creationId xmlns:a16="http://schemas.microsoft.com/office/drawing/2014/main" id="{183A6224-C5F3-7746-A35F-F19B498FD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8" name="Rectangle 18">
            <a:extLst>
              <a:ext uri="{FF2B5EF4-FFF2-40B4-BE49-F238E27FC236}">
                <a16:creationId xmlns:a16="http://schemas.microsoft.com/office/drawing/2014/main" id="{3EAF3792-E2C2-A04F-A722-1D73428B3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9" name="Rectangle 20">
            <a:extLst>
              <a:ext uri="{FF2B5EF4-FFF2-40B4-BE49-F238E27FC236}">
                <a16:creationId xmlns:a16="http://schemas.microsoft.com/office/drawing/2014/main" id="{B55277FD-6DB6-3D4A-BDA9-96A4E293B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0" name="Rectangle 27">
            <a:extLst>
              <a:ext uri="{FF2B5EF4-FFF2-40B4-BE49-F238E27FC236}">
                <a16:creationId xmlns:a16="http://schemas.microsoft.com/office/drawing/2014/main" id="{144295D6-6F28-5D45-B2A0-82ED27789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1" name="Rectangle 8">
            <a:extLst>
              <a:ext uri="{FF2B5EF4-FFF2-40B4-BE49-F238E27FC236}">
                <a16:creationId xmlns:a16="http://schemas.microsoft.com/office/drawing/2014/main" id="{E9535904-7A43-184A-A223-06EE720C6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74243"/>
            <a:ext cx="8174037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Bài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8: </a:t>
            </a:r>
          </a:p>
        </p:txBody>
      </p:sp>
      <p:sp>
        <p:nvSpPr>
          <p:cNvPr id="87052" name="Rectangle 27">
            <a:extLst>
              <a:ext uri="{FF2B5EF4-FFF2-40B4-BE49-F238E27FC236}">
                <a16:creationId xmlns:a16="http://schemas.microsoft.com/office/drawing/2014/main" id="{61F5129A-BE4E-7E4A-834B-DE8095C1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3" name="Rectangle 29">
            <a:extLst>
              <a:ext uri="{FF2B5EF4-FFF2-40B4-BE49-F238E27FC236}">
                <a16:creationId xmlns:a16="http://schemas.microsoft.com/office/drawing/2014/main" id="{F05D7DEF-793D-D94A-82FC-7F6C2583A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4" name="Text Box 6">
            <a:extLst>
              <a:ext uri="{FF2B5EF4-FFF2-40B4-BE49-F238E27FC236}">
                <a16:creationId xmlns:a16="http://schemas.microsoft.com/office/drawing/2014/main" id="{DDDB1D79-2F88-7046-B3B5-7161CD1B0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809750"/>
            <a:ext cx="771525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Có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1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điện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tích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điểm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q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đặt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tại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tâm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O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của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2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đường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tròn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đồng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tâm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bán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kính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r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và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R. Qua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tâm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O ta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vẽ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1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đường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thẳng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cắt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hai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đường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tròn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tại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các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điểm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A, B, C, D.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1.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Tính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công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của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lực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điện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trường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khi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dịch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chuyển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một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điện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tích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q0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từ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B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đến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C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và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từ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A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đến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D.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2. So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sánh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công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của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lực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tĩnh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điện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khi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dịch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chuyển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từ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A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đến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C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và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từ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D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đến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 B </a:t>
            </a:r>
          </a:p>
        </p:txBody>
      </p:sp>
      <p:pic>
        <p:nvPicPr>
          <p:cNvPr id="87060" name="Picture 37">
            <a:extLst>
              <a:ext uri="{FF2B5EF4-FFF2-40B4-BE49-F238E27FC236}">
                <a16:creationId xmlns:a16="http://schemas.microsoft.com/office/drawing/2014/main" id="{2AADDDC8-5393-6048-9C55-4B1869B427D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47638"/>
            <a:ext cx="76835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503" y="4297760"/>
            <a:ext cx="28479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8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 Design">
  <a:themeElements>
    <a:clrScheme name="Custom Design 16">
      <a:dk1>
        <a:srgbClr val="000000"/>
      </a:dk1>
      <a:lt1>
        <a:srgbClr val="BDD3E9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DBE6F2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B0D0DC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9FBCC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6F9FC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BBCDE4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A3C2E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CEDDEE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BDD3E9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DBE6F2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Custom 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FF"/>
      </a:hlink>
      <a:folHlink>
        <a:srgbClr val="0000FF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accent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37998</TotalTime>
  <Words>562</Words>
  <Application>Microsoft Office PowerPoint</Application>
  <PresentationFormat>On-screen Show (4:3)</PresentationFormat>
  <Paragraphs>35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Unicode MS</vt:lpstr>
      <vt:lpstr>Tahoma</vt:lpstr>
      <vt:lpstr>Times New Roman</vt:lpstr>
      <vt:lpstr>Wingdings</vt:lpstr>
      <vt:lpstr>Custom Design</vt:lpstr>
      <vt:lpstr>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CNRS/LLN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xavier.ravanel</dc:creator>
  <cp:lastModifiedBy>admin</cp:lastModifiedBy>
  <cp:revision>2309</cp:revision>
  <cp:lastPrinted>2004-06-19T15:18:28Z</cp:lastPrinted>
  <dcterms:created xsi:type="dcterms:W3CDTF">2004-06-18T09:00:50Z</dcterms:created>
  <dcterms:modified xsi:type="dcterms:W3CDTF">2024-03-04T04:20:17Z</dcterms:modified>
</cp:coreProperties>
</file>