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4"/>
  </p:sldMasterIdLst>
  <p:notesMasterIdLst>
    <p:notesMasterId r:id="rId44"/>
  </p:notesMasterIdLst>
  <p:sldIdLst>
    <p:sldId id="257" r:id="rId5"/>
    <p:sldId id="266" r:id="rId6"/>
    <p:sldId id="267" r:id="rId7"/>
    <p:sldId id="258" r:id="rId8"/>
    <p:sldId id="259" r:id="rId9"/>
    <p:sldId id="268" r:id="rId10"/>
    <p:sldId id="269" r:id="rId11"/>
    <p:sldId id="270" r:id="rId12"/>
    <p:sldId id="260" r:id="rId13"/>
    <p:sldId id="261" r:id="rId14"/>
    <p:sldId id="262" r:id="rId15"/>
    <p:sldId id="263" r:id="rId16"/>
    <p:sldId id="271" r:id="rId17"/>
    <p:sldId id="264" r:id="rId18"/>
    <p:sldId id="265" r:id="rId19"/>
    <p:sldId id="283" r:id="rId20"/>
    <p:sldId id="284" r:id="rId21"/>
    <p:sldId id="285" r:id="rId22"/>
    <p:sldId id="286" r:id="rId23"/>
    <p:sldId id="287" r:id="rId24"/>
    <p:sldId id="289" r:id="rId25"/>
    <p:sldId id="288" r:id="rId26"/>
    <p:sldId id="290" r:id="rId27"/>
    <p:sldId id="291" r:id="rId28"/>
    <p:sldId id="292" r:id="rId29"/>
    <p:sldId id="273" r:id="rId30"/>
    <p:sldId id="304" r:id="rId31"/>
    <p:sldId id="305" r:id="rId32"/>
    <p:sldId id="306" r:id="rId33"/>
    <p:sldId id="294" r:id="rId34"/>
    <p:sldId id="296" r:id="rId35"/>
    <p:sldId id="297" r:id="rId36"/>
    <p:sldId id="298" r:id="rId37"/>
    <p:sldId id="299" r:id="rId38"/>
    <p:sldId id="300" r:id="rId39"/>
    <p:sldId id="307" r:id="rId40"/>
    <p:sldId id="301" r:id="rId41"/>
    <p:sldId id="302" r:id="rId42"/>
    <p:sldId id="303"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CC04FE-6997-41A7-977A-CD5D3D09280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E4F698E-F8B4-458A-BBE3-1E51E3F38A84}">
      <dgm:prSet phldrT="[Text]"/>
      <dgm:spPr/>
      <dgm:t>
        <a:bodyPr/>
        <a:lstStyle/>
        <a:p>
          <a:r>
            <a:rPr lang="vi-VN" dirty="0">
              <a:solidFill>
                <a:schemeClr val="bg1"/>
              </a:solidFill>
            </a:rPr>
            <a:t>Thu thập dữ liệu</a:t>
          </a:r>
          <a:endParaRPr lang="en-US" dirty="0">
            <a:solidFill>
              <a:schemeClr val="bg1"/>
            </a:solidFill>
          </a:endParaRPr>
        </a:p>
      </dgm:t>
    </dgm:pt>
    <dgm:pt modelId="{A2EBE02A-ACCE-4C74-AFC1-5D8954673782}" type="parTrans" cxnId="{F6F7AD0C-B1CE-46DD-BDFB-522A284D0E76}">
      <dgm:prSet/>
      <dgm:spPr/>
      <dgm:t>
        <a:bodyPr/>
        <a:lstStyle/>
        <a:p>
          <a:endParaRPr lang="en-US"/>
        </a:p>
      </dgm:t>
    </dgm:pt>
    <dgm:pt modelId="{CF9AF977-9CED-452C-9DC0-125FC12B3D6D}" type="sibTrans" cxnId="{F6F7AD0C-B1CE-46DD-BDFB-522A284D0E76}">
      <dgm:prSet/>
      <dgm:spPr/>
      <dgm:t>
        <a:bodyPr/>
        <a:lstStyle/>
        <a:p>
          <a:endParaRPr lang="en-US"/>
        </a:p>
      </dgm:t>
    </dgm:pt>
    <dgm:pt modelId="{55A1EA74-3E69-4417-9AC4-67D61AE8218F}">
      <dgm:prSet phldrT="[Text]"/>
      <dgm:spPr/>
      <dgm:t>
        <a:bodyPr/>
        <a:lstStyle/>
        <a:p>
          <a:r>
            <a:rPr lang="vi-VN" dirty="0">
              <a:solidFill>
                <a:schemeClr val="bg1"/>
              </a:solidFill>
            </a:rPr>
            <a:t>Trích đặc trưng</a:t>
          </a:r>
          <a:endParaRPr lang="en-US" dirty="0">
            <a:solidFill>
              <a:schemeClr val="bg1"/>
            </a:solidFill>
          </a:endParaRPr>
        </a:p>
      </dgm:t>
    </dgm:pt>
    <dgm:pt modelId="{7BAECB3C-F1F9-4207-95C0-3F5187349BCA}" type="parTrans" cxnId="{BA5DF7B2-B4EA-4BD6-83F6-FE1FB5FDB699}">
      <dgm:prSet/>
      <dgm:spPr/>
      <dgm:t>
        <a:bodyPr/>
        <a:lstStyle/>
        <a:p>
          <a:endParaRPr lang="en-US"/>
        </a:p>
      </dgm:t>
    </dgm:pt>
    <dgm:pt modelId="{0F88F715-06E5-40E3-A2E4-1E7184B81D7B}" type="sibTrans" cxnId="{BA5DF7B2-B4EA-4BD6-83F6-FE1FB5FDB699}">
      <dgm:prSet/>
      <dgm:spPr/>
      <dgm:t>
        <a:bodyPr/>
        <a:lstStyle/>
        <a:p>
          <a:endParaRPr lang="en-US"/>
        </a:p>
      </dgm:t>
    </dgm:pt>
    <dgm:pt modelId="{C2B04B42-DCB0-4B5F-91EA-619CC05BC46A}">
      <dgm:prSet phldrT="[Text]"/>
      <dgm:spPr/>
      <dgm:t>
        <a:bodyPr/>
        <a:lstStyle/>
        <a:p>
          <a:r>
            <a:rPr lang="vi-VN" dirty="0">
              <a:solidFill>
                <a:schemeClr val="bg1"/>
              </a:solidFill>
            </a:rPr>
            <a:t>So khớp mẫu</a:t>
          </a:r>
          <a:endParaRPr lang="en-US" dirty="0">
            <a:solidFill>
              <a:schemeClr val="bg1"/>
            </a:solidFill>
          </a:endParaRPr>
        </a:p>
      </dgm:t>
    </dgm:pt>
    <dgm:pt modelId="{3234E4DB-9ABD-461D-BCFE-F9F5BE26D582}" type="parTrans" cxnId="{DF79D4F7-67E5-461F-BFB2-E492CC08ACDA}">
      <dgm:prSet/>
      <dgm:spPr/>
      <dgm:t>
        <a:bodyPr/>
        <a:lstStyle/>
        <a:p>
          <a:endParaRPr lang="en-US"/>
        </a:p>
      </dgm:t>
    </dgm:pt>
    <dgm:pt modelId="{D33A062A-6A0E-4B55-A69C-81A624FBFE76}" type="sibTrans" cxnId="{DF79D4F7-67E5-461F-BFB2-E492CC08ACDA}">
      <dgm:prSet/>
      <dgm:spPr/>
      <dgm:t>
        <a:bodyPr/>
        <a:lstStyle/>
        <a:p>
          <a:endParaRPr lang="en-US"/>
        </a:p>
      </dgm:t>
    </dgm:pt>
    <dgm:pt modelId="{FBC2B0D2-5068-477D-9A3D-A8CD1C4BD4D6}">
      <dgm:prSet phldrT="[Text]"/>
      <dgm:spPr/>
      <dgm:t>
        <a:bodyPr/>
        <a:lstStyle/>
        <a:p>
          <a:r>
            <a:rPr lang="vi-VN" dirty="0">
              <a:solidFill>
                <a:schemeClr val="bg1"/>
              </a:solidFill>
            </a:rPr>
            <a:t>Tiền xử lý cơ sở dữ liệu</a:t>
          </a:r>
          <a:endParaRPr lang="en-US" dirty="0">
            <a:solidFill>
              <a:schemeClr val="bg1"/>
            </a:solidFill>
          </a:endParaRPr>
        </a:p>
      </dgm:t>
    </dgm:pt>
    <dgm:pt modelId="{57B1D68B-5FDE-4112-932E-2A5D6D864401}" type="parTrans" cxnId="{325D6031-A277-4A5E-870E-02F2AF8709F9}">
      <dgm:prSet/>
      <dgm:spPr/>
      <dgm:t>
        <a:bodyPr/>
        <a:lstStyle/>
        <a:p>
          <a:endParaRPr lang="en-US"/>
        </a:p>
      </dgm:t>
    </dgm:pt>
    <dgm:pt modelId="{80A518C2-2E16-4507-9D23-F4FE0032D421}" type="sibTrans" cxnId="{325D6031-A277-4A5E-870E-02F2AF8709F9}">
      <dgm:prSet/>
      <dgm:spPr/>
      <dgm:t>
        <a:bodyPr/>
        <a:lstStyle/>
        <a:p>
          <a:endParaRPr lang="en-US"/>
        </a:p>
      </dgm:t>
    </dgm:pt>
    <dgm:pt modelId="{04536532-61AF-45B6-BA6F-7C0A7DC0EF16}" type="pres">
      <dgm:prSet presAssocID="{D3CC04FE-6997-41A7-977A-CD5D3D092805}" presName="linear" presStyleCnt="0">
        <dgm:presLayoutVars>
          <dgm:dir/>
          <dgm:animLvl val="lvl"/>
          <dgm:resizeHandles val="exact"/>
        </dgm:presLayoutVars>
      </dgm:prSet>
      <dgm:spPr/>
    </dgm:pt>
    <dgm:pt modelId="{FB6342F3-E9CF-4765-AC87-6685F3CBF8BD}" type="pres">
      <dgm:prSet presAssocID="{4E4F698E-F8B4-458A-BBE3-1E51E3F38A84}" presName="parentLin" presStyleCnt="0"/>
      <dgm:spPr/>
    </dgm:pt>
    <dgm:pt modelId="{AACF13FD-087D-443A-AAA4-13342B67B005}" type="pres">
      <dgm:prSet presAssocID="{4E4F698E-F8B4-458A-BBE3-1E51E3F38A84}" presName="parentLeftMargin" presStyleLbl="node1" presStyleIdx="0" presStyleCnt="4"/>
      <dgm:spPr/>
    </dgm:pt>
    <dgm:pt modelId="{0AF84E00-56EA-4A04-ACD0-6512E6C3BCF6}" type="pres">
      <dgm:prSet presAssocID="{4E4F698E-F8B4-458A-BBE3-1E51E3F38A84}" presName="parentText" presStyleLbl="node1" presStyleIdx="0" presStyleCnt="4">
        <dgm:presLayoutVars>
          <dgm:chMax val="0"/>
          <dgm:bulletEnabled val="1"/>
        </dgm:presLayoutVars>
      </dgm:prSet>
      <dgm:spPr/>
    </dgm:pt>
    <dgm:pt modelId="{935A042D-1106-4153-A6CD-D01D6DBD64EA}" type="pres">
      <dgm:prSet presAssocID="{4E4F698E-F8B4-458A-BBE3-1E51E3F38A84}" presName="negativeSpace" presStyleCnt="0"/>
      <dgm:spPr/>
    </dgm:pt>
    <dgm:pt modelId="{B0A173CD-16A6-4C1E-A483-9EE81C2ABA7F}" type="pres">
      <dgm:prSet presAssocID="{4E4F698E-F8B4-458A-BBE3-1E51E3F38A84}" presName="childText" presStyleLbl="conFgAcc1" presStyleIdx="0" presStyleCnt="4">
        <dgm:presLayoutVars>
          <dgm:bulletEnabled val="1"/>
        </dgm:presLayoutVars>
      </dgm:prSet>
      <dgm:spPr/>
    </dgm:pt>
    <dgm:pt modelId="{31FE5669-AC73-4799-8467-21136FF0FA02}" type="pres">
      <dgm:prSet presAssocID="{CF9AF977-9CED-452C-9DC0-125FC12B3D6D}" presName="spaceBetweenRectangles" presStyleCnt="0"/>
      <dgm:spPr/>
    </dgm:pt>
    <dgm:pt modelId="{3086A09C-9615-4CD4-B9AA-6BC53912B985}" type="pres">
      <dgm:prSet presAssocID="{FBC2B0D2-5068-477D-9A3D-A8CD1C4BD4D6}" presName="parentLin" presStyleCnt="0"/>
      <dgm:spPr/>
    </dgm:pt>
    <dgm:pt modelId="{51DFBD92-5A4B-45B1-A4A0-971BAE6B3C9C}" type="pres">
      <dgm:prSet presAssocID="{FBC2B0D2-5068-477D-9A3D-A8CD1C4BD4D6}" presName="parentLeftMargin" presStyleLbl="node1" presStyleIdx="0" presStyleCnt="4"/>
      <dgm:spPr/>
    </dgm:pt>
    <dgm:pt modelId="{15EF70E1-5286-4BC5-B21F-EFC37A28548B}" type="pres">
      <dgm:prSet presAssocID="{FBC2B0D2-5068-477D-9A3D-A8CD1C4BD4D6}" presName="parentText" presStyleLbl="node1" presStyleIdx="1" presStyleCnt="4">
        <dgm:presLayoutVars>
          <dgm:chMax val="0"/>
          <dgm:bulletEnabled val="1"/>
        </dgm:presLayoutVars>
      </dgm:prSet>
      <dgm:spPr/>
    </dgm:pt>
    <dgm:pt modelId="{398019D0-338E-41FA-829C-6956389CE67C}" type="pres">
      <dgm:prSet presAssocID="{FBC2B0D2-5068-477D-9A3D-A8CD1C4BD4D6}" presName="negativeSpace" presStyleCnt="0"/>
      <dgm:spPr/>
    </dgm:pt>
    <dgm:pt modelId="{1FC8AFA6-BFC4-4590-8D36-22081FD4609E}" type="pres">
      <dgm:prSet presAssocID="{FBC2B0D2-5068-477D-9A3D-A8CD1C4BD4D6}" presName="childText" presStyleLbl="conFgAcc1" presStyleIdx="1" presStyleCnt="4">
        <dgm:presLayoutVars>
          <dgm:bulletEnabled val="1"/>
        </dgm:presLayoutVars>
      </dgm:prSet>
      <dgm:spPr/>
    </dgm:pt>
    <dgm:pt modelId="{5D094FBD-99E4-4C2C-9C0E-744F3AC9F388}" type="pres">
      <dgm:prSet presAssocID="{80A518C2-2E16-4507-9D23-F4FE0032D421}" presName="spaceBetweenRectangles" presStyleCnt="0"/>
      <dgm:spPr/>
    </dgm:pt>
    <dgm:pt modelId="{0F2C6E97-6435-447A-A391-4B12FF1F4F12}" type="pres">
      <dgm:prSet presAssocID="{55A1EA74-3E69-4417-9AC4-67D61AE8218F}" presName="parentLin" presStyleCnt="0"/>
      <dgm:spPr/>
    </dgm:pt>
    <dgm:pt modelId="{319698D2-2122-4C92-A597-442ADEE49C15}" type="pres">
      <dgm:prSet presAssocID="{55A1EA74-3E69-4417-9AC4-67D61AE8218F}" presName="parentLeftMargin" presStyleLbl="node1" presStyleIdx="1" presStyleCnt="4"/>
      <dgm:spPr/>
    </dgm:pt>
    <dgm:pt modelId="{F653ECE1-BDB7-4048-9EBB-6E3BBD72D4B2}" type="pres">
      <dgm:prSet presAssocID="{55A1EA74-3E69-4417-9AC4-67D61AE8218F}" presName="parentText" presStyleLbl="node1" presStyleIdx="2" presStyleCnt="4">
        <dgm:presLayoutVars>
          <dgm:chMax val="0"/>
          <dgm:bulletEnabled val="1"/>
        </dgm:presLayoutVars>
      </dgm:prSet>
      <dgm:spPr/>
    </dgm:pt>
    <dgm:pt modelId="{CE471C1F-D145-4C95-A333-058AE10FEC19}" type="pres">
      <dgm:prSet presAssocID="{55A1EA74-3E69-4417-9AC4-67D61AE8218F}" presName="negativeSpace" presStyleCnt="0"/>
      <dgm:spPr/>
    </dgm:pt>
    <dgm:pt modelId="{BAE73155-DA50-4FC9-87F8-5A55DCD85652}" type="pres">
      <dgm:prSet presAssocID="{55A1EA74-3E69-4417-9AC4-67D61AE8218F}" presName="childText" presStyleLbl="conFgAcc1" presStyleIdx="2" presStyleCnt="4">
        <dgm:presLayoutVars>
          <dgm:bulletEnabled val="1"/>
        </dgm:presLayoutVars>
      </dgm:prSet>
      <dgm:spPr/>
    </dgm:pt>
    <dgm:pt modelId="{72DA7FA8-1011-45A2-BCF6-B998093C4D39}" type="pres">
      <dgm:prSet presAssocID="{0F88F715-06E5-40E3-A2E4-1E7184B81D7B}" presName="spaceBetweenRectangles" presStyleCnt="0"/>
      <dgm:spPr/>
    </dgm:pt>
    <dgm:pt modelId="{B2D7EB39-6293-4832-9BF2-E82DB7CEAEF4}" type="pres">
      <dgm:prSet presAssocID="{C2B04B42-DCB0-4B5F-91EA-619CC05BC46A}" presName="parentLin" presStyleCnt="0"/>
      <dgm:spPr/>
    </dgm:pt>
    <dgm:pt modelId="{55126BDF-A86C-45BB-B0CB-B9554DCE49F8}" type="pres">
      <dgm:prSet presAssocID="{C2B04B42-DCB0-4B5F-91EA-619CC05BC46A}" presName="parentLeftMargin" presStyleLbl="node1" presStyleIdx="2" presStyleCnt="4"/>
      <dgm:spPr/>
    </dgm:pt>
    <dgm:pt modelId="{0EB211DB-2A47-4910-8701-3D190ED4101D}" type="pres">
      <dgm:prSet presAssocID="{C2B04B42-DCB0-4B5F-91EA-619CC05BC46A}" presName="parentText" presStyleLbl="node1" presStyleIdx="3" presStyleCnt="4">
        <dgm:presLayoutVars>
          <dgm:chMax val="0"/>
          <dgm:bulletEnabled val="1"/>
        </dgm:presLayoutVars>
      </dgm:prSet>
      <dgm:spPr/>
    </dgm:pt>
    <dgm:pt modelId="{816FC3A0-4403-4E3B-99A5-E83F008A1742}" type="pres">
      <dgm:prSet presAssocID="{C2B04B42-DCB0-4B5F-91EA-619CC05BC46A}" presName="negativeSpace" presStyleCnt="0"/>
      <dgm:spPr/>
    </dgm:pt>
    <dgm:pt modelId="{6040406B-8E6E-46BE-BF42-E9A74FFFA1EF}" type="pres">
      <dgm:prSet presAssocID="{C2B04B42-DCB0-4B5F-91EA-619CC05BC46A}" presName="childText" presStyleLbl="conFgAcc1" presStyleIdx="3" presStyleCnt="4">
        <dgm:presLayoutVars>
          <dgm:bulletEnabled val="1"/>
        </dgm:presLayoutVars>
      </dgm:prSet>
      <dgm:spPr/>
    </dgm:pt>
  </dgm:ptLst>
  <dgm:cxnLst>
    <dgm:cxn modelId="{5E9C3405-FDEF-4D5B-96A7-B7F8CB89786C}" type="presOf" srcId="{C2B04B42-DCB0-4B5F-91EA-619CC05BC46A}" destId="{0EB211DB-2A47-4910-8701-3D190ED4101D}" srcOrd="1" destOrd="0" presId="urn:microsoft.com/office/officeart/2005/8/layout/list1"/>
    <dgm:cxn modelId="{F6F7AD0C-B1CE-46DD-BDFB-522A284D0E76}" srcId="{D3CC04FE-6997-41A7-977A-CD5D3D092805}" destId="{4E4F698E-F8B4-458A-BBE3-1E51E3F38A84}" srcOrd="0" destOrd="0" parTransId="{A2EBE02A-ACCE-4C74-AFC1-5D8954673782}" sibTransId="{CF9AF977-9CED-452C-9DC0-125FC12B3D6D}"/>
    <dgm:cxn modelId="{191C1916-7CAB-44FA-97B4-CD6D51204730}" type="presOf" srcId="{C2B04B42-DCB0-4B5F-91EA-619CC05BC46A}" destId="{55126BDF-A86C-45BB-B0CB-B9554DCE49F8}" srcOrd="0" destOrd="0" presId="urn:microsoft.com/office/officeart/2005/8/layout/list1"/>
    <dgm:cxn modelId="{8DA6FD27-1FC4-44B5-B71A-51C55857188F}" type="presOf" srcId="{55A1EA74-3E69-4417-9AC4-67D61AE8218F}" destId="{319698D2-2122-4C92-A597-442ADEE49C15}" srcOrd="0" destOrd="0" presId="urn:microsoft.com/office/officeart/2005/8/layout/list1"/>
    <dgm:cxn modelId="{325D6031-A277-4A5E-870E-02F2AF8709F9}" srcId="{D3CC04FE-6997-41A7-977A-CD5D3D092805}" destId="{FBC2B0D2-5068-477D-9A3D-A8CD1C4BD4D6}" srcOrd="1" destOrd="0" parTransId="{57B1D68B-5FDE-4112-932E-2A5D6D864401}" sibTransId="{80A518C2-2E16-4507-9D23-F4FE0032D421}"/>
    <dgm:cxn modelId="{D2891632-602C-4C8F-8B4A-F17F8AB905CB}" type="presOf" srcId="{D3CC04FE-6997-41A7-977A-CD5D3D092805}" destId="{04536532-61AF-45B6-BA6F-7C0A7DC0EF16}" srcOrd="0" destOrd="0" presId="urn:microsoft.com/office/officeart/2005/8/layout/list1"/>
    <dgm:cxn modelId="{D2702839-4E9A-4B70-8CE7-7FD8B2270FFA}" type="presOf" srcId="{4E4F698E-F8B4-458A-BBE3-1E51E3F38A84}" destId="{0AF84E00-56EA-4A04-ACD0-6512E6C3BCF6}" srcOrd="1" destOrd="0" presId="urn:microsoft.com/office/officeart/2005/8/layout/list1"/>
    <dgm:cxn modelId="{926DB139-7832-4747-B441-9B853B2EA4BE}" type="presOf" srcId="{4E4F698E-F8B4-458A-BBE3-1E51E3F38A84}" destId="{AACF13FD-087D-443A-AAA4-13342B67B005}" srcOrd="0" destOrd="0" presId="urn:microsoft.com/office/officeart/2005/8/layout/list1"/>
    <dgm:cxn modelId="{A07B5E4B-C0D6-47B1-B5D0-9378A71F5CCA}" type="presOf" srcId="{55A1EA74-3E69-4417-9AC4-67D61AE8218F}" destId="{F653ECE1-BDB7-4048-9EBB-6E3BBD72D4B2}" srcOrd="1" destOrd="0" presId="urn:microsoft.com/office/officeart/2005/8/layout/list1"/>
    <dgm:cxn modelId="{592AB485-259D-4934-92FF-C47E1B69031F}" type="presOf" srcId="{FBC2B0D2-5068-477D-9A3D-A8CD1C4BD4D6}" destId="{15EF70E1-5286-4BC5-B21F-EFC37A28548B}" srcOrd="1" destOrd="0" presId="urn:microsoft.com/office/officeart/2005/8/layout/list1"/>
    <dgm:cxn modelId="{BA5DF7B2-B4EA-4BD6-83F6-FE1FB5FDB699}" srcId="{D3CC04FE-6997-41A7-977A-CD5D3D092805}" destId="{55A1EA74-3E69-4417-9AC4-67D61AE8218F}" srcOrd="2" destOrd="0" parTransId="{7BAECB3C-F1F9-4207-95C0-3F5187349BCA}" sibTransId="{0F88F715-06E5-40E3-A2E4-1E7184B81D7B}"/>
    <dgm:cxn modelId="{3C213ACB-DD8E-4007-84B6-EF14B9F8F9ED}" type="presOf" srcId="{FBC2B0D2-5068-477D-9A3D-A8CD1C4BD4D6}" destId="{51DFBD92-5A4B-45B1-A4A0-971BAE6B3C9C}" srcOrd="0" destOrd="0" presId="urn:microsoft.com/office/officeart/2005/8/layout/list1"/>
    <dgm:cxn modelId="{DF79D4F7-67E5-461F-BFB2-E492CC08ACDA}" srcId="{D3CC04FE-6997-41A7-977A-CD5D3D092805}" destId="{C2B04B42-DCB0-4B5F-91EA-619CC05BC46A}" srcOrd="3" destOrd="0" parTransId="{3234E4DB-9ABD-461D-BCFE-F9F5BE26D582}" sibTransId="{D33A062A-6A0E-4B55-A69C-81A624FBFE76}"/>
    <dgm:cxn modelId="{A07B5D49-DCF1-46C7-A3A5-31B3C15CFB89}" type="presParOf" srcId="{04536532-61AF-45B6-BA6F-7C0A7DC0EF16}" destId="{FB6342F3-E9CF-4765-AC87-6685F3CBF8BD}" srcOrd="0" destOrd="0" presId="urn:microsoft.com/office/officeart/2005/8/layout/list1"/>
    <dgm:cxn modelId="{E6F1B397-50A8-4116-B34E-5D4949ECF3A3}" type="presParOf" srcId="{FB6342F3-E9CF-4765-AC87-6685F3CBF8BD}" destId="{AACF13FD-087D-443A-AAA4-13342B67B005}" srcOrd="0" destOrd="0" presId="urn:microsoft.com/office/officeart/2005/8/layout/list1"/>
    <dgm:cxn modelId="{C5529676-7A21-45DF-A161-5CAACFCDE16E}" type="presParOf" srcId="{FB6342F3-E9CF-4765-AC87-6685F3CBF8BD}" destId="{0AF84E00-56EA-4A04-ACD0-6512E6C3BCF6}" srcOrd="1" destOrd="0" presId="urn:microsoft.com/office/officeart/2005/8/layout/list1"/>
    <dgm:cxn modelId="{130B85F4-BD54-43F5-9C57-07CA69A47A83}" type="presParOf" srcId="{04536532-61AF-45B6-BA6F-7C0A7DC0EF16}" destId="{935A042D-1106-4153-A6CD-D01D6DBD64EA}" srcOrd="1" destOrd="0" presId="urn:microsoft.com/office/officeart/2005/8/layout/list1"/>
    <dgm:cxn modelId="{AAD3B0F8-32CB-4177-99C4-C73BF5F6CE06}" type="presParOf" srcId="{04536532-61AF-45B6-BA6F-7C0A7DC0EF16}" destId="{B0A173CD-16A6-4C1E-A483-9EE81C2ABA7F}" srcOrd="2" destOrd="0" presId="urn:microsoft.com/office/officeart/2005/8/layout/list1"/>
    <dgm:cxn modelId="{1BD8DFEE-2A6A-4C7F-A16E-9920F14F52BD}" type="presParOf" srcId="{04536532-61AF-45B6-BA6F-7C0A7DC0EF16}" destId="{31FE5669-AC73-4799-8467-21136FF0FA02}" srcOrd="3" destOrd="0" presId="urn:microsoft.com/office/officeart/2005/8/layout/list1"/>
    <dgm:cxn modelId="{A8B137A6-B9AD-4776-9C65-23F3C74355E3}" type="presParOf" srcId="{04536532-61AF-45B6-BA6F-7C0A7DC0EF16}" destId="{3086A09C-9615-4CD4-B9AA-6BC53912B985}" srcOrd="4" destOrd="0" presId="urn:microsoft.com/office/officeart/2005/8/layout/list1"/>
    <dgm:cxn modelId="{44BDE11C-C2FE-4BCF-9817-1D8E0C1B088E}" type="presParOf" srcId="{3086A09C-9615-4CD4-B9AA-6BC53912B985}" destId="{51DFBD92-5A4B-45B1-A4A0-971BAE6B3C9C}" srcOrd="0" destOrd="0" presId="urn:microsoft.com/office/officeart/2005/8/layout/list1"/>
    <dgm:cxn modelId="{698A772E-F83D-40FE-BE4C-3D93DE44FC97}" type="presParOf" srcId="{3086A09C-9615-4CD4-B9AA-6BC53912B985}" destId="{15EF70E1-5286-4BC5-B21F-EFC37A28548B}" srcOrd="1" destOrd="0" presId="urn:microsoft.com/office/officeart/2005/8/layout/list1"/>
    <dgm:cxn modelId="{7C0788F7-9085-47FF-AD57-34F96003BA4B}" type="presParOf" srcId="{04536532-61AF-45B6-BA6F-7C0A7DC0EF16}" destId="{398019D0-338E-41FA-829C-6956389CE67C}" srcOrd="5" destOrd="0" presId="urn:microsoft.com/office/officeart/2005/8/layout/list1"/>
    <dgm:cxn modelId="{D035235B-A577-45A4-BB72-D1BA87B1D06F}" type="presParOf" srcId="{04536532-61AF-45B6-BA6F-7C0A7DC0EF16}" destId="{1FC8AFA6-BFC4-4590-8D36-22081FD4609E}" srcOrd="6" destOrd="0" presId="urn:microsoft.com/office/officeart/2005/8/layout/list1"/>
    <dgm:cxn modelId="{33BA7C58-FB4A-4B03-B000-3CCAA2CEB9BA}" type="presParOf" srcId="{04536532-61AF-45B6-BA6F-7C0A7DC0EF16}" destId="{5D094FBD-99E4-4C2C-9C0E-744F3AC9F388}" srcOrd="7" destOrd="0" presId="urn:microsoft.com/office/officeart/2005/8/layout/list1"/>
    <dgm:cxn modelId="{B50AEF45-636F-477B-B853-53411AA142ED}" type="presParOf" srcId="{04536532-61AF-45B6-BA6F-7C0A7DC0EF16}" destId="{0F2C6E97-6435-447A-A391-4B12FF1F4F12}" srcOrd="8" destOrd="0" presId="urn:microsoft.com/office/officeart/2005/8/layout/list1"/>
    <dgm:cxn modelId="{8E2AACB8-2564-4665-8DE5-6E4C4253DC08}" type="presParOf" srcId="{0F2C6E97-6435-447A-A391-4B12FF1F4F12}" destId="{319698D2-2122-4C92-A597-442ADEE49C15}" srcOrd="0" destOrd="0" presId="urn:microsoft.com/office/officeart/2005/8/layout/list1"/>
    <dgm:cxn modelId="{6D8E871B-0484-426D-92E5-CCEEDD458E7A}" type="presParOf" srcId="{0F2C6E97-6435-447A-A391-4B12FF1F4F12}" destId="{F653ECE1-BDB7-4048-9EBB-6E3BBD72D4B2}" srcOrd="1" destOrd="0" presId="urn:microsoft.com/office/officeart/2005/8/layout/list1"/>
    <dgm:cxn modelId="{544CF41D-F64E-4CAC-87D7-4696473756C7}" type="presParOf" srcId="{04536532-61AF-45B6-BA6F-7C0A7DC0EF16}" destId="{CE471C1F-D145-4C95-A333-058AE10FEC19}" srcOrd="9" destOrd="0" presId="urn:microsoft.com/office/officeart/2005/8/layout/list1"/>
    <dgm:cxn modelId="{FA8AA95E-469C-4013-B2FE-A044A2E4FD76}" type="presParOf" srcId="{04536532-61AF-45B6-BA6F-7C0A7DC0EF16}" destId="{BAE73155-DA50-4FC9-87F8-5A55DCD85652}" srcOrd="10" destOrd="0" presId="urn:microsoft.com/office/officeart/2005/8/layout/list1"/>
    <dgm:cxn modelId="{0218EFB6-7617-49B7-B20F-990DB18D3B3F}" type="presParOf" srcId="{04536532-61AF-45B6-BA6F-7C0A7DC0EF16}" destId="{72DA7FA8-1011-45A2-BCF6-B998093C4D39}" srcOrd="11" destOrd="0" presId="urn:microsoft.com/office/officeart/2005/8/layout/list1"/>
    <dgm:cxn modelId="{F111A0D8-5BCE-4FAD-9282-C7A53E511DB8}" type="presParOf" srcId="{04536532-61AF-45B6-BA6F-7C0A7DC0EF16}" destId="{B2D7EB39-6293-4832-9BF2-E82DB7CEAEF4}" srcOrd="12" destOrd="0" presId="urn:microsoft.com/office/officeart/2005/8/layout/list1"/>
    <dgm:cxn modelId="{E2D8188B-1607-4A13-BF40-7AB10F2BBDC5}" type="presParOf" srcId="{B2D7EB39-6293-4832-9BF2-E82DB7CEAEF4}" destId="{55126BDF-A86C-45BB-B0CB-B9554DCE49F8}" srcOrd="0" destOrd="0" presId="urn:microsoft.com/office/officeart/2005/8/layout/list1"/>
    <dgm:cxn modelId="{985E9EE0-8D74-4C47-A952-5919BE77D9D2}" type="presParOf" srcId="{B2D7EB39-6293-4832-9BF2-E82DB7CEAEF4}" destId="{0EB211DB-2A47-4910-8701-3D190ED4101D}" srcOrd="1" destOrd="0" presId="urn:microsoft.com/office/officeart/2005/8/layout/list1"/>
    <dgm:cxn modelId="{9DCA5BA6-52BB-4AC7-9384-343A56E6B588}" type="presParOf" srcId="{04536532-61AF-45B6-BA6F-7C0A7DC0EF16}" destId="{816FC3A0-4403-4E3B-99A5-E83F008A1742}" srcOrd="13" destOrd="0" presId="urn:microsoft.com/office/officeart/2005/8/layout/list1"/>
    <dgm:cxn modelId="{41B9BDD3-906B-4FBD-BDC4-B2740876A102}" type="presParOf" srcId="{04536532-61AF-45B6-BA6F-7C0A7DC0EF16}" destId="{6040406B-8E6E-46BE-BF42-E9A74FFFA1EF}"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9D7B30-5DBD-43EF-88DC-0230ABF70E74}"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en-US"/>
        </a:p>
      </dgm:t>
    </dgm:pt>
    <dgm:pt modelId="{16670F5B-287A-44CF-BD3B-E05BC0B6A3AF}">
      <dgm:prSet phldrT="[Text]"/>
      <dgm:spPr/>
      <dgm:t>
        <a:bodyPr/>
        <a:lstStyle/>
        <a:p>
          <a:r>
            <a:rPr lang="vi-VN" dirty="0"/>
            <a:t>Tiền xử lý</a:t>
          </a:r>
          <a:endParaRPr lang="en-US" dirty="0"/>
        </a:p>
      </dgm:t>
    </dgm:pt>
    <dgm:pt modelId="{48BDCDFC-94FC-469B-B868-568728289843}" type="parTrans" cxnId="{9E59E42B-88A3-4514-8270-B0105C51F1B7}">
      <dgm:prSet/>
      <dgm:spPr/>
      <dgm:t>
        <a:bodyPr/>
        <a:lstStyle/>
        <a:p>
          <a:endParaRPr lang="en-US"/>
        </a:p>
      </dgm:t>
    </dgm:pt>
    <dgm:pt modelId="{F43D1B28-CDB5-42E0-9457-447B0230525D}" type="sibTrans" cxnId="{9E59E42B-88A3-4514-8270-B0105C51F1B7}">
      <dgm:prSet/>
      <dgm:spPr/>
      <dgm:t>
        <a:bodyPr/>
        <a:lstStyle/>
        <a:p>
          <a:endParaRPr lang="en-US"/>
        </a:p>
      </dgm:t>
    </dgm:pt>
    <dgm:pt modelId="{4C1B3784-BA96-4CA0-9236-80AB36F204C1}" type="asst">
      <dgm:prSet phldrT="[Text]"/>
      <dgm:spPr/>
      <dgm:t>
        <a:bodyPr/>
        <a:lstStyle/>
        <a:p>
          <a:r>
            <a:rPr lang="vi-VN" dirty="0">
              <a:solidFill>
                <a:schemeClr val="bg1">
                  <a:lumMod val="85000"/>
                  <a:lumOff val="15000"/>
                </a:schemeClr>
              </a:solidFill>
              <a:latin typeface="Times New Roman" panose="02020603050405020304" pitchFamily="18" charset="0"/>
              <a:cs typeface="Times New Roman" panose="02020603050405020304" pitchFamily="18" charset="0"/>
            </a:rPr>
            <a:t>Tách background</a:t>
          </a:r>
          <a:endParaRPr lang="en-US" dirty="0">
            <a:solidFill>
              <a:schemeClr val="bg1">
                <a:lumMod val="85000"/>
                <a:lumOff val="15000"/>
              </a:schemeClr>
            </a:solidFill>
            <a:latin typeface="Times New Roman" panose="02020603050405020304" pitchFamily="18" charset="0"/>
            <a:cs typeface="Times New Roman" panose="02020603050405020304" pitchFamily="18" charset="0"/>
          </a:endParaRPr>
        </a:p>
      </dgm:t>
    </dgm:pt>
    <dgm:pt modelId="{ED01EB42-41AC-4A9E-9E3B-4D6D8EA324D0}" type="parTrans" cxnId="{62CD3D7D-9A45-4D4E-947D-D9FAF9363D95}">
      <dgm:prSet/>
      <dgm:spPr/>
      <dgm:t>
        <a:bodyPr/>
        <a:lstStyle/>
        <a:p>
          <a:endParaRPr lang="en-US"/>
        </a:p>
      </dgm:t>
    </dgm:pt>
    <dgm:pt modelId="{E1F5F024-6744-47FE-B51E-7EBAC615C2DB}" type="sibTrans" cxnId="{62CD3D7D-9A45-4D4E-947D-D9FAF9363D95}">
      <dgm:prSet/>
      <dgm:spPr/>
      <dgm:t>
        <a:bodyPr/>
        <a:lstStyle/>
        <a:p>
          <a:endParaRPr lang="en-US"/>
        </a:p>
      </dgm:t>
    </dgm:pt>
    <dgm:pt modelId="{499E7733-5673-4DB2-999F-8733483E3558}">
      <dgm:prSet phldrT="[Text]"/>
      <dgm:spPr/>
      <dgm:t>
        <a:bodyPr/>
        <a:lstStyle/>
        <a:p>
          <a:r>
            <a:rPr lang="vi-VN" dirty="0">
              <a:solidFill>
                <a:schemeClr val="bg1">
                  <a:lumMod val="85000"/>
                  <a:lumOff val="15000"/>
                </a:schemeClr>
              </a:solidFill>
              <a:latin typeface="Times New Roman" panose="02020603050405020304" pitchFamily="18" charset="0"/>
              <a:cs typeface="Times New Roman" panose="02020603050405020304" pitchFamily="18" charset="0"/>
            </a:rPr>
            <a:t>Ảnh đen trắng</a:t>
          </a:r>
          <a:endParaRPr lang="en-US" dirty="0">
            <a:solidFill>
              <a:schemeClr val="bg1">
                <a:lumMod val="85000"/>
                <a:lumOff val="15000"/>
              </a:schemeClr>
            </a:solidFill>
            <a:latin typeface="Times New Roman" panose="02020603050405020304" pitchFamily="18" charset="0"/>
            <a:cs typeface="Times New Roman" panose="02020603050405020304" pitchFamily="18" charset="0"/>
          </a:endParaRPr>
        </a:p>
      </dgm:t>
    </dgm:pt>
    <dgm:pt modelId="{1CFAFC32-7E45-4025-8F68-B218C1DAE482}" type="parTrans" cxnId="{194D46CB-0AB4-4573-800F-AEA993078711}">
      <dgm:prSet/>
      <dgm:spPr/>
      <dgm:t>
        <a:bodyPr/>
        <a:lstStyle/>
        <a:p>
          <a:endParaRPr lang="en-US"/>
        </a:p>
      </dgm:t>
    </dgm:pt>
    <dgm:pt modelId="{75C39E45-F104-436E-A6C5-4C8CCCED4E61}" type="sibTrans" cxnId="{194D46CB-0AB4-4573-800F-AEA993078711}">
      <dgm:prSet/>
      <dgm:spPr/>
      <dgm:t>
        <a:bodyPr/>
        <a:lstStyle/>
        <a:p>
          <a:endParaRPr lang="en-US"/>
        </a:p>
      </dgm:t>
    </dgm:pt>
    <dgm:pt modelId="{61429C74-23A7-4A29-872F-714177D0A39E}">
      <dgm:prSet phldrT="[Text]"/>
      <dgm:spPr/>
      <dgm:t>
        <a:bodyPr/>
        <a:lstStyle/>
        <a:p>
          <a:r>
            <a:rPr lang="vi-VN" dirty="0">
              <a:solidFill>
                <a:schemeClr val="bg1">
                  <a:lumMod val="85000"/>
                  <a:lumOff val="15000"/>
                </a:schemeClr>
              </a:solidFill>
              <a:latin typeface="Times New Roman" panose="02020603050405020304" pitchFamily="18" charset="0"/>
              <a:cs typeface="Times New Roman" panose="02020603050405020304" pitchFamily="18" charset="0"/>
            </a:rPr>
            <a:t>Xoay, lật ảnh</a:t>
          </a:r>
          <a:endParaRPr lang="en-US" dirty="0">
            <a:solidFill>
              <a:schemeClr val="bg1">
                <a:lumMod val="85000"/>
                <a:lumOff val="15000"/>
              </a:schemeClr>
            </a:solidFill>
            <a:latin typeface="Times New Roman" panose="02020603050405020304" pitchFamily="18" charset="0"/>
            <a:cs typeface="Times New Roman" panose="02020603050405020304" pitchFamily="18" charset="0"/>
          </a:endParaRPr>
        </a:p>
      </dgm:t>
    </dgm:pt>
    <dgm:pt modelId="{96315025-6F6A-4E25-86AA-DAF9336A3CC5}" type="parTrans" cxnId="{599928B8-4D8F-483B-BE8C-C2C263D73606}">
      <dgm:prSet/>
      <dgm:spPr/>
      <dgm:t>
        <a:bodyPr/>
        <a:lstStyle/>
        <a:p>
          <a:endParaRPr lang="en-US"/>
        </a:p>
      </dgm:t>
    </dgm:pt>
    <dgm:pt modelId="{329CC5BE-018D-44AD-A765-03610FCA9831}" type="sibTrans" cxnId="{599928B8-4D8F-483B-BE8C-C2C263D73606}">
      <dgm:prSet/>
      <dgm:spPr/>
      <dgm:t>
        <a:bodyPr/>
        <a:lstStyle/>
        <a:p>
          <a:endParaRPr lang="en-US"/>
        </a:p>
      </dgm:t>
    </dgm:pt>
    <dgm:pt modelId="{3B3A53A6-8FAD-488C-A889-5732CD29A4CD}">
      <dgm:prSet phldrT="[Text]"/>
      <dgm:spPr/>
      <dgm:t>
        <a:bodyPr/>
        <a:lstStyle/>
        <a:p>
          <a:r>
            <a:rPr lang="vi-VN" dirty="0">
              <a:solidFill>
                <a:schemeClr val="bg1">
                  <a:lumMod val="85000"/>
                  <a:lumOff val="15000"/>
                </a:schemeClr>
              </a:solidFill>
              <a:latin typeface="Times New Roman" panose="02020603050405020304" pitchFamily="18" charset="0"/>
              <a:cs typeface="Times New Roman" panose="02020603050405020304" pitchFamily="18" charset="0"/>
            </a:rPr>
            <a:t>Ảnh xám</a:t>
          </a:r>
          <a:endParaRPr lang="en-US" dirty="0">
            <a:solidFill>
              <a:schemeClr val="bg1">
                <a:lumMod val="85000"/>
                <a:lumOff val="15000"/>
              </a:schemeClr>
            </a:solidFill>
            <a:latin typeface="Times New Roman" panose="02020603050405020304" pitchFamily="18" charset="0"/>
            <a:cs typeface="Times New Roman" panose="02020603050405020304" pitchFamily="18" charset="0"/>
          </a:endParaRPr>
        </a:p>
      </dgm:t>
    </dgm:pt>
    <dgm:pt modelId="{B949BCDB-036B-49F5-8D85-2163041A19B0}" type="parTrans" cxnId="{51E912BC-7442-4278-BBFC-82A489F40D3F}">
      <dgm:prSet/>
      <dgm:spPr/>
      <dgm:t>
        <a:bodyPr/>
        <a:lstStyle/>
        <a:p>
          <a:endParaRPr lang="en-US"/>
        </a:p>
      </dgm:t>
    </dgm:pt>
    <dgm:pt modelId="{70E8F0D3-1035-4E47-ACD7-6A4B6F8950FF}" type="sibTrans" cxnId="{51E912BC-7442-4278-BBFC-82A489F40D3F}">
      <dgm:prSet/>
      <dgm:spPr/>
      <dgm:t>
        <a:bodyPr/>
        <a:lstStyle/>
        <a:p>
          <a:endParaRPr lang="en-US"/>
        </a:p>
      </dgm:t>
    </dgm:pt>
    <dgm:pt modelId="{FCE94985-AE95-4CE7-B030-217CC873AB31}" type="asst">
      <dgm:prSet phldrT="[Text]"/>
      <dgm:spPr/>
      <dgm:t>
        <a:bodyPr/>
        <a:lstStyle/>
        <a:p>
          <a:r>
            <a:rPr lang="vi-VN" dirty="0">
              <a:solidFill>
                <a:schemeClr val="bg1">
                  <a:lumMod val="85000"/>
                  <a:lumOff val="15000"/>
                </a:schemeClr>
              </a:solidFill>
              <a:latin typeface="Times New Roman" panose="02020603050405020304" pitchFamily="18" charset="0"/>
              <a:cs typeface="Times New Roman" panose="02020603050405020304" pitchFamily="18" charset="0"/>
            </a:rPr>
            <a:t>Thay đổi kích thước ảnh</a:t>
          </a:r>
          <a:endParaRPr lang="en-US" dirty="0">
            <a:solidFill>
              <a:schemeClr val="bg1">
                <a:lumMod val="85000"/>
                <a:lumOff val="15000"/>
              </a:schemeClr>
            </a:solidFill>
            <a:latin typeface="Times New Roman" panose="02020603050405020304" pitchFamily="18" charset="0"/>
            <a:cs typeface="Times New Roman" panose="02020603050405020304" pitchFamily="18" charset="0"/>
          </a:endParaRPr>
        </a:p>
      </dgm:t>
    </dgm:pt>
    <dgm:pt modelId="{FB15FBC2-DA21-4ADD-8EC3-CDAFFE3DB504}" type="parTrans" cxnId="{B71A3D46-94E3-4D3A-899E-73E8F8220E25}">
      <dgm:prSet/>
      <dgm:spPr/>
      <dgm:t>
        <a:bodyPr/>
        <a:lstStyle/>
        <a:p>
          <a:endParaRPr lang="en-US"/>
        </a:p>
      </dgm:t>
    </dgm:pt>
    <dgm:pt modelId="{B0F7E173-379E-4895-A9C3-93E8BDD53F25}" type="sibTrans" cxnId="{B71A3D46-94E3-4D3A-899E-73E8F8220E25}">
      <dgm:prSet/>
      <dgm:spPr/>
      <dgm:t>
        <a:bodyPr/>
        <a:lstStyle/>
        <a:p>
          <a:endParaRPr lang="en-US"/>
        </a:p>
      </dgm:t>
    </dgm:pt>
    <dgm:pt modelId="{0E5F3D8F-E299-479C-A8EC-0E88F310844B}" type="pres">
      <dgm:prSet presAssocID="{E49D7B30-5DBD-43EF-88DC-0230ABF70E74}" presName="hierChild1" presStyleCnt="0">
        <dgm:presLayoutVars>
          <dgm:orgChart val="1"/>
          <dgm:chPref val="1"/>
          <dgm:dir/>
          <dgm:animOne val="branch"/>
          <dgm:animLvl val="lvl"/>
          <dgm:resizeHandles/>
        </dgm:presLayoutVars>
      </dgm:prSet>
      <dgm:spPr/>
    </dgm:pt>
    <dgm:pt modelId="{68C7B05F-1B69-44BC-BAB8-13A7E9B5A8EB}" type="pres">
      <dgm:prSet presAssocID="{16670F5B-287A-44CF-BD3B-E05BC0B6A3AF}" presName="hierRoot1" presStyleCnt="0">
        <dgm:presLayoutVars>
          <dgm:hierBranch val="init"/>
        </dgm:presLayoutVars>
      </dgm:prSet>
      <dgm:spPr/>
    </dgm:pt>
    <dgm:pt modelId="{0746793E-FC87-4287-B072-3D017ED099F8}" type="pres">
      <dgm:prSet presAssocID="{16670F5B-287A-44CF-BD3B-E05BC0B6A3AF}" presName="rootComposite1" presStyleCnt="0"/>
      <dgm:spPr/>
    </dgm:pt>
    <dgm:pt modelId="{9C281057-F7A4-4B8A-B5E9-C6DCF885509A}" type="pres">
      <dgm:prSet presAssocID="{16670F5B-287A-44CF-BD3B-E05BC0B6A3AF}" presName="rootText1" presStyleLbl="node0" presStyleIdx="0" presStyleCnt="2" custScaleX="139883" custScaleY="83615">
        <dgm:presLayoutVars>
          <dgm:chPref val="3"/>
        </dgm:presLayoutVars>
      </dgm:prSet>
      <dgm:spPr/>
    </dgm:pt>
    <dgm:pt modelId="{D2405A7D-A31E-4139-95D2-E430BFAA2A0D}" type="pres">
      <dgm:prSet presAssocID="{16670F5B-287A-44CF-BD3B-E05BC0B6A3AF}" presName="rootConnector1" presStyleLbl="node1" presStyleIdx="0" presStyleCnt="0"/>
      <dgm:spPr/>
    </dgm:pt>
    <dgm:pt modelId="{0224B9F0-CA8B-4D59-B7F6-BA6400658B4A}" type="pres">
      <dgm:prSet presAssocID="{16670F5B-287A-44CF-BD3B-E05BC0B6A3AF}" presName="hierChild2" presStyleCnt="0"/>
      <dgm:spPr/>
    </dgm:pt>
    <dgm:pt modelId="{12565806-70A9-4120-BAE1-97808422AD23}" type="pres">
      <dgm:prSet presAssocID="{1CFAFC32-7E45-4025-8F68-B218C1DAE482}" presName="Name37" presStyleLbl="parChTrans1D2" presStyleIdx="0" presStyleCnt="4"/>
      <dgm:spPr/>
    </dgm:pt>
    <dgm:pt modelId="{016F93D9-F782-459B-A329-52FEA6D9BD97}" type="pres">
      <dgm:prSet presAssocID="{499E7733-5673-4DB2-999F-8733483E3558}" presName="hierRoot2" presStyleCnt="0">
        <dgm:presLayoutVars>
          <dgm:hierBranch val="init"/>
        </dgm:presLayoutVars>
      </dgm:prSet>
      <dgm:spPr/>
    </dgm:pt>
    <dgm:pt modelId="{A2A962C9-810C-448A-BBC6-5A3A1CCFC85E}" type="pres">
      <dgm:prSet presAssocID="{499E7733-5673-4DB2-999F-8733483E3558}" presName="rootComposite" presStyleCnt="0"/>
      <dgm:spPr/>
    </dgm:pt>
    <dgm:pt modelId="{37BFE4E2-44B4-41EF-A820-A790E3AE5724}" type="pres">
      <dgm:prSet presAssocID="{499E7733-5673-4DB2-999F-8733483E3558}" presName="rootText" presStyleLbl="node2" presStyleIdx="0" presStyleCnt="3">
        <dgm:presLayoutVars>
          <dgm:chPref val="3"/>
        </dgm:presLayoutVars>
      </dgm:prSet>
      <dgm:spPr/>
    </dgm:pt>
    <dgm:pt modelId="{FADF3C91-5FE1-4497-B9F8-6C7BD0F5D1C3}" type="pres">
      <dgm:prSet presAssocID="{499E7733-5673-4DB2-999F-8733483E3558}" presName="rootConnector" presStyleLbl="node2" presStyleIdx="0" presStyleCnt="3"/>
      <dgm:spPr/>
    </dgm:pt>
    <dgm:pt modelId="{971AA2DB-667A-405D-BE2A-0244F5144EC9}" type="pres">
      <dgm:prSet presAssocID="{499E7733-5673-4DB2-999F-8733483E3558}" presName="hierChild4" presStyleCnt="0"/>
      <dgm:spPr/>
    </dgm:pt>
    <dgm:pt modelId="{8A48804E-A259-404F-BA8A-AC3C428E8A3B}" type="pres">
      <dgm:prSet presAssocID="{499E7733-5673-4DB2-999F-8733483E3558}" presName="hierChild5" presStyleCnt="0"/>
      <dgm:spPr/>
    </dgm:pt>
    <dgm:pt modelId="{D3FDD4F9-95FB-42E8-B984-FF5B7D22311A}" type="pres">
      <dgm:prSet presAssocID="{96315025-6F6A-4E25-86AA-DAF9336A3CC5}" presName="Name37" presStyleLbl="parChTrans1D2" presStyleIdx="1" presStyleCnt="4"/>
      <dgm:spPr/>
    </dgm:pt>
    <dgm:pt modelId="{A1AFB574-0F02-4E5D-A729-71581406DD37}" type="pres">
      <dgm:prSet presAssocID="{61429C74-23A7-4A29-872F-714177D0A39E}" presName="hierRoot2" presStyleCnt="0">
        <dgm:presLayoutVars>
          <dgm:hierBranch val="init"/>
        </dgm:presLayoutVars>
      </dgm:prSet>
      <dgm:spPr/>
    </dgm:pt>
    <dgm:pt modelId="{DFD847DA-0229-4F1F-8C99-477C3268F619}" type="pres">
      <dgm:prSet presAssocID="{61429C74-23A7-4A29-872F-714177D0A39E}" presName="rootComposite" presStyleCnt="0"/>
      <dgm:spPr/>
    </dgm:pt>
    <dgm:pt modelId="{E514FCC3-41AB-4412-B2F1-B3D23FBDA32E}" type="pres">
      <dgm:prSet presAssocID="{61429C74-23A7-4A29-872F-714177D0A39E}" presName="rootText" presStyleLbl="node2" presStyleIdx="1" presStyleCnt="3">
        <dgm:presLayoutVars>
          <dgm:chPref val="3"/>
        </dgm:presLayoutVars>
      </dgm:prSet>
      <dgm:spPr/>
    </dgm:pt>
    <dgm:pt modelId="{4CA2E27F-C98F-498B-B8F0-7FBA689EE2C0}" type="pres">
      <dgm:prSet presAssocID="{61429C74-23A7-4A29-872F-714177D0A39E}" presName="rootConnector" presStyleLbl="node2" presStyleIdx="1" presStyleCnt="3"/>
      <dgm:spPr/>
    </dgm:pt>
    <dgm:pt modelId="{32DA44F4-A09F-4C50-9EA2-377D21FCFBE0}" type="pres">
      <dgm:prSet presAssocID="{61429C74-23A7-4A29-872F-714177D0A39E}" presName="hierChild4" presStyleCnt="0"/>
      <dgm:spPr/>
    </dgm:pt>
    <dgm:pt modelId="{30AD6289-4809-4614-96D3-41C068A47F8C}" type="pres">
      <dgm:prSet presAssocID="{61429C74-23A7-4A29-872F-714177D0A39E}" presName="hierChild5" presStyleCnt="0"/>
      <dgm:spPr/>
    </dgm:pt>
    <dgm:pt modelId="{19407620-CDB0-4AF0-B351-9C6E480B7786}" type="pres">
      <dgm:prSet presAssocID="{B949BCDB-036B-49F5-8D85-2163041A19B0}" presName="Name37" presStyleLbl="parChTrans1D2" presStyleIdx="2" presStyleCnt="4"/>
      <dgm:spPr/>
    </dgm:pt>
    <dgm:pt modelId="{794C71FE-CD99-450C-9F53-465E82E24620}" type="pres">
      <dgm:prSet presAssocID="{3B3A53A6-8FAD-488C-A889-5732CD29A4CD}" presName="hierRoot2" presStyleCnt="0">
        <dgm:presLayoutVars>
          <dgm:hierBranch val="init"/>
        </dgm:presLayoutVars>
      </dgm:prSet>
      <dgm:spPr/>
    </dgm:pt>
    <dgm:pt modelId="{9C951D93-138B-48F1-A2FF-931C711CFFFB}" type="pres">
      <dgm:prSet presAssocID="{3B3A53A6-8FAD-488C-A889-5732CD29A4CD}" presName="rootComposite" presStyleCnt="0"/>
      <dgm:spPr/>
    </dgm:pt>
    <dgm:pt modelId="{5C47951B-4F96-43BD-B0C7-1B6F04AE8905}" type="pres">
      <dgm:prSet presAssocID="{3B3A53A6-8FAD-488C-A889-5732CD29A4CD}" presName="rootText" presStyleLbl="node2" presStyleIdx="2" presStyleCnt="3">
        <dgm:presLayoutVars>
          <dgm:chPref val="3"/>
        </dgm:presLayoutVars>
      </dgm:prSet>
      <dgm:spPr/>
    </dgm:pt>
    <dgm:pt modelId="{DF05F852-6B63-4220-9267-ED123ECC7FB0}" type="pres">
      <dgm:prSet presAssocID="{3B3A53A6-8FAD-488C-A889-5732CD29A4CD}" presName="rootConnector" presStyleLbl="node2" presStyleIdx="2" presStyleCnt="3"/>
      <dgm:spPr/>
    </dgm:pt>
    <dgm:pt modelId="{38E5CC81-8B15-4D2F-8075-C325D972E8B4}" type="pres">
      <dgm:prSet presAssocID="{3B3A53A6-8FAD-488C-A889-5732CD29A4CD}" presName="hierChild4" presStyleCnt="0"/>
      <dgm:spPr/>
    </dgm:pt>
    <dgm:pt modelId="{508F3E7F-9971-4536-B0F5-67BD455B5FF5}" type="pres">
      <dgm:prSet presAssocID="{3B3A53A6-8FAD-488C-A889-5732CD29A4CD}" presName="hierChild5" presStyleCnt="0"/>
      <dgm:spPr/>
    </dgm:pt>
    <dgm:pt modelId="{A3596FCB-FB40-4CB2-90E4-C84CDCA523A1}" type="pres">
      <dgm:prSet presAssocID="{16670F5B-287A-44CF-BD3B-E05BC0B6A3AF}" presName="hierChild3" presStyleCnt="0"/>
      <dgm:spPr/>
    </dgm:pt>
    <dgm:pt modelId="{26C1B512-3B1C-427F-9395-33B955E0B436}" type="pres">
      <dgm:prSet presAssocID="{ED01EB42-41AC-4A9E-9E3B-4D6D8EA324D0}" presName="Name111" presStyleLbl="parChTrans1D2" presStyleIdx="3" presStyleCnt="4"/>
      <dgm:spPr/>
    </dgm:pt>
    <dgm:pt modelId="{B3754F29-1246-4385-AF86-12927E0E0D9E}" type="pres">
      <dgm:prSet presAssocID="{4C1B3784-BA96-4CA0-9236-80AB36F204C1}" presName="hierRoot3" presStyleCnt="0">
        <dgm:presLayoutVars>
          <dgm:hierBranch val="init"/>
        </dgm:presLayoutVars>
      </dgm:prSet>
      <dgm:spPr/>
    </dgm:pt>
    <dgm:pt modelId="{003DFC8D-B0FD-46E5-A65E-C7B142E72748}" type="pres">
      <dgm:prSet presAssocID="{4C1B3784-BA96-4CA0-9236-80AB36F204C1}" presName="rootComposite3" presStyleCnt="0"/>
      <dgm:spPr/>
    </dgm:pt>
    <dgm:pt modelId="{517198FB-BB2B-4264-A178-E285F6EBB62D}" type="pres">
      <dgm:prSet presAssocID="{4C1B3784-BA96-4CA0-9236-80AB36F204C1}" presName="rootText3" presStyleLbl="asst1" presStyleIdx="0" presStyleCnt="1">
        <dgm:presLayoutVars>
          <dgm:chPref val="3"/>
        </dgm:presLayoutVars>
      </dgm:prSet>
      <dgm:spPr/>
    </dgm:pt>
    <dgm:pt modelId="{5A6ED260-5245-4478-95EB-5C0592470224}" type="pres">
      <dgm:prSet presAssocID="{4C1B3784-BA96-4CA0-9236-80AB36F204C1}" presName="rootConnector3" presStyleLbl="asst1" presStyleIdx="0" presStyleCnt="1"/>
      <dgm:spPr/>
    </dgm:pt>
    <dgm:pt modelId="{905C455A-43CB-4EBA-BD85-13AC0CB02F72}" type="pres">
      <dgm:prSet presAssocID="{4C1B3784-BA96-4CA0-9236-80AB36F204C1}" presName="hierChild6" presStyleCnt="0"/>
      <dgm:spPr/>
    </dgm:pt>
    <dgm:pt modelId="{93FB248E-4495-4BE9-B4D1-41552810A864}" type="pres">
      <dgm:prSet presAssocID="{4C1B3784-BA96-4CA0-9236-80AB36F204C1}" presName="hierChild7" presStyleCnt="0"/>
      <dgm:spPr/>
    </dgm:pt>
    <dgm:pt modelId="{1BCBA5F0-F95B-4474-AC41-8CD127F3E7A5}" type="pres">
      <dgm:prSet presAssocID="{FCE94985-AE95-4CE7-B030-217CC873AB31}" presName="hierRoot1" presStyleCnt="0">
        <dgm:presLayoutVars>
          <dgm:hierBranch val="init"/>
        </dgm:presLayoutVars>
      </dgm:prSet>
      <dgm:spPr/>
    </dgm:pt>
    <dgm:pt modelId="{FF84387B-8330-4811-97B3-B1AB3B19F8D5}" type="pres">
      <dgm:prSet presAssocID="{FCE94985-AE95-4CE7-B030-217CC873AB31}" presName="rootComposite1" presStyleCnt="0"/>
      <dgm:spPr/>
    </dgm:pt>
    <dgm:pt modelId="{7E623DCC-4E92-474A-B4DD-99396E19B2D8}" type="pres">
      <dgm:prSet presAssocID="{FCE94985-AE95-4CE7-B030-217CC873AB31}" presName="rootText1" presStyleLbl="node0" presStyleIdx="1" presStyleCnt="2" custLinFactY="24054" custLinFactNeighborX="-57060" custLinFactNeighborY="100000">
        <dgm:presLayoutVars>
          <dgm:chPref val="3"/>
        </dgm:presLayoutVars>
      </dgm:prSet>
      <dgm:spPr/>
    </dgm:pt>
    <dgm:pt modelId="{EC230243-A9DE-4A81-B22C-35C26E6254C7}" type="pres">
      <dgm:prSet presAssocID="{FCE94985-AE95-4CE7-B030-217CC873AB31}" presName="rootConnector1" presStyleLbl="asst0" presStyleIdx="0" presStyleCnt="0"/>
      <dgm:spPr/>
    </dgm:pt>
    <dgm:pt modelId="{11E21DB2-53A7-4D48-A395-C70A3AC06015}" type="pres">
      <dgm:prSet presAssocID="{FCE94985-AE95-4CE7-B030-217CC873AB31}" presName="hierChild2" presStyleCnt="0"/>
      <dgm:spPr/>
    </dgm:pt>
    <dgm:pt modelId="{E6B9F621-A8A3-455B-8271-1F153028AB04}" type="pres">
      <dgm:prSet presAssocID="{FCE94985-AE95-4CE7-B030-217CC873AB31}" presName="hierChild3" presStyleCnt="0"/>
      <dgm:spPr/>
    </dgm:pt>
  </dgm:ptLst>
  <dgm:cxnLst>
    <dgm:cxn modelId="{EFA9BD03-776C-47FF-A935-8BAB5E5FA7ED}" type="presOf" srcId="{61429C74-23A7-4A29-872F-714177D0A39E}" destId="{E514FCC3-41AB-4412-B2F1-B3D23FBDA32E}" srcOrd="0" destOrd="0" presId="urn:microsoft.com/office/officeart/2005/8/layout/orgChart1"/>
    <dgm:cxn modelId="{B1FA9520-5699-4BB4-BDEA-6677F71AFF15}" type="presOf" srcId="{499E7733-5673-4DB2-999F-8733483E3558}" destId="{37BFE4E2-44B4-41EF-A820-A790E3AE5724}" srcOrd="0" destOrd="0" presId="urn:microsoft.com/office/officeart/2005/8/layout/orgChart1"/>
    <dgm:cxn modelId="{C8E0F027-5138-4EFD-913B-8415065F7C7F}" type="presOf" srcId="{ED01EB42-41AC-4A9E-9E3B-4D6D8EA324D0}" destId="{26C1B512-3B1C-427F-9395-33B955E0B436}" srcOrd="0" destOrd="0" presId="urn:microsoft.com/office/officeart/2005/8/layout/orgChart1"/>
    <dgm:cxn modelId="{2FF72B2B-E0DA-455D-B7D7-8E22D19CD4C1}" type="presOf" srcId="{3B3A53A6-8FAD-488C-A889-5732CD29A4CD}" destId="{DF05F852-6B63-4220-9267-ED123ECC7FB0}" srcOrd="1" destOrd="0" presId="urn:microsoft.com/office/officeart/2005/8/layout/orgChart1"/>
    <dgm:cxn modelId="{9E59E42B-88A3-4514-8270-B0105C51F1B7}" srcId="{E49D7B30-5DBD-43EF-88DC-0230ABF70E74}" destId="{16670F5B-287A-44CF-BD3B-E05BC0B6A3AF}" srcOrd="0" destOrd="0" parTransId="{48BDCDFC-94FC-469B-B868-568728289843}" sibTransId="{F43D1B28-CDB5-42E0-9457-447B0230525D}"/>
    <dgm:cxn modelId="{99FBF134-C055-4994-87E7-F3200297B882}" type="presOf" srcId="{E49D7B30-5DBD-43EF-88DC-0230ABF70E74}" destId="{0E5F3D8F-E299-479C-A8EC-0E88F310844B}" srcOrd="0" destOrd="0" presId="urn:microsoft.com/office/officeart/2005/8/layout/orgChart1"/>
    <dgm:cxn modelId="{B71A3D46-94E3-4D3A-899E-73E8F8220E25}" srcId="{E49D7B30-5DBD-43EF-88DC-0230ABF70E74}" destId="{FCE94985-AE95-4CE7-B030-217CC873AB31}" srcOrd="1" destOrd="0" parTransId="{FB15FBC2-DA21-4ADD-8EC3-CDAFFE3DB504}" sibTransId="{B0F7E173-379E-4895-A9C3-93E8BDD53F25}"/>
    <dgm:cxn modelId="{7E9D3368-EBB4-4055-A8B5-533B272B03DE}" type="presOf" srcId="{FCE94985-AE95-4CE7-B030-217CC873AB31}" destId="{EC230243-A9DE-4A81-B22C-35C26E6254C7}" srcOrd="1" destOrd="0" presId="urn:microsoft.com/office/officeart/2005/8/layout/orgChart1"/>
    <dgm:cxn modelId="{9DD11B75-A858-44AF-BAA4-69293F6CD1FD}" type="presOf" srcId="{3B3A53A6-8FAD-488C-A889-5732CD29A4CD}" destId="{5C47951B-4F96-43BD-B0C7-1B6F04AE8905}" srcOrd="0" destOrd="0" presId="urn:microsoft.com/office/officeart/2005/8/layout/orgChart1"/>
    <dgm:cxn modelId="{62CD3D7D-9A45-4D4E-947D-D9FAF9363D95}" srcId="{16670F5B-287A-44CF-BD3B-E05BC0B6A3AF}" destId="{4C1B3784-BA96-4CA0-9236-80AB36F204C1}" srcOrd="0" destOrd="0" parTransId="{ED01EB42-41AC-4A9E-9E3B-4D6D8EA324D0}" sibTransId="{E1F5F024-6744-47FE-B51E-7EBAC615C2DB}"/>
    <dgm:cxn modelId="{11600582-3DBD-4CD8-B5E9-2AF2897A1B19}" type="presOf" srcId="{499E7733-5673-4DB2-999F-8733483E3558}" destId="{FADF3C91-5FE1-4497-B9F8-6C7BD0F5D1C3}" srcOrd="1" destOrd="0" presId="urn:microsoft.com/office/officeart/2005/8/layout/orgChart1"/>
    <dgm:cxn modelId="{5FF0CC92-D90D-4EB9-9397-AFA3D70714AF}" type="presOf" srcId="{16670F5B-287A-44CF-BD3B-E05BC0B6A3AF}" destId="{D2405A7D-A31E-4139-95D2-E430BFAA2A0D}" srcOrd="1" destOrd="0" presId="urn:microsoft.com/office/officeart/2005/8/layout/orgChart1"/>
    <dgm:cxn modelId="{857BF89B-4444-43E5-8E78-5011223673C5}" type="presOf" srcId="{96315025-6F6A-4E25-86AA-DAF9336A3CC5}" destId="{D3FDD4F9-95FB-42E8-B984-FF5B7D22311A}" srcOrd="0" destOrd="0" presId="urn:microsoft.com/office/officeart/2005/8/layout/orgChart1"/>
    <dgm:cxn modelId="{85F7FC9E-EA77-4F8E-98A2-31D5053D8F44}" type="presOf" srcId="{61429C74-23A7-4A29-872F-714177D0A39E}" destId="{4CA2E27F-C98F-498B-B8F0-7FBA689EE2C0}" srcOrd="1" destOrd="0" presId="urn:microsoft.com/office/officeart/2005/8/layout/orgChart1"/>
    <dgm:cxn modelId="{B2A3F1B0-B6B0-4C2D-851C-B941073D40A4}" type="presOf" srcId="{16670F5B-287A-44CF-BD3B-E05BC0B6A3AF}" destId="{9C281057-F7A4-4B8A-B5E9-C6DCF885509A}" srcOrd="0" destOrd="0" presId="urn:microsoft.com/office/officeart/2005/8/layout/orgChart1"/>
    <dgm:cxn modelId="{599928B8-4D8F-483B-BE8C-C2C263D73606}" srcId="{16670F5B-287A-44CF-BD3B-E05BC0B6A3AF}" destId="{61429C74-23A7-4A29-872F-714177D0A39E}" srcOrd="2" destOrd="0" parTransId="{96315025-6F6A-4E25-86AA-DAF9336A3CC5}" sibTransId="{329CC5BE-018D-44AD-A765-03610FCA9831}"/>
    <dgm:cxn modelId="{51E912BC-7442-4278-BBFC-82A489F40D3F}" srcId="{16670F5B-287A-44CF-BD3B-E05BC0B6A3AF}" destId="{3B3A53A6-8FAD-488C-A889-5732CD29A4CD}" srcOrd="3" destOrd="0" parTransId="{B949BCDB-036B-49F5-8D85-2163041A19B0}" sibTransId="{70E8F0D3-1035-4E47-ACD7-6A4B6F8950FF}"/>
    <dgm:cxn modelId="{AC2D91C3-E131-482A-9401-8325F11C5BB5}" type="presOf" srcId="{1CFAFC32-7E45-4025-8F68-B218C1DAE482}" destId="{12565806-70A9-4120-BAE1-97808422AD23}" srcOrd="0" destOrd="0" presId="urn:microsoft.com/office/officeart/2005/8/layout/orgChart1"/>
    <dgm:cxn modelId="{194D46CB-0AB4-4573-800F-AEA993078711}" srcId="{16670F5B-287A-44CF-BD3B-E05BC0B6A3AF}" destId="{499E7733-5673-4DB2-999F-8733483E3558}" srcOrd="1" destOrd="0" parTransId="{1CFAFC32-7E45-4025-8F68-B218C1DAE482}" sibTransId="{75C39E45-F104-436E-A6C5-4C8CCCED4E61}"/>
    <dgm:cxn modelId="{6D1DBAD7-DD12-4DC4-883A-4BF4B1893F41}" type="presOf" srcId="{4C1B3784-BA96-4CA0-9236-80AB36F204C1}" destId="{5A6ED260-5245-4478-95EB-5C0592470224}" srcOrd="1" destOrd="0" presId="urn:microsoft.com/office/officeart/2005/8/layout/orgChart1"/>
    <dgm:cxn modelId="{26B002DC-5F82-4245-BBA9-5CA8A95194F0}" type="presOf" srcId="{B949BCDB-036B-49F5-8D85-2163041A19B0}" destId="{19407620-CDB0-4AF0-B351-9C6E480B7786}" srcOrd="0" destOrd="0" presId="urn:microsoft.com/office/officeart/2005/8/layout/orgChart1"/>
    <dgm:cxn modelId="{010D20EC-DB65-438B-87F7-DCED1BCAEE41}" type="presOf" srcId="{FCE94985-AE95-4CE7-B030-217CC873AB31}" destId="{7E623DCC-4E92-474A-B4DD-99396E19B2D8}" srcOrd="0" destOrd="0" presId="urn:microsoft.com/office/officeart/2005/8/layout/orgChart1"/>
    <dgm:cxn modelId="{CD64DEF0-03E2-4E57-B51E-2220C6575454}" type="presOf" srcId="{4C1B3784-BA96-4CA0-9236-80AB36F204C1}" destId="{517198FB-BB2B-4264-A178-E285F6EBB62D}" srcOrd="0" destOrd="0" presId="urn:microsoft.com/office/officeart/2005/8/layout/orgChart1"/>
    <dgm:cxn modelId="{5BBA6D05-8001-4F78-AFBE-DD234EC63B99}" type="presParOf" srcId="{0E5F3D8F-E299-479C-A8EC-0E88F310844B}" destId="{68C7B05F-1B69-44BC-BAB8-13A7E9B5A8EB}" srcOrd="0" destOrd="0" presId="urn:microsoft.com/office/officeart/2005/8/layout/orgChart1"/>
    <dgm:cxn modelId="{252C3EFE-1370-4D56-A4B3-F252191D57ED}" type="presParOf" srcId="{68C7B05F-1B69-44BC-BAB8-13A7E9B5A8EB}" destId="{0746793E-FC87-4287-B072-3D017ED099F8}" srcOrd="0" destOrd="0" presId="urn:microsoft.com/office/officeart/2005/8/layout/orgChart1"/>
    <dgm:cxn modelId="{C24BC867-A44D-4400-BB9C-72894C1A577F}" type="presParOf" srcId="{0746793E-FC87-4287-B072-3D017ED099F8}" destId="{9C281057-F7A4-4B8A-B5E9-C6DCF885509A}" srcOrd="0" destOrd="0" presId="urn:microsoft.com/office/officeart/2005/8/layout/orgChart1"/>
    <dgm:cxn modelId="{52719259-9998-4A6E-8C9B-2144E6CE269C}" type="presParOf" srcId="{0746793E-FC87-4287-B072-3D017ED099F8}" destId="{D2405A7D-A31E-4139-95D2-E430BFAA2A0D}" srcOrd="1" destOrd="0" presId="urn:microsoft.com/office/officeart/2005/8/layout/orgChart1"/>
    <dgm:cxn modelId="{788E1BCB-8096-42DF-ADDD-6FAD5D9D89D7}" type="presParOf" srcId="{68C7B05F-1B69-44BC-BAB8-13A7E9B5A8EB}" destId="{0224B9F0-CA8B-4D59-B7F6-BA6400658B4A}" srcOrd="1" destOrd="0" presId="urn:microsoft.com/office/officeart/2005/8/layout/orgChart1"/>
    <dgm:cxn modelId="{515669C9-3121-4315-B75A-F5EB0416B71B}" type="presParOf" srcId="{0224B9F0-CA8B-4D59-B7F6-BA6400658B4A}" destId="{12565806-70A9-4120-BAE1-97808422AD23}" srcOrd="0" destOrd="0" presId="urn:microsoft.com/office/officeart/2005/8/layout/orgChart1"/>
    <dgm:cxn modelId="{580F8B95-1488-450F-A95D-E1804589DE14}" type="presParOf" srcId="{0224B9F0-CA8B-4D59-B7F6-BA6400658B4A}" destId="{016F93D9-F782-459B-A329-52FEA6D9BD97}" srcOrd="1" destOrd="0" presId="urn:microsoft.com/office/officeart/2005/8/layout/orgChart1"/>
    <dgm:cxn modelId="{77D3E378-59A9-4451-8CE3-D1B0179853BD}" type="presParOf" srcId="{016F93D9-F782-459B-A329-52FEA6D9BD97}" destId="{A2A962C9-810C-448A-BBC6-5A3A1CCFC85E}" srcOrd="0" destOrd="0" presId="urn:microsoft.com/office/officeart/2005/8/layout/orgChart1"/>
    <dgm:cxn modelId="{55414929-6B91-4246-862C-18E31DBAAE15}" type="presParOf" srcId="{A2A962C9-810C-448A-BBC6-5A3A1CCFC85E}" destId="{37BFE4E2-44B4-41EF-A820-A790E3AE5724}" srcOrd="0" destOrd="0" presId="urn:microsoft.com/office/officeart/2005/8/layout/orgChart1"/>
    <dgm:cxn modelId="{3FCDE83F-7B54-450F-98CE-709E0E4627E0}" type="presParOf" srcId="{A2A962C9-810C-448A-BBC6-5A3A1CCFC85E}" destId="{FADF3C91-5FE1-4497-B9F8-6C7BD0F5D1C3}" srcOrd="1" destOrd="0" presId="urn:microsoft.com/office/officeart/2005/8/layout/orgChart1"/>
    <dgm:cxn modelId="{86379EAC-CB7F-41CF-88C4-454EC5EFD463}" type="presParOf" srcId="{016F93D9-F782-459B-A329-52FEA6D9BD97}" destId="{971AA2DB-667A-405D-BE2A-0244F5144EC9}" srcOrd="1" destOrd="0" presId="urn:microsoft.com/office/officeart/2005/8/layout/orgChart1"/>
    <dgm:cxn modelId="{11B37AA4-7250-415E-8A3A-D4D64FAE3A82}" type="presParOf" srcId="{016F93D9-F782-459B-A329-52FEA6D9BD97}" destId="{8A48804E-A259-404F-BA8A-AC3C428E8A3B}" srcOrd="2" destOrd="0" presId="urn:microsoft.com/office/officeart/2005/8/layout/orgChart1"/>
    <dgm:cxn modelId="{B7BE0B7E-CCB2-443B-8308-FA5F3A112A17}" type="presParOf" srcId="{0224B9F0-CA8B-4D59-B7F6-BA6400658B4A}" destId="{D3FDD4F9-95FB-42E8-B984-FF5B7D22311A}" srcOrd="2" destOrd="0" presId="urn:microsoft.com/office/officeart/2005/8/layout/orgChart1"/>
    <dgm:cxn modelId="{877DCC50-F55C-4D6E-B6B9-A694D6C26E22}" type="presParOf" srcId="{0224B9F0-CA8B-4D59-B7F6-BA6400658B4A}" destId="{A1AFB574-0F02-4E5D-A729-71581406DD37}" srcOrd="3" destOrd="0" presId="urn:microsoft.com/office/officeart/2005/8/layout/orgChart1"/>
    <dgm:cxn modelId="{950C8A61-5262-48A8-A6C2-A75801197CA4}" type="presParOf" srcId="{A1AFB574-0F02-4E5D-A729-71581406DD37}" destId="{DFD847DA-0229-4F1F-8C99-477C3268F619}" srcOrd="0" destOrd="0" presId="urn:microsoft.com/office/officeart/2005/8/layout/orgChart1"/>
    <dgm:cxn modelId="{DE46007E-FAEF-4DEF-9705-635B60B7A409}" type="presParOf" srcId="{DFD847DA-0229-4F1F-8C99-477C3268F619}" destId="{E514FCC3-41AB-4412-B2F1-B3D23FBDA32E}" srcOrd="0" destOrd="0" presId="urn:microsoft.com/office/officeart/2005/8/layout/orgChart1"/>
    <dgm:cxn modelId="{1492A458-97E8-4462-AB9D-20B613955E8A}" type="presParOf" srcId="{DFD847DA-0229-4F1F-8C99-477C3268F619}" destId="{4CA2E27F-C98F-498B-B8F0-7FBA689EE2C0}" srcOrd="1" destOrd="0" presId="urn:microsoft.com/office/officeart/2005/8/layout/orgChart1"/>
    <dgm:cxn modelId="{474F4804-0EE6-4CAB-9FB5-00E56D6D13B4}" type="presParOf" srcId="{A1AFB574-0F02-4E5D-A729-71581406DD37}" destId="{32DA44F4-A09F-4C50-9EA2-377D21FCFBE0}" srcOrd="1" destOrd="0" presId="urn:microsoft.com/office/officeart/2005/8/layout/orgChart1"/>
    <dgm:cxn modelId="{2F6EAD2B-385D-4781-BA84-1D3525FD00D1}" type="presParOf" srcId="{A1AFB574-0F02-4E5D-A729-71581406DD37}" destId="{30AD6289-4809-4614-96D3-41C068A47F8C}" srcOrd="2" destOrd="0" presId="urn:microsoft.com/office/officeart/2005/8/layout/orgChart1"/>
    <dgm:cxn modelId="{F2546929-4A7C-42A4-BAB9-A4A0186C1B31}" type="presParOf" srcId="{0224B9F0-CA8B-4D59-B7F6-BA6400658B4A}" destId="{19407620-CDB0-4AF0-B351-9C6E480B7786}" srcOrd="4" destOrd="0" presId="urn:microsoft.com/office/officeart/2005/8/layout/orgChart1"/>
    <dgm:cxn modelId="{F8864583-C8D1-41E4-8836-A4D180577161}" type="presParOf" srcId="{0224B9F0-CA8B-4D59-B7F6-BA6400658B4A}" destId="{794C71FE-CD99-450C-9F53-465E82E24620}" srcOrd="5" destOrd="0" presId="urn:microsoft.com/office/officeart/2005/8/layout/orgChart1"/>
    <dgm:cxn modelId="{A3FB2457-B244-4F0E-B333-9EEA3CC278F5}" type="presParOf" srcId="{794C71FE-CD99-450C-9F53-465E82E24620}" destId="{9C951D93-138B-48F1-A2FF-931C711CFFFB}" srcOrd="0" destOrd="0" presId="urn:microsoft.com/office/officeart/2005/8/layout/orgChart1"/>
    <dgm:cxn modelId="{7D6ACA9E-BD27-4C6C-A67C-308DB8D95AFD}" type="presParOf" srcId="{9C951D93-138B-48F1-A2FF-931C711CFFFB}" destId="{5C47951B-4F96-43BD-B0C7-1B6F04AE8905}" srcOrd="0" destOrd="0" presId="urn:microsoft.com/office/officeart/2005/8/layout/orgChart1"/>
    <dgm:cxn modelId="{48DF902C-A19C-4862-A694-7ED3F6E2BC4A}" type="presParOf" srcId="{9C951D93-138B-48F1-A2FF-931C711CFFFB}" destId="{DF05F852-6B63-4220-9267-ED123ECC7FB0}" srcOrd="1" destOrd="0" presId="urn:microsoft.com/office/officeart/2005/8/layout/orgChart1"/>
    <dgm:cxn modelId="{9995E811-56CA-4204-9545-5196FF153137}" type="presParOf" srcId="{794C71FE-CD99-450C-9F53-465E82E24620}" destId="{38E5CC81-8B15-4D2F-8075-C325D972E8B4}" srcOrd="1" destOrd="0" presId="urn:microsoft.com/office/officeart/2005/8/layout/orgChart1"/>
    <dgm:cxn modelId="{099A21C9-7EEE-415D-BF11-A5B3A5376C71}" type="presParOf" srcId="{794C71FE-CD99-450C-9F53-465E82E24620}" destId="{508F3E7F-9971-4536-B0F5-67BD455B5FF5}" srcOrd="2" destOrd="0" presId="urn:microsoft.com/office/officeart/2005/8/layout/orgChart1"/>
    <dgm:cxn modelId="{F77FBD3A-0CFA-4CD7-AC2A-48538CAED520}" type="presParOf" srcId="{68C7B05F-1B69-44BC-BAB8-13A7E9B5A8EB}" destId="{A3596FCB-FB40-4CB2-90E4-C84CDCA523A1}" srcOrd="2" destOrd="0" presId="urn:microsoft.com/office/officeart/2005/8/layout/orgChart1"/>
    <dgm:cxn modelId="{C0FC59A8-2CDF-4BB5-9A3F-CB745272A5DB}" type="presParOf" srcId="{A3596FCB-FB40-4CB2-90E4-C84CDCA523A1}" destId="{26C1B512-3B1C-427F-9395-33B955E0B436}" srcOrd="0" destOrd="0" presId="urn:microsoft.com/office/officeart/2005/8/layout/orgChart1"/>
    <dgm:cxn modelId="{E4545E4F-767C-4E19-BB56-B1CE8FF28FF0}" type="presParOf" srcId="{A3596FCB-FB40-4CB2-90E4-C84CDCA523A1}" destId="{B3754F29-1246-4385-AF86-12927E0E0D9E}" srcOrd="1" destOrd="0" presId="urn:microsoft.com/office/officeart/2005/8/layout/orgChart1"/>
    <dgm:cxn modelId="{A71626B6-0C28-49AB-A8EF-12A23D395DB8}" type="presParOf" srcId="{B3754F29-1246-4385-AF86-12927E0E0D9E}" destId="{003DFC8D-B0FD-46E5-A65E-C7B142E72748}" srcOrd="0" destOrd="0" presId="urn:microsoft.com/office/officeart/2005/8/layout/orgChart1"/>
    <dgm:cxn modelId="{7620BDF8-F036-4DFB-BE6E-DF45BBDB0216}" type="presParOf" srcId="{003DFC8D-B0FD-46E5-A65E-C7B142E72748}" destId="{517198FB-BB2B-4264-A178-E285F6EBB62D}" srcOrd="0" destOrd="0" presId="urn:microsoft.com/office/officeart/2005/8/layout/orgChart1"/>
    <dgm:cxn modelId="{9D7F5953-988D-4770-8C28-9E64E35107CB}" type="presParOf" srcId="{003DFC8D-B0FD-46E5-A65E-C7B142E72748}" destId="{5A6ED260-5245-4478-95EB-5C0592470224}" srcOrd="1" destOrd="0" presId="urn:microsoft.com/office/officeart/2005/8/layout/orgChart1"/>
    <dgm:cxn modelId="{D5846889-D219-4850-8519-962DF5F2C1ED}" type="presParOf" srcId="{B3754F29-1246-4385-AF86-12927E0E0D9E}" destId="{905C455A-43CB-4EBA-BD85-13AC0CB02F72}" srcOrd="1" destOrd="0" presId="urn:microsoft.com/office/officeart/2005/8/layout/orgChart1"/>
    <dgm:cxn modelId="{56A02E5E-E199-4B8E-BC7D-67DD3FFEC1D2}" type="presParOf" srcId="{B3754F29-1246-4385-AF86-12927E0E0D9E}" destId="{93FB248E-4495-4BE9-B4D1-41552810A864}" srcOrd="2" destOrd="0" presId="urn:microsoft.com/office/officeart/2005/8/layout/orgChart1"/>
    <dgm:cxn modelId="{41C663B6-7173-4788-A788-5F1767BA03ED}" type="presParOf" srcId="{0E5F3D8F-E299-479C-A8EC-0E88F310844B}" destId="{1BCBA5F0-F95B-4474-AC41-8CD127F3E7A5}" srcOrd="1" destOrd="0" presId="urn:microsoft.com/office/officeart/2005/8/layout/orgChart1"/>
    <dgm:cxn modelId="{1F7E4DEA-4F4A-4B79-9983-D5440B74DF25}" type="presParOf" srcId="{1BCBA5F0-F95B-4474-AC41-8CD127F3E7A5}" destId="{FF84387B-8330-4811-97B3-B1AB3B19F8D5}" srcOrd="0" destOrd="0" presId="urn:microsoft.com/office/officeart/2005/8/layout/orgChart1"/>
    <dgm:cxn modelId="{14845697-F5F9-49D3-9E75-9A8653597B04}" type="presParOf" srcId="{FF84387B-8330-4811-97B3-B1AB3B19F8D5}" destId="{7E623DCC-4E92-474A-B4DD-99396E19B2D8}" srcOrd="0" destOrd="0" presId="urn:microsoft.com/office/officeart/2005/8/layout/orgChart1"/>
    <dgm:cxn modelId="{AB72C623-3370-4986-924B-406B360FE691}" type="presParOf" srcId="{FF84387B-8330-4811-97B3-B1AB3B19F8D5}" destId="{EC230243-A9DE-4A81-B22C-35C26E6254C7}" srcOrd="1" destOrd="0" presId="urn:microsoft.com/office/officeart/2005/8/layout/orgChart1"/>
    <dgm:cxn modelId="{B90497B0-2A38-4C50-8B30-BB9F994817A0}" type="presParOf" srcId="{1BCBA5F0-F95B-4474-AC41-8CD127F3E7A5}" destId="{11E21DB2-53A7-4D48-A395-C70A3AC06015}" srcOrd="1" destOrd="0" presId="urn:microsoft.com/office/officeart/2005/8/layout/orgChart1"/>
    <dgm:cxn modelId="{CFF2CFAB-30CF-4CF9-A4FA-592D8A62E5E5}" type="presParOf" srcId="{1BCBA5F0-F95B-4474-AC41-8CD127F3E7A5}" destId="{E6B9F621-A8A3-455B-8271-1F153028AB04}" srcOrd="2" destOrd="0" presId="urn:microsoft.com/office/officeart/2005/8/layout/orgChar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828777-36A1-4A51-97C3-7589CCA1BFE5}"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144F3FBE-A621-481C-ABAD-99D411B7259A}">
      <dgm:prSet phldrT="[Text]"/>
      <dgm:spPr/>
      <dgm:t>
        <a:bodyPr/>
        <a:lstStyle/>
        <a:p>
          <a:r>
            <a:rPr lang="vi-VN" dirty="0"/>
            <a:t>Phương pháp</a:t>
          </a:r>
          <a:endParaRPr lang="en-US" dirty="0"/>
        </a:p>
      </dgm:t>
    </dgm:pt>
    <dgm:pt modelId="{C5D7FCE7-5B78-41AA-AD54-89E7AD932A75}" type="parTrans" cxnId="{07A6CED5-5720-411C-A8C3-F0DEF1273F8E}">
      <dgm:prSet/>
      <dgm:spPr/>
      <dgm:t>
        <a:bodyPr/>
        <a:lstStyle/>
        <a:p>
          <a:endParaRPr lang="en-US"/>
        </a:p>
      </dgm:t>
    </dgm:pt>
    <dgm:pt modelId="{44AD9B01-2FB8-4225-83B3-1FFF8933674F}" type="sibTrans" cxnId="{07A6CED5-5720-411C-A8C3-F0DEF1273F8E}">
      <dgm:prSet/>
      <dgm:spPr/>
      <dgm:t>
        <a:bodyPr/>
        <a:lstStyle/>
        <a:p>
          <a:endParaRPr lang="en-US"/>
        </a:p>
      </dgm:t>
    </dgm:pt>
    <dgm:pt modelId="{304AF16E-EEB0-4A33-9DDE-04355F068E60}">
      <dgm:prSet phldrT="[Text]"/>
      <dgm:spPr/>
      <dgm:t>
        <a:bodyPr/>
        <a:lstStyle/>
        <a:p>
          <a:r>
            <a:rPr lang="en-US" b="1" dirty="0">
              <a:latin typeface="Times New Roman" panose="02020603050405020304" pitchFamily="18" charset="0"/>
              <a:cs typeface="Times New Roman" panose="02020603050405020304" pitchFamily="18" charset="0"/>
            </a:rPr>
            <a:t>Holdout</a:t>
          </a:r>
          <a:endParaRPr lang="en-US" dirty="0"/>
        </a:p>
      </dgm:t>
    </dgm:pt>
    <dgm:pt modelId="{BD85554F-3145-4B12-B887-A8CAAFF50CE4}" type="parTrans" cxnId="{C60D44B7-1282-4C1F-A7D4-1F40B8C0A480}">
      <dgm:prSet/>
      <dgm:spPr/>
      <dgm:t>
        <a:bodyPr/>
        <a:lstStyle/>
        <a:p>
          <a:endParaRPr lang="en-US"/>
        </a:p>
      </dgm:t>
    </dgm:pt>
    <dgm:pt modelId="{13D5A65D-357C-40F9-8F4D-BB5685ABD582}" type="sibTrans" cxnId="{C60D44B7-1282-4C1F-A7D4-1F40B8C0A480}">
      <dgm:prSet/>
      <dgm:spPr/>
      <dgm:t>
        <a:bodyPr/>
        <a:lstStyle/>
        <a:p>
          <a:endParaRPr lang="en-US"/>
        </a:p>
      </dgm:t>
    </dgm:pt>
    <dgm:pt modelId="{C2267651-FE92-427B-AB80-942DF0D0814E}">
      <dgm:prSet phldrT="[Text]"/>
      <dgm:spPr/>
      <dgm:t>
        <a:bodyPr/>
        <a:lstStyle/>
        <a:p>
          <a:r>
            <a:rPr lang="en-US" b="1" dirty="0">
              <a:latin typeface="Times New Roman" panose="02020603050405020304" pitchFamily="18" charset="0"/>
              <a:cs typeface="Times New Roman" panose="02020603050405020304" pitchFamily="18" charset="0"/>
            </a:rPr>
            <a:t>k-fold cross validation </a:t>
          </a:r>
          <a:endParaRPr lang="en-US" dirty="0"/>
        </a:p>
      </dgm:t>
    </dgm:pt>
    <dgm:pt modelId="{F90E2E6D-2081-4BA9-9271-4CB941AFBCE3}" type="parTrans" cxnId="{A7DFD03E-AF36-48C3-8A5A-25AFB068600F}">
      <dgm:prSet/>
      <dgm:spPr/>
      <dgm:t>
        <a:bodyPr/>
        <a:lstStyle/>
        <a:p>
          <a:endParaRPr lang="en-US"/>
        </a:p>
      </dgm:t>
    </dgm:pt>
    <dgm:pt modelId="{320E56BB-DD9F-4254-AF1A-DB3F7B0CA40B}" type="sibTrans" cxnId="{A7DFD03E-AF36-48C3-8A5A-25AFB068600F}">
      <dgm:prSet/>
      <dgm:spPr/>
      <dgm:t>
        <a:bodyPr/>
        <a:lstStyle/>
        <a:p>
          <a:endParaRPr lang="en-US"/>
        </a:p>
      </dgm:t>
    </dgm:pt>
    <dgm:pt modelId="{8F2FD88D-2334-42AC-984D-497D652E5956}">
      <dgm:prSet phldrT="[Text]"/>
      <dgm:spPr/>
      <dgm:t>
        <a:bodyPr/>
        <a:lstStyle/>
        <a:p>
          <a:r>
            <a:rPr lang="en-US" b="1" dirty="0">
              <a:latin typeface="Times New Roman" panose="02020603050405020304" pitchFamily="18" charset="0"/>
              <a:cs typeface="Times New Roman" panose="02020603050405020304" pitchFamily="18" charset="0"/>
            </a:rPr>
            <a:t>Leave-one-out cross validation </a:t>
          </a:r>
          <a:endParaRPr lang="en-US" dirty="0"/>
        </a:p>
      </dgm:t>
    </dgm:pt>
    <dgm:pt modelId="{780917BF-FA30-48A9-AC38-8421E8ACFE8B}" type="parTrans" cxnId="{FB4C8A29-5E85-486A-B055-463A8AA8023C}">
      <dgm:prSet/>
      <dgm:spPr/>
      <dgm:t>
        <a:bodyPr/>
        <a:lstStyle/>
        <a:p>
          <a:endParaRPr lang="en-US"/>
        </a:p>
      </dgm:t>
    </dgm:pt>
    <dgm:pt modelId="{1803F590-5DD7-4FF9-B71E-3FE82FB06F1D}" type="sibTrans" cxnId="{FB4C8A29-5E85-486A-B055-463A8AA8023C}">
      <dgm:prSet/>
      <dgm:spPr/>
      <dgm:t>
        <a:bodyPr/>
        <a:lstStyle/>
        <a:p>
          <a:endParaRPr lang="en-US"/>
        </a:p>
      </dgm:t>
    </dgm:pt>
    <dgm:pt modelId="{E21F3F5C-EBBC-4FA1-9E24-4DD2EA782207}" type="pres">
      <dgm:prSet presAssocID="{85828777-36A1-4A51-97C3-7589CCA1BFE5}" presName="Name0" presStyleCnt="0">
        <dgm:presLayoutVars>
          <dgm:orgChart val="1"/>
          <dgm:chPref val="1"/>
          <dgm:dir/>
          <dgm:animOne val="branch"/>
          <dgm:animLvl val="lvl"/>
          <dgm:resizeHandles/>
        </dgm:presLayoutVars>
      </dgm:prSet>
      <dgm:spPr/>
    </dgm:pt>
    <dgm:pt modelId="{8058C4B4-67AE-458F-9E3F-90E63AFEC9D4}" type="pres">
      <dgm:prSet presAssocID="{144F3FBE-A621-481C-ABAD-99D411B7259A}" presName="hierRoot1" presStyleCnt="0">
        <dgm:presLayoutVars>
          <dgm:hierBranch val="init"/>
        </dgm:presLayoutVars>
      </dgm:prSet>
      <dgm:spPr/>
    </dgm:pt>
    <dgm:pt modelId="{95172E17-4555-4015-87E1-987717D1E03B}" type="pres">
      <dgm:prSet presAssocID="{144F3FBE-A621-481C-ABAD-99D411B7259A}" presName="rootComposite1" presStyleCnt="0"/>
      <dgm:spPr/>
    </dgm:pt>
    <dgm:pt modelId="{63C2BAC4-74AC-4A8E-936E-6418A17059B9}" type="pres">
      <dgm:prSet presAssocID="{144F3FBE-A621-481C-ABAD-99D411B7259A}" presName="rootText1" presStyleLbl="alignAcc1" presStyleIdx="0" presStyleCnt="0">
        <dgm:presLayoutVars>
          <dgm:chPref val="3"/>
        </dgm:presLayoutVars>
      </dgm:prSet>
      <dgm:spPr/>
    </dgm:pt>
    <dgm:pt modelId="{CC8DED7C-7015-420D-8728-0130C98253FF}" type="pres">
      <dgm:prSet presAssocID="{144F3FBE-A621-481C-ABAD-99D411B7259A}" presName="topArc1" presStyleLbl="parChTrans1D1" presStyleIdx="0" presStyleCnt="8"/>
      <dgm:spPr/>
    </dgm:pt>
    <dgm:pt modelId="{D66BC40F-2E0F-4087-A091-DC6A8937B7BC}" type="pres">
      <dgm:prSet presAssocID="{144F3FBE-A621-481C-ABAD-99D411B7259A}" presName="bottomArc1" presStyleLbl="parChTrans1D1" presStyleIdx="1" presStyleCnt="8"/>
      <dgm:spPr/>
    </dgm:pt>
    <dgm:pt modelId="{B123079A-C9B8-47E2-9A01-2008F836561F}" type="pres">
      <dgm:prSet presAssocID="{144F3FBE-A621-481C-ABAD-99D411B7259A}" presName="topConnNode1" presStyleLbl="node1" presStyleIdx="0" presStyleCnt="0"/>
      <dgm:spPr/>
    </dgm:pt>
    <dgm:pt modelId="{910B08C3-B2A0-4BD9-B6BC-F50E89BBCCF0}" type="pres">
      <dgm:prSet presAssocID="{144F3FBE-A621-481C-ABAD-99D411B7259A}" presName="hierChild2" presStyleCnt="0"/>
      <dgm:spPr/>
    </dgm:pt>
    <dgm:pt modelId="{CD335EBD-1D2F-414E-9612-643A26FB9298}" type="pres">
      <dgm:prSet presAssocID="{BD85554F-3145-4B12-B887-A8CAAFF50CE4}" presName="Name28" presStyleLbl="parChTrans1D2" presStyleIdx="0" presStyleCnt="3"/>
      <dgm:spPr/>
    </dgm:pt>
    <dgm:pt modelId="{64498A3F-F370-44FA-BC03-18950D6EF190}" type="pres">
      <dgm:prSet presAssocID="{304AF16E-EEB0-4A33-9DDE-04355F068E60}" presName="hierRoot2" presStyleCnt="0">
        <dgm:presLayoutVars>
          <dgm:hierBranch val="init"/>
        </dgm:presLayoutVars>
      </dgm:prSet>
      <dgm:spPr/>
    </dgm:pt>
    <dgm:pt modelId="{8AD26B6E-5005-467F-85D6-C945511913AF}" type="pres">
      <dgm:prSet presAssocID="{304AF16E-EEB0-4A33-9DDE-04355F068E60}" presName="rootComposite2" presStyleCnt="0"/>
      <dgm:spPr/>
    </dgm:pt>
    <dgm:pt modelId="{DCA682EE-61F0-43A6-8AAA-0C47D497C574}" type="pres">
      <dgm:prSet presAssocID="{304AF16E-EEB0-4A33-9DDE-04355F068E60}" presName="rootText2" presStyleLbl="alignAcc1" presStyleIdx="0" presStyleCnt="0">
        <dgm:presLayoutVars>
          <dgm:chPref val="3"/>
        </dgm:presLayoutVars>
      </dgm:prSet>
      <dgm:spPr/>
    </dgm:pt>
    <dgm:pt modelId="{614D6AD7-EC25-45DC-9C0E-FE8EFCBA24F0}" type="pres">
      <dgm:prSet presAssocID="{304AF16E-EEB0-4A33-9DDE-04355F068E60}" presName="topArc2" presStyleLbl="parChTrans1D1" presStyleIdx="2" presStyleCnt="8"/>
      <dgm:spPr/>
    </dgm:pt>
    <dgm:pt modelId="{FD080BC5-98B9-4232-8863-F89887CCE7A8}" type="pres">
      <dgm:prSet presAssocID="{304AF16E-EEB0-4A33-9DDE-04355F068E60}" presName="bottomArc2" presStyleLbl="parChTrans1D1" presStyleIdx="3" presStyleCnt="8"/>
      <dgm:spPr/>
    </dgm:pt>
    <dgm:pt modelId="{40E5F2E2-46CD-4792-9829-BF99EE3AF04B}" type="pres">
      <dgm:prSet presAssocID="{304AF16E-EEB0-4A33-9DDE-04355F068E60}" presName="topConnNode2" presStyleLbl="node2" presStyleIdx="0" presStyleCnt="0"/>
      <dgm:spPr/>
    </dgm:pt>
    <dgm:pt modelId="{6DAE464A-F8A0-4815-B802-9CE1D99EF26B}" type="pres">
      <dgm:prSet presAssocID="{304AF16E-EEB0-4A33-9DDE-04355F068E60}" presName="hierChild4" presStyleCnt="0"/>
      <dgm:spPr/>
    </dgm:pt>
    <dgm:pt modelId="{AE02B9AE-F60C-4C2F-B9D1-FE32C911E65D}" type="pres">
      <dgm:prSet presAssocID="{304AF16E-EEB0-4A33-9DDE-04355F068E60}" presName="hierChild5" presStyleCnt="0"/>
      <dgm:spPr/>
    </dgm:pt>
    <dgm:pt modelId="{A4BC2945-27D1-487B-98B8-7146DDB24A3D}" type="pres">
      <dgm:prSet presAssocID="{F90E2E6D-2081-4BA9-9271-4CB941AFBCE3}" presName="Name28" presStyleLbl="parChTrans1D2" presStyleIdx="1" presStyleCnt="3"/>
      <dgm:spPr/>
    </dgm:pt>
    <dgm:pt modelId="{B5E0A775-3A9C-4CFE-AC8D-D1A23A0A4187}" type="pres">
      <dgm:prSet presAssocID="{C2267651-FE92-427B-AB80-942DF0D0814E}" presName="hierRoot2" presStyleCnt="0">
        <dgm:presLayoutVars>
          <dgm:hierBranch val="init"/>
        </dgm:presLayoutVars>
      </dgm:prSet>
      <dgm:spPr/>
    </dgm:pt>
    <dgm:pt modelId="{0F661D0A-4C12-439F-91D4-9BCD43432F9F}" type="pres">
      <dgm:prSet presAssocID="{C2267651-FE92-427B-AB80-942DF0D0814E}" presName="rootComposite2" presStyleCnt="0"/>
      <dgm:spPr/>
    </dgm:pt>
    <dgm:pt modelId="{0337C4B0-D9E7-44F4-8084-FE8522312F2E}" type="pres">
      <dgm:prSet presAssocID="{C2267651-FE92-427B-AB80-942DF0D0814E}" presName="rootText2" presStyleLbl="alignAcc1" presStyleIdx="0" presStyleCnt="0">
        <dgm:presLayoutVars>
          <dgm:chPref val="3"/>
        </dgm:presLayoutVars>
      </dgm:prSet>
      <dgm:spPr/>
    </dgm:pt>
    <dgm:pt modelId="{7112824B-A78C-41A3-8D39-40584ABD9713}" type="pres">
      <dgm:prSet presAssocID="{C2267651-FE92-427B-AB80-942DF0D0814E}" presName="topArc2" presStyleLbl="parChTrans1D1" presStyleIdx="4" presStyleCnt="8"/>
      <dgm:spPr/>
    </dgm:pt>
    <dgm:pt modelId="{A18D8D2C-DE38-486E-90FD-E03073C2E082}" type="pres">
      <dgm:prSet presAssocID="{C2267651-FE92-427B-AB80-942DF0D0814E}" presName="bottomArc2" presStyleLbl="parChTrans1D1" presStyleIdx="5" presStyleCnt="8"/>
      <dgm:spPr/>
    </dgm:pt>
    <dgm:pt modelId="{A6D256CE-EA0F-4D79-A0D8-DE2DEC8CF579}" type="pres">
      <dgm:prSet presAssocID="{C2267651-FE92-427B-AB80-942DF0D0814E}" presName="topConnNode2" presStyleLbl="node2" presStyleIdx="0" presStyleCnt="0"/>
      <dgm:spPr/>
    </dgm:pt>
    <dgm:pt modelId="{674878DC-98FC-4233-8DCE-6DD8D6210703}" type="pres">
      <dgm:prSet presAssocID="{C2267651-FE92-427B-AB80-942DF0D0814E}" presName="hierChild4" presStyleCnt="0"/>
      <dgm:spPr/>
    </dgm:pt>
    <dgm:pt modelId="{2C94B4F5-AFD3-47F4-9631-4B728F249825}" type="pres">
      <dgm:prSet presAssocID="{C2267651-FE92-427B-AB80-942DF0D0814E}" presName="hierChild5" presStyleCnt="0"/>
      <dgm:spPr/>
    </dgm:pt>
    <dgm:pt modelId="{36755D84-E33F-4FDA-A75A-D1F0E2C1A3A5}" type="pres">
      <dgm:prSet presAssocID="{780917BF-FA30-48A9-AC38-8421E8ACFE8B}" presName="Name28" presStyleLbl="parChTrans1D2" presStyleIdx="2" presStyleCnt="3"/>
      <dgm:spPr/>
    </dgm:pt>
    <dgm:pt modelId="{D118CFA2-F8D0-4FC6-AF0D-1855CED5EB62}" type="pres">
      <dgm:prSet presAssocID="{8F2FD88D-2334-42AC-984D-497D652E5956}" presName="hierRoot2" presStyleCnt="0">
        <dgm:presLayoutVars>
          <dgm:hierBranch val="init"/>
        </dgm:presLayoutVars>
      </dgm:prSet>
      <dgm:spPr/>
    </dgm:pt>
    <dgm:pt modelId="{3FCDE82F-1A6B-4C38-8507-430C78A35620}" type="pres">
      <dgm:prSet presAssocID="{8F2FD88D-2334-42AC-984D-497D652E5956}" presName="rootComposite2" presStyleCnt="0"/>
      <dgm:spPr/>
    </dgm:pt>
    <dgm:pt modelId="{AEA23671-B41F-45BE-8789-6F361ACAF588}" type="pres">
      <dgm:prSet presAssocID="{8F2FD88D-2334-42AC-984D-497D652E5956}" presName="rootText2" presStyleLbl="alignAcc1" presStyleIdx="0" presStyleCnt="0">
        <dgm:presLayoutVars>
          <dgm:chPref val="3"/>
        </dgm:presLayoutVars>
      </dgm:prSet>
      <dgm:spPr/>
    </dgm:pt>
    <dgm:pt modelId="{404D9145-0F01-4720-B5FF-F257D909C53E}" type="pres">
      <dgm:prSet presAssocID="{8F2FD88D-2334-42AC-984D-497D652E5956}" presName="topArc2" presStyleLbl="parChTrans1D1" presStyleIdx="6" presStyleCnt="8"/>
      <dgm:spPr/>
    </dgm:pt>
    <dgm:pt modelId="{5DCDF3E4-AFD5-49C6-A773-75EA66E28920}" type="pres">
      <dgm:prSet presAssocID="{8F2FD88D-2334-42AC-984D-497D652E5956}" presName="bottomArc2" presStyleLbl="parChTrans1D1" presStyleIdx="7" presStyleCnt="8"/>
      <dgm:spPr/>
    </dgm:pt>
    <dgm:pt modelId="{1BDA8883-D0AE-4C96-8676-890CDD534B88}" type="pres">
      <dgm:prSet presAssocID="{8F2FD88D-2334-42AC-984D-497D652E5956}" presName="topConnNode2" presStyleLbl="node2" presStyleIdx="0" presStyleCnt="0"/>
      <dgm:spPr/>
    </dgm:pt>
    <dgm:pt modelId="{94BDD356-1E40-4361-B357-03B15B3E8FF9}" type="pres">
      <dgm:prSet presAssocID="{8F2FD88D-2334-42AC-984D-497D652E5956}" presName="hierChild4" presStyleCnt="0"/>
      <dgm:spPr/>
    </dgm:pt>
    <dgm:pt modelId="{DCADCFE5-C685-48DE-B88C-E5C58CEA6A7A}" type="pres">
      <dgm:prSet presAssocID="{8F2FD88D-2334-42AC-984D-497D652E5956}" presName="hierChild5" presStyleCnt="0"/>
      <dgm:spPr/>
    </dgm:pt>
    <dgm:pt modelId="{0D58C816-43BF-49BA-B9BA-C28C7BA8C86C}" type="pres">
      <dgm:prSet presAssocID="{144F3FBE-A621-481C-ABAD-99D411B7259A}" presName="hierChild3" presStyleCnt="0"/>
      <dgm:spPr/>
    </dgm:pt>
  </dgm:ptLst>
  <dgm:cxnLst>
    <dgm:cxn modelId="{ED09C61C-2119-4B40-B32C-A4D37E456098}" type="presOf" srcId="{8F2FD88D-2334-42AC-984D-497D652E5956}" destId="{1BDA8883-D0AE-4C96-8676-890CDD534B88}" srcOrd="1" destOrd="0" presId="urn:microsoft.com/office/officeart/2008/layout/HalfCircleOrganizationChart"/>
    <dgm:cxn modelId="{C75CF125-0C75-4821-91E6-655803F281C5}" type="presOf" srcId="{780917BF-FA30-48A9-AC38-8421E8ACFE8B}" destId="{36755D84-E33F-4FDA-A75A-D1F0E2C1A3A5}" srcOrd="0" destOrd="0" presId="urn:microsoft.com/office/officeart/2008/layout/HalfCircleOrganizationChart"/>
    <dgm:cxn modelId="{FB4C8A29-5E85-486A-B055-463A8AA8023C}" srcId="{144F3FBE-A621-481C-ABAD-99D411B7259A}" destId="{8F2FD88D-2334-42AC-984D-497D652E5956}" srcOrd="2" destOrd="0" parTransId="{780917BF-FA30-48A9-AC38-8421E8ACFE8B}" sibTransId="{1803F590-5DD7-4FF9-B71E-3FE82FB06F1D}"/>
    <dgm:cxn modelId="{15969B38-1133-4D65-878D-BE8E08FA98B6}" type="presOf" srcId="{304AF16E-EEB0-4A33-9DDE-04355F068E60}" destId="{40E5F2E2-46CD-4792-9829-BF99EE3AF04B}" srcOrd="1" destOrd="0" presId="urn:microsoft.com/office/officeart/2008/layout/HalfCircleOrganizationChart"/>
    <dgm:cxn modelId="{EDE3A638-650F-412A-A708-6DEFBFD1556F}" type="presOf" srcId="{C2267651-FE92-427B-AB80-942DF0D0814E}" destId="{A6D256CE-EA0F-4D79-A0D8-DE2DEC8CF579}" srcOrd="1" destOrd="0" presId="urn:microsoft.com/office/officeart/2008/layout/HalfCircleOrganizationChart"/>
    <dgm:cxn modelId="{A7DFD03E-AF36-48C3-8A5A-25AFB068600F}" srcId="{144F3FBE-A621-481C-ABAD-99D411B7259A}" destId="{C2267651-FE92-427B-AB80-942DF0D0814E}" srcOrd="1" destOrd="0" parTransId="{F90E2E6D-2081-4BA9-9271-4CB941AFBCE3}" sibTransId="{320E56BB-DD9F-4254-AF1A-DB3F7B0CA40B}"/>
    <dgm:cxn modelId="{10B31A45-4997-4C37-8561-6DA8361D2DB0}" type="presOf" srcId="{8F2FD88D-2334-42AC-984D-497D652E5956}" destId="{AEA23671-B41F-45BE-8789-6F361ACAF588}" srcOrd="0" destOrd="0" presId="urn:microsoft.com/office/officeart/2008/layout/HalfCircleOrganizationChart"/>
    <dgm:cxn modelId="{CA364C78-EBA6-4665-9BEF-7BD4967F6E24}" type="presOf" srcId="{C2267651-FE92-427B-AB80-942DF0D0814E}" destId="{0337C4B0-D9E7-44F4-8084-FE8522312F2E}" srcOrd="0" destOrd="0" presId="urn:microsoft.com/office/officeart/2008/layout/HalfCircleOrganizationChart"/>
    <dgm:cxn modelId="{695A8BA8-362E-4F35-A6CC-F9AEDB44BA0B}" type="presOf" srcId="{304AF16E-EEB0-4A33-9DDE-04355F068E60}" destId="{DCA682EE-61F0-43A6-8AAA-0C47D497C574}" srcOrd="0" destOrd="0" presId="urn:microsoft.com/office/officeart/2008/layout/HalfCircleOrganizationChart"/>
    <dgm:cxn modelId="{C60D44B7-1282-4C1F-A7D4-1F40B8C0A480}" srcId="{144F3FBE-A621-481C-ABAD-99D411B7259A}" destId="{304AF16E-EEB0-4A33-9DDE-04355F068E60}" srcOrd="0" destOrd="0" parTransId="{BD85554F-3145-4B12-B887-A8CAAFF50CE4}" sibTransId="{13D5A65D-357C-40F9-8F4D-BB5685ABD582}"/>
    <dgm:cxn modelId="{A05668BC-66D9-4E9C-9840-DE683EB0C36C}" type="presOf" srcId="{144F3FBE-A621-481C-ABAD-99D411B7259A}" destId="{B123079A-C9B8-47E2-9A01-2008F836561F}" srcOrd="1" destOrd="0" presId="urn:microsoft.com/office/officeart/2008/layout/HalfCircleOrganizationChart"/>
    <dgm:cxn modelId="{F6DF70CF-AC8D-4B11-9CC8-9662B3088BF6}" type="presOf" srcId="{F90E2E6D-2081-4BA9-9271-4CB941AFBCE3}" destId="{A4BC2945-27D1-487B-98B8-7146DDB24A3D}" srcOrd="0" destOrd="0" presId="urn:microsoft.com/office/officeart/2008/layout/HalfCircleOrganizationChart"/>
    <dgm:cxn modelId="{533EF2D1-73D3-4995-B669-5BCFFA2DE611}" type="presOf" srcId="{144F3FBE-A621-481C-ABAD-99D411B7259A}" destId="{63C2BAC4-74AC-4A8E-936E-6418A17059B9}" srcOrd="0" destOrd="0" presId="urn:microsoft.com/office/officeart/2008/layout/HalfCircleOrganizationChart"/>
    <dgm:cxn modelId="{07A6CED5-5720-411C-A8C3-F0DEF1273F8E}" srcId="{85828777-36A1-4A51-97C3-7589CCA1BFE5}" destId="{144F3FBE-A621-481C-ABAD-99D411B7259A}" srcOrd="0" destOrd="0" parTransId="{C5D7FCE7-5B78-41AA-AD54-89E7AD932A75}" sibTransId="{44AD9B01-2FB8-4225-83B3-1FFF8933674F}"/>
    <dgm:cxn modelId="{E89F3FD6-49CF-4E22-B8FB-8AC0FF9C0DB8}" type="presOf" srcId="{BD85554F-3145-4B12-B887-A8CAAFF50CE4}" destId="{CD335EBD-1D2F-414E-9612-643A26FB9298}" srcOrd="0" destOrd="0" presId="urn:microsoft.com/office/officeart/2008/layout/HalfCircleOrganizationChart"/>
    <dgm:cxn modelId="{04B524DB-998B-428C-A908-75F4205F451C}" type="presOf" srcId="{85828777-36A1-4A51-97C3-7589CCA1BFE5}" destId="{E21F3F5C-EBBC-4FA1-9E24-4DD2EA782207}" srcOrd="0" destOrd="0" presId="urn:microsoft.com/office/officeart/2008/layout/HalfCircleOrganizationChart"/>
    <dgm:cxn modelId="{D3C0D51F-E2DE-4E10-9B5C-45358CC6DAB9}" type="presParOf" srcId="{E21F3F5C-EBBC-4FA1-9E24-4DD2EA782207}" destId="{8058C4B4-67AE-458F-9E3F-90E63AFEC9D4}" srcOrd="0" destOrd="0" presId="urn:microsoft.com/office/officeart/2008/layout/HalfCircleOrganizationChart"/>
    <dgm:cxn modelId="{1A67468A-6A99-4AC5-B474-92F109A27EB4}" type="presParOf" srcId="{8058C4B4-67AE-458F-9E3F-90E63AFEC9D4}" destId="{95172E17-4555-4015-87E1-987717D1E03B}" srcOrd="0" destOrd="0" presId="urn:microsoft.com/office/officeart/2008/layout/HalfCircleOrganizationChart"/>
    <dgm:cxn modelId="{C307D1EC-545F-4DF6-9518-4BADF0A4CC7E}" type="presParOf" srcId="{95172E17-4555-4015-87E1-987717D1E03B}" destId="{63C2BAC4-74AC-4A8E-936E-6418A17059B9}" srcOrd="0" destOrd="0" presId="urn:microsoft.com/office/officeart/2008/layout/HalfCircleOrganizationChart"/>
    <dgm:cxn modelId="{C3D4645A-6568-419A-BD4E-54FB1F4E4A52}" type="presParOf" srcId="{95172E17-4555-4015-87E1-987717D1E03B}" destId="{CC8DED7C-7015-420D-8728-0130C98253FF}" srcOrd="1" destOrd="0" presId="urn:microsoft.com/office/officeart/2008/layout/HalfCircleOrganizationChart"/>
    <dgm:cxn modelId="{8D42E6DF-6768-4435-AE0A-73245C38BEEE}" type="presParOf" srcId="{95172E17-4555-4015-87E1-987717D1E03B}" destId="{D66BC40F-2E0F-4087-A091-DC6A8937B7BC}" srcOrd="2" destOrd="0" presId="urn:microsoft.com/office/officeart/2008/layout/HalfCircleOrganizationChart"/>
    <dgm:cxn modelId="{318059CC-2C30-4C61-8997-BBB0C10E2CAA}" type="presParOf" srcId="{95172E17-4555-4015-87E1-987717D1E03B}" destId="{B123079A-C9B8-47E2-9A01-2008F836561F}" srcOrd="3" destOrd="0" presId="urn:microsoft.com/office/officeart/2008/layout/HalfCircleOrganizationChart"/>
    <dgm:cxn modelId="{3E04ECB7-70F4-4FD5-8AA0-3A1644B43747}" type="presParOf" srcId="{8058C4B4-67AE-458F-9E3F-90E63AFEC9D4}" destId="{910B08C3-B2A0-4BD9-B6BC-F50E89BBCCF0}" srcOrd="1" destOrd="0" presId="urn:microsoft.com/office/officeart/2008/layout/HalfCircleOrganizationChart"/>
    <dgm:cxn modelId="{3C317234-A4FB-4738-8828-263C1B5312E8}" type="presParOf" srcId="{910B08C3-B2A0-4BD9-B6BC-F50E89BBCCF0}" destId="{CD335EBD-1D2F-414E-9612-643A26FB9298}" srcOrd="0" destOrd="0" presId="urn:microsoft.com/office/officeart/2008/layout/HalfCircleOrganizationChart"/>
    <dgm:cxn modelId="{6FCE76C1-E609-4D37-922C-830C0FC4C910}" type="presParOf" srcId="{910B08C3-B2A0-4BD9-B6BC-F50E89BBCCF0}" destId="{64498A3F-F370-44FA-BC03-18950D6EF190}" srcOrd="1" destOrd="0" presId="urn:microsoft.com/office/officeart/2008/layout/HalfCircleOrganizationChart"/>
    <dgm:cxn modelId="{0A943DA3-8C35-4566-93F9-4903344BB45C}" type="presParOf" srcId="{64498A3F-F370-44FA-BC03-18950D6EF190}" destId="{8AD26B6E-5005-467F-85D6-C945511913AF}" srcOrd="0" destOrd="0" presId="urn:microsoft.com/office/officeart/2008/layout/HalfCircleOrganizationChart"/>
    <dgm:cxn modelId="{AD0D7DFE-9752-446C-A355-FBDCEA044426}" type="presParOf" srcId="{8AD26B6E-5005-467F-85D6-C945511913AF}" destId="{DCA682EE-61F0-43A6-8AAA-0C47D497C574}" srcOrd="0" destOrd="0" presId="urn:microsoft.com/office/officeart/2008/layout/HalfCircleOrganizationChart"/>
    <dgm:cxn modelId="{83278347-9E2E-4781-B4E1-9EE427E02023}" type="presParOf" srcId="{8AD26B6E-5005-467F-85D6-C945511913AF}" destId="{614D6AD7-EC25-45DC-9C0E-FE8EFCBA24F0}" srcOrd="1" destOrd="0" presId="urn:microsoft.com/office/officeart/2008/layout/HalfCircleOrganizationChart"/>
    <dgm:cxn modelId="{3CDA4788-2687-43AB-B20B-B72C07D44378}" type="presParOf" srcId="{8AD26B6E-5005-467F-85D6-C945511913AF}" destId="{FD080BC5-98B9-4232-8863-F89887CCE7A8}" srcOrd="2" destOrd="0" presId="urn:microsoft.com/office/officeart/2008/layout/HalfCircleOrganizationChart"/>
    <dgm:cxn modelId="{FB50BA39-514C-4B4B-81E6-6FB5EA214237}" type="presParOf" srcId="{8AD26B6E-5005-467F-85D6-C945511913AF}" destId="{40E5F2E2-46CD-4792-9829-BF99EE3AF04B}" srcOrd="3" destOrd="0" presId="urn:microsoft.com/office/officeart/2008/layout/HalfCircleOrganizationChart"/>
    <dgm:cxn modelId="{EBFDE256-A522-4844-978D-E2F55EAB8E23}" type="presParOf" srcId="{64498A3F-F370-44FA-BC03-18950D6EF190}" destId="{6DAE464A-F8A0-4815-B802-9CE1D99EF26B}" srcOrd="1" destOrd="0" presId="urn:microsoft.com/office/officeart/2008/layout/HalfCircleOrganizationChart"/>
    <dgm:cxn modelId="{66441EC8-3CB0-4866-AF46-078F10C52CE9}" type="presParOf" srcId="{64498A3F-F370-44FA-BC03-18950D6EF190}" destId="{AE02B9AE-F60C-4C2F-B9D1-FE32C911E65D}" srcOrd="2" destOrd="0" presId="urn:microsoft.com/office/officeart/2008/layout/HalfCircleOrganizationChart"/>
    <dgm:cxn modelId="{A8A4CE44-DF22-473F-A2F7-EF62C25EF27E}" type="presParOf" srcId="{910B08C3-B2A0-4BD9-B6BC-F50E89BBCCF0}" destId="{A4BC2945-27D1-487B-98B8-7146DDB24A3D}" srcOrd="2" destOrd="0" presId="urn:microsoft.com/office/officeart/2008/layout/HalfCircleOrganizationChart"/>
    <dgm:cxn modelId="{3F3E995D-590F-49C5-996B-268797C0E201}" type="presParOf" srcId="{910B08C3-B2A0-4BD9-B6BC-F50E89BBCCF0}" destId="{B5E0A775-3A9C-4CFE-AC8D-D1A23A0A4187}" srcOrd="3" destOrd="0" presId="urn:microsoft.com/office/officeart/2008/layout/HalfCircleOrganizationChart"/>
    <dgm:cxn modelId="{E356A7BB-6AEE-44D1-9AFF-31E91F8E7602}" type="presParOf" srcId="{B5E0A775-3A9C-4CFE-AC8D-D1A23A0A4187}" destId="{0F661D0A-4C12-439F-91D4-9BCD43432F9F}" srcOrd="0" destOrd="0" presId="urn:microsoft.com/office/officeart/2008/layout/HalfCircleOrganizationChart"/>
    <dgm:cxn modelId="{8652B0F4-77D3-471D-9E06-94665E775D14}" type="presParOf" srcId="{0F661D0A-4C12-439F-91D4-9BCD43432F9F}" destId="{0337C4B0-D9E7-44F4-8084-FE8522312F2E}" srcOrd="0" destOrd="0" presId="urn:microsoft.com/office/officeart/2008/layout/HalfCircleOrganizationChart"/>
    <dgm:cxn modelId="{EA5B3931-1896-42C7-AD2E-B58A6744B915}" type="presParOf" srcId="{0F661D0A-4C12-439F-91D4-9BCD43432F9F}" destId="{7112824B-A78C-41A3-8D39-40584ABD9713}" srcOrd="1" destOrd="0" presId="urn:microsoft.com/office/officeart/2008/layout/HalfCircleOrganizationChart"/>
    <dgm:cxn modelId="{0D008AB3-D79F-4F5E-8AAE-AFD0079EBF44}" type="presParOf" srcId="{0F661D0A-4C12-439F-91D4-9BCD43432F9F}" destId="{A18D8D2C-DE38-486E-90FD-E03073C2E082}" srcOrd="2" destOrd="0" presId="urn:microsoft.com/office/officeart/2008/layout/HalfCircleOrganizationChart"/>
    <dgm:cxn modelId="{43EB8DB6-E270-419F-AC93-FCE8FCDD76E1}" type="presParOf" srcId="{0F661D0A-4C12-439F-91D4-9BCD43432F9F}" destId="{A6D256CE-EA0F-4D79-A0D8-DE2DEC8CF579}" srcOrd="3" destOrd="0" presId="urn:microsoft.com/office/officeart/2008/layout/HalfCircleOrganizationChart"/>
    <dgm:cxn modelId="{D01E032B-7E51-4444-9A4C-2B99FB4F2E85}" type="presParOf" srcId="{B5E0A775-3A9C-4CFE-AC8D-D1A23A0A4187}" destId="{674878DC-98FC-4233-8DCE-6DD8D6210703}" srcOrd="1" destOrd="0" presId="urn:microsoft.com/office/officeart/2008/layout/HalfCircleOrganizationChart"/>
    <dgm:cxn modelId="{5B48830A-9ECB-4D9E-9B17-8451BDA706DF}" type="presParOf" srcId="{B5E0A775-3A9C-4CFE-AC8D-D1A23A0A4187}" destId="{2C94B4F5-AFD3-47F4-9631-4B728F249825}" srcOrd="2" destOrd="0" presId="urn:microsoft.com/office/officeart/2008/layout/HalfCircleOrganizationChart"/>
    <dgm:cxn modelId="{28BCEB5D-5614-4EE5-B945-58E0755201FA}" type="presParOf" srcId="{910B08C3-B2A0-4BD9-B6BC-F50E89BBCCF0}" destId="{36755D84-E33F-4FDA-A75A-D1F0E2C1A3A5}" srcOrd="4" destOrd="0" presId="urn:microsoft.com/office/officeart/2008/layout/HalfCircleOrganizationChart"/>
    <dgm:cxn modelId="{AA108450-0F3D-4C0B-A233-8F6C5F445262}" type="presParOf" srcId="{910B08C3-B2A0-4BD9-B6BC-F50E89BBCCF0}" destId="{D118CFA2-F8D0-4FC6-AF0D-1855CED5EB62}" srcOrd="5" destOrd="0" presId="urn:microsoft.com/office/officeart/2008/layout/HalfCircleOrganizationChart"/>
    <dgm:cxn modelId="{85F7A59C-682C-475E-A6A5-588633538F44}" type="presParOf" srcId="{D118CFA2-F8D0-4FC6-AF0D-1855CED5EB62}" destId="{3FCDE82F-1A6B-4C38-8507-430C78A35620}" srcOrd="0" destOrd="0" presId="urn:microsoft.com/office/officeart/2008/layout/HalfCircleOrganizationChart"/>
    <dgm:cxn modelId="{D1B51E71-3FC8-4519-8841-117580E1B866}" type="presParOf" srcId="{3FCDE82F-1A6B-4C38-8507-430C78A35620}" destId="{AEA23671-B41F-45BE-8789-6F361ACAF588}" srcOrd="0" destOrd="0" presId="urn:microsoft.com/office/officeart/2008/layout/HalfCircleOrganizationChart"/>
    <dgm:cxn modelId="{2ADD1E96-287A-45FF-9ECA-3DD6FCD7EC22}" type="presParOf" srcId="{3FCDE82F-1A6B-4C38-8507-430C78A35620}" destId="{404D9145-0F01-4720-B5FF-F257D909C53E}" srcOrd="1" destOrd="0" presId="urn:microsoft.com/office/officeart/2008/layout/HalfCircleOrganizationChart"/>
    <dgm:cxn modelId="{A8FD1304-F2A4-4483-9EEB-01798AB76D0A}" type="presParOf" srcId="{3FCDE82F-1A6B-4C38-8507-430C78A35620}" destId="{5DCDF3E4-AFD5-49C6-A773-75EA66E28920}" srcOrd="2" destOrd="0" presId="urn:microsoft.com/office/officeart/2008/layout/HalfCircleOrganizationChart"/>
    <dgm:cxn modelId="{67B08D4B-A7DD-4446-8928-C587A44014EB}" type="presParOf" srcId="{3FCDE82F-1A6B-4C38-8507-430C78A35620}" destId="{1BDA8883-D0AE-4C96-8676-890CDD534B88}" srcOrd="3" destOrd="0" presId="urn:microsoft.com/office/officeart/2008/layout/HalfCircleOrganizationChart"/>
    <dgm:cxn modelId="{3C70938F-408E-40CB-896C-5AB61D0B8D23}" type="presParOf" srcId="{D118CFA2-F8D0-4FC6-AF0D-1855CED5EB62}" destId="{94BDD356-1E40-4361-B357-03B15B3E8FF9}" srcOrd="1" destOrd="0" presId="urn:microsoft.com/office/officeart/2008/layout/HalfCircleOrganizationChart"/>
    <dgm:cxn modelId="{9082D0F8-2C2D-4A17-84BE-3C605FB6F8F2}" type="presParOf" srcId="{D118CFA2-F8D0-4FC6-AF0D-1855CED5EB62}" destId="{DCADCFE5-C685-48DE-B88C-E5C58CEA6A7A}" srcOrd="2" destOrd="0" presId="urn:microsoft.com/office/officeart/2008/layout/HalfCircleOrganizationChart"/>
    <dgm:cxn modelId="{57E829B2-C4EE-4A50-B993-7C3F8A33F9F9}" type="presParOf" srcId="{8058C4B4-67AE-458F-9E3F-90E63AFEC9D4}" destId="{0D58C816-43BF-49BA-B9BA-C28C7BA8C86C}"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99718BB-2E90-4580-9392-337E124C558B}"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60952CB4-88D9-4181-BFF9-AD4DF2AB69C9}">
      <dgm:prSet phldrT="[Text]"/>
      <dgm:spPr/>
      <dgm:t>
        <a:bodyPr/>
        <a:lstStyle/>
        <a:p>
          <a:pPr>
            <a:buNone/>
          </a:pPr>
          <a:r>
            <a:rPr lang="en-US" b="1" dirty="0">
              <a:latin typeface="Times New Roman" panose="02020603050405020304" pitchFamily="18" charset="0"/>
              <a:cs typeface="Times New Roman" panose="02020603050405020304" pitchFamily="18" charset="0"/>
            </a:rPr>
            <a:t>Holdout</a:t>
          </a:r>
          <a:endParaRPr lang="en-US" dirty="0"/>
        </a:p>
      </dgm:t>
    </dgm:pt>
    <dgm:pt modelId="{7347B3A5-E6DB-4C6B-B879-B9DAA5000A8F}" type="parTrans" cxnId="{325F2180-302C-47E7-8893-6039A0452DD4}">
      <dgm:prSet/>
      <dgm:spPr/>
      <dgm:t>
        <a:bodyPr/>
        <a:lstStyle/>
        <a:p>
          <a:endParaRPr lang="en-US"/>
        </a:p>
      </dgm:t>
    </dgm:pt>
    <dgm:pt modelId="{95C44150-1E38-497F-B91B-2B0B1F6061C5}" type="sibTrans" cxnId="{325F2180-302C-47E7-8893-6039A0452DD4}">
      <dgm:prSet/>
      <dgm:spPr/>
      <dgm:t>
        <a:bodyPr/>
        <a:lstStyle/>
        <a:p>
          <a:endParaRPr lang="en-US"/>
        </a:p>
      </dgm:t>
    </dgm:pt>
    <dgm:pt modelId="{20C1C0C8-5798-476C-89F2-15A9B195549F}">
      <dgm:prSet phldrT="[Text]"/>
      <dgm:spPr/>
      <dgm:t>
        <a:bodyPr/>
        <a:lstStyle/>
        <a:p>
          <a:pPr>
            <a:buFont typeface="Arial" panose="020B0604020202020204" pitchFamily="34" charset="0"/>
            <a:buChar char="•"/>
          </a:pPr>
          <a:r>
            <a:rPr lang="en-US" b="1" dirty="0" err="1">
              <a:latin typeface="Arial" panose="020B0604020202020204" pitchFamily="34" charset="0"/>
              <a:cs typeface="Arial" panose="020B0604020202020204" pitchFamily="34" charset="0"/>
            </a:rPr>
            <a:t>Ưu</a:t>
          </a:r>
          <a:r>
            <a:rPr lang="en-US" b="1"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đơn</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giản</a:t>
          </a:r>
          <a:r>
            <a:rPr lang="en-US" b="1"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nhanh</a:t>
          </a:r>
          <a:endParaRPr lang="en-US" dirty="0"/>
        </a:p>
      </dgm:t>
    </dgm:pt>
    <dgm:pt modelId="{2D9A0102-1A5A-43E4-913B-5098B576DC99}" type="parTrans" cxnId="{887819ED-B522-43CC-AE32-C6D8345EA5F8}">
      <dgm:prSet/>
      <dgm:spPr/>
      <dgm:t>
        <a:bodyPr/>
        <a:lstStyle/>
        <a:p>
          <a:endParaRPr lang="en-US"/>
        </a:p>
      </dgm:t>
    </dgm:pt>
    <dgm:pt modelId="{79838476-1B06-4536-B0F7-695C78C9DF62}" type="sibTrans" cxnId="{887819ED-B522-43CC-AE32-C6D8345EA5F8}">
      <dgm:prSet/>
      <dgm:spPr/>
      <dgm:t>
        <a:bodyPr/>
        <a:lstStyle/>
        <a:p>
          <a:endParaRPr lang="en-US"/>
        </a:p>
      </dgm:t>
    </dgm:pt>
    <dgm:pt modelId="{4F4137B7-CD8A-4D66-9733-C851B55AD6F7}">
      <dgm:prSet phldrT="[Text]"/>
      <dgm:spPr/>
      <dgm:t>
        <a:bodyPr/>
        <a:lstStyle/>
        <a:p>
          <a:pPr>
            <a:buNone/>
          </a:pPr>
          <a:r>
            <a:rPr lang="en-US" b="1" dirty="0">
              <a:latin typeface="Times New Roman" panose="02020603050405020304" pitchFamily="18" charset="0"/>
              <a:cs typeface="Times New Roman" panose="02020603050405020304" pitchFamily="18" charset="0"/>
            </a:rPr>
            <a:t>k-fold cross validation </a:t>
          </a:r>
          <a:endParaRPr lang="en-US" dirty="0"/>
        </a:p>
      </dgm:t>
    </dgm:pt>
    <dgm:pt modelId="{8DF341FB-18F1-4D1C-8101-1C2A2BF8FA93}" type="parTrans" cxnId="{9D1340C6-03F4-4C81-8596-D8A060CCEE3C}">
      <dgm:prSet/>
      <dgm:spPr/>
      <dgm:t>
        <a:bodyPr/>
        <a:lstStyle/>
        <a:p>
          <a:endParaRPr lang="en-US"/>
        </a:p>
      </dgm:t>
    </dgm:pt>
    <dgm:pt modelId="{060E18F2-3BC5-41B6-B19A-04572C786570}" type="sibTrans" cxnId="{9D1340C6-03F4-4C81-8596-D8A060CCEE3C}">
      <dgm:prSet/>
      <dgm:spPr/>
      <dgm:t>
        <a:bodyPr/>
        <a:lstStyle/>
        <a:p>
          <a:endParaRPr lang="en-US"/>
        </a:p>
      </dgm:t>
    </dgm:pt>
    <dgm:pt modelId="{44EE394D-A851-47B0-84FD-D67D3446C968}">
      <dgm:prSet phldrT="[Text]"/>
      <dgm:spPr/>
      <dgm:t>
        <a:bodyPr/>
        <a:lstStyle/>
        <a:p>
          <a:pPr>
            <a:buFont typeface="Arial" panose="020B0604020202020204" pitchFamily="34" charset="0"/>
            <a:buChar char="•"/>
          </a:pPr>
          <a:r>
            <a:rPr lang="en-US" b="1" dirty="0" err="1">
              <a:latin typeface="Arial" panose="020B0604020202020204" pitchFamily="34" charset="0"/>
              <a:cs typeface="Arial" panose="020B0604020202020204" pitchFamily="34" charset="0"/>
            </a:rPr>
            <a:t>Ưu</a:t>
          </a:r>
          <a:r>
            <a:rPr lang="en-US" b="1"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Ít</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phụ</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thuộc</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vào</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cơ</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sở</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dữ</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liệu</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đâì</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vào</a:t>
          </a:r>
          <a:endParaRPr lang="en-US" dirty="0"/>
        </a:p>
      </dgm:t>
    </dgm:pt>
    <dgm:pt modelId="{527984C6-0E8E-4C05-B12C-129A77DE7B06}" type="parTrans" cxnId="{457D08FF-46C9-4048-BCDE-E0366306C83E}">
      <dgm:prSet/>
      <dgm:spPr/>
      <dgm:t>
        <a:bodyPr/>
        <a:lstStyle/>
        <a:p>
          <a:endParaRPr lang="en-US"/>
        </a:p>
      </dgm:t>
    </dgm:pt>
    <dgm:pt modelId="{4647E604-CBBF-4CC3-9D29-A334EDED253E}" type="sibTrans" cxnId="{457D08FF-46C9-4048-BCDE-E0366306C83E}">
      <dgm:prSet/>
      <dgm:spPr/>
      <dgm:t>
        <a:bodyPr/>
        <a:lstStyle/>
        <a:p>
          <a:endParaRPr lang="en-US"/>
        </a:p>
      </dgm:t>
    </dgm:pt>
    <dgm:pt modelId="{1A41F6D5-2468-4681-BA5E-AEE13A479301}">
      <dgm:prSet phldrT="[Text]"/>
      <dgm:spPr/>
      <dgm:t>
        <a:bodyPr/>
        <a:lstStyle/>
        <a:p>
          <a:pPr>
            <a:buNone/>
          </a:pPr>
          <a:r>
            <a:rPr lang="en-US" b="1" dirty="0">
              <a:latin typeface="Times New Roman" panose="02020603050405020304" pitchFamily="18" charset="0"/>
              <a:cs typeface="Times New Roman" panose="02020603050405020304" pitchFamily="18" charset="0"/>
            </a:rPr>
            <a:t>Leave-one-out cross validation </a:t>
          </a:r>
          <a:endParaRPr lang="en-US" dirty="0"/>
        </a:p>
      </dgm:t>
    </dgm:pt>
    <dgm:pt modelId="{684F5E47-6934-40EC-AC20-D90A04D92F85}" type="parTrans" cxnId="{A1CAD81C-D337-40DA-9E10-45854F87EAE1}">
      <dgm:prSet/>
      <dgm:spPr/>
      <dgm:t>
        <a:bodyPr/>
        <a:lstStyle/>
        <a:p>
          <a:endParaRPr lang="en-US"/>
        </a:p>
      </dgm:t>
    </dgm:pt>
    <dgm:pt modelId="{55C78BC4-95BE-4119-9A51-DF6D657EB2CF}" type="sibTrans" cxnId="{A1CAD81C-D337-40DA-9E10-45854F87EAE1}">
      <dgm:prSet/>
      <dgm:spPr/>
      <dgm:t>
        <a:bodyPr/>
        <a:lstStyle/>
        <a:p>
          <a:endParaRPr lang="en-US"/>
        </a:p>
      </dgm:t>
    </dgm:pt>
    <dgm:pt modelId="{1874C8DC-4DF1-43B9-8699-3F5DFE18917A}">
      <dgm:prSet phldrT="[Text]"/>
      <dgm:spPr/>
      <dgm:t>
        <a:bodyPr/>
        <a:lstStyle/>
        <a:p>
          <a:pPr>
            <a:buFont typeface="Arial" panose="020B0604020202020204" pitchFamily="34" charset="0"/>
            <a:buChar char="•"/>
          </a:pPr>
          <a:r>
            <a:rPr lang="en-US" b="1" dirty="0" err="1">
              <a:latin typeface="Arial" panose="020B0604020202020204" pitchFamily="34" charset="0"/>
              <a:cs typeface="Arial" panose="020B0604020202020204" pitchFamily="34" charset="0"/>
            </a:rPr>
            <a:t>Ưu</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Cho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tốt</a:t>
          </a:r>
          <a:r>
            <a:rPr lang="en-US" dirty="0">
              <a:latin typeface="Arial" panose="020B0604020202020204" pitchFamily="34" charset="0"/>
              <a:cs typeface="Arial" panose="020B0604020202020204" pitchFamily="34" charset="0"/>
            </a:rPr>
            <a:t> </a:t>
          </a:r>
          <a:endParaRPr lang="en-US" dirty="0"/>
        </a:p>
      </dgm:t>
    </dgm:pt>
    <dgm:pt modelId="{B8A62F54-3EB7-448F-962C-0C8D74867EF9}" type="parTrans" cxnId="{A882E612-6A44-4078-AEAB-44153FAC2485}">
      <dgm:prSet/>
      <dgm:spPr/>
      <dgm:t>
        <a:bodyPr/>
        <a:lstStyle/>
        <a:p>
          <a:endParaRPr lang="en-US"/>
        </a:p>
      </dgm:t>
    </dgm:pt>
    <dgm:pt modelId="{E6074281-9E39-4EBC-A4EF-26A2D4F19BA3}" type="sibTrans" cxnId="{A882E612-6A44-4078-AEAB-44153FAC2485}">
      <dgm:prSet/>
      <dgm:spPr/>
      <dgm:t>
        <a:bodyPr/>
        <a:lstStyle/>
        <a:p>
          <a:endParaRPr lang="en-US"/>
        </a:p>
      </dgm:t>
    </dgm:pt>
    <dgm:pt modelId="{61F44A65-BAFC-401E-AD8E-85434083D468}">
      <dgm:prSet/>
      <dgm:spPr/>
      <dgm:t>
        <a:bodyPr/>
        <a:lstStyle/>
        <a:p>
          <a:r>
            <a:rPr lang="en-US" b="1" dirty="0" err="1">
              <a:latin typeface="Arial" panose="020B0604020202020204" pitchFamily="34" charset="0"/>
              <a:cs typeface="Arial" panose="020B0604020202020204" pitchFamily="34" charset="0"/>
            </a:rPr>
            <a:t>Nhược</a:t>
          </a:r>
          <a:r>
            <a:rPr lang="en-US" b="1"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thuộc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lượng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endParaRPr lang="en-US" dirty="0"/>
        </a:p>
      </dgm:t>
    </dgm:pt>
    <dgm:pt modelId="{49C09C1B-50CC-47AB-B29F-C42F1958821F}" type="parTrans" cxnId="{F172F592-543F-4F6A-83CE-3214E9BB6054}">
      <dgm:prSet/>
      <dgm:spPr/>
      <dgm:t>
        <a:bodyPr/>
        <a:lstStyle/>
        <a:p>
          <a:endParaRPr lang="en-US"/>
        </a:p>
      </dgm:t>
    </dgm:pt>
    <dgm:pt modelId="{3149F3A7-807D-4E3A-8D6B-698340F9A2BF}" type="sibTrans" cxnId="{F172F592-543F-4F6A-83CE-3214E9BB6054}">
      <dgm:prSet/>
      <dgm:spPr/>
      <dgm:t>
        <a:bodyPr/>
        <a:lstStyle/>
        <a:p>
          <a:endParaRPr lang="en-US"/>
        </a:p>
      </dgm:t>
    </dgm:pt>
    <dgm:pt modelId="{97B1E300-56BE-4FAC-B856-14F9FE99E63F}">
      <dgm:prSet/>
      <dgm:spPr/>
      <dgm:t>
        <a:bodyPr/>
        <a:lstStyle/>
        <a:p>
          <a:r>
            <a:rPr lang="en-US" b="1" dirty="0" err="1">
              <a:latin typeface="Arial" panose="020B0604020202020204" pitchFamily="34" charset="0"/>
              <a:cs typeface="Arial" panose="020B0604020202020204" pitchFamily="34" charset="0"/>
            </a:rPr>
            <a:t>Nhược</a:t>
          </a:r>
          <a:r>
            <a:rPr lang="en-US" b="1"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Lúc</a:t>
          </a:r>
          <a:r>
            <a:rPr lang="en-US" dirty="0">
              <a:latin typeface="Arial" panose="020B0604020202020204" pitchFamily="34" charset="0"/>
              <a:cs typeface="Arial" panose="020B0604020202020204" pitchFamily="34" charset="0"/>
            </a:rPr>
            <a:t> train </a:t>
          </a:r>
          <a:r>
            <a:rPr lang="en-US" dirty="0" err="1">
              <a:latin typeface="Arial" panose="020B0604020202020204" pitchFamily="34" charset="0"/>
              <a:cs typeface="Arial" panose="020B0604020202020204" pitchFamily="34" charset="0"/>
            </a:rPr>
            <a:t>phải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chạy</a:t>
          </a:r>
          <a:r>
            <a:rPr lang="en-US" dirty="0">
              <a:latin typeface="Arial" panose="020B0604020202020204" pitchFamily="34" charset="0"/>
              <a:cs typeface="Arial" panose="020B0604020202020204" pitchFamily="34" charset="0"/>
            </a:rPr>
            <a:t> k </a:t>
          </a:r>
          <a:r>
            <a:rPr lang="en-US" dirty="0" err="1">
              <a:latin typeface="Arial" panose="020B0604020202020204" pitchFamily="34" charset="0"/>
              <a:cs typeface="Arial" panose="020B0604020202020204" pitchFamily="34" charset="0"/>
            </a:rPr>
            <a:t>lần</a:t>
          </a:r>
          <a:r>
            <a:rPr lang="en-US" dirty="0">
              <a:latin typeface="Arial" panose="020B0604020202020204" pitchFamily="34" charset="0"/>
              <a:cs typeface="Arial" panose="020B0604020202020204" pitchFamily="34" charset="0"/>
            </a:rPr>
            <a:t>-&gt; </a:t>
          </a:r>
          <a:r>
            <a:rPr lang="en-US" dirty="0" err="1">
              <a:latin typeface="Arial" panose="020B0604020202020204" pitchFamily="34" charset="0"/>
              <a:cs typeface="Arial" panose="020B0604020202020204" pitchFamily="34" charset="0"/>
            </a:rPr>
            <a:t>tốn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gian</a:t>
          </a:r>
          <a:endParaRPr lang="en-US" dirty="0"/>
        </a:p>
      </dgm:t>
    </dgm:pt>
    <dgm:pt modelId="{3654E20E-C7DE-46F3-85AB-72F4F285C5FA}" type="parTrans" cxnId="{62F36D47-1FF9-4368-ABA3-585545449A6A}">
      <dgm:prSet/>
      <dgm:spPr/>
      <dgm:t>
        <a:bodyPr/>
        <a:lstStyle/>
        <a:p>
          <a:endParaRPr lang="en-US"/>
        </a:p>
      </dgm:t>
    </dgm:pt>
    <dgm:pt modelId="{9B74BF4C-02DF-477A-B265-FAAB480D86B8}" type="sibTrans" cxnId="{62F36D47-1FF9-4368-ABA3-585545449A6A}">
      <dgm:prSet/>
      <dgm:spPr/>
      <dgm:t>
        <a:bodyPr/>
        <a:lstStyle/>
        <a:p>
          <a:endParaRPr lang="en-US"/>
        </a:p>
      </dgm:t>
    </dgm:pt>
    <dgm:pt modelId="{3C7BE2A3-7B14-4E62-8375-690B4D4DB5B3}">
      <dgm:prSet/>
      <dgm:spPr/>
      <dgm:t>
        <a:bodyPr/>
        <a:lstStyle/>
        <a:p>
          <a:r>
            <a:rPr lang="en-US" b="1" dirty="0" err="1">
              <a:latin typeface="Arial" panose="020B0604020202020204" pitchFamily="34" charset="0"/>
              <a:cs typeface="Arial" panose="020B0604020202020204" pitchFamily="34" charset="0"/>
            </a:rPr>
            <a:t>Nhược</a:t>
          </a:r>
          <a:r>
            <a:rPr lang="en-US" b="1"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cao</a:t>
          </a:r>
          <a:endParaRPr lang="en-US" dirty="0"/>
        </a:p>
      </dgm:t>
    </dgm:pt>
    <dgm:pt modelId="{4211AC9A-E79A-43D1-98AB-5821C60DF443}" type="parTrans" cxnId="{BA97C9CF-6109-41B4-9B40-C8693403BDF1}">
      <dgm:prSet/>
      <dgm:spPr/>
      <dgm:t>
        <a:bodyPr/>
        <a:lstStyle/>
        <a:p>
          <a:endParaRPr lang="en-US"/>
        </a:p>
      </dgm:t>
    </dgm:pt>
    <dgm:pt modelId="{012DDDB2-E18F-4910-B17B-D547D2BD600D}" type="sibTrans" cxnId="{BA97C9CF-6109-41B4-9B40-C8693403BDF1}">
      <dgm:prSet/>
      <dgm:spPr/>
      <dgm:t>
        <a:bodyPr/>
        <a:lstStyle/>
        <a:p>
          <a:endParaRPr lang="en-US"/>
        </a:p>
      </dgm:t>
    </dgm:pt>
    <dgm:pt modelId="{BFAB9ED2-F06E-4D25-ADB2-72FDA5088DF4}" type="pres">
      <dgm:prSet presAssocID="{799718BB-2E90-4580-9392-337E124C558B}" presName="linearFlow" presStyleCnt="0">
        <dgm:presLayoutVars>
          <dgm:dir/>
          <dgm:animLvl val="lvl"/>
          <dgm:resizeHandles val="exact"/>
        </dgm:presLayoutVars>
      </dgm:prSet>
      <dgm:spPr/>
    </dgm:pt>
    <dgm:pt modelId="{B29D83AF-05F5-4A52-B000-C0473AEC1C9F}" type="pres">
      <dgm:prSet presAssocID="{60952CB4-88D9-4181-BFF9-AD4DF2AB69C9}" presName="composite" presStyleCnt="0"/>
      <dgm:spPr/>
    </dgm:pt>
    <dgm:pt modelId="{81D5DCBC-03A5-4A10-8B0B-E623EA8DEF8E}" type="pres">
      <dgm:prSet presAssocID="{60952CB4-88D9-4181-BFF9-AD4DF2AB69C9}" presName="parentText" presStyleLbl="alignNode1" presStyleIdx="0" presStyleCnt="3">
        <dgm:presLayoutVars>
          <dgm:chMax val="1"/>
          <dgm:bulletEnabled val="1"/>
        </dgm:presLayoutVars>
      </dgm:prSet>
      <dgm:spPr/>
    </dgm:pt>
    <dgm:pt modelId="{5D1DFA45-8887-4301-8AA3-E83B26F80066}" type="pres">
      <dgm:prSet presAssocID="{60952CB4-88D9-4181-BFF9-AD4DF2AB69C9}" presName="descendantText" presStyleLbl="alignAcc1" presStyleIdx="0" presStyleCnt="3" custLinFactNeighborX="-219" custLinFactNeighborY="1904">
        <dgm:presLayoutVars>
          <dgm:bulletEnabled val="1"/>
        </dgm:presLayoutVars>
      </dgm:prSet>
      <dgm:spPr/>
    </dgm:pt>
    <dgm:pt modelId="{D9141F4D-B9D6-4AF1-ADC7-572AB88C59A8}" type="pres">
      <dgm:prSet presAssocID="{95C44150-1E38-497F-B91B-2B0B1F6061C5}" presName="sp" presStyleCnt="0"/>
      <dgm:spPr/>
    </dgm:pt>
    <dgm:pt modelId="{946BEBEC-491E-4E25-A347-014812AB623F}" type="pres">
      <dgm:prSet presAssocID="{4F4137B7-CD8A-4D66-9733-C851B55AD6F7}" presName="composite" presStyleCnt="0"/>
      <dgm:spPr/>
    </dgm:pt>
    <dgm:pt modelId="{A66B76C5-284E-4B40-9FF6-F14D89F77D27}" type="pres">
      <dgm:prSet presAssocID="{4F4137B7-CD8A-4D66-9733-C851B55AD6F7}" presName="parentText" presStyleLbl="alignNode1" presStyleIdx="1" presStyleCnt="3">
        <dgm:presLayoutVars>
          <dgm:chMax val="1"/>
          <dgm:bulletEnabled val="1"/>
        </dgm:presLayoutVars>
      </dgm:prSet>
      <dgm:spPr/>
    </dgm:pt>
    <dgm:pt modelId="{9488165A-895F-424D-A620-252C1E4A66D8}" type="pres">
      <dgm:prSet presAssocID="{4F4137B7-CD8A-4D66-9733-C851B55AD6F7}" presName="descendantText" presStyleLbl="alignAcc1" presStyleIdx="1" presStyleCnt="3">
        <dgm:presLayoutVars>
          <dgm:bulletEnabled val="1"/>
        </dgm:presLayoutVars>
      </dgm:prSet>
      <dgm:spPr/>
    </dgm:pt>
    <dgm:pt modelId="{6CBD7EA0-53D3-4711-A02E-02F34D3B6291}" type="pres">
      <dgm:prSet presAssocID="{060E18F2-3BC5-41B6-B19A-04572C786570}" presName="sp" presStyleCnt="0"/>
      <dgm:spPr/>
    </dgm:pt>
    <dgm:pt modelId="{3EEA0267-C797-4541-ABFE-B13B30F6B57F}" type="pres">
      <dgm:prSet presAssocID="{1A41F6D5-2468-4681-BA5E-AEE13A479301}" presName="composite" presStyleCnt="0"/>
      <dgm:spPr/>
    </dgm:pt>
    <dgm:pt modelId="{AF648795-69C3-4232-A6DA-E7EE22A0265A}" type="pres">
      <dgm:prSet presAssocID="{1A41F6D5-2468-4681-BA5E-AEE13A479301}" presName="parentText" presStyleLbl="alignNode1" presStyleIdx="2" presStyleCnt="3">
        <dgm:presLayoutVars>
          <dgm:chMax val="1"/>
          <dgm:bulletEnabled val="1"/>
        </dgm:presLayoutVars>
      </dgm:prSet>
      <dgm:spPr/>
    </dgm:pt>
    <dgm:pt modelId="{8EB16E76-1328-4D0B-B348-D434EC7956A4}" type="pres">
      <dgm:prSet presAssocID="{1A41F6D5-2468-4681-BA5E-AEE13A479301}" presName="descendantText" presStyleLbl="alignAcc1" presStyleIdx="2" presStyleCnt="3" custLinFactNeighborX="-525" custLinFactNeighborY="5615">
        <dgm:presLayoutVars>
          <dgm:bulletEnabled val="1"/>
        </dgm:presLayoutVars>
      </dgm:prSet>
      <dgm:spPr/>
    </dgm:pt>
  </dgm:ptLst>
  <dgm:cxnLst>
    <dgm:cxn modelId="{36FDAD0A-BA5B-4A81-A7A9-08DFF37F888C}" type="presOf" srcId="{799718BB-2E90-4580-9392-337E124C558B}" destId="{BFAB9ED2-F06E-4D25-ADB2-72FDA5088DF4}" srcOrd="0" destOrd="0" presId="urn:microsoft.com/office/officeart/2005/8/layout/chevron2"/>
    <dgm:cxn modelId="{035A0E11-EE88-4FE3-B297-46F322B2D0A7}" type="presOf" srcId="{20C1C0C8-5798-476C-89F2-15A9B195549F}" destId="{5D1DFA45-8887-4301-8AA3-E83B26F80066}" srcOrd="0" destOrd="0" presId="urn:microsoft.com/office/officeart/2005/8/layout/chevron2"/>
    <dgm:cxn modelId="{A882E612-6A44-4078-AEAB-44153FAC2485}" srcId="{1A41F6D5-2468-4681-BA5E-AEE13A479301}" destId="{1874C8DC-4DF1-43B9-8699-3F5DFE18917A}" srcOrd="0" destOrd="0" parTransId="{B8A62F54-3EB7-448F-962C-0C8D74867EF9}" sibTransId="{E6074281-9E39-4EBC-A4EF-26A2D4F19BA3}"/>
    <dgm:cxn modelId="{F822E315-CEAD-48E7-9408-E06C4E657646}" type="presOf" srcId="{97B1E300-56BE-4FAC-B856-14F9FE99E63F}" destId="{9488165A-895F-424D-A620-252C1E4A66D8}" srcOrd="0" destOrd="1" presId="urn:microsoft.com/office/officeart/2005/8/layout/chevron2"/>
    <dgm:cxn modelId="{AAD6641A-FEE6-42B2-A353-6652293DE9FA}" type="presOf" srcId="{60952CB4-88D9-4181-BFF9-AD4DF2AB69C9}" destId="{81D5DCBC-03A5-4A10-8B0B-E623EA8DEF8E}" srcOrd="0" destOrd="0" presId="urn:microsoft.com/office/officeart/2005/8/layout/chevron2"/>
    <dgm:cxn modelId="{A1CAD81C-D337-40DA-9E10-45854F87EAE1}" srcId="{799718BB-2E90-4580-9392-337E124C558B}" destId="{1A41F6D5-2468-4681-BA5E-AEE13A479301}" srcOrd="2" destOrd="0" parTransId="{684F5E47-6934-40EC-AC20-D90A04D92F85}" sibTransId="{55C78BC4-95BE-4119-9A51-DF6D657EB2CF}"/>
    <dgm:cxn modelId="{62F36D47-1FF9-4368-ABA3-585545449A6A}" srcId="{4F4137B7-CD8A-4D66-9733-C851B55AD6F7}" destId="{97B1E300-56BE-4FAC-B856-14F9FE99E63F}" srcOrd="1" destOrd="0" parTransId="{3654E20E-C7DE-46F3-85AB-72F4F285C5FA}" sibTransId="{9B74BF4C-02DF-477A-B265-FAAB480D86B8}"/>
    <dgm:cxn modelId="{FC0F3A70-D481-4DF7-860E-62658A7C5932}" type="presOf" srcId="{1874C8DC-4DF1-43B9-8699-3F5DFE18917A}" destId="{8EB16E76-1328-4D0B-B348-D434EC7956A4}" srcOrd="0" destOrd="0" presId="urn:microsoft.com/office/officeart/2005/8/layout/chevron2"/>
    <dgm:cxn modelId="{4064BE74-2DF3-4907-9B71-DD4454219123}" type="presOf" srcId="{1A41F6D5-2468-4681-BA5E-AEE13A479301}" destId="{AF648795-69C3-4232-A6DA-E7EE22A0265A}" srcOrd="0" destOrd="0" presId="urn:microsoft.com/office/officeart/2005/8/layout/chevron2"/>
    <dgm:cxn modelId="{325F2180-302C-47E7-8893-6039A0452DD4}" srcId="{799718BB-2E90-4580-9392-337E124C558B}" destId="{60952CB4-88D9-4181-BFF9-AD4DF2AB69C9}" srcOrd="0" destOrd="0" parTransId="{7347B3A5-E6DB-4C6B-B879-B9DAA5000A8F}" sibTransId="{95C44150-1E38-497F-B91B-2B0B1F6061C5}"/>
    <dgm:cxn modelId="{F172F592-543F-4F6A-83CE-3214E9BB6054}" srcId="{60952CB4-88D9-4181-BFF9-AD4DF2AB69C9}" destId="{61F44A65-BAFC-401E-AD8E-85434083D468}" srcOrd="1" destOrd="0" parTransId="{49C09C1B-50CC-47AB-B29F-C42F1958821F}" sibTransId="{3149F3A7-807D-4E3A-8D6B-698340F9A2BF}"/>
    <dgm:cxn modelId="{20D3BA96-9EEB-4478-8A6E-240F9D7E7235}" type="presOf" srcId="{3C7BE2A3-7B14-4E62-8375-690B4D4DB5B3}" destId="{8EB16E76-1328-4D0B-B348-D434EC7956A4}" srcOrd="0" destOrd="1" presId="urn:microsoft.com/office/officeart/2005/8/layout/chevron2"/>
    <dgm:cxn modelId="{FEDAE8C2-3E0A-4F09-9BC9-5D73A3706CAC}" type="presOf" srcId="{4F4137B7-CD8A-4D66-9733-C851B55AD6F7}" destId="{A66B76C5-284E-4B40-9FF6-F14D89F77D27}" srcOrd="0" destOrd="0" presId="urn:microsoft.com/office/officeart/2005/8/layout/chevron2"/>
    <dgm:cxn modelId="{9D1340C6-03F4-4C81-8596-D8A060CCEE3C}" srcId="{799718BB-2E90-4580-9392-337E124C558B}" destId="{4F4137B7-CD8A-4D66-9733-C851B55AD6F7}" srcOrd="1" destOrd="0" parTransId="{8DF341FB-18F1-4D1C-8101-1C2A2BF8FA93}" sibTransId="{060E18F2-3BC5-41B6-B19A-04572C786570}"/>
    <dgm:cxn modelId="{BA97C9CF-6109-41B4-9B40-C8693403BDF1}" srcId="{1A41F6D5-2468-4681-BA5E-AEE13A479301}" destId="{3C7BE2A3-7B14-4E62-8375-690B4D4DB5B3}" srcOrd="1" destOrd="0" parTransId="{4211AC9A-E79A-43D1-98AB-5821C60DF443}" sibTransId="{012DDDB2-E18F-4910-B17B-D547D2BD600D}"/>
    <dgm:cxn modelId="{C6E436DF-C507-4E8A-B65E-5925A713C621}" type="presOf" srcId="{61F44A65-BAFC-401E-AD8E-85434083D468}" destId="{5D1DFA45-8887-4301-8AA3-E83B26F80066}" srcOrd="0" destOrd="1" presId="urn:microsoft.com/office/officeart/2005/8/layout/chevron2"/>
    <dgm:cxn modelId="{887819ED-B522-43CC-AE32-C6D8345EA5F8}" srcId="{60952CB4-88D9-4181-BFF9-AD4DF2AB69C9}" destId="{20C1C0C8-5798-476C-89F2-15A9B195549F}" srcOrd="0" destOrd="0" parTransId="{2D9A0102-1A5A-43E4-913B-5098B576DC99}" sibTransId="{79838476-1B06-4536-B0F7-695C78C9DF62}"/>
    <dgm:cxn modelId="{EFAB78F7-6A02-411F-8851-7BA811A336D1}" type="presOf" srcId="{44EE394D-A851-47B0-84FD-D67D3446C968}" destId="{9488165A-895F-424D-A620-252C1E4A66D8}" srcOrd="0" destOrd="0" presId="urn:microsoft.com/office/officeart/2005/8/layout/chevron2"/>
    <dgm:cxn modelId="{457D08FF-46C9-4048-BCDE-E0366306C83E}" srcId="{4F4137B7-CD8A-4D66-9733-C851B55AD6F7}" destId="{44EE394D-A851-47B0-84FD-D67D3446C968}" srcOrd="0" destOrd="0" parTransId="{527984C6-0E8E-4C05-B12C-129A77DE7B06}" sibTransId="{4647E604-CBBF-4CC3-9D29-A334EDED253E}"/>
    <dgm:cxn modelId="{18FAC1D0-AE2C-4487-BD7D-8E171CA5E330}" type="presParOf" srcId="{BFAB9ED2-F06E-4D25-ADB2-72FDA5088DF4}" destId="{B29D83AF-05F5-4A52-B000-C0473AEC1C9F}" srcOrd="0" destOrd="0" presId="urn:microsoft.com/office/officeart/2005/8/layout/chevron2"/>
    <dgm:cxn modelId="{504EC219-2FD2-4F8C-BA32-842CACA8D974}" type="presParOf" srcId="{B29D83AF-05F5-4A52-B000-C0473AEC1C9F}" destId="{81D5DCBC-03A5-4A10-8B0B-E623EA8DEF8E}" srcOrd="0" destOrd="0" presId="urn:microsoft.com/office/officeart/2005/8/layout/chevron2"/>
    <dgm:cxn modelId="{268AC7C0-2EA3-4E8F-81EB-BBBEA6A2680F}" type="presParOf" srcId="{B29D83AF-05F5-4A52-B000-C0473AEC1C9F}" destId="{5D1DFA45-8887-4301-8AA3-E83B26F80066}" srcOrd="1" destOrd="0" presId="urn:microsoft.com/office/officeart/2005/8/layout/chevron2"/>
    <dgm:cxn modelId="{7A6B6005-D81A-4D58-B260-3D84C71183FD}" type="presParOf" srcId="{BFAB9ED2-F06E-4D25-ADB2-72FDA5088DF4}" destId="{D9141F4D-B9D6-4AF1-ADC7-572AB88C59A8}" srcOrd="1" destOrd="0" presId="urn:microsoft.com/office/officeart/2005/8/layout/chevron2"/>
    <dgm:cxn modelId="{74C6536B-C922-4435-8EE2-971AFF59CD8E}" type="presParOf" srcId="{BFAB9ED2-F06E-4D25-ADB2-72FDA5088DF4}" destId="{946BEBEC-491E-4E25-A347-014812AB623F}" srcOrd="2" destOrd="0" presId="urn:microsoft.com/office/officeart/2005/8/layout/chevron2"/>
    <dgm:cxn modelId="{97B4D657-5500-4EE9-B9CC-7EE72842AAB8}" type="presParOf" srcId="{946BEBEC-491E-4E25-A347-014812AB623F}" destId="{A66B76C5-284E-4B40-9FF6-F14D89F77D27}" srcOrd="0" destOrd="0" presId="urn:microsoft.com/office/officeart/2005/8/layout/chevron2"/>
    <dgm:cxn modelId="{1D5A4D44-189A-48A5-A91C-46462117306B}" type="presParOf" srcId="{946BEBEC-491E-4E25-A347-014812AB623F}" destId="{9488165A-895F-424D-A620-252C1E4A66D8}" srcOrd="1" destOrd="0" presId="urn:microsoft.com/office/officeart/2005/8/layout/chevron2"/>
    <dgm:cxn modelId="{936034F7-50A0-455B-9E4F-907FB2B11E27}" type="presParOf" srcId="{BFAB9ED2-F06E-4D25-ADB2-72FDA5088DF4}" destId="{6CBD7EA0-53D3-4711-A02E-02F34D3B6291}" srcOrd="3" destOrd="0" presId="urn:microsoft.com/office/officeart/2005/8/layout/chevron2"/>
    <dgm:cxn modelId="{0C07C985-DE27-4BAE-9268-F01D2A24EA31}" type="presParOf" srcId="{BFAB9ED2-F06E-4D25-ADB2-72FDA5088DF4}" destId="{3EEA0267-C797-4541-ABFE-B13B30F6B57F}" srcOrd="4" destOrd="0" presId="urn:microsoft.com/office/officeart/2005/8/layout/chevron2"/>
    <dgm:cxn modelId="{73215008-2D5A-46A4-92CA-166503C28A77}" type="presParOf" srcId="{3EEA0267-C797-4541-ABFE-B13B30F6B57F}" destId="{AF648795-69C3-4232-A6DA-E7EE22A0265A}" srcOrd="0" destOrd="0" presId="urn:microsoft.com/office/officeart/2005/8/layout/chevron2"/>
    <dgm:cxn modelId="{A30A74C2-DE1E-40F0-B884-D43BD4C99CCC}" type="presParOf" srcId="{3EEA0267-C797-4541-ABFE-B13B30F6B57F}" destId="{8EB16E76-1328-4D0B-B348-D434EC7956A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A173CD-16A6-4C1E-A483-9EE81C2ABA7F}">
      <dsp:nvSpPr>
        <dsp:cNvPr id="0" name=""/>
        <dsp:cNvSpPr/>
      </dsp:nvSpPr>
      <dsp:spPr>
        <a:xfrm>
          <a:off x="0" y="340110"/>
          <a:ext cx="9036050"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F84E00-56EA-4A04-ACD0-6512E6C3BCF6}">
      <dsp:nvSpPr>
        <dsp:cNvPr id="0" name=""/>
        <dsp:cNvSpPr/>
      </dsp:nvSpPr>
      <dsp:spPr>
        <a:xfrm>
          <a:off x="451802" y="15390"/>
          <a:ext cx="6325235" cy="649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9079" tIns="0" rIns="239079" bIns="0" numCol="1" spcCol="1270" anchor="ctr" anchorCtr="0">
          <a:noAutofit/>
        </a:bodyPr>
        <a:lstStyle/>
        <a:p>
          <a:pPr marL="0" lvl="0" indent="0" algn="l" defTabSz="977900">
            <a:lnSpc>
              <a:spcPct val="90000"/>
            </a:lnSpc>
            <a:spcBef>
              <a:spcPct val="0"/>
            </a:spcBef>
            <a:spcAft>
              <a:spcPct val="35000"/>
            </a:spcAft>
            <a:buNone/>
          </a:pPr>
          <a:r>
            <a:rPr lang="vi-VN" sz="2200" kern="1200" dirty="0">
              <a:solidFill>
                <a:schemeClr val="bg1"/>
              </a:solidFill>
            </a:rPr>
            <a:t>Thu thập dữ liệu</a:t>
          </a:r>
          <a:endParaRPr lang="en-US" sz="2200" kern="1200" dirty="0">
            <a:solidFill>
              <a:schemeClr val="bg1"/>
            </a:solidFill>
          </a:endParaRPr>
        </a:p>
      </dsp:txBody>
      <dsp:txXfrm>
        <a:off x="483505" y="47093"/>
        <a:ext cx="6261829" cy="586034"/>
      </dsp:txXfrm>
    </dsp:sp>
    <dsp:sp modelId="{1FC8AFA6-BFC4-4590-8D36-22081FD4609E}">
      <dsp:nvSpPr>
        <dsp:cNvPr id="0" name=""/>
        <dsp:cNvSpPr/>
      </dsp:nvSpPr>
      <dsp:spPr>
        <a:xfrm>
          <a:off x="0" y="1338030"/>
          <a:ext cx="9036050"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EF70E1-5286-4BC5-B21F-EFC37A28548B}">
      <dsp:nvSpPr>
        <dsp:cNvPr id="0" name=""/>
        <dsp:cNvSpPr/>
      </dsp:nvSpPr>
      <dsp:spPr>
        <a:xfrm>
          <a:off x="451802" y="1013310"/>
          <a:ext cx="6325235" cy="649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9079" tIns="0" rIns="239079" bIns="0" numCol="1" spcCol="1270" anchor="ctr" anchorCtr="0">
          <a:noAutofit/>
        </a:bodyPr>
        <a:lstStyle/>
        <a:p>
          <a:pPr marL="0" lvl="0" indent="0" algn="l" defTabSz="977900">
            <a:lnSpc>
              <a:spcPct val="90000"/>
            </a:lnSpc>
            <a:spcBef>
              <a:spcPct val="0"/>
            </a:spcBef>
            <a:spcAft>
              <a:spcPct val="35000"/>
            </a:spcAft>
            <a:buNone/>
          </a:pPr>
          <a:r>
            <a:rPr lang="vi-VN" sz="2200" kern="1200" dirty="0">
              <a:solidFill>
                <a:schemeClr val="bg1"/>
              </a:solidFill>
            </a:rPr>
            <a:t>Tiền xử lý cơ sở dữ liệu</a:t>
          </a:r>
          <a:endParaRPr lang="en-US" sz="2200" kern="1200" dirty="0">
            <a:solidFill>
              <a:schemeClr val="bg1"/>
            </a:solidFill>
          </a:endParaRPr>
        </a:p>
      </dsp:txBody>
      <dsp:txXfrm>
        <a:off x="483505" y="1045013"/>
        <a:ext cx="6261829" cy="586034"/>
      </dsp:txXfrm>
    </dsp:sp>
    <dsp:sp modelId="{BAE73155-DA50-4FC9-87F8-5A55DCD85652}">
      <dsp:nvSpPr>
        <dsp:cNvPr id="0" name=""/>
        <dsp:cNvSpPr/>
      </dsp:nvSpPr>
      <dsp:spPr>
        <a:xfrm>
          <a:off x="0" y="2335950"/>
          <a:ext cx="9036050"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53ECE1-BDB7-4048-9EBB-6E3BBD72D4B2}">
      <dsp:nvSpPr>
        <dsp:cNvPr id="0" name=""/>
        <dsp:cNvSpPr/>
      </dsp:nvSpPr>
      <dsp:spPr>
        <a:xfrm>
          <a:off x="451802" y="2011230"/>
          <a:ext cx="6325235" cy="649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9079" tIns="0" rIns="239079" bIns="0" numCol="1" spcCol="1270" anchor="ctr" anchorCtr="0">
          <a:noAutofit/>
        </a:bodyPr>
        <a:lstStyle/>
        <a:p>
          <a:pPr marL="0" lvl="0" indent="0" algn="l" defTabSz="977900">
            <a:lnSpc>
              <a:spcPct val="90000"/>
            </a:lnSpc>
            <a:spcBef>
              <a:spcPct val="0"/>
            </a:spcBef>
            <a:spcAft>
              <a:spcPct val="35000"/>
            </a:spcAft>
            <a:buNone/>
          </a:pPr>
          <a:r>
            <a:rPr lang="vi-VN" sz="2200" kern="1200" dirty="0">
              <a:solidFill>
                <a:schemeClr val="bg1"/>
              </a:solidFill>
            </a:rPr>
            <a:t>Trích đặc trưng</a:t>
          </a:r>
          <a:endParaRPr lang="en-US" sz="2200" kern="1200" dirty="0">
            <a:solidFill>
              <a:schemeClr val="bg1"/>
            </a:solidFill>
          </a:endParaRPr>
        </a:p>
      </dsp:txBody>
      <dsp:txXfrm>
        <a:off x="483505" y="2042933"/>
        <a:ext cx="6261829" cy="586034"/>
      </dsp:txXfrm>
    </dsp:sp>
    <dsp:sp modelId="{6040406B-8E6E-46BE-BF42-E9A74FFFA1EF}">
      <dsp:nvSpPr>
        <dsp:cNvPr id="0" name=""/>
        <dsp:cNvSpPr/>
      </dsp:nvSpPr>
      <dsp:spPr>
        <a:xfrm>
          <a:off x="0" y="3333871"/>
          <a:ext cx="9036050"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B211DB-2A47-4910-8701-3D190ED4101D}">
      <dsp:nvSpPr>
        <dsp:cNvPr id="0" name=""/>
        <dsp:cNvSpPr/>
      </dsp:nvSpPr>
      <dsp:spPr>
        <a:xfrm>
          <a:off x="451802" y="3009151"/>
          <a:ext cx="6325235" cy="649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9079" tIns="0" rIns="239079" bIns="0" numCol="1" spcCol="1270" anchor="ctr" anchorCtr="0">
          <a:noAutofit/>
        </a:bodyPr>
        <a:lstStyle/>
        <a:p>
          <a:pPr marL="0" lvl="0" indent="0" algn="l" defTabSz="977900">
            <a:lnSpc>
              <a:spcPct val="90000"/>
            </a:lnSpc>
            <a:spcBef>
              <a:spcPct val="0"/>
            </a:spcBef>
            <a:spcAft>
              <a:spcPct val="35000"/>
            </a:spcAft>
            <a:buNone/>
          </a:pPr>
          <a:r>
            <a:rPr lang="vi-VN" sz="2200" kern="1200" dirty="0">
              <a:solidFill>
                <a:schemeClr val="bg1"/>
              </a:solidFill>
            </a:rPr>
            <a:t>So khớp mẫu</a:t>
          </a:r>
          <a:endParaRPr lang="en-US" sz="2200" kern="1200" dirty="0">
            <a:solidFill>
              <a:schemeClr val="bg1"/>
            </a:solidFill>
          </a:endParaRPr>
        </a:p>
      </dsp:txBody>
      <dsp:txXfrm>
        <a:off x="483505" y="3040854"/>
        <a:ext cx="6261829" cy="586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C1B512-3B1C-427F-9395-33B955E0B436}">
      <dsp:nvSpPr>
        <dsp:cNvPr id="0" name=""/>
        <dsp:cNvSpPr/>
      </dsp:nvSpPr>
      <dsp:spPr>
        <a:xfrm>
          <a:off x="4423695" y="957687"/>
          <a:ext cx="240145" cy="1052065"/>
        </a:xfrm>
        <a:custGeom>
          <a:avLst/>
          <a:gdLst/>
          <a:ahLst/>
          <a:cxnLst/>
          <a:rect l="0" t="0" r="0" b="0"/>
          <a:pathLst>
            <a:path>
              <a:moveTo>
                <a:pt x="240145" y="0"/>
              </a:moveTo>
              <a:lnTo>
                <a:pt x="240145" y="1052065"/>
              </a:lnTo>
              <a:lnTo>
                <a:pt x="0" y="1052065"/>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407620-CDB0-4AF0-B351-9C6E480B7786}">
      <dsp:nvSpPr>
        <dsp:cNvPr id="0" name=""/>
        <dsp:cNvSpPr/>
      </dsp:nvSpPr>
      <dsp:spPr>
        <a:xfrm>
          <a:off x="4663840" y="957687"/>
          <a:ext cx="2767388" cy="2104130"/>
        </a:xfrm>
        <a:custGeom>
          <a:avLst/>
          <a:gdLst/>
          <a:ahLst/>
          <a:cxnLst/>
          <a:rect l="0" t="0" r="0" b="0"/>
          <a:pathLst>
            <a:path>
              <a:moveTo>
                <a:pt x="0" y="0"/>
              </a:moveTo>
              <a:lnTo>
                <a:pt x="0" y="1863984"/>
              </a:lnTo>
              <a:lnTo>
                <a:pt x="2767388" y="1863984"/>
              </a:lnTo>
              <a:lnTo>
                <a:pt x="2767388" y="210413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FDD4F9-95FB-42E8-B984-FF5B7D22311A}">
      <dsp:nvSpPr>
        <dsp:cNvPr id="0" name=""/>
        <dsp:cNvSpPr/>
      </dsp:nvSpPr>
      <dsp:spPr>
        <a:xfrm>
          <a:off x="4618120" y="957687"/>
          <a:ext cx="91440" cy="2104130"/>
        </a:xfrm>
        <a:custGeom>
          <a:avLst/>
          <a:gdLst/>
          <a:ahLst/>
          <a:cxnLst/>
          <a:rect l="0" t="0" r="0" b="0"/>
          <a:pathLst>
            <a:path>
              <a:moveTo>
                <a:pt x="45720" y="0"/>
              </a:moveTo>
              <a:lnTo>
                <a:pt x="45720" y="210413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565806-70A9-4120-BAE1-97808422AD23}">
      <dsp:nvSpPr>
        <dsp:cNvPr id="0" name=""/>
        <dsp:cNvSpPr/>
      </dsp:nvSpPr>
      <dsp:spPr>
        <a:xfrm>
          <a:off x="1896452" y="957687"/>
          <a:ext cx="2767388" cy="2104130"/>
        </a:xfrm>
        <a:custGeom>
          <a:avLst/>
          <a:gdLst/>
          <a:ahLst/>
          <a:cxnLst/>
          <a:rect l="0" t="0" r="0" b="0"/>
          <a:pathLst>
            <a:path>
              <a:moveTo>
                <a:pt x="2767388" y="0"/>
              </a:moveTo>
              <a:lnTo>
                <a:pt x="2767388" y="1863984"/>
              </a:lnTo>
              <a:lnTo>
                <a:pt x="0" y="1863984"/>
              </a:lnTo>
              <a:lnTo>
                <a:pt x="0" y="210413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281057-F7A4-4B8A-B5E9-C6DCF885509A}">
      <dsp:nvSpPr>
        <dsp:cNvPr id="0" name=""/>
        <dsp:cNvSpPr/>
      </dsp:nvSpPr>
      <dsp:spPr>
        <a:xfrm>
          <a:off x="3064210" y="1508"/>
          <a:ext cx="3199261" cy="956178"/>
        </a:xfrm>
        <a:prstGeom prst="rect">
          <a:avLst/>
        </a:prstGeom>
        <a:gradFill rotWithShape="0">
          <a:gsLst>
            <a:gs pos="0">
              <a:schemeClr val="accent1">
                <a:hueOff val="0"/>
                <a:satOff val="0"/>
                <a:lumOff val="0"/>
                <a:alphaOff val="0"/>
                <a:tint val="65000"/>
                <a:satMod val="120000"/>
                <a:lumMod val="107000"/>
              </a:schemeClr>
            </a:gs>
            <a:gs pos="50000">
              <a:schemeClr val="accent1">
                <a:hueOff val="0"/>
                <a:satOff val="0"/>
                <a:lumOff val="0"/>
                <a:alphaOff val="0"/>
                <a:tint val="70000"/>
                <a:satMod val="124000"/>
                <a:lumMod val="103000"/>
              </a:schemeClr>
            </a:gs>
            <a:gs pos="100000">
              <a:schemeClr val="accent1">
                <a:hueOff val="0"/>
                <a:satOff val="0"/>
                <a:lumOff val="0"/>
                <a:alphaOff val="0"/>
                <a:tint val="85000"/>
                <a:satMod val="12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vi-VN" sz="3100" kern="1200" dirty="0"/>
            <a:t>Tiền xử lý</a:t>
          </a:r>
          <a:endParaRPr lang="en-US" sz="3100" kern="1200" dirty="0"/>
        </a:p>
      </dsp:txBody>
      <dsp:txXfrm>
        <a:off x="3064210" y="1508"/>
        <a:ext cx="3199261" cy="956178"/>
      </dsp:txXfrm>
    </dsp:sp>
    <dsp:sp modelId="{37BFE4E2-44B4-41EF-A820-A790E3AE5724}">
      <dsp:nvSpPr>
        <dsp:cNvPr id="0" name=""/>
        <dsp:cNvSpPr/>
      </dsp:nvSpPr>
      <dsp:spPr>
        <a:xfrm>
          <a:off x="752903" y="3061817"/>
          <a:ext cx="2287097" cy="1143548"/>
        </a:xfrm>
        <a:prstGeom prst="rect">
          <a:avLst/>
        </a:prstGeom>
        <a:gradFill rotWithShape="0">
          <a:gsLst>
            <a:gs pos="0">
              <a:schemeClr val="accent1">
                <a:hueOff val="0"/>
                <a:satOff val="0"/>
                <a:lumOff val="0"/>
                <a:alphaOff val="0"/>
                <a:tint val="65000"/>
                <a:satMod val="120000"/>
                <a:lumMod val="107000"/>
              </a:schemeClr>
            </a:gs>
            <a:gs pos="50000">
              <a:schemeClr val="accent1">
                <a:hueOff val="0"/>
                <a:satOff val="0"/>
                <a:lumOff val="0"/>
                <a:alphaOff val="0"/>
                <a:tint val="70000"/>
                <a:satMod val="124000"/>
                <a:lumMod val="103000"/>
              </a:schemeClr>
            </a:gs>
            <a:gs pos="100000">
              <a:schemeClr val="accent1">
                <a:hueOff val="0"/>
                <a:satOff val="0"/>
                <a:lumOff val="0"/>
                <a:alphaOff val="0"/>
                <a:tint val="85000"/>
                <a:satMod val="12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vi-VN" sz="3100" kern="1200" dirty="0">
              <a:solidFill>
                <a:schemeClr val="bg1">
                  <a:lumMod val="85000"/>
                  <a:lumOff val="15000"/>
                </a:schemeClr>
              </a:solidFill>
              <a:latin typeface="Times New Roman" panose="02020603050405020304" pitchFamily="18" charset="0"/>
              <a:cs typeface="Times New Roman" panose="02020603050405020304" pitchFamily="18" charset="0"/>
            </a:rPr>
            <a:t>Ảnh đen trắng</a:t>
          </a:r>
          <a:endParaRPr lang="en-US" sz="3100" kern="1200" dirty="0">
            <a:solidFill>
              <a:schemeClr val="bg1">
                <a:lumMod val="85000"/>
                <a:lumOff val="15000"/>
              </a:schemeClr>
            </a:solidFill>
            <a:latin typeface="Times New Roman" panose="02020603050405020304" pitchFamily="18" charset="0"/>
            <a:cs typeface="Times New Roman" panose="02020603050405020304" pitchFamily="18" charset="0"/>
          </a:endParaRPr>
        </a:p>
      </dsp:txBody>
      <dsp:txXfrm>
        <a:off x="752903" y="3061817"/>
        <a:ext cx="2287097" cy="1143548"/>
      </dsp:txXfrm>
    </dsp:sp>
    <dsp:sp modelId="{E514FCC3-41AB-4412-B2F1-B3D23FBDA32E}">
      <dsp:nvSpPr>
        <dsp:cNvPr id="0" name=""/>
        <dsp:cNvSpPr/>
      </dsp:nvSpPr>
      <dsp:spPr>
        <a:xfrm>
          <a:off x="3520291" y="3061817"/>
          <a:ext cx="2287097" cy="1143548"/>
        </a:xfrm>
        <a:prstGeom prst="rect">
          <a:avLst/>
        </a:prstGeom>
        <a:gradFill rotWithShape="0">
          <a:gsLst>
            <a:gs pos="0">
              <a:schemeClr val="accent1">
                <a:hueOff val="0"/>
                <a:satOff val="0"/>
                <a:lumOff val="0"/>
                <a:alphaOff val="0"/>
                <a:tint val="65000"/>
                <a:satMod val="120000"/>
                <a:lumMod val="107000"/>
              </a:schemeClr>
            </a:gs>
            <a:gs pos="50000">
              <a:schemeClr val="accent1">
                <a:hueOff val="0"/>
                <a:satOff val="0"/>
                <a:lumOff val="0"/>
                <a:alphaOff val="0"/>
                <a:tint val="70000"/>
                <a:satMod val="124000"/>
                <a:lumMod val="103000"/>
              </a:schemeClr>
            </a:gs>
            <a:gs pos="100000">
              <a:schemeClr val="accent1">
                <a:hueOff val="0"/>
                <a:satOff val="0"/>
                <a:lumOff val="0"/>
                <a:alphaOff val="0"/>
                <a:tint val="85000"/>
                <a:satMod val="12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vi-VN" sz="3100" kern="1200" dirty="0">
              <a:solidFill>
                <a:schemeClr val="bg1">
                  <a:lumMod val="85000"/>
                  <a:lumOff val="15000"/>
                </a:schemeClr>
              </a:solidFill>
              <a:latin typeface="Times New Roman" panose="02020603050405020304" pitchFamily="18" charset="0"/>
              <a:cs typeface="Times New Roman" panose="02020603050405020304" pitchFamily="18" charset="0"/>
            </a:rPr>
            <a:t>Xoay, lật ảnh</a:t>
          </a:r>
          <a:endParaRPr lang="en-US" sz="3100" kern="1200" dirty="0">
            <a:solidFill>
              <a:schemeClr val="bg1">
                <a:lumMod val="85000"/>
                <a:lumOff val="15000"/>
              </a:schemeClr>
            </a:solidFill>
            <a:latin typeface="Times New Roman" panose="02020603050405020304" pitchFamily="18" charset="0"/>
            <a:cs typeface="Times New Roman" panose="02020603050405020304" pitchFamily="18" charset="0"/>
          </a:endParaRPr>
        </a:p>
      </dsp:txBody>
      <dsp:txXfrm>
        <a:off x="3520291" y="3061817"/>
        <a:ext cx="2287097" cy="1143548"/>
      </dsp:txXfrm>
    </dsp:sp>
    <dsp:sp modelId="{5C47951B-4F96-43BD-B0C7-1B6F04AE8905}">
      <dsp:nvSpPr>
        <dsp:cNvPr id="0" name=""/>
        <dsp:cNvSpPr/>
      </dsp:nvSpPr>
      <dsp:spPr>
        <a:xfrm>
          <a:off x="6287680" y="3061817"/>
          <a:ext cx="2287097" cy="1143548"/>
        </a:xfrm>
        <a:prstGeom prst="rect">
          <a:avLst/>
        </a:prstGeom>
        <a:gradFill rotWithShape="0">
          <a:gsLst>
            <a:gs pos="0">
              <a:schemeClr val="accent1">
                <a:hueOff val="0"/>
                <a:satOff val="0"/>
                <a:lumOff val="0"/>
                <a:alphaOff val="0"/>
                <a:tint val="65000"/>
                <a:satMod val="120000"/>
                <a:lumMod val="107000"/>
              </a:schemeClr>
            </a:gs>
            <a:gs pos="50000">
              <a:schemeClr val="accent1">
                <a:hueOff val="0"/>
                <a:satOff val="0"/>
                <a:lumOff val="0"/>
                <a:alphaOff val="0"/>
                <a:tint val="70000"/>
                <a:satMod val="124000"/>
                <a:lumMod val="103000"/>
              </a:schemeClr>
            </a:gs>
            <a:gs pos="100000">
              <a:schemeClr val="accent1">
                <a:hueOff val="0"/>
                <a:satOff val="0"/>
                <a:lumOff val="0"/>
                <a:alphaOff val="0"/>
                <a:tint val="85000"/>
                <a:satMod val="12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vi-VN" sz="3100" kern="1200" dirty="0">
              <a:solidFill>
                <a:schemeClr val="bg1">
                  <a:lumMod val="85000"/>
                  <a:lumOff val="15000"/>
                </a:schemeClr>
              </a:solidFill>
              <a:latin typeface="Times New Roman" panose="02020603050405020304" pitchFamily="18" charset="0"/>
              <a:cs typeface="Times New Roman" panose="02020603050405020304" pitchFamily="18" charset="0"/>
            </a:rPr>
            <a:t>Ảnh xám</a:t>
          </a:r>
          <a:endParaRPr lang="en-US" sz="3100" kern="1200" dirty="0">
            <a:solidFill>
              <a:schemeClr val="bg1">
                <a:lumMod val="85000"/>
                <a:lumOff val="15000"/>
              </a:schemeClr>
            </a:solidFill>
            <a:latin typeface="Times New Roman" panose="02020603050405020304" pitchFamily="18" charset="0"/>
            <a:cs typeface="Times New Roman" panose="02020603050405020304" pitchFamily="18" charset="0"/>
          </a:endParaRPr>
        </a:p>
      </dsp:txBody>
      <dsp:txXfrm>
        <a:off x="6287680" y="3061817"/>
        <a:ext cx="2287097" cy="1143548"/>
      </dsp:txXfrm>
    </dsp:sp>
    <dsp:sp modelId="{517198FB-BB2B-4264-A178-E285F6EBB62D}">
      <dsp:nvSpPr>
        <dsp:cNvPr id="0" name=""/>
        <dsp:cNvSpPr/>
      </dsp:nvSpPr>
      <dsp:spPr>
        <a:xfrm>
          <a:off x="2136597" y="1437977"/>
          <a:ext cx="2287097" cy="1143548"/>
        </a:xfrm>
        <a:prstGeom prst="rect">
          <a:avLst/>
        </a:prstGeom>
        <a:gradFill rotWithShape="0">
          <a:gsLst>
            <a:gs pos="0">
              <a:schemeClr val="accent1">
                <a:hueOff val="0"/>
                <a:satOff val="0"/>
                <a:lumOff val="0"/>
                <a:alphaOff val="0"/>
                <a:tint val="65000"/>
                <a:satMod val="120000"/>
                <a:lumMod val="107000"/>
              </a:schemeClr>
            </a:gs>
            <a:gs pos="50000">
              <a:schemeClr val="accent1">
                <a:hueOff val="0"/>
                <a:satOff val="0"/>
                <a:lumOff val="0"/>
                <a:alphaOff val="0"/>
                <a:tint val="70000"/>
                <a:satMod val="124000"/>
                <a:lumMod val="103000"/>
              </a:schemeClr>
            </a:gs>
            <a:gs pos="100000">
              <a:schemeClr val="accent1">
                <a:hueOff val="0"/>
                <a:satOff val="0"/>
                <a:lumOff val="0"/>
                <a:alphaOff val="0"/>
                <a:tint val="85000"/>
                <a:satMod val="12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vi-VN" sz="3100" kern="1200" dirty="0">
              <a:solidFill>
                <a:schemeClr val="bg1">
                  <a:lumMod val="85000"/>
                  <a:lumOff val="15000"/>
                </a:schemeClr>
              </a:solidFill>
              <a:latin typeface="Times New Roman" panose="02020603050405020304" pitchFamily="18" charset="0"/>
              <a:cs typeface="Times New Roman" panose="02020603050405020304" pitchFamily="18" charset="0"/>
            </a:rPr>
            <a:t>Tách background</a:t>
          </a:r>
          <a:endParaRPr lang="en-US" sz="3100" kern="1200" dirty="0">
            <a:solidFill>
              <a:schemeClr val="bg1">
                <a:lumMod val="85000"/>
                <a:lumOff val="15000"/>
              </a:schemeClr>
            </a:solidFill>
            <a:latin typeface="Times New Roman" panose="02020603050405020304" pitchFamily="18" charset="0"/>
            <a:cs typeface="Times New Roman" panose="02020603050405020304" pitchFamily="18" charset="0"/>
          </a:endParaRPr>
        </a:p>
      </dsp:txBody>
      <dsp:txXfrm>
        <a:off x="2136597" y="1437977"/>
        <a:ext cx="2287097" cy="1143548"/>
      </dsp:txXfrm>
    </dsp:sp>
    <dsp:sp modelId="{7E623DCC-4E92-474A-B4DD-99396E19B2D8}">
      <dsp:nvSpPr>
        <dsp:cNvPr id="0" name=""/>
        <dsp:cNvSpPr/>
      </dsp:nvSpPr>
      <dsp:spPr>
        <a:xfrm>
          <a:off x="5438743" y="1420126"/>
          <a:ext cx="2287097" cy="1143548"/>
        </a:xfrm>
        <a:prstGeom prst="rect">
          <a:avLst/>
        </a:prstGeom>
        <a:gradFill rotWithShape="0">
          <a:gsLst>
            <a:gs pos="0">
              <a:schemeClr val="accent1">
                <a:hueOff val="0"/>
                <a:satOff val="0"/>
                <a:lumOff val="0"/>
                <a:alphaOff val="0"/>
                <a:tint val="65000"/>
                <a:satMod val="120000"/>
                <a:lumMod val="107000"/>
              </a:schemeClr>
            </a:gs>
            <a:gs pos="50000">
              <a:schemeClr val="accent1">
                <a:hueOff val="0"/>
                <a:satOff val="0"/>
                <a:lumOff val="0"/>
                <a:alphaOff val="0"/>
                <a:tint val="70000"/>
                <a:satMod val="124000"/>
                <a:lumMod val="103000"/>
              </a:schemeClr>
            </a:gs>
            <a:gs pos="100000">
              <a:schemeClr val="accent1">
                <a:hueOff val="0"/>
                <a:satOff val="0"/>
                <a:lumOff val="0"/>
                <a:alphaOff val="0"/>
                <a:tint val="85000"/>
                <a:satMod val="12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vi-VN" sz="3100" kern="1200" dirty="0">
              <a:solidFill>
                <a:schemeClr val="bg1">
                  <a:lumMod val="85000"/>
                  <a:lumOff val="15000"/>
                </a:schemeClr>
              </a:solidFill>
              <a:latin typeface="Times New Roman" panose="02020603050405020304" pitchFamily="18" charset="0"/>
              <a:cs typeface="Times New Roman" panose="02020603050405020304" pitchFamily="18" charset="0"/>
            </a:rPr>
            <a:t>Thay đổi kích thước ảnh</a:t>
          </a:r>
          <a:endParaRPr lang="en-US" sz="3100" kern="1200" dirty="0">
            <a:solidFill>
              <a:schemeClr val="bg1">
                <a:lumMod val="85000"/>
                <a:lumOff val="15000"/>
              </a:schemeClr>
            </a:solidFill>
            <a:latin typeface="Times New Roman" panose="02020603050405020304" pitchFamily="18" charset="0"/>
            <a:cs typeface="Times New Roman" panose="02020603050405020304" pitchFamily="18" charset="0"/>
          </a:endParaRPr>
        </a:p>
      </dsp:txBody>
      <dsp:txXfrm>
        <a:off x="5438743" y="1420126"/>
        <a:ext cx="2287097" cy="11435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55D84-E33F-4FDA-A75A-D1F0E2C1A3A5}">
      <dsp:nvSpPr>
        <dsp:cNvPr id="0" name=""/>
        <dsp:cNvSpPr/>
      </dsp:nvSpPr>
      <dsp:spPr>
        <a:xfrm>
          <a:off x="3227525" y="1668087"/>
          <a:ext cx="2283498" cy="396309"/>
        </a:xfrm>
        <a:custGeom>
          <a:avLst/>
          <a:gdLst/>
          <a:ahLst/>
          <a:cxnLst/>
          <a:rect l="0" t="0" r="0" b="0"/>
          <a:pathLst>
            <a:path>
              <a:moveTo>
                <a:pt x="0" y="0"/>
              </a:moveTo>
              <a:lnTo>
                <a:pt x="0" y="198154"/>
              </a:lnTo>
              <a:lnTo>
                <a:pt x="2283498" y="198154"/>
              </a:lnTo>
              <a:lnTo>
                <a:pt x="2283498" y="39630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BC2945-27D1-487B-98B8-7146DDB24A3D}">
      <dsp:nvSpPr>
        <dsp:cNvPr id="0" name=""/>
        <dsp:cNvSpPr/>
      </dsp:nvSpPr>
      <dsp:spPr>
        <a:xfrm>
          <a:off x="3181805" y="1668087"/>
          <a:ext cx="91440" cy="396309"/>
        </a:xfrm>
        <a:custGeom>
          <a:avLst/>
          <a:gdLst/>
          <a:ahLst/>
          <a:cxnLst/>
          <a:rect l="0" t="0" r="0" b="0"/>
          <a:pathLst>
            <a:path>
              <a:moveTo>
                <a:pt x="45720" y="0"/>
              </a:moveTo>
              <a:lnTo>
                <a:pt x="45720" y="39630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335EBD-1D2F-414E-9612-643A26FB9298}">
      <dsp:nvSpPr>
        <dsp:cNvPr id="0" name=""/>
        <dsp:cNvSpPr/>
      </dsp:nvSpPr>
      <dsp:spPr>
        <a:xfrm>
          <a:off x="944027" y="1668087"/>
          <a:ext cx="2283498" cy="396309"/>
        </a:xfrm>
        <a:custGeom>
          <a:avLst/>
          <a:gdLst/>
          <a:ahLst/>
          <a:cxnLst/>
          <a:rect l="0" t="0" r="0" b="0"/>
          <a:pathLst>
            <a:path>
              <a:moveTo>
                <a:pt x="2283498" y="0"/>
              </a:moveTo>
              <a:lnTo>
                <a:pt x="2283498" y="198154"/>
              </a:lnTo>
              <a:lnTo>
                <a:pt x="0" y="198154"/>
              </a:lnTo>
              <a:lnTo>
                <a:pt x="0" y="39630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8DED7C-7015-420D-8728-0130C98253FF}">
      <dsp:nvSpPr>
        <dsp:cNvPr id="0" name=""/>
        <dsp:cNvSpPr/>
      </dsp:nvSpPr>
      <dsp:spPr>
        <a:xfrm>
          <a:off x="2755728" y="724492"/>
          <a:ext cx="943594" cy="94359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6BC40F-2E0F-4087-A091-DC6A8937B7BC}">
      <dsp:nvSpPr>
        <dsp:cNvPr id="0" name=""/>
        <dsp:cNvSpPr/>
      </dsp:nvSpPr>
      <dsp:spPr>
        <a:xfrm>
          <a:off x="2755728" y="724492"/>
          <a:ext cx="943594" cy="94359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C2BAC4-74AC-4A8E-936E-6418A17059B9}">
      <dsp:nvSpPr>
        <dsp:cNvPr id="0" name=""/>
        <dsp:cNvSpPr/>
      </dsp:nvSpPr>
      <dsp:spPr>
        <a:xfrm>
          <a:off x="2283931" y="894339"/>
          <a:ext cx="1887188" cy="603900"/>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vi-VN" sz="2100" kern="1200" dirty="0"/>
            <a:t>Phương pháp</a:t>
          </a:r>
          <a:endParaRPr lang="en-US" sz="2100" kern="1200" dirty="0"/>
        </a:p>
      </dsp:txBody>
      <dsp:txXfrm>
        <a:off x="2283931" y="894339"/>
        <a:ext cx="1887188" cy="603900"/>
      </dsp:txXfrm>
    </dsp:sp>
    <dsp:sp modelId="{614D6AD7-EC25-45DC-9C0E-FE8EFCBA24F0}">
      <dsp:nvSpPr>
        <dsp:cNvPr id="0" name=""/>
        <dsp:cNvSpPr/>
      </dsp:nvSpPr>
      <dsp:spPr>
        <a:xfrm>
          <a:off x="472230" y="2064396"/>
          <a:ext cx="943594" cy="94359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080BC5-98B9-4232-8863-F89887CCE7A8}">
      <dsp:nvSpPr>
        <dsp:cNvPr id="0" name=""/>
        <dsp:cNvSpPr/>
      </dsp:nvSpPr>
      <dsp:spPr>
        <a:xfrm>
          <a:off x="472230" y="2064396"/>
          <a:ext cx="943594" cy="94359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A682EE-61F0-43A6-8AAA-0C47D497C574}">
      <dsp:nvSpPr>
        <dsp:cNvPr id="0" name=""/>
        <dsp:cNvSpPr/>
      </dsp:nvSpPr>
      <dsp:spPr>
        <a:xfrm>
          <a:off x="433" y="2234243"/>
          <a:ext cx="1887188" cy="603900"/>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b="1" kern="1200" dirty="0">
              <a:latin typeface="Times New Roman" panose="02020603050405020304" pitchFamily="18" charset="0"/>
              <a:cs typeface="Times New Roman" panose="02020603050405020304" pitchFamily="18" charset="0"/>
            </a:rPr>
            <a:t>Holdout</a:t>
          </a:r>
          <a:endParaRPr lang="en-US" sz="2100" kern="1200" dirty="0"/>
        </a:p>
      </dsp:txBody>
      <dsp:txXfrm>
        <a:off x="433" y="2234243"/>
        <a:ext cx="1887188" cy="603900"/>
      </dsp:txXfrm>
    </dsp:sp>
    <dsp:sp modelId="{7112824B-A78C-41A3-8D39-40584ABD9713}">
      <dsp:nvSpPr>
        <dsp:cNvPr id="0" name=""/>
        <dsp:cNvSpPr/>
      </dsp:nvSpPr>
      <dsp:spPr>
        <a:xfrm>
          <a:off x="2755728" y="2064396"/>
          <a:ext cx="943594" cy="94359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8D8D2C-DE38-486E-90FD-E03073C2E082}">
      <dsp:nvSpPr>
        <dsp:cNvPr id="0" name=""/>
        <dsp:cNvSpPr/>
      </dsp:nvSpPr>
      <dsp:spPr>
        <a:xfrm>
          <a:off x="2755728" y="2064396"/>
          <a:ext cx="943594" cy="94359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37C4B0-D9E7-44F4-8084-FE8522312F2E}">
      <dsp:nvSpPr>
        <dsp:cNvPr id="0" name=""/>
        <dsp:cNvSpPr/>
      </dsp:nvSpPr>
      <dsp:spPr>
        <a:xfrm>
          <a:off x="2283931" y="2234243"/>
          <a:ext cx="1887188" cy="603900"/>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b="1" kern="1200" dirty="0">
              <a:latin typeface="Times New Roman" panose="02020603050405020304" pitchFamily="18" charset="0"/>
              <a:cs typeface="Times New Roman" panose="02020603050405020304" pitchFamily="18" charset="0"/>
            </a:rPr>
            <a:t>k-fold cross validation </a:t>
          </a:r>
          <a:endParaRPr lang="en-US" sz="2100" kern="1200" dirty="0"/>
        </a:p>
      </dsp:txBody>
      <dsp:txXfrm>
        <a:off x="2283931" y="2234243"/>
        <a:ext cx="1887188" cy="603900"/>
      </dsp:txXfrm>
    </dsp:sp>
    <dsp:sp modelId="{404D9145-0F01-4720-B5FF-F257D909C53E}">
      <dsp:nvSpPr>
        <dsp:cNvPr id="0" name=""/>
        <dsp:cNvSpPr/>
      </dsp:nvSpPr>
      <dsp:spPr>
        <a:xfrm>
          <a:off x="5039227" y="2064396"/>
          <a:ext cx="943594" cy="94359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CDF3E4-AFD5-49C6-A773-75EA66E28920}">
      <dsp:nvSpPr>
        <dsp:cNvPr id="0" name=""/>
        <dsp:cNvSpPr/>
      </dsp:nvSpPr>
      <dsp:spPr>
        <a:xfrm>
          <a:off x="5039227" y="2064396"/>
          <a:ext cx="943594" cy="94359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A23671-B41F-45BE-8789-6F361ACAF588}">
      <dsp:nvSpPr>
        <dsp:cNvPr id="0" name=""/>
        <dsp:cNvSpPr/>
      </dsp:nvSpPr>
      <dsp:spPr>
        <a:xfrm>
          <a:off x="4567429" y="2234243"/>
          <a:ext cx="1887188" cy="603900"/>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b="1" kern="1200" dirty="0">
              <a:latin typeface="Times New Roman" panose="02020603050405020304" pitchFamily="18" charset="0"/>
              <a:cs typeface="Times New Roman" panose="02020603050405020304" pitchFamily="18" charset="0"/>
            </a:rPr>
            <a:t>Leave-one-out cross validation </a:t>
          </a:r>
          <a:endParaRPr lang="en-US" sz="2100" kern="1200" dirty="0"/>
        </a:p>
      </dsp:txBody>
      <dsp:txXfrm>
        <a:off x="4567429" y="2234243"/>
        <a:ext cx="1887188" cy="6039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D5DCBC-03A5-4A10-8B0B-E623EA8DEF8E}">
      <dsp:nvSpPr>
        <dsp:cNvPr id="0" name=""/>
        <dsp:cNvSpPr/>
      </dsp:nvSpPr>
      <dsp:spPr>
        <a:xfrm rot="5400000">
          <a:off x="-248925" y="249620"/>
          <a:ext cx="1659505" cy="11616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dirty="0">
              <a:latin typeface="Times New Roman" panose="02020603050405020304" pitchFamily="18" charset="0"/>
              <a:cs typeface="Times New Roman" panose="02020603050405020304" pitchFamily="18" charset="0"/>
            </a:rPr>
            <a:t>Holdout</a:t>
          </a:r>
          <a:endParaRPr lang="en-US" sz="1300" kern="1200" dirty="0"/>
        </a:p>
      </dsp:txBody>
      <dsp:txXfrm rot="-5400000">
        <a:off x="2" y="581521"/>
        <a:ext cx="1161653" cy="497852"/>
      </dsp:txXfrm>
    </dsp:sp>
    <dsp:sp modelId="{5D1DFA45-8887-4301-8AA3-E83B26F80066}">
      <dsp:nvSpPr>
        <dsp:cNvPr id="0" name=""/>
        <dsp:cNvSpPr/>
      </dsp:nvSpPr>
      <dsp:spPr>
        <a:xfrm rot="5400000">
          <a:off x="5111625" y="-3948488"/>
          <a:ext cx="1078678" cy="901812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Font typeface="Arial" panose="020B0604020202020204" pitchFamily="34" charset="0"/>
            <a:buChar char="•"/>
          </a:pPr>
          <a:r>
            <a:rPr lang="en-US" sz="2700" b="1" kern="1200" dirty="0" err="1">
              <a:latin typeface="Arial" panose="020B0604020202020204" pitchFamily="34" charset="0"/>
              <a:cs typeface="Arial" panose="020B0604020202020204" pitchFamily="34" charset="0"/>
            </a:rPr>
            <a:t>Ưu</a:t>
          </a:r>
          <a:r>
            <a:rPr lang="en-US" sz="2700" b="1" kern="1200" dirty="0">
              <a:latin typeface="Arial" panose="020B0604020202020204" pitchFamily="34" charset="0"/>
              <a:cs typeface="Arial" panose="020B0604020202020204" pitchFamily="34" charset="0"/>
            </a:rPr>
            <a:t>: </a:t>
          </a:r>
          <a:r>
            <a:rPr lang="en-US" sz="2700" b="0" kern="1200" dirty="0" err="1">
              <a:latin typeface="Arial" panose="020B0604020202020204" pitchFamily="34" charset="0"/>
              <a:cs typeface="Arial" panose="020B0604020202020204" pitchFamily="34" charset="0"/>
            </a:rPr>
            <a:t>đơn</a:t>
          </a:r>
          <a:r>
            <a:rPr lang="en-US" sz="2700" b="0" kern="1200" dirty="0">
              <a:latin typeface="Arial" panose="020B0604020202020204" pitchFamily="34" charset="0"/>
              <a:cs typeface="Arial" panose="020B0604020202020204" pitchFamily="34" charset="0"/>
            </a:rPr>
            <a:t> </a:t>
          </a:r>
          <a:r>
            <a:rPr lang="en-US" sz="2700" b="0" kern="1200" dirty="0" err="1">
              <a:latin typeface="Arial" panose="020B0604020202020204" pitchFamily="34" charset="0"/>
              <a:cs typeface="Arial" panose="020B0604020202020204" pitchFamily="34" charset="0"/>
            </a:rPr>
            <a:t>giản</a:t>
          </a:r>
          <a:r>
            <a:rPr lang="en-US" sz="2700" b="1" kern="1200" dirty="0">
              <a:latin typeface="Arial" panose="020B0604020202020204" pitchFamily="34" charset="0"/>
              <a:cs typeface="Arial" panose="020B0604020202020204" pitchFamily="34" charset="0"/>
            </a:rPr>
            <a:t>, </a:t>
          </a:r>
          <a:r>
            <a:rPr lang="en-US" sz="2700" b="0" kern="1200" dirty="0" err="1">
              <a:latin typeface="Arial" panose="020B0604020202020204" pitchFamily="34" charset="0"/>
              <a:cs typeface="Arial" panose="020B0604020202020204" pitchFamily="34" charset="0"/>
            </a:rPr>
            <a:t>nhanh</a:t>
          </a:r>
          <a:endParaRPr lang="en-US" sz="2700" kern="1200" dirty="0"/>
        </a:p>
        <a:p>
          <a:pPr marL="228600" lvl="1" indent="-228600" algn="l" defTabSz="1200150">
            <a:lnSpc>
              <a:spcPct val="90000"/>
            </a:lnSpc>
            <a:spcBef>
              <a:spcPct val="0"/>
            </a:spcBef>
            <a:spcAft>
              <a:spcPct val="15000"/>
            </a:spcAft>
            <a:buChar char="•"/>
          </a:pPr>
          <a:r>
            <a:rPr lang="en-US" sz="2700" b="1" kern="1200" dirty="0" err="1">
              <a:latin typeface="Arial" panose="020B0604020202020204" pitchFamily="34" charset="0"/>
              <a:cs typeface="Arial" panose="020B0604020202020204" pitchFamily="34" charset="0"/>
            </a:rPr>
            <a:t>Nhược</a:t>
          </a:r>
          <a:r>
            <a:rPr lang="en-US" sz="2700" b="1" kern="1200" dirty="0">
              <a:latin typeface="Arial" panose="020B0604020202020204" pitchFamily="34" charset="0"/>
              <a:cs typeface="Arial" panose="020B0604020202020204" pitchFamily="34" charset="0"/>
            </a:rPr>
            <a:t>: </a:t>
          </a:r>
          <a:r>
            <a:rPr lang="en-US" sz="2700" kern="1200" dirty="0" err="1">
              <a:latin typeface="Arial" panose="020B0604020202020204" pitchFamily="34" charset="0"/>
              <a:cs typeface="Arial" panose="020B0604020202020204" pitchFamily="34" charset="0"/>
            </a:rPr>
            <a:t>kết</a:t>
          </a:r>
          <a:r>
            <a:rPr lang="en-US" sz="2700" kern="1200" dirty="0">
              <a:latin typeface="Arial" panose="020B0604020202020204" pitchFamily="34" charset="0"/>
              <a:cs typeface="Arial" panose="020B0604020202020204" pitchFamily="34" charset="0"/>
            </a:rPr>
            <a:t> </a:t>
          </a:r>
          <a:r>
            <a:rPr lang="en-US" sz="2700" kern="1200" dirty="0" err="1">
              <a:latin typeface="Arial" panose="020B0604020202020204" pitchFamily="34" charset="0"/>
              <a:cs typeface="Arial" panose="020B0604020202020204" pitchFamily="34" charset="0"/>
            </a:rPr>
            <a:t>quả</a:t>
          </a:r>
          <a:r>
            <a:rPr lang="en-US" sz="2700" kern="1200" dirty="0">
              <a:latin typeface="Arial" panose="020B0604020202020204" pitchFamily="34" charset="0"/>
              <a:cs typeface="Arial" panose="020B0604020202020204" pitchFamily="34" charset="0"/>
            </a:rPr>
            <a:t> </a:t>
          </a:r>
          <a:r>
            <a:rPr lang="en-US" sz="2700" kern="1200" dirty="0" err="1">
              <a:latin typeface="Arial" panose="020B0604020202020204" pitchFamily="34" charset="0"/>
              <a:cs typeface="Arial" panose="020B0604020202020204" pitchFamily="34" charset="0"/>
            </a:rPr>
            <a:t>phụ</a:t>
          </a:r>
          <a:r>
            <a:rPr lang="en-US" sz="2700" kern="1200" dirty="0">
              <a:latin typeface="Arial" panose="020B0604020202020204" pitchFamily="34" charset="0"/>
              <a:cs typeface="Arial" panose="020B0604020202020204" pitchFamily="34" charset="0"/>
            </a:rPr>
            <a:t> </a:t>
          </a:r>
          <a:r>
            <a:rPr lang="en-US" sz="2700" kern="1200" dirty="0" err="1">
              <a:latin typeface="Arial" panose="020B0604020202020204" pitchFamily="34" charset="0"/>
              <a:cs typeface="Arial" panose="020B0604020202020204" pitchFamily="34" charset="0"/>
            </a:rPr>
            <a:t>thuộc</a:t>
          </a:r>
          <a:r>
            <a:rPr lang="en-US" sz="2700" kern="1200" dirty="0">
              <a:latin typeface="Arial" panose="020B0604020202020204" pitchFamily="34" charset="0"/>
              <a:cs typeface="Arial" panose="020B0604020202020204" pitchFamily="34" charset="0"/>
            </a:rPr>
            <a:t> </a:t>
          </a:r>
          <a:r>
            <a:rPr lang="en-US" sz="2700" kern="1200" dirty="0" err="1">
              <a:latin typeface="Arial" panose="020B0604020202020204" pitchFamily="34" charset="0"/>
              <a:cs typeface="Arial" panose="020B0604020202020204" pitchFamily="34" charset="0"/>
            </a:rPr>
            <a:t>vào</a:t>
          </a:r>
          <a:r>
            <a:rPr lang="en-US" sz="2700" kern="1200" dirty="0">
              <a:latin typeface="Arial" panose="020B0604020202020204" pitchFamily="34" charset="0"/>
              <a:cs typeface="Arial" panose="020B0604020202020204" pitchFamily="34" charset="0"/>
            </a:rPr>
            <a:t> </a:t>
          </a:r>
          <a:r>
            <a:rPr lang="en-US" sz="2700" kern="1200" dirty="0" err="1">
              <a:latin typeface="Arial" panose="020B0604020202020204" pitchFamily="34" charset="0"/>
              <a:cs typeface="Arial" panose="020B0604020202020204" pitchFamily="34" charset="0"/>
            </a:rPr>
            <a:t>số</a:t>
          </a:r>
          <a:r>
            <a:rPr lang="en-US" sz="2700" kern="1200" dirty="0">
              <a:latin typeface="Arial" panose="020B0604020202020204" pitchFamily="34" charset="0"/>
              <a:cs typeface="Arial" panose="020B0604020202020204" pitchFamily="34" charset="0"/>
            </a:rPr>
            <a:t> </a:t>
          </a:r>
          <a:r>
            <a:rPr lang="en-US" sz="2700" kern="1200" dirty="0" err="1">
              <a:latin typeface="Arial" panose="020B0604020202020204" pitchFamily="34" charset="0"/>
              <a:cs typeface="Arial" panose="020B0604020202020204" pitchFamily="34" charset="0"/>
            </a:rPr>
            <a:t>lượng</a:t>
          </a:r>
          <a:r>
            <a:rPr lang="en-US" sz="2700" kern="1200" dirty="0">
              <a:latin typeface="Arial" panose="020B0604020202020204" pitchFamily="34" charset="0"/>
              <a:cs typeface="Arial" panose="020B0604020202020204" pitchFamily="34" charset="0"/>
            </a:rPr>
            <a:t> </a:t>
          </a:r>
          <a:r>
            <a:rPr lang="en-US" sz="2700" kern="1200" dirty="0" err="1">
              <a:latin typeface="Arial" panose="020B0604020202020204" pitchFamily="34" charset="0"/>
              <a:cs typeface="Arial" panose="020B0604020202020204" pitchFamily="34" charset="0"/>
            </a:rPr>
            <a:t>dữ</a:t>
          </a:r>
          <a:r>
            <a:rPr lang="en-US" sz="2700" kern="1200" dirty="0">
              <a:latin typeface="Arial" panose="020B0604020202020204" pitchFamily="34" charset="0"/>
              <a:cs typeface="Arial" panose="020B0604020202020204" pitchFamily="34" charset="0"/>
            </a:rPr>
            <a:t> </a:t>
          </a:r>
          <a:r>
            <a:rPr lang="en-US" sz="2700" kern="1200" dirty="0" err="1">
              <a:latin typeface="Arial" panose="020B0604020202020204" pitchFamily="34" charset="0"/>
              <a:cs typeface="Arial" panose="020B0604020202020204" pitchFamily="34" charset="0"/>
            </a:rPr>
            <a:t>liệu</a:t>
          </a:r>
          <a:endParaRPr lang="en-US" sz="2700" kern="1200" dirty="0"/>
        </a:p>
      </dsp:txBody>
      <dsp:txXfrm rot="-5400000">
        <a:off x="1141904" y="73890"/>
        <a:ext cx="8965464" cy="973364"/>
      </dsp:txXfrm>
    </dsp:sp>
    <dsp:sp modelId="{A66B76C5-284E-4B40-9FF6-F14D89F77D27}">
      <dsp:nvSpPr>
        <dsp:cNvPr id="0" name=""/>
        <dsp:cNvSpPr/>
      </dsp:nvSpPr>
      <dsp:spPr>
        <a:xfrm rot="5400000">
          <a:off x="-248925" y="1715569"/>
          <a:ext cx="1659505" cy="11616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dirty="0">
              <a:latin typeface="Times New Roman" panose="02020603050405020304" pitchFamily="18" charset="0"/>
              <a:cs typeface="Times New Roman" panose="02020603050405020304" pitchFamily="18" charset="0"/>
            </a:rPr>
            <a:t>k-fold cross validation </a:t>
          </a:r>
          <a:endParaRPr lang="en-US" sz="1300" kern="1200" dirty="0"/>
        </a:p>
      </dsp:txBody>
      <dsp:txXfrm rot="-5400000">
        <a:off x="2" y="2047470"/>
        <a:ext cx="1161653" cy="497852"/>
      </dsp:txXfrm>
    </dsp:sp>
    <dsp:sp modelId="{9488165A-895F-424D-A620-252C1E4A66D8}">
      <dsp:nvSpPr>
        <dsp:cNvPr id="0" name=""/>
        <dsp:cNvSpPr/>
      </dsp:nvSpPr>
      <dsp:spPr>
        <a:xfrm rot="5400000">
          <a:off x="5131375" y="-2503077"/>
          <a:ext cx="1078678" cy="901812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Font typeface="Arial" panose="020B0604020202020204" pitchFamily="34" charset="0"/>
            <a:buChar char="•"/>
          </a:pPr>
          <a:r>
            <a:rPr lang="en-US" sz="2700" b="1" kern="1200" dirty="0" err="1">
              <a:latin typeface="Arial" panose="020B0604020202020204" pitchFamily="34" charset="0"/>
              <a:cs typeface="Arial" panose="020B0604020202020204" pitchFamily="34" charset="0"/>
            </a:rPr>
            <a:t>Ưu</a:t>
          </a:r>
          <a:r>
            <a:rPr lang="en-US" sz="2700" b="1" kern="1200" dirty="0">
              <a:latin typeface="Arial" panose="020B0604020202020204" pitchFamily="34" charset="0"/>
              <a:cs typeface="Arial" panose="020B0604020202020204" pitchFamily="34" charset="0"/>
            </a:rPr>
            <a:t>: </a:t>
          </a:r>
          <a:r>
            <a:rPr lang="en-US" sz="2700" b="0" kern="1200" dirty="0" err="1">
              <a:latin typeface="Arial" panose="020B0604020202020204" pitchFamily="34" charset="0"/>
              <a:cs typeface="Arial" panose="020B0604020202020204" pitchFamily="34" charset="0"/>
            </a:rPr>
            <a:t>Ít</a:t>
          </a:r>
          <a:r>
            <a:rPr lang="en-US" sz="2700" b="0" kern="1200" dirty="0">
              <a:latin typeface="Arial" panose="020B0604020202020204" pitchFamily="34" charset="0"/>
              <a:cs typeface="Arial" panose="020B0604020202020204" pitchFamily="34" charset="0"/>
            </a:rPr>
            <a:t> </a:t>
          </a:r>
          <a:r>
            <a:rPr lang="en-US" sz="2700" b="0" kern="1200" dirty="0" err="1">
              <a:latin typeface="Arial" panose="020B0604020202020204" pitchFamily="34" charset="0"/>
              <a:cs typeface="Arial" panose="020B0604020202020204" pitchFamily="34" charset="0"/>
            </a:rPr>
            <a:t>phụ</a:t>
          </a:r>
          <a:r>
            <a:rPr lang="en-US" sz="2700" b="0" kern="1200" dirty="0">
              <a:latin typeface="Arial" panose="020B0604020202020204" pitchFamily="34" charset="0"/>
              <a:cs typeface="Arial" panose="020B0604020202020204" pitchFamily="34" charset="0"/>
            </a:rPr>
            <a:t> </a:t>
          </a:r>
          <a:r>
            <a:rPr lang="en-US" sz="2700" b="0" kern="1200" dirty="0" err="1">
              <a:latin typeface="Arial" panose="020B0604020202020204" pitchFamily="34" charset="0"/>
              <a:cs typeface="Arial" panose="020B0604020202020204" pitchFamily="34" charset="0"/>
            </a:rPr>
            <a:t>thuộc</a:t>
          </a:r>
          <a:r>
            <a:rPr lang="en-US" sz="2700" b="0" kern="1200" dirty="0">
              <a:latin typeface="Arial" panose="020B0604020202020204" pitchFamily="34" charset="0"/>
              <a:cs typeface="Arial" panose="020B0604020202020204" pitchFamily="34" charset="0"/>
            </a:rPr>
            <a:t> </a:t>
          </a:r>
          <a:r>
            <a:rPr lang="en-US" sz="2700" b="0" kern="1200" dirty="0" err="1">
              <a:latin typeface="Arial" panose="020B0604020202020204" pitchFamily="34" charset="0"/>
              <a:cs typeface="Arial" panose="020B0604020202020204" pitchFamily="34" charset="0"/>
            </a:rPr>
            <a:t>vào</a:t>
          </a:r>
          <a:r>
            <a:rPr lang="en-US" sz="2700" b="0" kern="1200" dirty="0">
              <a:latin typeface="Arial" panose="020B0604020202020204" pitchFamily="34" charset="0"/>
              <a:cs typeface="Arial" panose="020B0604020202020204" pitchFamily="34" charset="0"/>
            </a:rPr>
            <a:t> </a:t>
          </a:r>
          <a:r>
            <a:rPr lang="en-US" sz="2700" b="0" kern="1200" dirty="0" err="1">
              <a:latin typeface="Arial" panose="020B0604020202020204" pitchFamily="34" charset="0"/>
              <a:cs typeface="Arial" panose="020B0604020202020204" pitchFamily="34" charset="0"/>
            </a:rPr>
            <a:t>cơ</a:t>
          </a:r>
          <a:r>
            <a:rPr lang="en-US" sz="2700" b="0" kern="1200" dirty="0">
              <a:latin typeface="Arial" panose="020B0604020202020204" pitchFamily="34" charset="0"/>
              <a:cs typeface="Arial" panose="020B0604020202020204" pitchFamily="34" charset="0"/>
            </a:rPr>
            <a:t> </a:t>
          </a:r>
          <a:r>
            <a:rPr lang="en-US" sz="2700" b="0" kern="1200" dirty="0" err="1">
              <a:latin typeface="Arial" panose="020B0604020202020204" pitchFamily="34" charset="0"/>
              <a:cs typeface="Arial" panose="020B0604020202020204" pitchFamily="34" charset="0"/>
            </a:rPr>
            <a:t>sở</a:t>
          </a:r>
          <a:r>
            <a:rPr lang="en-US" sz="2700" b="0" kern="1200" dirty="0">
              <a:latin typeface="Arial" panose="020B0604020202020204" pitchFamily="34" charset="0"/>
              <a:cs typeface="Arial" panose="020B0604020202020204" pitchFamily="34" charset="0"/>
            </a:rPr>
            <a:t> </a:t>
          </a:r>
          <a:r>
            <a:rPr lang="en-US" sz="2700" b="0" kern="1200" dirty="0" err="1">
              <a:latin typeface="Arial" panose="020B0604020202020204" pitchFamily="34" charset="0"/>
              <a:cs typeface="Arial" panose="020B0604020202020204" pitchFamily="34" charset="0"/>
            </a:rPr>
            <a:t>dữ</a:t>
          </a:r>
          <a:r>
            <a:rPr lang="en-US" sz="2700" b="0" kern="1200" dirty="0">
              <a:latin typeface="Arial" panose="020B0604020202020204" pitchFamily="34" charset="0"/>
              <a:cs typeface="Arial" panose="020B0604020202020204" pitchFamily="34" charset="0"/>
            </a:rPr>
            <a:t> </a:t>
          </a:r>
          <a:r>
            <a:rPr lang="en-US" sz="2700" b="0" kern="1200" dirty="0" err="1">
              <a:latin typeface="Arial" panose="020B0604020202020204" pitchFamily="34" charset="0"/>
              <a:cs typeface="Arial" panose="020B0604020202020204" pitchFamily="34" charset="0"/>
            </a:rPr>
            <a:t>liệu</a:t>
          </a:r>
          <a:r>
            <a:rPr lang="en-US" sz="2700" b="0" kern="1200" dirty="0">
              <a:latin typeface="Arial" panose="020B0604020202020204" pitchFamily="34" charset="0"/>
              <a:cs typeface="Arial" panose="020B0604020202020204" pitchFamily="34" charset="0"/>
            </a:rPr>
            <a:t> </a:t>
          </a:r>
          <a:r>
            <a:rPr lang="en-US" sz="2700" b="0" kern="1200" dirty="0" err="1">
              <a:latin typeface="Arial" panose="020B0604020202020204" pitchFamily="34" charset="0"/>
              <a:cs typeface="Arial" panose="020B0604020202020204" pitchFamily="34" charset="0"/>
            </a:rPr>
            <a:t>đâì</a:t>
          </a:r>
          <a:r>
            <a:rPr lang="en-US" sz="2700" b="0" kern="1200" dirty="0">
              <a:latin typeface="Arial" panose="020B0604020202020204" pitchFamily="34" charset="0"/>
              <a:cs typeface="Arial" panose="020B0604020202020204" pitchFamily="34" charset="0"/>
            </a:rPr>
            <a:t> </a:t>
          </a:r>
          <a:r>
            <a:rPr lang="en-US" sz="2700" b="0" kern="1200" dirty="0" err="1">
              <a:latin typeface="Arial" panose="020B0604020202020204" pitchFamily="34" charset="0"/>
              <a:cs typeface="Arial" panose="020B0604020202020204" pitchFamily="34" charset="0"/>
            </a:rPr>
            <a:t>vào</a:t>
          </a:r>
          <a:endParaRPr lang="en-US" sz="2700" kern="1200" dirty="0"/>
        </a:p>
        <a:p>
          <a:pPr marL="228600" lvl="1" indent="-228600" algn="l" defTabSz="1200150">
            <a:lnSpc>
              <a:spcPct val="90000"/>
            </a:lnSpc>
            <a:spcBef>
              <a:spcPct val="0"/>
            </a:spcBef>
            <a:spcAft>
              <a:spcPct val="15000"/>
            </a:spcAft>
            <a:buChar char="•"/>
          </a:pPr>
          <a:r>
            <a:rPr lang="en-US" sz="2700" b="1" kern="1200" dirty="0" err="1">
              <a:latin typeface="Arial" panose="020B0604020202020204" pitchFamily="34" charset="0"/>
              <a:cs typeface="Arial" panose="020B0604020202020204" pitchFamily="34" charset="0"/>
            </a:rPr>
            <a:t>Nhược</a:t>
          </a:r>
          <a:r>
            <a:rPr lang="en-US" sz="2700" b="1" kern="1200" dirty="0">
              <a:latin typeface="Arial" panose="020B0604020202020204" pitchFamily="34" charset="0"/>
              <a:cs typeface="Arial" panose="020B0604020202020204" pitchFamily="34" charset="0"/>
            </a:rPr>
            <a:t>: </a:t>
          </a:r>
          <a:r>
            <a:rPr lang="en-US" sz="2700" kern="1200" dirty="0" err="1">
              <a:latin typeface="Arial" panose="020B0604020202020204" pitchFamily="34" charset="0"/>
              <a:cs typeface="Arial" panose="020B0604020202020204" pitchFamily="34" charset="0"/>
            </a:rPr>
            <a:t>Lúc</a:t>
          </a:r>
          <a:r>
            <a:rPr lang="en-US" sz="2700" kern="1200" dirty="0">
              <a:latin typeface="Arial" panose="020B0604020202020204" pitchFamily="34" charset="0"/>
              <a:cs typeface="Arial" panose="020B0604020202020204" pitchFamily="34" charset="0"/>
            </a:rPr>
            <a:t> train </a:t>
          </a:r>
          <a:r>
            <a:rPr lang="en-US" sz="2700" kern="1200" dirty="0" err="1">
              <a:latin typeface="Arial" panose="020B0604020202020204" pitchFamily="34" charset="0"/>
              <a:cs typeface="Arial" panose="020B0604020202020204" pitchFamily="34" charset="0"/>
            </a:rPr>
            <a:t>phải</a:t>
          </a:r>
          <a:r>
            <a:rPr lang="en-US" sz="2700" kern="1200" dirty="0">
              <a:latin typeface="Arial" panose="020B0604020202020204" pitchFamily="34" charset="0"/>
              <a:cs typeface="Arial" panose="020B0604020202020204" pitchFamily="34" charset="0"/>
            </a:rPr>
            <a:t> </a:t>
          </a:r>
          <a:r>
            <a:rPr lang="en-US" sz="2700" kern="1200" dirty="0" err="1">
              <a:latin typeface="Arial" panose="020B0604020202020204" pitchFamily="34" charset="0"/>
              <a:cs typeface="Arial" panose="020B0604020202020204" pitchFamily="34" charset="0"/>
            </a:rPr>
            <a:t>chạy</a:t>
          </a:r>
          <a:r>
            <a:rPr lang="en-US" sz="2700" kern="1200" dirty="0">
              <a:latin typeface="Arial" panose="020B0604020202020204" pitchFamily="34" charset="0"/>
              <a:cs typeface="Arial" panose="020B0604020202020204" pitchFamily="34" charset="0"/>
            </a:rPr>
            <a:t> k </a:t>
          </a:r>
          <a:r>
            <a:rPr lang="en-US" sz="2700" kern="1200" dirty="0" err="1">
              <a:latin typeface="Arial" panose="020B0604020202020204" pitchFamily="34" charset="0"/>
              <a:cs typeface="Arial" panose="020B0604020202020204" pitchFamily="34" charset="0"/>
            </a:rPr>
            <a:t>lần</a:t>
          </a:r>
          <a:r>
            <a:rPr lang="en-US" sz="2700" kern="1200" dirty="0">
              <a:latin typeface="Arial" panose="020B0604020202020204" pitchFamily="34" charset="0"/>
              <a:cs typeface="Arial" panose="020B0604020202020204" pitchFamily="34" charset="0"/>
            </a:rPr>
            <a:t>-&gt; </a:t>
          </a:r>
          <a:r>
            <a:rPr lang="en-US" sz="2700" kern="1200" dirty="0" err="1">
              <a:latin typeface="Arial" panose="020B0604020202020204" pitchFamily="34" charset="0"/>
              <a:cs typeface="Arial" panose="020B0604020202020204" pitchFamily="34" charset="0"/>
            </a:rPr>
            <a:t>tốn</a:t>
          </a:r>
          <a:r>
            <a:rPr lang="en-US" sz="2700" kern="1200" dirty="0">
              <a:latin typeface="Arial" panose="020B0604020202020204" pitchFamily="34" charset="0"/>
              <a:cs typeface="Arial" panose="020B0604020202020204" pitchFamily="34" charset="0"/>
            </a:rPr>
            <a:t> </a:t>
          </a:r>
          <a:r>
            <a:rPr lang="en-US" sz="2700" kern="1200" dirty="0" err="1">
              <a:latin typeface="Arial" panose="020B0604020202020204" pitchFamily="34" charset="0"/>
              <a:cs typeface="Arial" panose="020B0604020202020204" pitchFamily="34" charset="0"/>
            </a:rPr>
            <a:t>nhiều</a:t>
          </a:r>
          <a:r>
            <a:rPr lang="en-US" sz="2700" kern="1200" dirty="0">
              <a:latin typeface="Arial" panose="020B0604020202020204" pitchFamily="34" charset="0"/>
              <a:cs typeface="Arial" panose="020B0604020202020204" pitchFamily="34" charset="0"/>
            </a:rPr>
            <a:t> </a:t>
          </a:r>
          <a:r>
            <a:rPr lang="en-US" sz="2700" kern="1200" dirty="0" err="1">
              <a:latin typeface="Arial" panose="020B0604020202020204" pitchFamily="34" charset="0"/>
              <a:cs typeface="Arial" panose="020B0604020202020204" pitchFamily="34" charset="0"/>
            </a:rPr>
            <a:t>thời</a:t>
          </a:r>
          <a:r>
            <a:rPr lang="en-US" sz="2700" kern="1200" dirty="0">
              <a:latin typeface="Arial" panose="020B0604020202020204" pitchFamily="34" charset="0"/>
              <a:cs typeface="Arial" panose="020B0604020202020204" pitchFamily="34" charset="0"/>
            </a:rPr>
            <a:t> </a:t>
          </a:r>
          <a:r>
            <a:rPr lang="en-US" sz="2700" kern="1200" dirty="0" err="1">
              <a:latin typeface="Arial" panose="020B0604020202020204" pitchFamily="34" charset="0"/>
              <a:cs typeface="Arial" panose="020B0604020202020204" pitchFamily="34" charset="0"/>
            </a:rPr>
            <a:t>gian</a:t>
          </a:r>
          <a:endParaRPr lang="en-US" sz="2700" kern="1200" dirty="0"/>
        </a:p>
      </dsp:txBody>
      <dsp:txXfrm rot="-5400000">
        <a:off x="1161654" y="1519301"/>
        <a:ext cx="8965464" cy="973364"/>
      </dsp:txXfrm>
    </dsp:sp>
    <dsp:sp modelId="{AF648795-69C3-4232-A6DA-E7EE22A0265A}">
      <dsp:nvSpPr>
        <dsp:cNvPr id="0" name=""/>
        <dsp:cNvSpPr/>
      </dsp:nvSpPr>
      <dsp:spPr>
        <a:xfrm rot="5400000">
          <a:off x="-248925" y="3181518"/>
          <a:ext cx="1659505" cy="11616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dirty="0">
              <a:latin typeface="Times New Roman" panose="02020603050405020304" pitchFamily="18" charset="0"/>
              <a:cs typeface="Times New Roman" panose="02020603050405020304" pitchFamily="18" charset="0"/>
            </a:rPr>
            <a:t>Leave-one-out cross validation </a:t>
          </a:r>
          <a:endParaRPr lang="en-US" sz="1300" kern="1200" dirty="0"/>
        </a:p>
      </dsp:txBody>
      <dsp:txXfrm rot="-5400000">
        <a:off x="2" y="3513419"/>
        <a:ext cx="1161653" cy="497852"/>
      </dsp:txXfrm>
    </dsp:sp>
    <dsp:sp modelId="{8EB16E76-1328-4D0B-B348-D434EC7956A4}">
      <dsp:nvSpPr>
        <dsp:cNvPr id="0" name=""/>
        <dsp:cNvSpPr/>
      </dsp:nvSpPr>
      <dsp:spPr>
        <a:xfrm rot="5400000">
          <a:off x="5084029" y="-976560"/>
          <a:ext cx="1078678" cy="901812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Font typeface="Arial" panose="020B0604020202020204" pitchFamily="34" charset="0"/>
            <a:buChar char="•"/>
          </a:pPr>
          <a:r>
            <a:rPr lang="en-US" sz="2700" b="1" kern="1200" dirty="0" err="1">
              <a:latin typeface="Arial" panose="020B0604020202020204" pitchFamily="34" charset="0"/>
              <a:cs typeface="Arial" panose="020B0604020202020204" pitchFamily="34" charset="0"/>
            </a:rPr>
            <a:t>Ưu</a:t>
          </a:r>
          <a:r>
            <a:rPr lang="en-US" sz="2700" b="1" kern="1200" dirty="0">
              <a:latin typeface="Arial" panose="020B0604020202020204" pitchFamily="34" charset="0"/>
              <a:cs typeface="Arial" panose="020B0604020202020204" pitchFamily="34" charset="0"/>
            </a:rPr>
            <a:t>: </a:t>
          </a:r>
          <a:r>
            <a:rPr lang="en-US" sz="2700" kern="1200" dirty="0">
              <a:latin typeface="Arial" panose="020B0604020202020204" pitchFamily="34" charset="0"/>
              <a:cs typeface="Arial" panose="020B0604020202020204" pitchFamily="34" charset="0"/>
            </a:rPr>
            <a:t>Cho </a:t>
          </a:r>
          <a:r>
            <a:rPr lang="en-US" sz="2700" kern="1200" dirty="0" err="1">
              <a:latin typeface="Arial" panose="020B0604020202020204" pitchFamily="34" charset="0"/>
              <a:cs typeface="Arial" panose="020B0604020202020204" pitchFamily="34" charset="0"/>
            </a:rPr>
            <a:t>kết</a:t>
          </a:r>
          <a:r>
            <a:rPr lang="en-US" sz="2700" kern="1200" dirty="0">
              <a:latin typeface="Arial" panose="020B0604020202020204" pitchFamily="34" charset="0"/>
              <a:cs typeface="Arial" panose="020B0604020202020204" pitchFamily="34" charset="0"/>
            </a:rPr>
            <a:t> </a:t>
          </a:r>
          <a:r>
            <a:rPr lang="en-US" sz="2700" kern="1200" dirty="0" err="1">
              <a:latin typeface="Arial" panose="020B0604020202020204" pitchFamily="34" charset="0"/>
              <a:cs typeface="Arial" panose="020B0604020202020204" pitchFamily="34" charset="0"/>
            </a:rPr>
            <a:t>quả</a:t>
          </a:r>
          <a:r>
            <a:rPr lang="en-US" sz="2700" kern="1200" dirty="0">
              <a:latin typeface="Arial" panose="020B0604020202020204" pitchFamily="34" charset="0"/>
              <a:cs typeface="Arial" panose="020B0604020202020204" pitchFamily="34" charset="0"/>
            </a:rPr>
            <a:t> </a:t>
          </a:r>
          <a:r>
            <a:rPr lang="en-US" sz="2700" kern="1200" dirty="0" err="1">
              <a:latin typeface="Arial" panose="020B0604020202020204" pitchFamily="34" charset="0"/>
              <a:cs typeface="Arial" panose="020B0604020202020204" pitchFamily="34" charset="0"/>
            </a:rPr>
            <a:t>tốt</a:t>
          </a:r>
          <a:r>
            <a:rPr lang="en-US" sz="2700" kern="1200" dirty="0">
              <a:latin typeface="Arial" panose="020B0604020202020204" pitchFamily="34" charset="0"/>
              <a:cs typeface="Arial" panose="020B0604020202020204" pitchFamily="34" charset="0"/>
            </a:rPr>
            <a:t> </a:t>
          </a:r>
          <a:endParaRPr lang="en-US" sz="2700" kern="1200" dirty="0"/>
        </a:p>
        <a:p>
          <a:pPr marL="228600" lvl="1" indent="-228600" algn="l" defTabSz="1200150">
            <a:lnSpc>
              <a:spcPct val="90000"/>
            </a:lnSpc>
            <a:spcBef>
              <a:spcPct val="0"/>
            </a:spcBef>
            <a:spcAft>
              <a:spcPct val="15000"/>
            </a:spcAft>
            <a:buChar char="•"/>
          </a:pPr>
          <a:r>
            <a:rPr lang="en-US" sz="2700" b="1" kern="1200" dirty="0" err="1">
              <a:latin typeface="Arial" panose="020B0604020202020204" pitchFamily="34" charset="0"/>
              <a:cs typeface="Arial" panose="020B0604020202020204" pitchFamily="34" charset="0"/>
            </a:rPr>
            <a:t>Nhược</a:t>
          </a:r>
          <a:r>
            <a:rPr lang="en-US" sz="2700" b="1" kern="1200" dirty="0">
              <a:latin typeface="Arial" panose="020B0604020202020204" pitchFamily="34" charset="0"/>
              <a:cs typeface="Arial" panose="020B0604020202020204" pitchFamily="34" charset="0"/>
            </a:rPr>
            <a:t>: </a:t>
          </a:r>
          <a:r>
            <a:rPr lang="en-US" sz="2700" kern="1200" dirty="0" err="1">
              <a:latin typeface="Arial" panose="020B0604020202020204" pitchFamily="34" charset="0"/>
              <a:cs typeface="Arial" panose="020B0604020202020204" pitchFamily="34" charset="0"/>
            </a:rPr>
            <a:t>Có</a:t>
          </a:r>
          <a:r>
            <a:rPr lang="en-US" sz="2700" kern="1200" dirty="0">
              <a:latin typeface="Arial" panose="020B0604020202020204" pitchFamily="34" charset="0"/>
              <a:cs typeface="Arial" panose="020B0604020202020204" pitchFamily="34" charset="0"/>
            </a:rPr>
            <a:t> </a:t>
          </a:r>
          <a:r>
            <a:rPr lang="en-US" sz="2700" kern="1200" dirty="0" err="1">
              <a:latin typeface="Arial" panose="020B0604020202020204" pitchFamily="34" charset="0"/>
              <a:cs typeface="Arial" panose="020B0604020202020204" pitchFamily="34" charset="0"/>
            </a:rPr>
            <a:t>giá</a:t>
          </a:r>
          <a:r>
            <a:rPr lang="en-US" sz="2700" kern="1200" dirty="0">
              <a:latin typeface="Arial" panose="020B0604020202020204" pitchFamily="34" charset="0"/>
              <a:cs typeface="Arial" panose="020B0604020202020204" pitchFamily="34" charset="0"/>
            </a:rPr>
            <a:t> </a:t>
          </a:r>
          <a:r>
            <a:rPr lang="en-US" sz="2700" kern="1200" dirty="0" err="1">
              <a:latin typeface="Arial" panose="020B0604020202020204" pitchFamily="34" charset="0"/>
              <a:cs typeface="Arial" panose="020B0604020202020204" pitchFamily="34" charset="0"/>
            </a:rPr>
            <a:t>thành</a:t>
          </a:r>
          <a:r>
            <a:rPr lang="en-US" sz="2700" kern="1200" dirty="0">
              <a:latin typeface="Arial" panose="020B0604020202020204" pitchFamily="34" charset="0"/>
              <a:cs typeface="Arial" panose="020B0604020202020204" pitchFamily="34" charset="0"/>
            </a:rPr>
            <a:t> </a:t>
          </a:r>
          <a:r>
            <a:rPr lang="en-US" sz="2700" kern="1200" dirty="0" err="1">
              <a:latin typeface="Arial" panose="020B0604020202020204" pitchFamily="34" charset="0"/>
              <a:cs typeface="Arial" panose="020B0604020202020204" pitchFamily="34" charset="0"/>
            </a:rPr>
            <a:t>cao</a:t>
          </a:r>
          <a:endParaRPr lang="en-US" sz="2700" kern="1200" dirty="0"/>
        </a:p>
      </dsp:txBody>
      <dsp:txXfrm rot="-5400000">
        <a:off x="1114308" y="3045818"/>
        <a:ext cx="8965464" cy="97336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C10578-116A-433D-8B90-D8F50D49D5FD}" type="datetimeFigureOut">
              <a:rPr lang="en-US" smtClean="0"/>
              <a:t>12/14/2020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EF3D2A-DB72-4075-948B-92D565B1D095}" type="slidenum">
              <a:rPr lang="en-US" smtClean="0"/>
              <a:t>‹#›</a:t>
            </a:fld>
            <a:endParaRPr lang="en-US"/>
          </a:p>
        </p:txBody>
      </p:sp>
    </p:spTree>
    <p:extLst>
      <p:ext uri="{BB962C8B-B14F-4D97-AF65-F5344CB8AC3E}">
        <p14:creationId xmlns:p14="http://schemas.microsoft.com/office/powerpoint/2010/main" val="3477485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192649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97060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2F3E8B1C-86EF-43CF-8304-249481088644}" type="datetimeFigureOut">
              <a:rPr lang="en-US" smtClean="0"/>
              <a:t>12/14/2020</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83755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F3E8B1C-86EF-43CF-8304-249481088644}"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26045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2F3E8B1C-86EF-43CF-8304-249481088644}" type="datetimeFigureOut">
              <a:rPr lang="en-US" smtClean="0"/>
              <a:t>12/14/2020</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3DB2ADC-AF19-4574-8C10-79B5B04FCA27}" type="slidenum">
              <a:rPr lang="en-US" smtClean="0"/>
              <a:t>‹#›</a:t>
            </a:fld>
            <a:endParaRPr lang="en-US"/>
          </a:p>
        </p:txBody>
      </p:sp>
    </p:spTree>
    <p:extLst>
      <p:ext uri="{BB962C8B-B14F-4D97-AF65-F5344CB8AC3E}">
        <p14:creationId xmlns:p14="http://schemas.microsoft.com/office/powerpoint/2010/main" val="405174616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3E8B1C-86EF-43CF-8304-249481088644}"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29445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3E8B1C-86EF-43CF-8304-249481088644}" type="datetimeFigureOut">
              <a:rPr lang="en-US" smtClean="0"/>
              <a:t>12/14/2020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282128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3E8B1C-86EF-43CF-8304-249481088644}" type="datetimeFigureOut">
              <a:rPr lang="en-US" smtClean="0"/>
              <a:t>12/14/2020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095788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E8B1C-86EF-43CF-8304-249481088644}" type="datetimeFigureOut">
              <a:rPr lang="en-US" smtClean="0"/>
              <a:t>12/14/2020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837402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707244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502210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2F3E8B1C-86EF-43CF-8304-249481088644}" type="datetimeFigureOut">
              <a:rPr lang="en-US" smtClean="0"/>
              <a:pPr/>
              <a:t>12/14/2020</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732395073"/>
      </p:ext>
    </p:extLst>
  </p:cSld>
  <p:clrMap bg1="dk1" tx1="lt1" bg2="dk2" tx2="lt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Times New Roman" panose="02020603050405020304" pitchFamily="18" charset="0"/>
          <a:ea typeface="+mj-ea"/>
          <a:cs typeface="Times New Roman" panose="02020603050405020304" pitchFamily="18" charset="0"/>
        </a:defRPr>
      </a:lvl1pPr>
    </p:titleStyle>
    <p:bodyStyle>
      <a:lvl1pPr marL="457200" indent="-457200" algn="l" defTabSz="914400" rtl="0" eaLnBrk="1" latinLnBrk="0" hangingPunct="1">
        <a:lnSpc>
          <a:spcPct val="90000"/>
        </a:lnSpc>
        <a:spcBef>
          <a:spcPts val="1200"/>
        </a:spcBef>
        <a:spcAft>
          <a:spcPts val="200"/>
        </a:spcAft>
        <a:buClrTx/>
        <a:buFont typeface="+mj-lt"/>
        <a:buAutoNum type="arabicPeriod"/>
        <a:defRPr sz="2200" kern="1200">
          <a:solidFill>
            <a:schemeClr val="tx1"/>
          </a:solidFill>
          <a:latin typeface="Times New Roman" panose="02020603050405020304" pitchFamily="18" charset="0"/>
          <a:ea typeface="+mn-ea"/>
          <a:cs typeface="Times New Roman" panose="02020603050405020304" pitchFamily="18" charset="0"/>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Times New Roman" panose="02020603050405020304" pitchFamily="18" charset="0"/>
          <a:ea typeface="+mn-ea"/>
          <a:cs typeface="Times New Roman" panose="02020603050405020304" pitchFamily="18" charset="0"/>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Times New Roman" panose="02020603050405020304" pitchFamily="18" charset="0"/>
          <a:ea typeface="+mn-ea"/>
          <a:cs typeface="Times New Roman" panose="02020603050405020304" pitchFamily="18" charset="0"/>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13.jfif"/><Relationship Id="rId2" Type="http://schemas.openxmlformats.org/officeDocument/2006/relationships/image" Target="../media/image12.jfif"/><Relationship Id="rId1" Type="http://schemas.openxmlformats.org/officeDocument/2006/relationships/slideLayout" Target="../slideLayouts/slideLayout2.xml"/><Relationship Id="rId5" Type="http://schemas.openxmlformats.org/officeDocument/2006/relationships/image" Target="../media/image15.jfif"/><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_rels/slide1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Layout" Target="../diagrams/layout2.xml"/><Relationship Id="rId7" Type="http://schemas.openxmlformats.org/officeDocument/2006/relationships/image" Target="../media/image26.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7.xml.rels><?xml version="1.0" encoding="UTF-8" standalone="yes"?>
<Relationships xmlns="http://schemas.openxmlformats.org/package/2006/relationships"><Relationship Id="rId2" Type="http://schemas.openxmlformats.org/officeDocument/2006/relationships/image" Target="../media/image6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43CF9-043A-4C5D-A5F4-D9820BF0F22A}"/>
              </a:ext>
            </a:extLst>
          </p:cNvPr>
          <p:cNvSpPr>
            <a:spLocks noGrp="1"/>
          </p:cNvSpPr>
          <p:nvPr>
            <p:ph type="title"/>
          </p:nvPr>
        </p:nvSpPr>
        <p:spPr/>
        <p:txBody>
          <a:bodyPr>
            <a:normAutofit fontScale="90000"/>
          </a:bodyPr>
          <a:lstStyle/>
          <a:p>
            <a:r>
              <a:rPr lang="en-US" sz="3200" b="1" dirty="0">
                <a:solidFill>
                  <a:srgbClr val="FF0000"/>
                </a:solidFill>
                <a:latin typeface="Times New Roman" panose="02020603050405020304" pitchFamily="18" charset="0"/>
                <a:cs typeface="Times New Roman" panose="02020603050405020304" pitchFamily="18" charset="0"/>
              </a:rPr>
              <a:t>TRƯỜNG ĐẠI HỌC BÁCH KHOA – ĐẠI HỌC ĐÀ NẴNG</a:t>
            </a:r>
            <a:br>
              <a:rPr lang="en-US" sz="3200" b="1" dirty="0">
                <a:solidFill>
                  <a:srgbClr val="FF0000"/>
                </a:solidFill>
                <a:latin typeface="Times New Roman" panose="02020603050405020304" pitchFamily="18" charset="0"/>
                <a:cs typeface="Times New Roman" panose="02020603050405020304" pitchFamily="18" charset="0"/>
              </a:rPr>
            </a:br>
            <a:r>
              <a:rPr lang="en-US" sz="3200" b="1" dirty="0">
                <a:solidFill>
                  <a:srgbClr val="FF0000"/>
                </a:solidFill>
                <a:latin typeface="Times New Roman" panose="02020603050405020304" pitchFamily="18" charset="0"/>
                <a:cs typeface="Times New Roman" panose="02020603050405020304" pitchFamily="18" charset="0"/>
              </a:rPr>
              <a:t>                    KHOA ĐIỆN TỬ  - VIỄN THÔNG</a:t>
            </a:r>
            <a:br>
              <a:rPr lang="en-US" sz="3200" b="1" dirty="0">
                <a:solidFill>
                  <a:srgbClr val="FF0000"/>
                </a:solidFill>
                <a:latin typeface="Times New Roman" panose="02020603050405020304" pitchFamily="18" charset="0"/>
                <a:cs typeface="Times New Roman" panose="02020603050405020304" pitchFamily="18" charset="0"/>
              </a:rPr>
            </a:b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AACE8A-A4BE-4CFC-AEDD-B411FFCC0D49}"/>
              </a:ext>
            </a:extLst>
          </p:cNvPr>
          <p:cNvSpPr>
            <a:spLocks noGrp="1"/>
          </p:cNvSpPr>
          <p:nvPr>
            <p:ph idx="1"/>
          </p:nvPr>
        </p:nvSpPr>
        <p:spPr>
          <a:xfrm>
            <a:off x="333375" y="1792936"/>
            <a:ext cx="10653624" cy="5065064"/>
          </a:xfrm>
        </p:spPr>
        <p:txBody>
          <a:bodyPr>
            <a:normAutofit/>
          </a:bodyPr>
          <a:lstStyle/>
          <a:p>
            <a:pPr marL="0" indent="0" algn="ctr">
              <a:buNone/>
            </a:pPr>
            <a:r>
              <a:rPr lang="vi-VN" sz="3200" b="1" dirty="0">
                <a:solidFill>
                  <a:srgbClr val="002060"/>
                </a:solidFill>
                <a:latin typeface="Time s New Roman"/>
              </a:rPr>
              <a:t>KỸ THUẬT NHẬN DẠNG</a:t>
            </a:r>
          </a:p>
          <a:p>
            <a:pPr marL="0" indent="0" algn="ctr">
              <a:buNone/>
            </a:pPr>
            <a:r>
              <a:rPr lang="vi-VN" sz="3600" b="1" dirty="0">
                <a:solidFill>
                  <a:srgbClr val="002060"/>
                </a:solidFill>
                <a:latin typeface="Times New Roman" panose="02020603050405020304" pitchFamily="18" charset="0"/>
                <a:cs typeface="Times New Roman" panose="02020603050405020304" pitchFamily="18" charset="0"/>
              </a:rPr>
              <a:t>Đề tài: Ứng dụng kỹ thuật nhận dạng đồ vật trong nhà bếp</a:t>
            </a:r>
          </a:p>
          <a:p>
            <a:pPr marL="0" indent="0">
              <a:buNone/>
            </a:pPr>
            <a:r>
              <a:rPr lang="vi-VN" sz="2500" b="1" dirty="0">
                <a:solidFill>
                  <a:srgbClr val="002060"/>
                </a:solidFill>
                <a:latin typeface="Times New Roman" panose="02020603050405020304" pitchFamily="18" charset="0"/>
                <a:cs typeface="Times New Roman" panose="02020603050405020304" pitchFamily="18" charset="0"/>
              </a:rPr>
              <a:t>GVHD:	Hoàng Lê Uyên Thục</a:t>
            </a:r>
          </a:p>
          <a:p>
            <a:pPr marL="0" indent="0">
              <a:buNone/>
            </a:pPr>
            <a:r>
              <a:rPr lang="vi-VN" sz="2500" b="1" dirty="0">
                <a:solidFill>
                  <a:srgbClr val="002060"/>
                </a:solidFill>
                <a:latin typeface="Times New Roman" panose="02020603050405020304" pitchFamily="18" charset="0"/>
                <a:cs typeface="Times New Roman" panose="02020603050405020304" pitchFamily="18" charset="0"/>
              </a:rPr>
              <a:t>Nhóm 8B:	Nguyễn Ngọc Hà</a:t>
            </a:r>
          </a:p>
          <a:p>
            <a:pPr marL="0" indent="0">
              <a:buNone/>
            </a:pPr>
            <a:r>
              <a:rPr lang="vi-VN" sz="2500" b="1" dirty="0">
                <a:solidFill>
                  <a:srgbClr val="002060"/>
                </a:solidFill>
                <a:latin typeface="Times New Roman" panose="02020603050405020304" pitchFamily="18" charset="0"/>
                <a:cs typeface="Times New Roman" panose="02020603050405020304" pitchFamily="18" charset="0"/>
              </a:rPr>
              <a:t>	 	Lưu Văn Hùng</a:t>
            </a:r>
          </a:p>
          <a:p>
            <a:pPr marL="0" indent="0">
              <a:buNone/>
            </a:pPr>
            <a:r>
              <a:rPr lang="vi-VN" sz="2500" b="1" dirty="0">
                <a:solidFill>
                  <a:srgbClr val="002060"/>
                </a:solidFill>
                <a:latin typeface="Times New Roman" panose="02020603050405020304" pitchFamily="18" charset="0"/>
                <a:cs typeface="Times New Roman" panose="02020603050405020304" pitchFamily="18" charset="0"/>
              </a:rPr>
              <a:t>	 	Trần Duy Huy</a:t>
            </a:r>
          </a:p>
          <a:p>
            <a:pPr marL="0" indent="0">
              <a:buNone/>
            </a:pPr>
            <a:r>
              <a:rPr lang="vi-VN" sz="2500" b="1" dirty="0">
                <a:solidFill>
                  <a:srgbClr val="FF0000"/>
                </a:solidFill>
                <a:latin typeface="Times New Roman" panose="02020603050405020304" pitchFamily="18" charset="0"/>
                <a:cs typeface="Times New Roman" panose="02020603050405020304" pitchFamily="18" charset="0"/>
              </a:rPr>
              <a:t>	</a:t>
            </a:r>
          </a:p>
          <a:p>
            <a:pPr marL="0" indent="0">
              <a:buNone/>
            </a:pPr>
            <a:endParaRPr lang="vi-VN" sz="3600" b="1"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3600" b="1"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78ECD16-6C25-4F7A-844B-32BC391107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4" y="284176"/>
            <a:ext cx="1143000" cy="1125505"/>
          </a:xfrm>
          <a:prstGeom prst="rect">
            <a:avLst/>
          </a:prstGeom>
        </p:spPr>
      </p:pic>
      <p:pic>
        <p:nvPicPr>
          <p:cNvPr id="5" name="Picture 4">
            <a:extLst>
              <a:ext uri="{FF2B5EF4-FFF2-40B4-BE49-F238E27FC236}">
                <a16:creationId xmlns:a16="http://schemas.microsoft.com/office/drawing/2014/main" id="{93B7206B-1CE8-4FC1-823F-8BF8E3975AA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35364" y="284175"/>
            <a:ext cx="1125505" cy="1125505"/>
          </a:xfrm>
          <a:prstGeom prst="rect">
            <a:avLst/>
          </a:prstGeom>
        </p:spPr>
      </p:pic>
    </p:spTree>
    <p:extLst>
      <p:ext uri="{BB962C8B-B14F-4D97-AF65-F5344CB8AC3E}">
        <p14:creationId xmlns:p14="http://schemas.microsoft.com/office/powerpoint/2010/main" val="3645188021"/>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14452-F3A3-46E7-B102-7E17A174569B}"/>
              </a:ext>
            </a:extLst>
          </p:cNvPr>
          <p:cNvSpPr>
            <a:spLocks noGrp="1"/>
          </p:cNvSpPr>
          <p:nvPr>
            <p:ph type="title"/>
          </p:nvPr>
        </p:nvSpPr>
        <p:spPr/>
        <p:txBody>
          <a:bodyPr>
            <a:normAutofit/>
          </a:bodyPr>
          <a:lstStyle/>
          <a:p>
            <a:r>
              <a:rPr lang="vi-VN" sz="2800" dirty="0">
                <a:solidFill>
                  <a:srgbClr val="002060"/>
                </a:solidFill>
              </a:rPr>
              <a:t>1. THU thập dữ liệu</a:t>
            </a:r>
            <a:endParaRPr lang="en-US" sz="2800" dirty="0">
              <a:solidFill>
                <a:srgbClr val="002060"/>
              </a:solidFill>
            </a:endParaRPr>
          </a:p>
        </p:txBody>
      </p:sp>
      <p:sp>
        <p:nvSpPr>
          <p:cNvPr id="3" name="Content Placeholder 2">
            <a:extLst>
              <a:ext uri="{FF2B5EF4-FFF2-40B4-BE49-F238E27FC236}">
                <a16:creationId xmlns:a16="http://schemas.microsoft.com/office/drawing/2014/main" id="{433FEBC3-918D-49C1-9A34-D5311A6A5C1D}"/>
              </a:ext>
            </a:extLst>
          </p:cNvPr>
          <p:cNvSpPr>
            <a:spLocks noGrp="1"/>
          </p:cNvSpPr>
          <p:nvPr>
            <p:ph idx="1"/>
          </p:nvPr>
        </p:nvSpPr>
        <p:spPr>
          <a:xfrm>
            <a:off x="1624613" y="1429305"/>
            <a:ext cx="9362385" cy="4788615"/>
          </a:xfrm>
        </p:spPr>
        <p:txBody>
          <a:bodyPr/>
          <a:lstStyle/>
          <a:p>
            <a:pPr marL="457200" indent="-457200">
              <a:buClrTx/>
              <a:buAutoNum type="alphaLcPeriod"/>
            </a:pPr>
            <a:r>
              <a:rPr lang="vi-VN" dirty="0">
                <a:solidFill>
                  <a:schemeClr val="bg1"/>
                </a:solidFill>
              </a:rPr>
              <a:t>Lọ</a:t>
            </a:r>
          </a:p>
          <a:p>
            <a:pPr marL="0" indent="0">
              <a:buClrTx/>
              <a:buNone/>
            </a:pPr>
            <a:r>
              <a:rPr lang="vi-VN" dirty="0">
                <a:solidFill>
                  <a:schemeClr val="bg1"/>
                </a:solidFill>
              </a:rPr>
              <a:t>	Số lượng: 100 ảnh</a:t>
            </a:r>
          </a:p>
          <a:p>
            <a:pPr marL="0" indent="0">
              <a:buClrTx/>
              <a:buNone/>
            </a:pPr>
            <a:r>
              <a:rPr lang="vi-VN" dirty="0">
                <a:solidFill>
                  <a:schemeClr val="bg1"/>
                </a:solidFill>
              </a:rPr>
              <a:t>	Một số hình ảnh thu thập được</a:t>
            </a:r>
          </a:p>
          <a:p>
            <a:pPr marL="0" indent="0">
              <a:buClrTx/>
              <a:buNone/>
            </a:pPr>
            <a:r>
              <a:rPr lang="vi-VN" dirty="0">
                <a:solidFill>
                  <a:schemeClr val="bg1"/>
                </a:solidFill>
              </a:rPr>
              <a:t>	</a:t>
            </a:r>
          </a:p>
        </p:txBody>
      </p:sp>
      <p:pic>
        <p:nvPicPr>
          <p:cNvPr id="29" name="Picture 28">
            <a:extLst>
              <a:ext uri="{FF2B5EF4-FFF2-40B4-BE49-F238E27FC236}">
                <a16:creationId xmlns:a16="http://schemas.microsoft.com/office/drawing/2014/main" id="{DC2CA2B6-4EEC-42B7-8132-2EF201906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0306" y="3428999"/>
            <a:ext cx="2143125" cy="2143125"/>
          </a:xfrm>
          <a:prstGeom prst="rect">
            <a:avLst/>
          </a:prstGeom>
        </p:spPr>
      </p:pic>
      <p:pic>
        <p:nvPicPr>
          <p:cNvPr id="31" name="Picture 30">
            <a:extLst>
              <a:ext uri="{FF2B5EF4-FFF2-40B4-BE49-F238E27FC236}">
                <a16:creationId xmlns:a16="http://schemas.microsoft.com/office/drawing/2014/main" id="{3BDB090F-36C8-48F2-BF7F-51E2B1A8EB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7712" y="3428999"/>
            <a:ext cx="2143125" cy="2143125"/>
          </a:xfrm>
          <a:prstGeom prst="rect">
            <a:avLst/>
          </a:prstGeom>
        </p:spPr>
      </p:pic>
      <p:pic>
        <p:nvPicPr>
          <p:cNvPr id="33" name="Picture 32">
            <a:extLst>
              <a:ext uri="{FF2B5EF4-FFF2-40B4-BE49-F238E27FC236}">
                <a16:creationId xmlns:a16="http://schemas.microsoft.com/office/drawing/2014/main" id="{E198BDC0-4400-47FB-AAA0-B06BCBBE2B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96373" y="3464717"/>
            <a:ext cx="2071688" cy="2071688"/>
          </a:xfrm>
          <a:prstGeom prst="rect">
            <a:avLst/>
          </a:prstGeom>
        </p:spPr>
      </p:pic>
      <p:pic>
        <p:nvPicPr>
          <p:cNvPr id="35" name="Picture 34">
            <a:extLst>
              <a:ext uri="{FF2B5EF4-FFF2-40B4-BE49-F238E27FC236}">
                <a16:creationId xmlns:a16="http://schemas.microsoft.com/office/drawing/2014/main" id="{52FD7386-52F1-4C14-8544-424EE4AFED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8243" y="3428999"/>
            <a:ext cx="1605275" cy="2143125"/>
          </a:xfrm>
          <a:prstGeom prst="rect">
            <a:avLst/>
          </a:prstGeom>
        </p:spPr>
      </p:pic>
    </p:spTree>
    <p:extLst>
      <p:ext uri="{BB962C8B-B14F-4D97-AF65-F5344CB8AC3E}">
        <p14:creationId xmlns:p14="http://schemas.microsoft.com/office/powerpoint/2010/main" val="353162312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11DBD8-1C1C-4515-A418-214C2FFCFDB7}"/>
              </a:ext>
            </a:extLst>
          </p:cNvPr>
          <p:cNvSpPr>
            <a:spLocks noGrp="1"/>
          </p:cNvSpPr>
          <p:nvPr>
            <p:ph idx="1"/>
          </p:nvPr>
        </p:nvSpPr>
        <p:spPr>
          <a:xfrm>
            <a:off x="1140775" y="260983"/>
            <a:ext cx="9784080" cy="4206240"/>
          </a:xfrm>
        </p:spPr>
        <p:txBody>
          <a:bodyPr/>
          <a:lstStyle/>
          <a:p>
            <a:pPr marL="457200" indent="-457200">
              <a:buClrTx/>
              <a:buFont typeface="+mj-lt"/>
              <a:buAutoNum type="alphaLcPeriod" startAt="2"/>
            </a:pPr>
            <a:r>
              <a:rPr lang="vi-VN" dirty="0">
                <a:solidFill>
                  <a:srgbClr val="002060"/>
                </a:solidFill>
              </a:rPr>
              <a:t>Chai</a:t>
            </a:r>
          </a:p>
          <a:p>
            <a:pPr marL="0" indent="0">
              <a:buClrTx/>
              <a:buNone/>
            </a:pPr>
            <a:r>
              <a:rPr lang="vi-VN" dirty="0">
                <a:solidFill>
                  <a:schemeClr val="bg1"/>
                </a:solidFill>
              </a:rPr>
              <a:t> 	Số lượng: 100 ảnh</a:t>
            </a:r>
          </a:p>
          <a:p>
            <a:pPr marL="0" indent="0">
              <a:buClrTx/>
              <a:buNone/>
            </a:pPr>
            <a:r>
              <a:rPr lang="vi-VN" dirty="0">
                <a:solidFill>
                  <a:schemeClr val="bg1"/>
                </a:solidFill>
              </a:rPr>
              <a:t>	Một số hình ảnh thu thập được</a:t>
            </a:r>
          </a:p>
          <a:p>
            <a:pPr marL="0" indent="0">
              <a:buClrTx/>
              <a:buNone/>
            </a:pPr>
            <a:endParaRPr lang="en-US" dirty="0">
              <a:solidFill>
                <a:schemeClr val="bg1"/>
              </a:solidFill>
            </a:endParaRPr>
          </a:p>
        </p:txBody>
      </p:sp>
      <p:pic>
        <p:nvPicPr>
          <p:cNvPr id="11" name="Picture 10">
            <a:extLst>
              <a:ext uri="{FF2B5EF4-FFF2-40B4-BE49-F238E27FC236}">
                <a16:creationId xmlns:a16="http://schemas.microsoft.com/office/drawing/2014/main" id="{CC616519-E43C-4B5B-9EE6-BF099F6D19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5478" y="3429000"/>
            <a:ext cx="2076450" cy="2076450"/>
          </a:xfrm>
          <a:prstGeom prst="rect">
            <a:avLst/>
          </a:prstGeom>
        </p:spPr>
      </p:pic>
      <p:pic>
        <p:nvPicPr>
          <p:cNvPr id="13" name="Picture 12">
            <a:extLst>
              <a:ext uri="{FF2B5EF4-FFF2-40B4-BE49-F238E27FC236}">
                <a16:creationId xmlns:a16="http://schemas.microsoft.com/office/drawing/2014/main" id="{67F286D3-9A23-437F-8454-DB82B055BA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6399" y="3429000"/>
            <a:ext cx="2076450" cy="2076450"/>
          </a:xfrm>
          <a:prstGeom prst="rect">
            <a:avLst/>
          </a:prstGeom>
        </p:spPr>
      </p:pic>
      <p:pic>
        <p:nvPicPr>
          <p:cNvPr id="15" name="Picture 14">
            <a:extLst>
              <a:ext uri="{FF2B5EF4-FFF2-40B4-BE49-F238E27FC236}">
                <a16:creationId xmlns:a16="http://schemas.microsoft.com/office/drawing/2014/main" id="{F2A1FBFB-3C2D-4E04-A31C-BEA3E303DE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7456" y="3443286"/>
            <a:ext cx="2076449" cy="2076449"/>
          </a:xfrm>
          <a:prstGeom prst="rect">
            <a:avLst/>
          </a:prstGeom>
        </p:spPr>
      </p:pic>
      <p:pic>
        <p:nvPicPr>
          <p:cNvPr id="17" name="Picture 16">
            <a:extLst>
              <a:ext uri="{FF2B5EF4-FFF2-40B4-BE49-F238E27FC236}">
                <a16:creationId xmlns:a16="http://schemas.microsoft.com/office/drawing/2014/main" id="{10005DC0-BD76-45B1-9B48-2619324CD6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39126" y="3457575"/>
            <a:ext cx="2047873" cy="2047873"/>
          </a:xfrm>
          <a:prstGeom prst="rect">
            <a:avLst/>
          </a:prstGeom>
        </p:spPr>
      </p:pic>
      <p:pic>
        <p:nvPicPr>
          <p:cNvPr id="19" name="Picture 18">
            <a:extLst>
              <a:ext uri="{FF2B5EF4-FFF2-40B4-BE49-F238E27FC236}">
                <a16:creationId xmlns:a16="http://schemas.microsoft.com/office/drawing/2014/main" id="{D69490D4-8FB4-4C62-80FD-47DA800F9F3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10114" y="3428998"/>
            <a:ext cx="2076450" cy="2076450"/>
          </a:xfrm>
          <a:prstGeom prst="rect">
            <a:avLst/>
          </a:prstGeom>
        </p:spPr>
      </p:pic>
    </p:spTree>
    <p:extLst>
      <p:ext uri="{BB962C8B-B14F-4D97-AF65-F5344CB8AC3E}">
        <p14:creationId xmlns:p14="http://schemas.microsoft.com/office/powerpoint/2010/main" val="74938335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C82BA6-1C55-4497-B925-23A9C210DCA8}"/>
              </a:ext>
            </a:extLst>
          </p:cNvPr>
          <p:cNvSpPr>
            <a:spLocks noGrp="1"/>
          </p:cNvSpPr>
          <p:nvPr>
            <p:ph idx="1"/>
          </p:nvPr>
        </p:nvSpPr>
        <p:spPr>
          <a:xfrm>
            <a:off x="1215059" y="550859"/>
            <a:ext cx="9761881" cy="5756281"/>
          </a:xfrm>
        </p:spPr>
        <p:txBody>
          <a:bodyPr>
            <a:normAutofit/>
          </a:bodyPr>
          <a:lstStyle/>
          <a:p>
            <a:pPr marL="0" indent="0">
              <a:buNone/>
            </a:pPr>
            <a:r>
              <a:rPr lang="vi-VN" dirty="0">
                <a:solidFill>
                  <a:srgbClr val="002060"/>
                </a:solidFill>
              </a:rPr>
              <a:t>c. Bình</a:t>
            </a:r>
          </a:p>
          <a:p>
            <a:pPr lvl="4"/>
            <a:r>
              <a:rPr lang="vi-VN" sz="2200" dirty="0">
                <a:solidFill>
                  <a:schemeClr val="bg1"/>
                </a:solidFill>
              </a:rPr>
              <a:t>Số lượng: 100 ảnh</a:t>
            </a:r>
          </a:p>
          <a:p>
            <a:pPr lvl="4"/>
            <a:r>
              <a:rPr lang="vi-VN" sz="2200" dirty="0">
                <a:solidFill>
                  <a:schemeClr val="bg1"/>
                </a:solidFill>
              </a:rPr>
              <a:t>Một số hình ảnh thu thập được</a:t>
            </a:r>
          </a:p>
          <a:p>
            <a:pPr lvl="4"/>
            <a:endParaRPr lang="en-US" sz="2200" dirty="0">
              <a:solidFill>
                <a:schemeClr val="bg1"/>
              </a:solidFill>
            </a:endParaRPr>
          </a:p>
        </p:txBody>
      </p:sp>
      <p:pic>
        <p:nvPicPr>
          <p:cNvPr id="5" name="Picture 4">
            <a:extLst>
              <a:ext uri="{FF2B5EF4-FFF2-40B4-BE49-F238E27FC236}">
                <a16:creationId xmlns:a16="http://schemas.microsoft.com/office/drawing/2014/main" id="{39FD0605-3230-4AC0-B96E-B37ABDB206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5492" y="1801612"/>
            <a:ext cx="1976577" cy="1976577"/>
          </a:xfrm>
          <a:prstGeom prst="rect">
            <a:avLst/>
          </a:prstGeom>
        </p:spPr>
      </p:pic>
      <p:pic>
        <p:nvPicPr>
          <p:cNvPr id="7" name="Picture 6">
            <a:extLst>
              <a:ext uri="{FF2B5EF4-FFF2-40B4-BE49-F238E27FC236}">
                <a16:creationId xmlns:a16="http://schemas.microsoft.com/office/drawing/2014/main" id="{888659A4-855D-46DE-9192-11B2634C62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5890" y="1920723"/>
            <a:ext cx="1738353" cy="1738353"/>
          </a:xfrm>
          <a:prstGeom prst="rect">
            <a:avLst/>
          </a:prstGeom>
        </p:spPr>
      </p:pic>
      <p:pic>
        <p:nvPicPr>
          <p:cNvPr id="9" name="Picture 8">
            <a:extLst>
              <a:ext uri="{FF2B5EF4-FFF2-40B4-BE49-F238E27FC236}">
                <a16:creationId xmlns:a16="http://schemas.microsoft.com/office/drawing/2014/main" id="{28B4BC8B-D544-4CF0-ADCB-EBC7605847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4243" y="1811885"/>
            <a:ext cx="1615849" cy="1956028"/>
          </a:xfrm>
          <a:prstGeom prst="rect">
            <a:avLst/>
          </a:prstGeom>
        </p:spPr>
      </p:pic>
      <p:pic>
        <p:nvPicPr>
          <p:cNvPr id="11" name="Picture 10">
            <a:extLst>
              <a:ext uri="{FF2B5EF4-FFF2-40B4-BE49-F238E27FC236}">
                <a16:creationId xmlns:a16="http://schemas.microsoft.com/office/drawing/2014/main" id="{0C88963A-C7AB-4828-9096-AFAE4D77EC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55697" y="1811885"/>
            <a:ext cx="1886569" cy="1886569"/>
          </a:xfrm>
          <a:prstGeom prst="rect">
            <a:avLst/>
          </a:prstGeom>
        </p:spPr>
      </p:pic>
      <p:pic>
        <p:nvPicPr>
          <p:cNvPr id="13" name="Picture 12">
            <a:extLst>
              <a:ext uri="{FF2B5EF4-FFF2-40B4-BE49-F238E27FC236}">
                <a16:creationId xmlns:a16="http://schemas.microsoft.com/office/drawing/2014/main" id="{724E063B-B171-4CD9-9E84-4772E3C408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42266" y="1824544"/>
            <a:ext cx="1976577" cy="1976577"/>
          </a:xfrm>
          <a:prstGeom prst="rect">
            <a:avLst/>
          </a:prstGeom>
        </p:spPr>
      </p:pic>
    </p:spTree>
    <p:extLst>
      <p:ext uri="{BB962C8B-B14F-4D97-AF65-F5344CB8AC3E}">
        <p14:creationId xmlns:p14="http://schemas.microsoft.com/office/powerpoint/2010/main" val="128243124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60E64-8CEF-40CC-A91E-FFE7DF3F2A45}"/>
              </a:ext>
            </a:extLst>
          </p:cNvPr>
          <p:cNvSpPr>
            <a:spLocks noGrp="1"/>
          </p:cNvSpPr>
          <p:nvPr>
            <p:ph type="title"/>
          </p:nvPr>
        </p:nvSpPr>
        <p:spPr>
          <a:xfrm>
            <a:off x="1202919" y="186432"/>
            <a:ext cx="9784080" cy="639192"/>
          </a:xfrm>
        </p:spPr>
        <p:txBody>
          <a:bodyPr>
            <a:normAutofit/>
          </a:bodyPr>
          <a:lstStyle/>
          <a:p>
            <a:r>
              <a:rPr lang="vi-VN" sz="2800" dirty="0">
                <a:solidFill>
                  <a:srgbClr val="002060"/>
                </a:solidFill>
              </a:rPr>
              <a:t>2. Tiền xử lý cơ sở dữ liệu</a:t>
            </a:r>
            <a:endParaRPr lang="en-US" sz="2800" dirty="0"/>
          </a:p>
        </p:txBody>
      </p:sp>
      <p:sp>
        <p:nvSpPr>
          <p:cNvPr id="3" name="Content Placeholder 2">
            <a:extLst>
              <a:ext uri="{FF2B5EF4-FFF2-40B4-BE49-F238E27FC236}">
                <a16:creationId xmlns:a16="http://schemas.microsoft.com/office/drawing/2014/main" id="{D60653CD-000D-4532-8D95-254BE6092C3C}"/>
              </a:ext>
            </a:extLst>
          </p:cNvPr>
          <p:cNvSpPr>
            <a:spLocks noGrp="1"/>
          </p:cNvSpPr>
          <p:nvPr>
            <p:ph idx="1"/>
          </p:nvPr>
        </p:nvSpPr>
        <p:spPr>
          <a:xfrm>
            <a:off x="2539014" y="1017380"/>
            <a:ext cx="8447985" cy="5840619"/>
          </a:xfrm>
        </p:spPr>
        <p:txBody>
          <a:bodyPr>
            <a:noAutofit/>
          </a:bodyPr>
          <a:lstStyle/>
          <a:p>
            <a:pPr marL="0" indent="0">
              <a:lnSpc>
                <a:spcPct val="150000"/>
              </a:lnSpc>
              <a:spcBef>
                <a:spcPts val="0"/>
              </a:spcBef>
              <a:spcAft>
                <a:spcPts val="0"/>
              </a:spcAft>
              <a:buNone/>
            </a:pPr>
            <a:r>
              <a:rPr lang="en-US" sz="1800" b="1" dirty="0">
                <a:solidFill>
                  <a:srgbClr val="002060"/>
                </a:solidFill>
                <a:latin typeface="Times New Roman" panose="02020603050405020304" pitchFamily="18" charset="0"/>
                <a:cs typeface="Times New Roman" panose="02020603050405020304" pitchFamily="18" charset="0"/>
              </a:rPr>
              <a:t>2.</a:t>
            </a:r>
            <a:r>
              <a:rPr lang="vi-VN" sz="1800" b="1" dirty="0">
                <a:solidFill>
                  <a:srgbClr val="002060"/>
                </a:solidFill>
                <a:latin typeface="Times New Roman" panose="02020603050405020304" pitchFamily="18" charset="0"/>
                <a:cs typeface="Times New Roman" panose="02020603050405020304" pitchFamily="18" charset="0"/>
              </a:rPr>
              <a:t>1. Ý nghĩa của tiền xử lý</a:t>
            </a:r>
          </a:p>
          <a:p>
            <a:pPr lvl="3">
              <a:lnSpc>
                <a:spcPct val="150000"/>
              </a:lnSpc>
              <a:spcBef>
                <a:spcPts val="0"/>
              </a:spcBef>
              <a:spcAft>
                <a:spcPts val="0"/>
              </a:spcAft>
              <a:buClr>
                <a:schemeClr val="bg1"/>
              </a:buClr>
            </a:pPr>
            <a:r>
              <a:rPr lang="vi-VN" sz="1800" dirty="0">
                <a:solidFill>
                  <a:srgbClr val="0070C0"/>
                </a:solidFill>
                <a:latin typeface="Times New Roman" panose="02020603050405020304" pitchFamily="18" charset="0"/>
                <a:cs typeface="Times New Roman" panose="02020603050405020304" pitchFamily="18" charset="0"/>
              </a:rPr>
              <a:t>	Tiền xử lý là một bước rất quan trọng để tăng cường chất lượng của dữ liệu, thúc đẩy quá trình trích xuất những thông tin hữu ích cho dữ liệu.</a:t>
            </a:r>
          </a:p>
          <a:p>
            <a:pPr lvl="3">
              <a:lnSpc>
                <a:spcPct val="150000"/>
              </a:lnSpc>
              <a:spcBef>
                <a:spcPts val="0"/>
              </a:spcBef>
              <a:spcAft>
                <a:spcPts val="0"/>
              </a:spcAft>
              <a:buClr>
                <a:schemeClr val="bg1"/>
              </a:buClr>
            </a:pPr>
            <a:r>
              <a:rPr lang="vi-VN" sz="1800" dirty="0">
                <a:solidFill>
                  <a:srgbClr val="0070C0"/>
                </a:solidFill>
                <a:latin typeface="Times New Roman" panose="02020603050405020304" pitchFamily="18" charset="0"/>
                <a:cs typeface="Times New Roman" panose="02020603050405020304" pitchFamily="18" charset="0"/>
              </a:rPr>
              <a:t>Làm sạch và tổ chức dữ liệu thô phù hợp với việc đào tạo mô hình Machine Learning</a:t>
            </a:r>
          </a:p>
          <a:p>
            <a:pPr lvl="3">
              <a:lnSpc>
                <a:spcPct val="150000"/>
              </a:lnSpc>
              <a:spcBef>
                <a:spcPts val="0"/>
              </a:spcBef>
              <a:spcAft>
                <a:spcPts val="0"/>
              </a:spcAft>
              <a:buClr>
                <a:schemeClr val="bg1"/>
              </a:buClr>
            </a:pPr>
            <a:r>
              <a:rPr lang="vi-VN" sz="1800" dirty="0">
                <a:solidFill>
                  <a:srgbClr val="0070C0"/>
                </a:solidFill>
                <a:latin typeface="Times New Roman" panose="02020603050405020304" pitchFamily="18" charset="0"/>
                <a:cs typeface="Times New Roman" panose="02020603050405020304" pitchFamily="18" charset="0"/>
              </a:rPr>
              <a:t>Lọc nhiễu, làm mịn, chuẩn hóa</a:t>
            </a:r>
          </a:p>
          <a:p>
            <a:pPr marL="0" indent="0">
              <a:lnSpc>
                <a:spcPct val="150000"/>
              </a:lnSpc>
              <a:spcBef>
                <a:spcPts val="0"/>
              </a:spcBef>
              <a:spcAft>
                <a:spcPts val="0"/>
              </a:spcAft>
              <a:buNone/>
            </a:pPr>
            <a:r>
              <a:rPr lang="en-US" sz="1800" b="1" dirty="0">
                <a:solidFill>
                  <a:srgbClr val="002060"/>
                </a:solidFill>
                <a:latin typeface="Times New Roman" panose="02020603050405020304" pitchFamily="18" charset="0"/>
                <a:cs typeface="Times New Roman" panose="02020603050405020304" pitchFamily="18" charset="0"/>
              </a:rPr>
              <a:t>2.</a:t>
            </a:r>
            <a:r>
              <a:rPr lang="vi-VN" sz="1800" b="1" dirty="0">
                <a:solidFill>
                  <a:srgbClr val="002060"/>
                </a:solidFill>
                <a:latin typeface="Times New Roman" panose="02020603050405020304" pitchFamily="18" charset="0"/>
                <a:cs typeface="Times New Roman" panose="02020603050405020304" pitchFamily="18" charset="0"/>
              </a:rPr>
              <a:t>2</a:t>
            </a:r>
            <a:r>
              <a:rPr lang="en-US" sz="1800" b="1" dirty="0">
                <a:solidFill>
                  <a:srgbClr val="002060"/>
                </a:solidFill>
                <a:latin typeface="Times New Roman" panose="02020603050405020304" pitchFamily="18" charset="0"/>
                <a:cs typeface="Times New Roman" panose="02020603050405020304" pitchFamily="18" charset="0"/>
              </a:rPr>
              <a:t>. </a:t>
            </a:r>
            <a:r>
              <a:rPr lang="en-US" sz="1800" b="1" dirty="0" err="1">
                <a:solidFill>
                  <a:srgbClr val="002060"/>
                </a:solidFill>
                <a:latin typeface="Times New Roman" panose="02020603050405020304" pitchFamily="18" charset="0"/>
                <a:cs typeface="Times New Roman" panose="02020603050405020304" pitchFamily="18" charset="0"/>
              </a:rPr>
              <a:t>Công</a:t>
            </a:r>
            <a:r>
              <a:rPr lang="en-US" sz="1800" b="1" dirty="0">
                <a:solidFill>
                  <a:srgbClr val="002060"/>
                </a:solidFill>
                <a:latin typeface="Times New Roman" panose="02020603050405020304" pitchFamily="18" charset="0"/>
                <a:cs typeface="Times New Roman" panose="02020603050405020304" pitchFamily="18" charset="0"/>
              </a:rPr>
              <a:t> </a:t>
            </a:r>
            <a:r>
              <a:rPr lang="en-US" sz="1800" b="1" dirty="0" err="1">
                <a:solidFill>
                  <a:srgbClr val="002060"/>
                </a:solidFill>
                <a:latin typeface="Times New Roman" panose="02020603050405020304" pitchFamily="18" charset="0"/>
                <a:cs typeface="Times New Roman" panose="02020603050405020304" pitchFamily="18" charset="0"/>
              </a:rPr>
              <a:t>cụ</a:t>
            </a:r>
            <a:r>
              <a:rPr lang="en-US" sz="1800" b="1" dirty="0">
                <a:solidFill>
                  <a:srgbClr val="002060"/>
                </a:solidFill>
                <a:latin typeface="Times New Roman" panose="02020603050405020304" pitchFamily="18" charset="0"/>
                <a:cs typeface="Times New Roman" panose="02020603050405020304" pitchFamily="18" charset="0"/>
              </a:rPr>
              <a:t> </a:t>
            </a:r>
            <a:r>
              <a:rPr lang="en-US" sz="1800" b="1" dirty="0" err="1">
                <a:solidFill>
                  <a:srgbClr val="002060"/>
                </a:solidFill>
                <a:latin typeface="Times New Roman" panose="02020603050405020304" pitchFamily="18" charset="0"/>
                <a:cs typeface="Times New Roman" panose="02020603050405020304" pitchFamily="18" charset="0"/>
              </a:rPr>
              <a:t>xử</a:t>
            </a:r>
            <a:r>
              <a:rPr lang="en-US" sz="1800" b="1" dirty="0">
                <a:solidFill>
                  <a:srgbClr val="002060"/>
                </a:solidFill>
                <a:latin typeface="Times New Roman" panose="02020603050405020304" pitchFamily="18" charset="0"/>
                <a:cs typeface="Times New Roman" panose="02020603050405020304" pitchFamily="18" charset="0"/>
              </a:rPr>
              <a:t> </a:t>
            </a:r>
            <a:r>
              <a:rPr lang="en-US" sz="1800" b="1" dirty="0" err="1">
                <a:solidFill>
                  <a:srgbClr val="002060"/>
                </a:solidFill>
                <a:latin typeface="Times New Roman" panose="02020603050405020304" pitchFamily="18" charset="0"/>
                <a:cs typeface="Times New Roman" panose="02020603050405020304" pitchFamily="18" charset="0"/>
              </a:rPr>
              <a:t>lý</a:t>
            </a:r>
            <a:r>
              <a:rPr lang="en-US" sz="1800" b="1" dirty="0">
                <a:solidFill>
                  <a:srgbClr val="002060"/>
                </a:solidFill>
                <a:latin typeface="Times New Roman" panose="02020603050405020304" pitchFamily="18" charset="0"/>
                <a:cs typeface="Times New Roman" panose="02020603050405020304" pitchFamily="18" charset="0"/>
              </a:rPr>
              <a:t>   </a:t>
            </a:r>
            <a:endParaRPr lang="en-US" sz="1800" dirty="0">
              <a:solidFill>
                <a:srgbClr val="002060"/>
              </a:solidFill>
              <a:latin typeface="Times New Roman" panose="02020603050405020304" pitchFamily="18" charset="0"/>
              <a:cs typeface="Times New Roman" panose="02020603050405020304" pitchFamily="18" charset="0"/>
            </a:endParaRPr>
          </a:p>
          <a:p>
            <a:pPr marL="457200" indent="-457200">
              <a:lnSpc>
                <a:spcPct val="150000"/>
              </a:lnSpc>
              <a:spcBef>
                <a:spcPts val="0"/>
              </a:spcBef>
              <a:spcAft>
                <a:spcPts val="0"/>
              </a:spcAft>
              <a:buFont typeface="Arial" pitchFamily="34" charset="0"/>
              <a:buChar char="•"/>
            </a:pP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Phần</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mềm</a:t>
            </a:r>
            <a:r>
              <a:rPr lang="en-US" sz="1800" dirty="0">
                <a:solidFill>
                  <a:srgbClr val="0070C0"/>
                </a:solidFill>
                <a:latin typeface="Times New Roman" panose="02020603050405020304" pitchFamily="18" charset="0"/>
                <a:cs typeface="Times New Roman" panose="02020603050405020304" pitchFamily="18" charset="0"/>
              </a:rPr>
              <a:t> photoshop CS6.</a:t>
            </a:r>
          </a:p>
          <a:p>
            <a:pPr marL="457200" indent="-457200">
              <a:lnSpc>
                <a:spcPct val="150000"/>
              </a:lnSpc>
              <a:spcBef>
                <a:spcPts val="0"/>
              </a:spcBef>
              <a:spcAft>
                <a:spcPts val="0"/>
              </a:spcAft>
              <a:buFont typeface="Arial" pitchFamily="34" charset="0"/>
              <a:buChar char="•"/>
            </a:pPr>
            <a:r>
              <a:rPr lang="en-US" sz="1800" dirty="0" err="1">
                <a:solidFill>
                  <a:srgbClr val="0070C0"/>
                </a:solidFill>
                <a:latin typeface="Times New Roman" panose="02020603050405020304" pitchFamily="18" charset="0"/>
                <a:cs typeface="Times New Roman" panose="02020603050405020304" pitchFamily="18" charset="0"/>
              </a:rPr>
              <a:t>Phần</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mềm</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Matlab</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để</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xử</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lý</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ảnh</a:t>
            </a:r>
            <a:r>
              <a:rPr lang="en-US" sz="1800" dirty="0">
                <a:solidFill>
                  <a:srgbClr val="0070C0"/>
                </a:solidFill>
                <a:latin typeface="Times New Roman" panose="02020603050405020304" pitchFamily="18" charset="0"/>
                <a:cs typeface="Times New Roman" panose="02020603050405020304" pitchFamily="18" charset="0"/>
              </a:rPr>
              <a:t> .</a:t>
            </a:r>
          </a:p>
          <a:p>
            <a:pPr>
              <a:spcBef>
                <a:spcPts val="0"/>
              </a:spcBef>
              <a:spcAft>
                <a:spcPts val="0"/>
              </a:spcAft>
            </a:pPr>
            <a:endParaRPr lang="en-US" sz="18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28019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a:extLst>
              <a:ext uri="{FF2B5EF4-FFF2-40B4-BE49-F238E27FC236}">
                <a16:creationId xmlns:a16="http://schemas.microsoft.com/office/drawing/2014/main" id="{4E702041-3AA9-4C92-AB89-48EFA5279A8C}"/>
              </a:ext>
            </a:extLst>
          </p:cNvPr>
          <p:cNvGraphicFramePr>
            <a:graphicFrameLocks noGrp="1"/>
          </p:cNvGraphicFramePr>
          <p:nvPr>
            <p:ph idx="1"/>
            <p:extLst>
              <p:ext uri="{D42A27DB-BD31-4B8C-83A1-F6EECF244321}">
                <p14:modId xmlns:p14="http://schemas.microsoft.com/office/powerpoint/2010/main" val="2040426223"/>
              </p:ext>
            </p:extLst>
          </p:nvPr>
        </p:nvGraphicFramePr>
        <p:xfrm>
          <a:off x="1627348" y="883899"/>
          <a:ext cx="9783763" cy="4206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10">
            <a:extLst>
              <a:ext uri="{FF2B5EF4-FFF2-40B4-BE49-F238E27FC236}">
                <a16:creationId xmlns:a16="http://schemas.microsoft.com/office/drawing/2014/main" id="{4F77D1C5-87FF-4D9C-B314-4E5DB2493C74}"/>
              </a:ext>
            </a:extLst>
          </p:cNvPr>
          <p:cNvSpPr/>
          <p:nvPr/>
        </p:nvSpPr>
        <p:spPr>
          <a:xfrm>
            <a:off x="3114960" y="1496452"/>
            <a:ext cx="848543" cy="1272815"/>
          </a:xfrm>
          <a:prstGeom prst="rect">
            <a:avLst/>
          </a:prstGeom>
          <a:blipFill dpi="0" rotWithShape="1">
            <a:blip r:embed="rId7" cstate="print">
              <a:extLst>
                <a:ext uri="{28A0092B-C50C-407E-A947-70E740481C1C}">
                  <a14:useLocalDpi xmlns:a14="http://schemas.microsoft.com/office/drawing/2010/main" val="0"/>
                </a:ext>
              </a:extLst>
            </a:blip>
            <a:srcRect/>
            <a:stretch>
              <a:fillRect t="17753" b="17753"/>
            </a:stretch>
          </a:blipFill>
          <a:effectLst>
            <a:glow rad="63500">
              <a:schemeClr val="accent1">
                <a:satMod val="175000"/>
                <a:alpha val="40000"/>
              </a:schemeClr>
            </a:glow>
          </a:effectLst>
        </p:spPr>
        <p:style>
          <a:lnRef idx="2">
            <a:schemeClr val="lt1">
              <a:hueOff val="0"/>
              <a:satOff val="0"/>
              <a:lumOff val="0"/>
              <a:alphaOff val="0"/>
            </a:schemeClr>
          </a:lnRef>
          <a:fillRef idx="1">
            <a:scrgbClr r="0" g="0" b="0"/>
          </a:fillRef>
          <a:effectRef idx="0">
            <a:scrgbClr r="0" g="0" b="0"/>
          </a:effectRef>
          <a:fontRef idx="minor">
            <a:schemeClr val="lt1">
              <a:hueOff val="0"/>
              <a:satOff val="0"/>
              <a:lumOff val="0"/>
              <a:alphaOff val="0"/>
            </a:schemeClr>
          </a:fontRef>
        </p:style>
        <p:txBody>
          <a:bodyPr/>
          <a:lstStyle/>
          <a:p>
            <a:endParaRPr lang="en-US" dirty="0"/>
          </a:p>
        </p:txBody>
      </p:sp>
      <p:sp>
        <p:nvSpPr>
          <p:cNvPr id="13" name="Rectangle 12">
            <a:extLst>
              <a:ext uri="{FF2B5EF4-FFF2-40B4-BE49-F238E27FC236}">
                <a16:creationId xmlns:a16="http://schemas.microsoft.com/office/drawing/2014/main" id="{072A8510-C2D6-4849-B52C-61C8AEEC2FAF}"/>
              </a:ext>
            </a:extLst>
          </p:cNvPr>
          <p:cNvSpPr/>
          <p:nvPr/>
        </p:nvSpPr>
        <p:spPr>
          <a:xfrm>
            <a:off x="9714026" y="3112188"/>
            <a:ext cx="848543" cy="1272815"/>
          </a:xfrm>
          <a:prstGeom prst="rect">
            <a:avLst/>
          </a:prstGeom>
          <a:blipFill dpi="0" rotWithShape="1">
            <a:blip r:embed="rId8" cstate="print">
              <a:extLst>
                <a:ext uri="{28A0092B-C50C-407E-A947-70E740481C1C}">
                  <a14:useLocalDpi xmlns:a14="http://schemas.microsoft.com/office/drawing/2010/main" val="0"/>
                </a:ext>
              </a:extLst>
            </a:blip>
            <a:srcRect/>
            <a:stretch>
              <a:fillRect t="20048" b="20048"/>
            </a:stretch>
          </a:blipFill>
          <a:effectLst>
            <a:glow rad="63500">
              <a:schemeClr val="accent1">
                <a:satMod val="175000"/>
                <a:alpha val="40000"/>
              </a:schemeClr>
            </a:glow>
          </a:effectLst>
        </p:spPr>
        <p:style>
          <a:lnRef idx="2">
            <a:schemeClr val="lt1">
              <a:hueOff val="0"/>
              <a:satOff val="0"/>
              <a:lumOff val="0"/>
              <a:alphaOff val="0"/>
            </a:schemeClr>
          </a:lnRef>
          <a:fillRef idx="1">
            <a:scrgbClr r="0" g="0" b="0"/>
          </a:fillRef>
          <a:effectRef idx="0">
            <a:scrgbClr r="0" g="0" b="0"/>
          </a:effectRef>
          <a:fontRef idx="minor">
            <a:schemeClr val="lt1">
              <a:hueOff val="0"/>
              <a:satOff val="0"/>
              <a:lumOff val="0"/>
              <a:alphaOff val="0"/>
            </a:schemeClr>
          </a:fontRef>
        </p:style>
      </p:sp>
      <p:sp>
        <p:nvSpPr>
          <p:cNvPr id="14" name="Rectangle 13">
            <a:extLst>
              <a:ext uri="{FF2B5EF4-FFF2-40B4-BE49-F238E27FC236}">
                <a16:creationId xmlns:a16="http://schemas.microsoft.com/office/drawing/2014/main" id="{EA3ABAFB-424F-4C21-BD53-244B3B11DBDD}"/>
              </a:ext>
            </a:extLst>
          </p:cNvPr>
          <p:cNvSpPr/>
          <p:nvPr/>
        </p:nvSpPr>
        <p:spPr>
          <a:xfrm>
            <a:off x="5793056" y="3112188"/>
            <a:ext cx="848543" cy="1272815"/>
          </a:xfrm>
          <a:prstGeom prst="rect">
            <a:avLst/>
          </a:prstGeom>
          <a:blipFill dpi="0" rotWithShape="1">
            <a:blip r:embed="rId8" cstate="print">
              <a:extLst>
                <a:ext uri="{28A0092B-C50C-407E-A947-70E740481C1C}">
                  <a14:useLocalDpi xmlns:a14="http://schemas.microsoft.com/office/drawing/2010/main" val="0"/>
                </a:ext>
              </a:extLst>
            </a:blip>
            <a:srcRect/>
            <a:stretch>
              <a:fillRect t="20048" b="20048"/>
            </a:stretch>
          </a:blipFill>
          <a:effectLst>
            <a:glow rad="63500">
              <a:schemeClr val="accent1">
                <a:satMod val="175000"/>
                <a:alpha val="40000"/>
              </a:schemeClr>
            </a:glow>
          </a:effectLst>
        </p:spPr>
        <p:style>
          <a:lnRef idx="2">
            <a:schemeClr val="lt1">
              <a:hueOff val="0"/>
              <a:satOff val="0"/>
              <a:lumOff val="0"/>
              <a:alphaOff val="0"/>
            </a:schemeClr>
          </a:lnRef>
          <a:fillRef idx="1">
            <a:scrgbClr r="0" g="0" b="0"/>
          </a:fillRef>
          <a:effectRef idx="0">
            <a:scrgbClr r="0" g="0" b="0"/>
          </a:effectRef>
          <a:fontRef idx="minor">
            <a:schemeClr val="lt1">
              <a:hueOff val="0"/>
              <a:satOff val="0"/>
              <a:lumOff val="0"/>
              <a:alphaOff val="0"/>
            </a:schemeClr>
          </a:fontRef>
        </p:style>
      </p:sp>
      <p:sp>
        <p:nvSpPr>
          <p:cNvPr id="15" name="Rectangle 14">
            <a:extLst>
              <a:ext uri="{FF2B5EF4-FFF2-40B4-BE49-F238E27FC236}">
                <a16:creationId xmlns:a16="http://schemas.microsoft.com/office/drawing/2014/main" id="{CC899715-8514-4465-92AF-21CB2721158F}"/>
              </a:ext>
            </a:extLst>
          </p:cNvPr>
          <p:cNvSpPr/>
          <p:nvPr/>
        </p:nvSpPr>
        <p:spPr>
          <a:xfrm>
            <a:off x="1872087" y="2998647"/>
            <a:ext cx="848543" cy="1272815"/>
          </a:xfrm>
          <a:prstGeom prst="rect">
            <a:avLst/>
          </a:prstGeom>
          <a:blipFill dpi="0" rotWithShape="1">
            <a:blip r:embed="rId8" cstate="print">
              <a:extLst>
                <a:ext uri="{28A0092B-C50C-407E-A947-70E740481C1C}">
                  <a14:useLocalDpi xmlns:a14="http://schemas.microsoft.com/office/drawing/2010/main" val="0"/>
                </a:ext>
              </a:extLst>
            </a:blip>
            <a:srcRect/>
            <a:stretch>
              <a:fillRect t="20048" b="20048"/>
            </a:stretch>
          </a:blipFill>
          <a:effectLst>
            <a:glow rad="63500">
              <a:schemeClr val="accent1">
                <a:satMod val="175000"/>
                <a:alpha val="40000"/>
              </a:schemeClr>
            </a:glow>
          </a:effectLst>
        </p:spPr>
        <p:style>
          <a:lnRef idx="2">
            <a:schemeClr val="lt1">
              <a:hueOff val="0"/>
              <a:satOff val="0"/>
              <a:lumOff val="0"/>
              <a:alphaOff val="0"/>
            </a:schemeClr>
          </a:lnRef>
          <a:fillRef idx="1">
            <a:scrgbClr r="0" g="0" b="0"/>
          </a:fillRef>
          <a:effectRef idx="0">
            <a:scrgbClr r="0" g="0" b="0"/>
          </a:effectRef>
          <a:fontRef idx="minor">
            <a:schemeClr val="lt1">
              <a:hueOff val="0"/>
              <a:satOff val="0"/>
              <a:lumOff val="0"/>
              <a:alphaOff val="0"/>
            </a:schemeClr>
          </a:fontRef>
        </p:style>
      </p:sp>
      <p:sp>
        <p:nvSpPr>
          <p:cNvPr id="16" name="Rectangle 15">
            <a:extLst>
              <a:ext uri="{FF2B5EF4-FFF2-40B4-BE49-F238E27FC236}">
                <a16:creationId xmlns:a16="http://schemas.microsoft.com/office/drawing/2014/main" id="{A7AE03CD-E8DC-4660-BA70-F1DFE30D40B9}"/>
              </a:ext>
            </a:extLst>
          </p:cNvPr>
          <p:cNvSpPr/>
          <p:nvPr/>
        </p:nvSpPr>
        <p:spPr>
          <a:xfrm>
            <a:off x="8966822" y="1496451"/>
            <a:ext cx="848543" cy="1272815"/>
          </a:xfrm>
          <a:prstGeom prst="rect">
            <a:avLst/>
          </a:prstGeom>
          <a:blipFill dpi="0" rotWithShape="1">
            <a:blip r:embed="rId8" cstate="print">
              <a:extLst>
                <a:ext uri="{28A0092B-C50C-407E-A947-70E740481C1C}">
                  <a14:useLocalDpi xmlns:a14="http://schemas.microsoft.com/office/drawing/2010/main" val="0"/>
                </a:ext>
              </a:extLst>
            </a:blip>
            <a:srcRect/>
            <a:stretch>
              <a:fillRect t="20048" b="20048"/>
            </a:stretch>
          </a:blipFill>
          <a:effectLst>
            <a:glow rad="63500">
              <a:schemeClr val="accent1">
                <a:satMod val="175000"/>
                <a:alpha val="40000"/>
              </a:schemeClr>
            </a:glow>
          </a:effectLst>
        </p:spPr>
        <p:style>
          <a:lnRef idx="2">
            <a:schemeClr val="lt1">
              <a:hueOff val="0"/>
              <a:satOff val="0"/>
              <a:lumOff val="0"/>
              <a:alphaOff val="0"/>
            </a:schemeClr>
          </a:lnRef>
          <a:fillRef idx="1">
            <a:scrgbClr r="0" g="0" b="0"/>
          </a:fillRef>
          <a:effectRef idx="0">
            <a:scrgbClr r="0" g="0" b="0"/>
          </a:effectRef>
          <a:fontRef idx="minor">
            <a:schemeClr val="lt1">
              <a:hueOff val="0"/>
              <a:satOff val="0"/>
              <a:lumOff val="0"/>
              <a:alphaOff val="0"/>
            </a:schemeClr>
          </a:fontRef>
        </p:style>
      </p:sp>
    </p:spTree>
    <p:extLst>
      <p:ext uri="{BB962C8B-B14F-4D97-AF65-F5344CB8AC3E}">
        <p14:creationId xmlns:p14="http://schemas.microsoft.com/office/powerpoint/2010/main" val="894321719"/>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E506D0-90A0-4EB6-9978-032FB1F52FE2}"/>
              </a:ext>
            </a:extLst>
          </p:cNvPr>
          <p:cNvSpPr>
            <a:spLocks noGrp="1"/>
          </p:cNvSpPr>
          <p:nvPr>
            <p:ph idx="1"/>
          </p:nvPr>
        </p:nvSpPr>
        <p:spPr>
          <a:xfrm>
            <a:off x="1358283" y="612559"/>
            <a:ext cx="9628716" cy="5605361"/>
          </a:xfrm>
        </p:spPr>
        <p:txBody>
          <a:bodyPr/>
          <a:lstStyle/>
          <a:p>
            <a:pPr marL="0" lvl="2" indent="0" algn="just">
              <a:lnSpc>
                <a:spcPct val="114000"/>
              </a:lnSpc>
              <a:buNone/>
            </a:pPr>
            <a:r>
              <a:rPr lang="vi-VN" sz="2400" dirty="0">
                <a:solidFill>
                  <a:srgbClr val="002060"/>
                </a:solidFill>
              </a:rPr>
              <a:t>a. Chuyển ảnh xám</a:t>
            </a:r>
            <a:endParaRPr lang="vi-VN" sz="2400" dirty="0">
              <a:solidFill>
                <a:srgbClr val="002060"/>
              </a:solidFill>
              <a:latin typeface="Times New Roman" panose="02020603050405020304" pitchFamily="18" charset="0"/>
              <a:cs typeface="Times New Roman" panose="02020603050405020304" pitchFamily="18" charset="0"/>
            </a:endParaRPr>
          </a:p>
          <a:p>
            <a:pPr marL="342900" lvl="2" indent="-342900" algn="just">
              <a:lnSpc>
                <a:spcPct val="114000"/>
              </a:lnSpc>
              <a:buFont typeface="Arial" panose="020B0604020202020204" pitchFamily="34" charset="0"/>
              <a:buChar char="•"/>
            </a:pPr>
            <a:r>
              <a:rPr lang="en-US" sz="2400" dirty="0" err="1">
                <a:solidFill>
                  <a:schemeClr val="accent1"/>
                </a:solidFill>
                <a:latin typeface="Times New Roman" panose="02020603050405020304" pitchFamily="18" charset="0"/>
                <a:cs typeface="Times New Roman" panose="02020603050405020304" pitchFamily="18" charset="0"/>
              </a:rPr>
              <a:t>Phần</a:t>
            </a:r>
            <a:r>
              <a:rPr lang="en-US" sz="2400" dirty="0">
                <a:solidFill>
                  <a:schemeClr val="accent1"/>
                </a:solidFill>
                <a:latin typeface="Times New Roman" panose="02020603050405020304" pitchFamily="18" charset="0"/>
                <a:cs typeface="Times New Roman" panose="02020603050405020304" pitchFamily="18" charset="0"/>
              </a:rPr>
              <a:t> </a:t>
            </a:r>
            <a:r>
              <a:rPr lang="en-US" sz="2400" dirty="0" err="1">
                <a:solidFill>
                  <a:schemeClr val="accent1"/>
                </a:solidFill>
                <a:latin typeface="Times New Roman" panose="02020603050405020304" pitchFamily="18" charset="0"/>
                <a:cs typeface="Times New Roman" panose="02020603050405020304" pitchFamily="18" charset="0"/>
              </a:rPr>
              <a:t>mềm</a:t>
            </a:r>
            <a:r>
              <a:rPr lang="en-US" sz="2400" dirty="0">
                <a:solidFill>
                  <a:schemeClr val="accent1"/>
                </a:solidFill>
                <a:latin typeface="Times New Roman" panose="02020603050405020304" pitchFamily="18" charset="0"/>
                <a:cs typeface="Times New Roman" panose="02020603050405020304" pitchFamily="18" charset="0"/>
              </a:rPr>
              <a:t>: </a:t>
            </a:r>
            <a:r>
              <a:rPr lang="en-US" sz="2400" dirty="0" err="1">
                <a:solidFill>
                  <a:schemeClr val="accent1"/>
                </a:solidFill>
                <a:latin typeface="Times New Roman" panose="02020603050405020304" pitchFamily="18" charset="0"/>
                <a:cs typeface="Times New Roman" panose="02020603050405020304" pitchFamily="18" charset="0"/>
              </a:rPr>
              <a:t>Matlab</a:t>
            </a:r>
            <a:r>
              <a:rPr lang="en-US" sz="2400" dirty="0">
                <a:solidFill>
                  <a:schemeClr val="accent1"/>
                </a:solidFill>
                <a:latin typeface="Times New Roman" panose="02020603050405020304" pitchFamily="18" charset="0"/>
                <a:cs typeface="Times New Roman" panose="02020603050405020304" pitchFamily="18" charset="0"/>
              </a:rPr>
              <a:t> 2016a</a:t>
            </a:r>
          </a:p>
          <a:p>
            <a:pPr marL="342900" lvl="2" indent="-342900" algn="just">
              <a:lnSpc>
                <a:spcPct val="114000"/>
              </a:lnSpc>
              <a:buFont typeface="Arial" panose="020B0604020202020204" pitchFamily="34" charset="0"/>
              <a:buChar char="•"/>
            </a:pPr>
            <a:r>
              <a:rPr lang="en-US" sz="2400" dirty="0" err="1">
                <a:solidFill>
                  <a:schemeClr val="accent1"/>
                </a:solidFill>
                <a:latin typeface="Times New Roman" panose="02020603050405020304" pitchFamily="18" charset="0"/>
                <a:cs typeface="Times New Roman" panose="02020603050405020304" pitchFamily="18" charset="0"/>
              </a:rPr>
              <a:t>Công</a:t>
            </a:r>
            <a:r>
              <a:rPr lang="en-US" sz="2400" dirty="0">
                <a:solidFill>
                  <a:schemeClr val="accent1"/>
                </a:solidFill>
                <a:latin typeface="Times New Roman" panose="02020603050405020304" pitchFamily="18" charset="0"/>
                <a:cs typeface="Times New Roman" panose="02020603050405020304" pitchFamily="18" charset="0"/>
              </a:rPr>
              <a:t> </a:t>
            </a:r>
            <a:r>
              <a:rPr lang="en-US" sz="2400" dirty="0" err="1">
                <a:solidFill>
                  <a:schemeClr val="accent1"/>
                </a:solidFill>
                <a:latin typeface="Times New Roman" panose="02020603050405020304" pitchFamily="18" charset="0"/>
                <a:cs typeface="Times New Roman" panose="02020603050405020304" pitchFamily="18" charset="0"/>
              </a:rPr>
              <a:t>cụ</a:t>
            </a:r>
            <a:r>
              <a:rPr lang="en-US" sz="2400" dirty="0">
                <a:solidFill>
                  <a:schemeClr val="accent1"/>
                </a:solidFill>
                <a:latin typeface="Times New Roman" panose="02020603050405020304" pitchFamily="18" charset="0"/>
                <a:cs typeface="Times New Roman" panose="02020603050405020304" pitchFamily="18" charset="0"/>
              </a:rPr>
              <a:t> </a:t>
            </a:r>
            <a:r>
              <a:rPr lang="en-US" sz="2400" dirty="0" err="1">
                <a:solidFill>
                  <a:schemeClr val="accent1"/>
                </a:solidFill>
                <a:latin typeface="Times New Roman" panose="02020603050405020304" pitchFamily="18" charset="0"/>
                <a:cs typeface="Times New Roman" panose="02020603050405020304" pitchFamily="18" charset="0"/>
              </a:rPr>
              <a:t>chính</a:t>
            </a:r>
            <a:r>
              <a:rPr lang="en-US" sz="2400" dirty="0">
                <a:solidFill>
                  <a:schemeClr val="accent1"/>
                </a:solidFill>
                <a:latin typeface="Times New Roman" panose="02020603050405020304" pitchFamily="18" charset="0"/>
                <a:cs typeface="Times New Roman" panose="02020603050405020304" pitchFamily="18" charset="0"/>
              </a:rPr>
              <a:t>: </a:t>
            </a:r>
            <a:r>
              <a:rPr lang="en-US" sz="2400" b="1" dirty="0">
                <a:solidFill>
                  <a:schemeClr val="accent1"/>
                </a:solidFill>
                <a:latin typeface="Consolas" panose="020B0609020204030204" pitchFamily="49" charset="0"/>
              </a:rPr>
              <a:t>rgb2gray</a:t>
            </a:r>
            <a:endParaRPr lang="en-US" sz="2400" b="1" dirty="0">
              <a:solidFill>
                <a:schemeClr val="accent1"/>
              </a:solidFill>
              <a:latin typeface="Consolas" panose="020B0609020204030204" pitchFamily="49" charset="0"/>
              <a:cs typeface="Times New Roman" panose="02020603050405020304" pitchFamily="18" charset="0"/>
            </a:endParaRPr>
          </a:p>
          <a:p>
            <a:pPr marL="342900" lvl="2" indent="-342900" algn="just">
              <a:lnSpc>
                <a:spcPct val="114000"/>
              </a:lnSpc>
              <a:buFont typeface="Arial" panose="020B0604020202020204" pitchFamily="34" charset="0"/>
              <a:buChar char="•"/>
            </a:pPr>
            <a:r>
              <a:rPr lang="en-US" sz="2400" dirty="0" err="1">
                <a:solidFill>
                  <a:schemeClr val="accent1"/>
                </a:solidFill>
                <a:latin typeface="Times New Roman" panose="02020603050405020304" pitchFamily="18" charset="0"/>
                <a:cs typeface="Times New Roman" panose="02020603050405020304" pitchFamily="18" charset="0"/>
              </a:rPr>
              <a:t>Kết</a:t>
            </a:r>
            <a:r>
              <a:rPr lang="en-US" sz="2400" dirty="0">
                <a:solidFill>
                  <a:schemeClr val="accent1"/>
                </a:solidFill>
                <a:latin typeface="Times New Roman" panose="02020603050405020304" pitchFamily="18" charset="0"/>
                <a:cs typeface="Times New Roman" panose="02020603050405020304" pitchFamily="18" charset="0"/>
              </a:rPr>
              <a:t> </a:t>
            </a:r>
            <a:r>
              <a:rPr lang="en-US" sz="2400" dirty="0" err="1">
                <a:solidFill>
                  <a:schemeClr val="accent1"/>
                </a:solidFill>
                <a:latin typeface="Times New Roman" panose="02020603050405020304" pitchFamily="18" charset="0"/>
                <a:cs typeface="Times New Roman" panose="02020603050405020304" pitchFamily="18" charset="0"/>
              </a:rPr>
              <a:t>quả</a:t>
            </a:r>
            <a:r>
              <a:rPr lang="en-US" sz="2400" dirty="0">
                <a:solidFill>
                  <a:schemeClr val="accent1"/>
                </a:solidFill>
                <a:latin typeface="Times New Roman" panose="02020603050405020304" pitchFamily="18" charset="0"/>
                <a:cs typeface="Times New Roman" panose="02020603050405020304" pitchFamily="18" charset="0"/>
              </a:rPr>
              <a:t>:</a:t>
            </a:r>
          </a:p>
          <a:p>
            <a:pPr marL="0" indent="0">
              <a:buNone/>
            </a:pPr>
            <a:endParaRPr lang="en-US" dirty="0">
              <a:solidFill>
                <a:schemeClr val="bg1">
                  <a:lumMod val="85000"/>
                  <a:lumOff val="15000"/>
                </a:schemeClr>
              </a:solidFill>
            </a:endParaRPr>
          </a:p>
        </p:txBody>
      </p:sp>
      <p:sp>
        <p:nvSpPr>
          <p:cNvPr id="8" name="Arrow: Right 7">
            <a:extLst>
              <a:ext uri="{FF2B5EF4-FFF2-40B4-BE49-F238E27FC236}">
                <a16:creationId xmlns:a16="http://schemas.microsoft.com/office/drawing/2014/main" id="{DD6357BF-4A2A-453C-8797-7574C2922638}"/>
              </a:ext>
            </a:extLst>
          </p:cNvPr>
          <p:cNvSpPr/>
          <p:nvPr/>
        </p:nvSpPr>
        <p:spPr>
          <a:xfrm>
            <a:off x="4973417" y="3705996"/>
            <a:ext cx="1450019" cy="812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E09FE4A-A4A0-4826-A36D-F12805EE3AAD}"/>
              </a:ext>
            </a:extLst>
          </p:cNvPr>
          <p:cNvPicPr>
            <a:picLocks noChangeAspect="1"/>
          </p:cNvPicPr>
          <p:nvPr/>
        </p:nvPicPr>
        <p:blipFill>
          <a:blip r:embed="rId2"/>
          <a:stretch>
            <a:fillRect/>
          </a:stretch>
        </p:blipFill>
        <p:spPr>
          <a:xfrm>
            <a:off x="1878902" y="2458204"/>
            <a:ext cx="2870210" cy="2824009"/>
          </a:xfrm>
          <a:prstGeom prst="rect">
            <a:avLst/>
          </a:prstGeom>
        </p:spPr>
      </p:pic>
      <p:pic>
        <p:nvPicPr>
          <p:cNvPr id="14" name="Picture 13">
            <a:extLst>
              <a:ext uri="{FF2B5EF4-FFF2-40B4-BE49-F238E27FC236}">
                <a16:creationId xmlns:a16="http://schemas.microsoft.com/office/drawing/2014/main" id="{B7003E31-D5F9-4719-BB7F-38571940D579}"/>
              </a:ext>
            </a:extLst>
          </p:cNvPr>
          <p:cNvPicPr>
            <a:picLocks noChangeAspect="1"/>
          </p:cNvPicPr>
          <p:nvPr/>
        </p:nvPicPr>
        <p:blipFill>
          <a:blip r:embed="rId3"/>
          <a:stretch>
            <a:fillRect/>
          </a:stretch>
        </p:blipFill>
        <p:spPr>
          <a:xfrm>
            <a:off x="6842317" y="2458204"/>
            <a:ext cx="2637035" cy="2570972"/>
          </a:xfrm>
          <a:prstGeom prst="rect">
            <a:avLst/>
          </a:prstGeom>
        </p:spPr>
      </p:pic>
      <p:sp>
        <p:nvSpPr>
          <p:cNvPr id="16" name="TextBox 15">
            <a:extLst>
              <a:ext uri="{FF2B5EF4-FFF2-40B4-BE49-F238E27FC236}">
                <a16:creationId xmlns:a16="http://schemas.microsoft.com/office/drawing/2014/main" id="{6C242398-8CB9-4EE9-8275-ED45E56F57F3}"/>
              </a:ext>
            </a:extLst>
          </p:cNvPr>
          <p:cNvSpPr txBox="1"/>
          <p:nvPr/>
        </p:nvSpPr>
        <p:spPr>
          <a:xfrm>
            <a:off x="2736541" y="5314052"/>
            <a:ext cx="1187389" cy="383310"/>
          </a:xfrm>
          <a:prstGeom prst="rect">
            <a:avLst/>
          </a:prstGeom>
          <a:noFill/>
        </p:spPr>
        <p:txBody>
          <a:bodyPr wrap="square">
            <a:spAutoFit/>
          </a:bodyPr>
          <a:lstStyle/>
          <a:p>
            <a:pPr marL="0" lvl="2" indent="0" algn="just">
              <a:lnSpc>
                <a:spcPct val="114000"/>
              </a:lnSpc>
              <a:buNone/>
            </a:pPr>
            <a:r>
              <a:rPr lang="vi-VN" dirty="0">
                <a:solidFill>
                  <a:srgbClr val="002060"/>
                </a:solidFill>
                <a:latin typeface="Times New Roman" panose="02020603050405020304" pitchFamily="18" charset="0"/>
                <a:cs typeface="Times New Roman" panose="02020603050405020304" pitchFamily="18" charset="0"/>
              </a:rPr>
              <a:t>Ảnh gốc</a:t>
            </a:r>
            <a:endParaRPr lang="vi-VN" sz="1800" dirty="0">
              <a:solidFill>
                <a:srgbClr val="002060"/>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A2F36788-E609-4D6B-BF8F-5411EA0229F0}"/>
              </a:ext>
            </a:extLst>
          </p:cNvPr>
          <p:cNvSpPr txBox="1"/>
          <p:nvPr/>
        </p:nvSpPr>
        <p:spPr>
          <a:xfrm>
            <a:off x="7583749" y="5282213"/>
            <a:ext cx="6094520" cy="383310"/>
          </a:xfrm>
          <a:prstGeom prst="rect">
            <a:avLst/>
          </a:prstGeom>
          <a:noFill/>
        </p:spPr>
        <p:txBody>
          <a:bodyPr wrap="square">
            <a:spAutoFit/>
          </a:bodyPr>
          <a:lstStyle/>
          <a:p>
            <a:pPr marL="0" lvl="2" indent="0" algn="just">
              <a:lnSpc>
                <a:spcPct val="114000"/>
              </a:lnSpc>
              <a:buNone/>
            </a:pPr>
            <a:r>
              <a:rPr lang="vi-VN" dirty="0">
                <a:solidFill>
                  <a:srgbClr val="002060"/>
                </a:solidFill>
                <a:latin typeface="Times New Roman" panose="02020603050405020304" pitchFamily="18" charset="0"/>
                <a:cs typeface="Times New Roman" panose="02020603050405020304" pitchFamily="18" charset="0"/>
              </a:rPr>
              <a:t>Ảnh xám</a:t>
            </a:r>
            <a:endParaRPr lang="vi-VN" sz="1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127457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33351B-0A42-4408-8061-E31D232190DD}"/>
              </a:ext>
            </a:extLst>
          </p:cNvPr>
          <p:cNvSpPr>
            <a:spLocks noGrp="1"/>
          </p:cNvSpPr>
          <p:nvPr>
            <p:ph idx="1"/>
          </p:nvPr>
        </p:nvSpPr>
        <p:spPr>
          <a:xfrm>
            <a:off x="1202919" y="665825"/>
            <a:ext cx="9784080" cy="5552095"/>
          </a:xfrm>
        </p:spPr>
        <p:txBody>
          <a:bodyPr/>
          <a:lstStyle/>
          <a:p>
            <a:pPr marL="0" indent="0">
              <a:buNone/>
            </a:pPr>
            <a:r>
              <a:rPr lang="vi-VN" dirty="0">
                <a:solidFill>
                  <a:srgbClr val="002060"/>
                </a:solidFill>
              </a:rPr>
              <a:t>b. Xoay, lật ảnh</a:t>
            </a:r>
          </a:p>
          <a:p>
            <a:pPr marL="342900" lvl="2" indent="-342900" algn="just">
              <a:lnSpc>
                <a:spcPct val="114000"/>
              </a:lnSpc>
              <a:buFont typeface="Arial" panose="020B0604020202020204" pitchFamily="34" charset="0"/>
              <a:buChar char="•"/>
            </a:pPr>
            <a:r>
              <a:rPr lang="en-US" sz="2000" dirty="0" err="1">
                <a:solidFill>
                  <a:schemeClr val="accent1"/>
                </a:solidFill>
                <a:latin typeface="Times New Roman" panose="02020603050405020304" pitchFamily="18" charset="0"/>
                <a:cs typeface="Times New Roman" panose="02020603050405020304" pitchFamily="18" charset="0"/>
              </a:rPr>
              <a:t>Phần</a:t>
            </a:r>
            <a:r>
              <a:rPr lang="en-US" sz="2000" dirty="0">
                <a:solidFill>
                  <a:schemeClr val="accent1"/>
                </a:solidFill>
                <a:latin typeface="Times New Roman" panose="02020603050405020304" pitchFamily="18" charset="0"/>
                <a:cs typeface="Times New Roman" panose="02020603050405020304" pitchFamily="18" charset="0"/>
              </a:rPr>
              <a:t> </a:t>
            </a:r>
            <a:r>
              <a:rPr lang="en-US" sz="2000" dirty="0" err="1">
                <a:solidFill>
                  <a:schemeClr val="accent1"/>
                </a:solidFill>
                <a:latin typeface="Times New Roman" panose="02020603050405020304" pitchFamily="18" charset="0"/>
                <a:cs typeface="Times New Roman" panose="02020603050405020304" pitchFamily="18" charset="0"/>
              </a:rPr>
              <a:t>mềm</a:t>
            </a:r>
            <a:r>
              <a:rPr lang="en-US" sz="2000" dirty="0">
                <a:solidFill>
                  <a:schemeClr val="accent1"/>
                </a:solidFill>
                <a:latin typeface="Times New Roman" panose="02020603050405020304" pitchFamily="18" charset="0"/>
                <a:cs typeface="Times New Roman" panose="02020603050405020304" pitchFamily="18" charset="0"/>
              </a:rPr>
              <a:t>: </a:t>
            </a:r>
            <a:r>
              <a:rPr lang="en-US" sz="2000" dirty="0" err="1">
                <a:solidFill>
                  <a:schemeClr val="accent1"/>
                </a:solidFill>
                <a:latin typeface="Times New Roman" panose="02020603050405020304" pitchFamily="18" charset="0"/>
                <a:cs typeface="Times New Roman" panose="02020603050405020304" pitchFamily="18" charset="0"/>
              </a:rPr>
              <a:t>Matlab</a:t>
            </a:r>
            <a:r>
              <a:rPr lang="en-US" sz="2000" dirty="0">
                <a:solidFill>
                  <a:schemeClr val="accent1"/>
                </a:solidFill>
                <a:latin typeface="Times New Roman" panose="02020603050405020304" pitchFamily="18" charset="0"/>
                <a:cs typeface="Times New Roman" panose="02020603050405020304" pitchFamily="18" charset="0"/>
              </a:rPr>
              <a:t> 2016a</a:t>
            </a:r>
          </a:p>
          <a:p>
            <a:pPr marL="342900" lvl="2" indent="-342900" algn="just">
              <a:lnSpc>
                <a:spcPct val="114000"/>
              </a:lnSpc>
              <a:buFont typeface="Arial" panose="020B0604020202020204" pitchFamily="34" charset="0"/>
              <a:buChar char="•"/>
            </a:pPr>
            <a:r>
              <a:rPr lang="en-US" sz="2000" dirty="0" err="1">
                <a:solidFill>
                  <a:schemeClr val="accent1"/>
                </a:solidFill>
                <a:latin typeface="Times New Roman" panose="02020603050405020304" pitchFamily="18" charset="0"/>
                <a:cs typeface="Times New Roman" panose="02020603050405020304" pitchFamily="18" charset="0"/>
              </a:rPr>
              <a:t>Công</a:t>
            </a:r>
            <a:r>
              <a:rPr lang="en-US" sz="2000" dirty="0">
                <a:solidFill>
                  <a:schemeClr val="accent1"/>
                </a:solidFill>
                <a:latin typeface="Times New Roman" panose="02020603050405020304" pitchFamily="18" charset="0"/>
                <a:cs typeface="Times New Roman" panose="02020603050405020304" pitchFamily="18" charset="0"/>
              </a:rPr>
              <a:t> </a:t>
            </a:r>
            <a:r>
              <a:rPr lang="en-US" sz="2000" dirty="0" err="1">
                <a:solidFill>
                  <a:schemeClr val="accent1"/>
                </a:solidFill>
                <a:latin typeface="Times New Roman" panose="02020603050405020304" pitchFamily="18" charset="0"/>
                <a:cs typeface="Times New Roman" panose="02020603050405020304" pitchFamily="18" charset="0"/>
              </a:rPr>
              <a:t>cụ</a:t>
            </a:r>
            <a:r>
              <a:rPr lang="en-US" sz="2000" dirty="0">
                <a:solidFill>
                  <a:schemeClr val="accent1"/>
                </a:solidFill>
                <a:latin typeface="Times New Roman" panose="02020603050405020304" pitchFamily="18" charset="0"/>
                <a:cs typeface="Times New Roman" panose="02020603050405020304" pitchFamily="18" charset="0"/>
              </a:rPr>
              <a:t> </a:t>
            </a:r>
            <a:r>
              <a:rPr lang="en-US" sz="2000" dirty="0" err="1">
                <a:solidFill>
                  <a:schemeClr val="accent1"/>
                </a:solidFill>
                <a:latin typeface="Times New Roman" panose="02020603050405020304" pitchFamily="18" charset="0"/>
                <a:cs typeface="Times New Roman" panose="02020603050405020304" pitchFamily="18" charset="0"/>
              </a:rPr>
              <a:t>chính</a:t>
            </a:r>
            <a:r>
              <a:rPr lang="en-US" sz="2000" dirty="0">
                <a:solidFill>
                  <a:schemeClr val="accent1"/>
                </a:solidFill>
                <a:latin typeface="Times New Roman" panose="02020603050405020304" pitchFamily="18" charset="0"/>
                <a:cs typeface="Times New Roman" panose="02020603050405020304" pitchFamily="18" charset="0"/>
              </a:rPr>
              <a:t>: </a:t>
            </a:r>
            <a:r>
              <a:rPr lang="vi-VN" sz="2000" dirty="0">
                <a:solidFill>
                  <a:schemeClr val="accent1"/>
                </a:solidFill>
                <a:latin typeface="Times New Roman" panose="02020603050405020304" pitchFamily="18" charset="0"/>
                <a:cs typeface="Times New Roman" panose="02020603050405020304" pitchFamily="18" charset="0"/>
              </a:rPr>
              <a:t>flip</a:t>
            </a:r>
            <a:endParaRPr lang="en-US" sz="2000" b="1" dirty="0">
              <a:solidFill>
                <a:schemeClr val="accent1"/>
              </a:solidFill>
              <a:latin typeface="Consolas" panose="020B0609020204030204" pitchFamily="49" charset="0"/>
              <a:cs typeface="Times New Roman" panose="02020603050405020304" pitchFamily="18" charset="0"/>
            </a:endParaRPr>
          </a:p>
          <a:p>
            <a:pPr marL="342900" lvl="2" indent="-342900" algn="just">
              <a:lnSpc>
                <a:spcPct val="114000"/>
              </a:lnSpc>
              <a:buFont typeface="Arial" panose="020B0604020202020204" pitchFamily="34" charset="0"/>
              <a:buChar char="•"/>
            </a:pPr>
            <a:r>
              <a:rPr lang="en-US" sz="2000" dirty="0" err="1">
                <a:solidFill>
                  <a:schemeClr val="accent1"/>
                </a:solidFill>
                <a:latin typeface="Times New Roman" panose="02020603050405020304" pitchFamily="18" charset="0"/>
                <a:cs typeface="Times New Roman" panose="02020603050405020304" pitchFamily="18" charset="0"/>
              </a:rPr>
              <a:t>Kết</a:t>
            </a:r>
            <a:r>
              <a:rPr lang="en-US" sz="2000" dirty="0">
                <a:solidFill>
                  <a:schemeClr val="accent1"/>
                </a:solidFill>
                <a:latin typeface="Times New Roman" panose="02020603050405020304" pitchFamily="18" charset="0"/>
                <a:cs typeface="Times New Roman" panose="02020603050405020304" pitchFamily="18" charset="0"/>
              </a:rPr>
              <a:t> </a:t>
            </a:r>
            <a:r>
              <a:rPr lang="en-US" sz="2000" dirty="0" err="1">
                <a:solidFill>
                  <a:schemeClr val="accent1"/>
                </a:solidFill>
                <a:latin typeface="Times New Roman" panose="02020603050405020304" pitchFamily="18" charset="0"/>
                <a:cs typeface="Times New Roman" panose="02020603050405020304" pitchFamily="18" charset="0"/>
              </a:rPr>
              <a:t>quả</a:t>
            </a:r>
            <a:r>
              <a:rPr lang="en-US" sz="2000" dirty="0">
                <a:solidFill>
                  <a:schemeClr val="accent1"/>
                </a:solidFill>
                <a:latin typeface="Times New Roman" panose="02020603050405020304" pitchFamily="18" charset="0"/>
                <a:cs typeface="Times New Roman" panose="02020603050405020304" pitchFamily="18" charset="0"/>
              </a:rPr>
              <a:t>:</a:t>
            </a:r>
          </a:p>
          <a:p>
            <a:pPr marL="0" indent="0">
              <a:buNone/>
            </a:pPr>
            <a:endParaRPr lang="vi-VN" dirty="0">
              <a:solidFill>
                <a:schemeClr val="accent1"/>
              </a:solidFill>
            </a:endParaRPr>
          </a:p>
        </p:txBody>
      </p:sp>
      <p:pic>
        <p:nvPicPr>
          <p:cNvPr id="5" name="Picture 4">
            <a:extLst>
              <a:ext uri="{FF2B5EF4-FFF2-40B4-BE49-F238E27FC236}">
                <a16:creationId xmlns:a16="http://schemas.microsoft.com/office/drawing/2014/main" id="{F97D4FC9-A248-4D8B-AAF3-A30F0A00CCD0}"/>
              </a:ext>
            </a:extLst>
          </p:cNvPr>
          <p:cNvPicPr>
            <a:picLocks noChangeAspect="1"/>
          </p:cNvPicPr>
          <p:nvPr/>
        </p:nvPicPr>
        <p:blipFill>
          <a:blip r:embed="rId2"/>
          <a:stretch>
            <a:fillRect/>
          </a:stretch>
        </p:blipFill>
        <p:spPr>
          <a:xfrm>
            <a:off x="2499608" y="2429384"/>
            <a:ext cx="2568899" cy="2788920"/>
          </a:xfrm>
          <a:prstGeom prst="rect">
            <a:avLst/>
          </a:prstGeom>
        </p:spPr>
      </p:pic>
      <p:cxnSp>
        <p:nvCxnSpPr>
          <p:cNvPr id="8" name="Straight Arrow Connector 7">
            <a:extLst>
              <a:ext uri="{FF2B5EF4-FFF2-40B4-BE49-F238E27FC236}">
                <a16:creationId xmlns:a16="http://schemas.microsoft.com/office/drawing/2014/main" id="{8A0ECD03-9C0D-46D0-876A-5D1370334B6B}"/>
              </a:ext>
            </a:extLst>
          </p:cNvPr>
          <p:cNvCxnSpPr/>
          <p:nvPr/>
        </p:nvCxnSpPr>
        <p:spPr>
          <a:xfrm flipV="1">
            <a:off x="5182168" y="3009530"/>
            <a:ext cx="1484962" cy="710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8794F6D-1D11-4C6C-A427-1D05A509A855}"/>
              </a:ext>
            </a:extLst>
          </p:cNvPr>
          <p:cNvCxnSpPr/>
          <p:nvPr/>
        </p:nvCxnSpPr>
        <p:spPr>
          <a:xfrm>
            <a:off x="5182168" y="3719744"/>
            <a:ext cx="1529350" cy="1109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B700670-D96E-44B9-84B8-D04B7AD2FE27}"/>
              </a:ext>
            </a:extLst>
          </p:cNvPr>
          <p:cNvPicPr>
            <a:picLocks noChangeAspect="1"/>
          </p:cNvPicPr>
          <p:nvPr/>
        </p:nvPicPr>
        <p:blipFill>
          <a:blip r:embed="rId3"/>
          <a:stretch>
            <a:fillRect/>
          </a:stretch>
        </p:blipFill>
        <p:spPr>
          <a:xfrm>
            <a:off x="7009834" y="615667"/>
            <a:ext cx="2453762" cy="2736209"/>
          </a:xfrm>
          <a:prstGeom prst="rect">
            <a:avLst/>
          </a:prstGeom>
        </p:spPr>
      </p:pic>
      <p:pic>
        <p:nvPicPr>
          <p:cNvPr id="14" name="Picture 13">
            <a:extLst>
              <a:ext uri="{FF2B5EF4-FFF2-40B4-BE49-F238E27FC236}">
                <a16:creationId xmlns:a16="http://schemas.microsoft.com/office/drawing/2014/main" id="{F6A271D9-E541-4D73-8E6C-FF8E9594462C}"/>
              </a:ext>
            </a:extLst>
          </p:cNvPr>
          <p:cNvPicPr>
            <a:picLocks noChangeAspect="1"/>
          </p:cNvPicPr>
          <p:nvPr/>
        </p:nvPicPr>
        <p:blipFill>
          <a:blip r:embed="rId4"/>
          <a:stretch>
            <a:fillRect/>
          </a:stretch>
        </p:blipFill>
        <p:spPr>
          <a:xfrm>
            <a:off x="6590124" y="3640630"/>
            <a:ext cx="2684941" cy="2627448"/>
          </a:xfrm>
          <a:prstGeom prst="rect">
            <a:avLst/>
          </a:prstGeom>
        </p:spPr>
      </p:pic>
      <p:sp>
        <p:nvSpPr>
          <p:cNvPr id="16" name="TextBox 15">
            <a:extLst>
              <a:ext uri="{FF2B5EF4-FFF2-40B4-BE49-F238E27FC236}">
                <a16:creationId xmlns:a16="http://schemas.microsoft.com/office/drawing/2014/main" id="{43F95C48-B983-4594-948B-382A1045951F}"/>
              </a:ext>
            </a:extLst>
          </p:cNvPr>
          <p:cNvSpPr txBox="1"/>
          <p:nvPr/>
        </p:nvSpPr>
        <p:spPr>
          <a:xfrm>
            <a:off x="3180545" y="5389848"/>
            <a:ext cx="1355944" cy="383310"/>
          </a:xfrm>
          <a:prstGeom prst="rect">
            <a:avLst/>
          </a:prstGeom>
          <a:noFill/>
        </p:spPr>
        <p:txBody>
          <a:bodyPr wrap="square">
            <a:spAutoFit/>
          </a:bodyPr>
          <a:lstStyle/>
          <a:p>
            <a:pPr marL="0" lvl="2" indent="0" algn="just">
              <a:lnSpc>
                <a:spcPct val="114000"/>
              </a:lnSpc>
              <a:buNone/>
            </a:pPr>
            <a:r>
              <a:rPr lang="vi-VN" dirty="0">
                <a:solidFill>
                  <a:srgbClr val="002060"/>
                </a:solidFill>
                <a:latin typeface="Times New Roman" panose="02020603050405020304" pitchFamily="18" charset="0"/>
                <a:cs typeface="Times New Roman" panose="02020603050405020304" pitchFamily="18" charset="0"/>
              </a:rPr>
              <a:t>Ảnh gốc</a:t>
            </a:r>
            <a:endParaRPr lang="vi-VN" sz="1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427495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374F56-4609-411F-85B4-99BC656FDCB5}"/>
              </a:ext>
            </a:extLst>
          </p:cNvPr>
          <p:cNvSpPr>
            <a:spLocks noGrp="1"/>
          </p:cNvSpPr>
          <p:nvPr>
            <p:ph idx="1"/>
          </p:nvPr>
        </p:nvSpPr>
        <p:spPr>
          <a:xfrm>
            <a:off x="1202919" y="550416"/>
            <a:ext cx="9784080" cy="5667504"/>
          </a:xfrm>
        </p:spPr>
        <p:txBody>
          <a:bodyPr/>
          <a:lstStyle/>
          <a:p>
            <a:pPr marL="0" indent="0">
              <a:buNone/>
            </a:pPr>
            <a:r>
              <a:rPr lang="vi-VN" dirty="0">
                <a:solidFill>
                  <a:srgbClr val="002060"/>
                </a:solidFill>
              </a:rPr>
              <a:t>c. Thay đổi kích thước ảnh</a:t>
            </a:r>
          </a:p>
          <a:p>
            <a:pPr marL="342900" lvl="2" indent="-342900" algn="just">
              <a:lnSpc>
                <a:spcPct val="114000"/>
              </a:lnSpc>
              <a:buFont typeface="Arial" panose="020B0604020202020204" pitchFamily="34" charset="0"/>
              <a:buChar char="•"/>
            </a:pPr>
            <a:r>
              <a:rPr lang="en-US" sz="2000" dirty="0" err="1">
                <a:solidFill>
                  <a:schemeClr val="accent1"/>
                </a:solidFill>
                <a:latin typeface="Times New Roman" panose="02020603050405020304" pitchFamily="18" charset="0"/>
                <a:cs typeface="Times New Roman" panose="02020603050405020304" pitchFamily="18" charset="0"/>
              </a:rPr>
              <a:t>Phần</a:t>
            </a:r>
            <a:r>
              <a:rPr lang="en-US" sz="2000" dirty="0">
                <a:solidFill>
                  <a:schemeClr val="accent1"/>
                </a:solidFill>
                <a:latin typeface="Times New Roman" panose="02020603050405020304" pitchFamily="18" charset="0"/>
                <a:cs typeface="Times New Roman" panose="02020603050405020304" pitchFamily="18" charset="0"/>
              </a:rPr>
              <a:t> </a:t>
            </a:r>
            <a:r>
              <a:rPr lang="en-US" sz="2000" dirty="0" err="1">
                <a:solidFill>
                  <a:schemeClr val="accent1"/>
                </a:solidFill>
                <a:latin typeface="Times New Roman" panose="02020603050405020304" pitchFamily="18" charset="0"/>
                <a:cs typeface="Times New Roman" panose="02020603050405020304" pitchFamily="18" charset="0"/>
              </a:rPr>
              <a:t>mềm</a:t>
            </a:r>
            <a:r>
              <a:rPr lang="en-US" sz="2000" dirty="0">
                <a:solidFill>
                  <a:schemeClr val="accent1"/>
                </a:solidFill>
                <a:latin typeface="Times New Roman" panose="02020603050405020304" pitchFamily="18" charset="0"/>
                <a:cs typeface="Times New Roman" panose="02020603050405020304" pitchFamily="18" charset="0"/>
              </a:rPr>
              <a:t>: </a:t>
            </a:r>
            <a:r>
              <a:rPr lang="en-US" sz="2000" dirty="0" err="1">
                <a:solidFill>
                  <a:schemeClr val="accent1"/>
                </a:solidFill>
                <a:latin typeface="Times New Roman" panose="02020603050405020304" pitchFamily="18" charset="0"/>
                <a:cs typeface="Times New Roman" panose="02020603050405020304" pitchFamily="18" charset="0"/>
              </a:rPr>
              <a:t>Matlab</a:t>
            </a:r>
            <a:r>
              <a:rPr lang="en-US" sz="2000" dirty="0">
                <a:solidFill>
                  <a:schemeClr val="accent1"/>
                </a:solidFill>
                <a:latin typeface="Times New Roman" panose="02020603050405020304" pitchFamily="18" charset="0"/>
                <a:cs typeface="Times New Roman" panose="02020603050405020304" pitchFamily="18" charset="0"/>
              </a:rPr>
              <a:t> 2016a</a:t>
            </a:r>
          </a:p>
          <a:p>
            <a:pPr marL="342900" lvl="2" indent="-342900" algn="just">
              <a:lnSpc>
                <a:spcPct val="114000"/>
              </a:lnSpc>
              <a:buFont typeface="Arial" panose="020B0604020202020204" pitchFamily="34" charset="0"/>
              <a:buChar char="•"/>
            </a:pPr>
            <a:r>
              <a:rPr lang="en-US" sz="2000" dirty="0" err="1">
                <a:solidFill>
                  <a:schemeClr val="accent1"/>
                </a:solidFill>
                <a:latin typeface="Times New Roman" panose="02020603050405020304" pitchFamily="18" charset="0"/>
                <a:cs typeface="Times New Roman" panose="02020603050405020304" pitchFamily="18" charset="0"/>
              </a:rPr>
              <a:t>Công</a:t>
            </a:r>
            <a:r>
              <a:rPr lang="en-US" sz="2000" dirty="0">
                <a:solidFill>
                  <a:schemeClr val="accent1"/>
                </a:solidFill>
                <a:latin typeface="Times New Roman" panose="02020603050405020304" pitchFamily="18" charset="0"/>
                <a:cs typeface="Times New Roman" panose="02020603050405020304" pitchFamily="18" charset="0"/>
              </a:rPr>
              <a:t> </a:t>
            </a:r>
            <a:r>
              <a:rPr lang="en-US" sz="2000" dirty="0" err="1">
                <a:solidFill>
                  <a:schemeClr val="accent1"/>
                </a:solidFill>
                <a:latin typeface="Times New Roman" panose="02020603050405020304" pitchFamily="18" charset="0"/>
                <a:cs typeface="Times New Roman" panose="02020603050405020304" pitchFamily="18" charset="0"/>
              </a:rPr>
              <a:t>cụ</a:t>
            </a:r>
            <a:r>
              <a:rPr lang="en-US" sz="2000" dirty="0">
                <a:solidFill>
                  <a:schemeClr val="accent1"/>
                </a:solidFill>
                <a:latin typeface="Times New Roman" panose="02020603050405020304" pitchFamily="18" charset="0"/>
                <a:cs typeface="Times New Roman" panose="02020603050405020304" pitchFamily="18" charset="0"/>
              </a:rPr>
              <a:t> </a:t>
            </a:r>
            <a:r>
              <a:rPr lang="en-US" sz="2000" dirty="0" err="1">
                <a:solidFill>
                  <a:schemeClr val="accent1"/>
                </a:solidFill>
                <a:latin typeface="Times New Roman" panose="02020603050405020304" pitchFamily="18" charset="0"/>
                <a:cs typeface="Times New Roman" panose="02020603050405020304" pitchFamily="18" charset="0"/>
              </a:rPr>
              <a:t>chính</a:t>
            </a:r>
            <a:r>
              <a:rPr lang="en-US" sz="2000" dirty="0">
                <a:solidFill>
                  <a:schemeClr val="accent1"/>
                </a:solidFill>
                <a:latin typeface="Times New Roman" panose="02020603050405020304" pitchFamily="18" charset="0"/>
                <a:cs typeface="Times New Roman" panose="02020603050405020304" pitchFamily="18" charset="0"/>
              </a:rPr>
              <a:t>: </a:t>
            </a:r>
            <a:r>
              <a:rPr lang="vi-VN" sz="2000" b="1" dirty="0">
                <a:solidFill>
                  <a:schemeClr val="accent1"/>
                </a:solidFill>
                <a:latin typeface="Consolas" panose="020B0609020204030204" pitchFamily="49" charset="0"/>
                <a:cs typeface="Times New Roman" panose="02020603050405020304" pitchFamily="18" charset="0"/>
              </a:rPr>
              <a:t>imresize</a:t>
            </a:r>
            <a:endParaRPr lang="en-US" sz="2000" b="1" dirty="0">
              <a:solidFill>
                <a:schemeClr val="accent1"/>
              </a:solidFill>
              <a:latin typeface="Consolas" panose="020B0609020204030204" pitchFamily="49" charset="0"/>
              <a:cs typeface="Times New Roman" panose="02020603050405020304" pitchFamily="18" charset="0"/>
            </a:endParaRPr>
          </a:p>
          <a:p>
            <a:pPr marL="342900" lvl="2" indent="-342900" algn="just">
              <a:lnSpc>
                <a:spcPct val="114000"/>
              </a:lnSpc>
              <a:buFont typeface="Arial" panose="020B0604020202020204" pitchFamily="34" charset="0"/>
              <a:buChar char="•"/>
            </a:pPr>
            <a:r>
              <a:rPr lang="en-US" sz="2000" dirty="0" err="1">
                <a:solidFill>
                  <a:schemeClr val="accent1"/>
                </a:solidFill>
                <a:latin typeface="Times New Roman" panose="02020603050405020304" pitchFamily="18" charset="0"/>
                <a:cs typeface="Times New Roman" panose="02020603050405020304" pitchFamily="18" charset="0"/>
              </a:rPr>
              <a:t>Kết</a:t>
            </a:r>
            <a:r>
              <a:rPr lang="en-US" sz="2000" dirty="0">
                <a:solidFill>
                  <a:schemeClr val="accent1"/>
                </a:solidFill>
                <a:latin typeface="Times New Roman" panose="02020603050405020304" pitchFamily="18" charset="0"/>
                <a:cs typeface="Times New Roman" panose="02020603050405020304" pitchFamily="18" charset="0"/>
              </a:rPr>
              <a:t> </a:t>
            </a:r>
            <a:r>
              <a:rPr lang="en-US" sz="2000" dirty="0" err="1">
                <a:solidFill>
                  <a:schemeClr val="accent1"/>
                </a:solidFill>
                <a:latin typeface="Times New Roman" panose="02020603050405020304" pitchFamily="18" charset="0"/>
                <a:cs typeface="Times New Roman" panose="02020603050405020304" pitchFamily="18" charset="0"/>
              </a:rPr>
              <a:t>quả</a:t>
            </a:r>
            <a:r>
              <a:rPr lang="en-US" sz="2000" dirty="0">
                <a:solidFill>
                  <a:schemeClr val="accent1"/>
                </a:solidFill>
                <a:latin typeface="Times New Roman" panose="02020603050405020304" pitchFamily="18" charset="0"/>
                <a:cs typeface="Times New Roman" panose="02020603050405020304" pitchFamily="18" charset="0"/>
              </a:rPr>
              <a:t>:</a:t>
            </a:r>
          </a:p>
          <a:p>
            <a:pPr marL="0" indent="0">
              <a:buNone/>
            </a:pPr>
            <a:endParaRPr lang="en-US" dirty="0">
              <a:solidFill>
                <a:schemeClr val="accent1"/>
              </a:solidFill>
            </a:endParaRPr>
          </a:p>
        </p:txBody>
      </p:sp>
      <p:pic>
        <p:nvPicPr>
          <p:cNvPr id="5" name="Picture 4">
            <a:extLst>
              <a:ext uri="{FF2B5EF4-FFF2-40B4-BE49-F238E27FC236}">
                <a16:creationId xmlns:a16="http://schemas.microsoft.com/office/drawing/2014/main" id="{01CF8AB6-D9E5-418B-ACDC-A2B2A84A5E6B}"/>
              </a:ext>
            </a:extLst>
          </p:cNvPr>
          <p:cNvPicPr>
            <a:picLocks noChangeAspect="1"/>
          </p:cNvPicPr>
          <p:nvPr/>
        </p:nvPicPr>
        <p:blipFill>
          <a:blip r:embed="rId2"/>
          <a:stretch>
            <a:fillRect/>
          </a:stretch>
        </p:blipFill>
        <p:spPr>
          <a:xfrm>
            <a:off x="2680594" y="1978796"/>
            <a:ext cx="3306447" cy="3729546"/>
          </a:xfrm>
          <a:prstGeom prst="rect">
            <a:avLst/>
          </a:prstGeom>
        </p:spPr>
      </p:pic>
      <p:sp>
        <p:nvSpPr>
          <p:cNvPr id="6" name="Arrow: Right 5">
            <a:extLst>
              <a:ext uri="{FF2B5EF4-FFF2-40B4-BE49-F238E27FC236}">
                <a16:creationId xmlns:a16="http://schemas.microsoft.com/office/drawing/2014/main" id="{DC620EE2-4B78-4A6A-8456-A823F03A3106}"/>
              </a:ext>
            </a:extLst>
          </p:cNvPr>
          <p:cNvSpPr/>
          <p:nvPr/>
        </p:nvSpPr>
        <p:spPr>
          <a:xfrm>
            <a:off x="6094959" y="3666478"/>
            <a:ext cx="1367161" cy="577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D512CD2-3909-4756-AAB1-8D0F0DB116A6}"/>
              </a:ext>
            </a:extLst>
          </p:cNvPr>
          <p:cNvPicPr>
            <a:picLocks noChangeAspect="1"/>
          </p:cNvPicPr>
          <p:nvPr/>
        </p:nvPicPr>
        <p:blipFill>
          <a:blip r:embed="rId3"/>
          <a:stretch>
            <a:fillRect/>
          </a:stretch>
        </p:blipFill>
        <p:spPr>
          <a:xfrm>
            <a:off x="7773972" y="2533881"/>
            <a:ext cx="2609850" cy="2619375"/>
          </a:xfrm>
          <a:prstGeom prst="rect">
            <a:avLst/>
          </a:prstGeom>
        </p:spPr>
      </p:pic>
      <p:sp>
        <p:nvSpPr>
          <p:cNvPr id="10" name="TextBox 9">
            <a:extLst>
              <a:ext uri="{FF2B5EF4-FFF2-40B4-BE49-F238E27FC236}">
                <a16:creationId xmlns:a16="http://schemas.microsoft.com/office/drawing/2014/main" id="{61D2791C-6A2F-4EC8-B306-37D497E0F07F}"/>
              </a:ext>
            </a:extLst>
          </p:cNvPr>
          <p:cNvSpPr txBox="1"/>
          <p:nvPr/>
        </p:nvSpPr>
        <p:spPr>
          <a:xfrm>
            <a:off x="3731279" y="5708342"/>
            <a:ext cx="6094520" cy="383310"/>
          </a:xfrm>
          <a:prstGeom prst="rect">
            <a:avLst/>
          </a:prstGeom>
          <a:noFill/>
        </p:spPr>
        <p:txBody>
          <a:bodyPr wrap="square">
            <a:spAutoFit/>
          </a:bodyPr>
          <a:lstStyle/>
          <a:p>
            <a:pPr marL="0" lvl="2" indent="0" algn="just">
              <a:lnSpc>
                <a:spcPct val="114000"/>
              </a:lnSpc>
              <a:buNone/>
            </a:pPr>
            <a:r>
              <a:rPr lang="vi-VN" dirty="0">
                <a:solidFill>
                  <a:srgbClr val="002060"/>
                </a:solidFill>
                <a:latin typeface="Times New Roman" panose="02020603050405020304" pitchFamily="18" charset="0"/>
                <a:cs typeface="Times New Roman" panose="02020603050405020304" pitchFamily="18" charset="0"/>
              </a:rPr>
              <a:t>Ảnh gốc</a:t>
            </a:r>
            <a:endParaRPr lang="vi-VN" sz="1800" dirty="0">
              <a:solidFill>
                <a:srgbClr val="002060"/>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4040D40-2851-4831-AE1E-AC230E9B1C5F}"/>
              </a:ext>
            </a:extLst>
          </p:cNvPr>
          <p:cNvSpPr txBox="1"/>
          <p:nvPr/>
        </p:nvSpPr>
        <p:spPr>
          <a:xfrm>
            <a:off x="8515401" y="5708342"/>
            <a:ext cx="6094520" cy="383310"/>
          </a:xfrm>
          <a:prstGeom prst="rect">
            <a:avLst/>
          </a:prstGeom>
          <a:noFill/>
        </p:spPr>
        <p:txBody>
          <a:bodyPr wrap="square">
            <a:spAutoFit/>
          </a:bodyPr>
          <a:lstStyle/>
          <a:p>
            <a:pPr marL="0" lvl="2" indent="0" algn="just">
              <a:lnSpc>
                <a:spcPct val="114000"/>
              </a:lnSpc>
              <a:buNone/>
            </a:pPr>
            <a:r>
              <a:rPr lang="vi-VN" dirty="0">
                <a:solidFill>
                  <a:srgbClr val="002060"/>
                </a:solidFill>
                <a:latin typeface="Times New Roman" panose="02020603050405020304" pitchFamily="18" charset="0"/>
                <a:cs typeface="Times New Roman" panose="02020603050405020304" pitchFamily="18" charset="0"/>
              </a:rPr>
              <a:t>Ảnh đã thay đổi kích thước</a:t>
            </a:r>
            <a:endParaRPr lang="vi-VN" sz="1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03118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2044E-30BE-4179-A2EB-32058969D65E}"/>
              </a:ext>
            </a:extLst>
          </p:cNvPr>
          <p:cNvSpPr>
            <a:spLocks noGrp="1"/>
          </p:cNvSpPr>
          <p:nvPr>
            <p:ph idx="1"/>
          </p:nvPr>
        </p:nvSpPr>
        <p:spPr>
          <a:xfrm>
            <a:off x="1202919" y="475488"/>
            <a:ext cx="9784080" cy="5742432"/>
          </a:xfrm>
        </p:spPr>
        <p:txBody>
          <a:bodyPr/>
          <a:lstStyle/>
          <a:p>
            <a:pPr marL="0" indent="0">
              <a:buNone/>
            </a:pPr>
            <a:r>
              <a:rPr lang="vi-VN" dirty="0">
                <a:solidFill>
                  <a:srgbClr val="002060"/>
                </a:solidFill>
              </a:rPr>
              <a:t>d. Ảnh trắng đen</a:t>
            </a:r>
          </a:p>
          <a:p>
            <a:pPr marL="0" indent="0">
              <a:buNone/>
            </a:pPr>
            <a:r>
              <a:rPr lang="en-US" sz="2400" dirty="0" err="1">
                <a:solidFill>
                  <a:schemeClr val="accent1"/>
                </a:solidFill>
                <a:latin typeface="Times New Roman" panose="02020603050405020304" pitchFamily="18" charset="0"/>
                <a:cs typeface="Times New Roman" panose="02020603050405020304" pitchFamily="18" charset="0"/>
              </a:rPr>
              <a:t>Phần</a:t>
            </a:r>
            <a:r>
              <a:rPr lang="en-US" sz="2400" dirty="0">
                <a:solidFill>
                  <a:schemeClr val="accent1"/>
                </a:solidFill>
                <a:latin typeface="Times New Roman" panose="02020603050405020304" pitchFamily="18" charset="0"/>
                <a:cs typeface="Times New Roman" panose="02020603050405020304" pitchFamily="18" charset="0"/>
              </a:rPr>
              <a:t> </a:t>
            </a:r>
            <a:r>
              <a:rPr lang="en-US" sz="2400" dirty="0" err="1">
                <a:solidFill>
                  <a:schemeClr val="accent1"/>
                </a:solidFill>
                <a:latin typeface="Times New Roman" panose="02020603050405020304" pitchFamily="18" charset="0"/>
                <a:cs typeface="Times New Roman" panose="02020603050405020304" pitchFamily="18" charset="0"/>
              </a:rPr>
              <a:t>mềm</a:t>
            </a:r>
            <a:r>
              <a:rPr lang="en-US" sz="2400" dirty="0">
                <a:solidFill>
                  <a:schemeClr val="accent1"/>
                </a:solidFill>
                <a:latin typeface="Times New Roman" panose="02020603050405020304" pitchFamily="18" charset="0"/>
                <a:cs typeface="Times New Roman" panose="02020603050405020304" pitchFamily="18" charset="0"/>
              </a:rPr>
              <a:t>: </a:t>
            </a:r>
            <a:r>
              <a:rPr lang="en-US" sz="2400" dirty="0" err="1">
                <a:solidFill>
                  <a:schemeClr val="accent1"/>
                </a:solidFill>
                <a:latin typeface="Times New Roman" panose="02020603050405020304" pitchFamily="18" charset="0"/>
                <a:cs typeface="Times New Roman" panose="02020603050405020304" pitchFamily="18" charset="0"/>
              </a:rPr>
              <a:t>Matlab</a:t>
            </a:r>
            <a:r>
              <a:rPr lang="en-US" sz="2400" dirty="0">
                <a:solidFill>
                  <a:schemeClr val="accent1"/>
                </a:solidFill>
                <a:latin typeface="Times New Roman" panose="02020603050405020304" pitchFamily="18" charset="0"/>
                <a:cs typeface="Times New Roman" panose="02020603050405020304" pitchFamily="18" charset="0"/>
              </a:rPr>
              <a:t> 2016a</a:t>
            </a:r>
          </a:p>
          <a:p>
            <a:pPr marL="0" indent="0">
              <a:buNone/>
            </a:pPr>
            <a:r>
              <a:rPr lang="vi-VN" dirty="0">
                <a:solidFill>
                  <a:schemeClr val="accent1"/>
                </a:solidFill>
              </a:rPr>
              <a:t>Kết quả:</a:t>
            </a:r>
          </a:p>
        </p:txBody>
      </p:sp>
      <p:sp>
        <p:nvSpPr>
          <p:cNvPr id="12" name="Arrow: Right 11">
            <a:extLst>
              <a:ext uri="{FF2B5EF4-FFF2-40B4-BE49-F238E27FC236}">
                <a16:creationId xmlns:a16="http://schemas.microsoft.com/office/drawing/2014/main" id="{CDA7722E-CA70-47BF-BC23-B57F01F96433}"/>
              </a:ext>
            </a:extLst>
          </p:cNvPr>
          <p:cNvSpPr/>
          <p:nvPr/>
        </p:nvSpPr>
        <p:spPr>
          <a:xfrm>
            <a:off x="4616247" y="3346704"/>
            <a:ext cx="778713" cy="320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527C597-9A10-4BB0-BE33-242066B712BF}"/>
              </a:ext>
            </a:extLst>
          </p:cNvPr>
          <p:cNvSpPr txBox="1"/>
          <p:nvPr/>
        </p:nvSpPr>
        <p:spPr>
          <a:xfrm>
            <a:off x="2964942" y="4832604"/>
            <a:ext cx="6094476" cy="369332"/>
          </a:xfrm>
          <a:prstGeom prst="rect">
            <a:avLst/>
          </a:prstGeom>
          <a:noFill/>
        </p:spPr>
        <p:txBody>
          <a:bodyPr wrap="square">
            <a:spAutoFit/>
          </a:bodyPr>
          <a:lstStyle/>
          <a:p>
            <a:r>
              <a:rPr lang="vi-VN" dirty="0">
                <a:solidFill>
                  <a:schemeClr val="accent1"/>
                </a:solidFill>
              </a:rPr>
              <a:t>Ảnh gốc</a:t>
            </a:r>
            <a:endParaRPr lang="en-US" dirty="0"/>
          </a:p>
        </p:txBody>
      </p:sp>
      <p:sp>
        <p:nvSpPr>
          <p:cNvPr id="18" name="TextBox 17">
            <a:extLst>
              <a:ext uri="{FF2B5EF4-FFF2-40B4-BE49-F238E27FC236}">
                <a16:creationId xmlns:a16="http://schemas.microsoft.com/office/drawing/2014/main" id="{F8A13A2A-D172-4CE4-B638-4B9787461D81}"/>
              </a:ext>
            </a:extLst>
          </p:cNvPr>
          <p:cNvSpPr txBox="1"/>
          <p:nvPr/>
        </p:nvSpPr>
        <p:spPr>
          <a:xfrm>
            <a:off x="5936742" y="4832604"/>
            <a:ext cx="6094476" cy="369332"/>
          </a:xfrm>
          <a:prstGeom prst="rect">
            <a:avLst/>
          </a:prstGeom>
          <a:noFill/>
        </p:spPr>
        <p:txBody>
          <a:bodyPr wrap="square">
            <a:spAutoFit/>
          </a:bodyPr>
          <a:lstStyle/>
          <a:p>
            <a:r>
              <a:rPr lang="vi-VN" dirty="0">
                <a:solidFill>
                  <a:schemeClr val="accent1"/>
                </a:solidFill>
              </a:rPr>
              <a:t>Ảnh sau khi nén và chuyển trắng đen</a:t>
            </a:r>
            <a:endParaRPr lang="en-US" dirty="0"/>
          </a:p>
        </p:txBody>
      </p:sp>
      <p:pic>
        <p:nvPicPr>
          <p:cNvPr id="17" name="Picture 16">
            <a:extLst>
              <a:ext uri="{FF2B5EF4-FFF2-40B4-BE49-F238E27FC236}">
                <a16:creationId xmlns:a16="http://schemas.microsoft.com/office/drawing/2014/main" id="{B95EAB44-1BD5-4832-A260-82C3D6F83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56064"/>
            <a:ext cx="3027223" cy="3027223"/>
          </a:xfrm>
          <a:prstGeom prst="rect">
            <a:avLst/>
          </a:prstGeom>
        </p:spPr>
      </p:pic>
      <p:pic>
        <p:nvPicPr>
          <p:cNvPr id="20" name="Picture 19">
            <a:extLst>
              <a:ext uri="{FF2B5EF4-FFF2-40B4-BE49-F238E27FC236}">
                <a16:creationId xmlns:a16="http://schemas.microsoft.com/office/drawing/2014/main" id="{B69393F8-73BB-4490-81A4-6825DD629E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462" y="1629254"/>
            <a:ext cx="3282786" cy="3282786"/>
          </a:xfrm>
          <a:prstGeom prst="rect">
            <a:avLst/>
          </a:prstGeom>
        </p:spPr>
      </p:pic>
    </p:spTree>
    <p:extLst>
      <p:ext uri="{BB962C8B-B14F-4D97-AF65-F5344CB8AC3E}">
        <p14:creationId xmlns:p14="http://schemas.microsoft.com/office/powerpoint/2010/main" val="3280151868"/>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0CC13-6A31-4480-8ACB-4EBB733E5B5A}"/>
              </a:ext>
            </a:extLst>
          </p:cNvPr>
          <p:cNvSpPr>
            <a:spLocks noGrp="1"/>
          </p:cNvSpPr>
          <p:nvPr>
            <p:ph type="title"/>
          </p:nvPr>
        </p:nvSpPr>
        <p:spPr/>
        <p:txBody>
          <a:bodyPr>
            <a:normAutofit/>
          </a:bodyPr>
          <a:lstStyle/>
          <a:p>
            <a:r>
              <a:rPr lang="vi-VN" sz="2800" dirty="0"/>
              <a:t>3. Trích đặc trưng</a:t>
            </a:r>
            <a:endParaRPr lang="en-US" sz="2800" dirty="0"/>
          </a:p>
        </p:txBody>
      </p:sp>
      <p:sp>
        <p:nvSpPr>
          <p:cNvPr id="7" name="Content Placeholder 6">
            <a:extLst>
              <a:ext uri="{FF2B5EF4-FFF2-40B4-BE49-F238E27FC236}">
                <a16:creationId xmlns:a16="http://schemas.microsoft.com/office/drawing/2014/main" id="{60A08B7B-2266-44C3-A316-09A501898D45}"/>
              </a:ext>
            </a:extLst>
          </p:cNvPr>
          <p:cNvSpPr>
            <a:spLocks noGrp="1"/>
          </p:cNvSpPr>
          <p:nvPr>
            <p:ph idx="1"/>
          </p:nvPr>
        </p:nvSpPr>
        <p:spPr>
          <a:xfrm>
            <a:off x="1202919" y="1384917"/>
            <a:ext cx="9784080" cy="4833003"/>
          </a:xfrm>
        </p:spPr>
        <p:txBody>
          <a:bodyPr/>
          <a:lstStyle/>
          <a:p>
            <a:pPr marL="0" indent="0">
              <a:buNone/>
            </a:pPr>
            <a:r>
              <a:rPr lang="vi-VN" sz="2400" b="1" dirty="0">
                <a:solidFill>
                  <a:schemeClr val="accent1"/>
                </a:solidFill>
              </a:rPr>
              <a:t>3.1 </a:t>
            </a:r>
            <a:r>
              <a:rPr lang="en-US" sz="2400" b="1" dirty="0" err="1">
                <a:solidFill>
                  <a:schemeClr val="accent1"/>
                </a:solidFill>
                <a:latin typeface="Times New Roman" panose="02020603050405020304" pitchFamily="18" charset="0"/>
                <a:cs typeface="Times New Roman" panose="02020603050405020304" pitchFamily="18" charset="0"/>
              </a:rPr>
              <a:t>Tính</a:t>
            </a:r>
            <a:r>
              <a:rPr lang="en-US" sz="2400" b="1" dirty="0">
                <a:solidFill>
                  <a:schemeClr val="accent1"/>
                </a:solidFill>
                <a:latin typeface="Times New Roman" panose="02020603050405020304" pitchFamily="18" charset="0"/>
                <a:cs typeface="Times New Roman" panose="02020603050405020304" pitchFamily="18" charset="0"/>
              </a:rPr>
              <a:t> </a:t>
            </a:r>
            <a:r>
              <a:rPr lang="en-US" sz="2400" b="1" dirty="0" err="1">
                <a:solidFill>
                  <a:schemeClr val="accent1"/>
                </a:solidFill>
                <a:latin typeface="Times New Roman" panose="02020603050405020304" pitchFamily="18" charset="0"/>
                <a:cs typeface="Times New Roman" panose="02020603050405020304" pitchFamily="18" charset="0"/>
              </a:rPr>
              <a:t>các</a:t>
            </a:r>
            <a:r>
              <a:rPr lang="en-US" sz="2400" b="1" dirty="0">
                <a:solidFill>
                  <a:schemeClr val="accent1"/>
                </a:solidFill>
                <a:latin typeface="Times New Roman" panose="02020603050405020304" pitchFamily="18" charset="0"/>
                <a:cs typeface="Times New Roman" panose="02020603050405020304" pitchFamily="18" charset="0"/>
              </a:rPr>
              <a:t> vector Hu</a:t>
            </a:r>
            <a:endParaRPr lang="vi-VN" sz="2400" b="1" dirty="0">
              <a:solidFill>
                <a:schemeClr val="accent1"/>
              </a:solidFill>
              <a:latin typeface="Times New Roman" panose="02020603050405020304" pitchFamily="18" charset="0"/>
              <a:cs typeface="Times New Roman" panose="02020603050405020304" pitchFamily="18" charset="0"/>
            </a:endParaRPr>
          </a:p>
          <a:p>
            <a:pPr marL="0" indent="0">
              <a:buNone/>
            </a:pPr>
            <a:endParaRPr lang="en-US" dirty="0">
              <a:solidFill>
                <a:schemeClr val="accent1"/>
              </a:solidFill>
            </a:endParaRPr>
          </a:p>
        </p:txBody>
      </p:sp>
      <p:pic>
        <p:nvPicPr>
          <p:cNvPr id="9" name="Picture 8">
            <a:extLst>
              <a:ext uri="{FF2B5EF4-FFF2-40B4-BE49-F238E27FC236}">
                <a16:creationId xmlns:a16="http://schemas.microsoft.com/office/drawing/2014/main" id="{FFBE33E9-34D3-47B7-8D66-3149C9F39303}"/>
              </a:ext>
            </a:extLst>
          </p:cNvPr>
          <p:cNvPicPr>
            <a:picLocks noChangeAspect="1"/>
          </p:cNvPicPr>
          <p:nvPr/>
        </p:nvPicPr>
        <p:blipFill>
          <a:blip r:embed="rId2"/>
          <a:stretch>
            <a:fillRect/>
          </a:stretch>
        </p:blipFill>
        <p:spPr>
          <a:xfrm>
            <a:off x="3036163" y="2019282"/>
            <a:ext cx="6462944" cy="4198638"/>
          </a:xfrm>
          <a:prstGeom prst="rect">
            <a:avLst/>
          </a:prstGeom>
        </p:spPr>
      </p:pic>
    </p:spTree>
    <p:extLst>
      <p:ext uri="{BB962C8B-B14F-4D97-AF65-F5344CB8AC3E}">
        <p14:creationId xmlns:p14="http://schemas.microsoft.com/office/powerpoint/2010/main" val="2231427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834F6-64DA-4230-AD02-AFB0F22D0868}"/>
              </a:ext>
            </a:extLst>
          </p:cNvPr>
          <p:cNvSpPr>
            <a:spLocks noGrp="1"/>
          </p:cNvSpPr>
          <p:nvPr>
            <p:ph type="title"/>
          </p:nvPr>
        </p:nvSpPr>
        <p:spPr/>
        <p:txBody>
          <a:bodyPr/>
          <a:lstStyle/>
          <a:p>
            <a:pPr algn="ctr"/>
            <a:r>
              <a:rPr lang="vi-VN" dirty="0">
                <a:solidFill>
                  <a:srgbClr val="FF0000"/>
                </a:solidFill>
                <a:latin typeface="Algerian" panose="04020705040A02060702" pitchFamily="82" charset="0"/>
              </a:rPr>
              <a:t>Lý do chọn và TÍnh cấp thiết của đề tài</a:t>
            </a:r>
            <a:endParaRPr lang="en-US"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FDF850D0-59D8-4423-8501-C0C7C78DA3C4}"/>
              </a:ext>
            </a:extLst>
          </p:cNvPr>
          <p:cNvSpPr>
            <a:spLocks noGrp="1"/>
          </p:cNvSpPr>
          <p:nvPr>
            <p:ph idx="1"/>
          </p:nvPr>
        </p:nvSpPr>
        <p:spPr>
          <a:xfrm>
            <a:off x="2085975" y="1983105"/>
            <a:ext cx="8729574" cy="4206240"/>
          </a:xfrm>
        </p:spPr>
        <p:txBody>
          <a:bodyPr>
            <a:normAutofit/>
          </a:bodyPr>
          <a:lstStyle/>
          <a:p>
            <a:pPr marL="0" indent="0" algn="just">
              <a:buClrTx/>
              <a:buNone/>
            </a:pPr>
            <a:r>
              <a:rPr lang="vi-VN" sz="3200" dirty="0">
                <a:solidFill>
                  <a:schemeClr val="bg2"/>
                </a:solidFill>
                <a:latin typeface="Times New Roman" panose="02020603050405020304" pitchFamily="18" charset="0"/>
                <a:cs typeface="Times New Roman" panose="02020603050405020304" pitchFamily="18" charset="0"/>
              </a:rPr>
              <a:t>Nhà bếp có rất nhiều dụng cụ phục vụ cho việc nội trợ và ăn uống của con người, chúng ta cần nhận biết được, cũng như giáo dục trẻ nhỏ tiếp cận với các đồ vật trong nhà bếp một cách nhanh chóng cũng như tránh nhầm lẫn, phân biệt giữa các dụng cụ với nhau.</a:t>
            </a:r>
          </a:p>
        </p:txBody>
      </p:sp>
    </p:spTree>
    <p:extLst>
      <p:ext uri="{BB962C8B-B14F-4D97-AF65-F5344CB8AC3E}">
        <p14:creationId xmlns:p14="http://schemas.microsoft.com/office/powerpoint/2010/main" val="86134576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852D1A-B231-468C-AA05-616F714A3FD9}"/>
              </a:ext>
            </a:extLst>
          </p:cNvPr>
          <p:cNvSpPr>
            <a:spLocks noGrp="1"/>
          </p:cNvSpPr>
          <p:nvPr>
            <p:ph idx="1"/>
          </p:nvPr>
        </p:nvSpPr>
        <p:spPr>
          <a:xfrm>
            <a:off x="1202919" y="381740"/>
            <a:ext cx="9784080" cy="5836180"/>
          </a:xfrm>
        </p:spPr>
        <p:txBody>
          <a:bodyPr/>
          <a:lstStyle/>
          <a:p>
            <a:pPr marL="0" indent="0">
              <a:buNone/>
            </a:pPr>
            <a:r>
              <a:rPr lang="vi-VN" sz="2800" dirty="0">
                <a:solidFill>
                  <a:srgbClr val="002060"/>
                </a:solidFill>
                <a:latin typeface="Times New Roman" panose="02020603050405020304" pitchFamily="18" charset="0"/>
                <a:cs typeface="Times New Roman" panose="02020603050405020304" pitchFamily="18" charset="0"/>
              </a:rPr>
              <a:t>3.1. </a:t>
            </a:r>
            <a:r>
              <a:rPr lang="en-US" sz="2800" dirty="0" err="1">
                <a:solidFill>
                  <a:srgbClr val="002060"/>
                </a:solidFill>
                <a:latin typeface="Times New Roman" panose="02020603050405020304" pitchFamily="18" charset="0"/>
                <a:cs typeface="Times New Roman" panose="02020603050405020304" pitchFamily="18" charset="0"/>
              </a:rPr>
              <a:t>Tính</a:t>
            </a:r>
            <a:r>
              <a:rPr lang="en-US" sz="2800" dirty="0">
                <a:solidFill>
                  <a:srgbClr val="002060"/>
                </a:solidFill>
                <a:latin typeface="Times New Roman" panose="02020603050405020304" pitchFamily="18" charset="0"/>
                <a:cs typeface="Times New Roman" panose="02020603050405020304" pitchFamily="18" charset="0"/>
              </a:rPr>
              <a:t> </a:t>
            </a:r>
            <a:r>
              <a:rPr lang="en-US" sz="2800" dirty="0" err="1">
                <a:solidFill>
                  <a:srgbClr val="002060"/>
                </a:solidFill>
                <a:latin typeface="Times New Roman" panose="02020603050405020304" pitchFamily="18" charset="0"/>
                <a:cs typeface="Times New Roman" panose="02020603050405020304" pitchFamily="18" charset="0"/>
              </a:rPr>
              <a:t>các</a:t>
            </a:r>
            <a:r>
              <a:rPr lang="en-US" sz="2800" dirty="0">
                <a:solidFill>
                  <a:srgbClr val="002060"/>
                </a:solidFill>
                <a:latin typeface="Times New Roman" panose="02020603050405020304" pitchFamily="18" charset="0"/>
                <a:cs typeface="Times New Roman" panose="02020603050405020304" pitchFamily="18" charset="0"/>
              </a:rPr>
              <a:t> vector Hu</a:t>
            </a:r>
            <a:endParaRPr lang="vi-VN" sz="2800" dirty="0">
              <a:solidFill>
                <a:srgbClr val="002060"/>
              </a:solidFill>
              <a:latin typeface="Times New Roman" panose="02020603050405020304" pitchFamily="18"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53D74C21-8C40-4946-92AE-93EB9F9786F3}"/>
              </a:ext>
            </a:extLst>
          </p:cNvPr>
          <p:cNvPicPr>
            <a:picLocks noChangeAspect="1"/>
          </p:cNvPicPr>
          <p:nvPr/>
        </p:nvPicPr>
        <p:blipFill>
          <a:blip r:embed="rId2"/>
          <a:stretch>
            <a:fillRect/>
          </a:stretch>
        </p:blipFill>
        <p:spPr>
          <a:xfrm>
            <a:off x="1541908" y="1056443"/>
            <a:ext cx="9945797" cy="2662956"/>
          </a:xfrm>
          <a:prstGeom prst="rect">
            <a:avLst/>
          </a:prstGeom>
        </p:spPr>
      </p:pic>
    </p:spTree>
    <p:extLst>
      <p:ext uri="{BB962C8B-B14F-4D97-AF65-F5344CB8AC3E}">
        <p14:creationId xmlns:p14="http://schemas.microsoft.com/office/powerpoint/2010/main" val="357317336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546320-5385-4A06-974F-814FFC52FF44}"/>
              </a:ext>
            </a:extLst>
          </p:cNvPr>
          <p:cNvSpPr>
            <a:spLocks noGrp="1"/>
          </p:cNvSpPr>
          <p:nvPr>
            <p:ph idx="1"/>
          </p:nvPr>
        </p:nvSpPr>
        <p:spPr>
          <a:xfrm>
            <a:off x="1202919" y="248575"/>
            <a:ext cx="9784080" cy="5969345"/>
          </a:xfrm>
        </p:spPr>
        <p:txBody>
          <a:bodyPr/>
          <a:lstStyle/>
          <a:p>
            <a:pPr marL="0" indent="0">
              <a:buNone/>
            </a:pPr>
            <a:r>
              <a:rPr lang="vi-VN" sz="2800" dirty="0">
                <a:solidFill>
                  <a:srgbClr val="002060"/>
                </a:solidFill>
              </a:rPr>
              <a:t>3.2. Kết quả</a:t>
            </a:r>
          </a:p>
          <a:p>
            <a:pPr marL="0" indent="0">
              <a:buNone/>
            </a:pPr>
            <a:endParaRPr lang="en-US" dirty="0">
              <a:solidFill>
                <a:srgbClr val="002060"/>
              </a:solidFill>
            </a:endParaRPr>
          </a:p>
        </p:txBody>
      </p:sp>
      <p:pic>
        <p:nvPicPr>
          <p:cNvPr id="5" name="Picture 4">
            <a:extLst>
              <a:ext uri="{FF2B5EF4-FFF2-40B4-BE49-F238E27FC236}">
                <a16:creationId xmlns:a16="http://schemas.microsoft.com/office/drawing/2014/main" id="{9E31D094-32D4-444B-B432-9E69FF873ED8}"/>
              </a:ext>
            </a:extLst>
          </p:cNvPr>
          <p:cNvPicPr>
            <a:picLocks noChangeAspect="1"/>
          </p:cNvPicPr>
          <p:nvPr/>
        </p:nvPicPr>
        <p:blipFill>
          <a:blip r:embed="rId2"/>
          <a:stretch>
            <a:fillRect/>
          </a:stretch>
        </p:blipFill>
        <p:spPr>
          <a:xfrm>
            <a:off x="0" y="798990"/>
            <a:ext cx="3612826" cy="6059010"/>
          </a:xfrm>
          <a:prstGeom prst="rect">
            <a:avLst/>
          </a:prstGeom>
        </p:spPr>
      </p:pic>
      <p:pic>
        <p:nvPicPr>
          <p:cNvPr id="7" name="Picture 6">
            <a:extLst>
              <a:ext uri="{FF2B5EF4-FFF2-40B4-BE49-F238E27FC236}">
                <a16:creationId xmlns:a16="http://schemas.microsoft.com/office/drawing/2014/main" id="{A2D1B7F2-8F6F-4A83-A0E3-A123C38BDE02}"/>
              </a:ext>
            </a:extLst>
          </p:cNvPr>
          <p:cNvPicPr>
            <a:picLocks noChangeAspect="1"/>
          </p:cNvPicPr>
          <p:nvPr/>
        </p:nvPicPr>
        <p:blipFill>
          <a:blip r:embed="rId3"/>
          <a:stretch>
            <a:fillRect/>
          </a:stretch>
        </p:blipFill>
        <p:spPr>
          <a:xfrm>
            <a:off x="4257935" y="798990"/>
            <a:ext cx="3545535" cy="5973053"/>
          </a:xfrm>
          <a:prstGeom prst="rect">
            <a:avLst/>
          </a:prstGeom>
        </p:spPr>
      </p:pic>
      <p:pic>
        <p:nvPicPr>
          <p:cNvPr id="9" name="Picture 8">
            <a:extLst>
              <a:ext uri="{FF2B5EF4-FFF2-40B4-BE49-F238E27FC236}">
                <a16:creationId xmlns:a16="http://schemas.microsoft.com/office/drawing/2014/main" id="{E27D801D-9786-4F30-B40C-DACADFB03EBF}"/>
              </a:ext>
            </a:extLst>
          </p:cNvPr>
          <p:cNvPicPr>
            <a:picLocks noChangeAspect="1"/>
          </p:cNvPicPr>
          <p:nvPr/>
        </p:nvPicPr>
        <p:blipFill>
          <a:blip r:embed="rId4"/>
          <a:stretch>
            <a:fillRect/>
          </a:stretch>
        </p:blipFill>
        <p:spPr>
          <a:xfrm>
            <a:off x="8297688" y="798990"/>
            <a:ext cx="3721128" cy="6059010"/>
          </a:xfrm>
          <a:prstGeom prst="rect">
            <a:avLst/>
          </a:prstGeom>
        </p:spPr>
      </p:pic>
    </p:spTree>
    <p:extLst>
      <p:ext uri="{BB962C8B-B14F-4D97-AF65-F5344CB8AC3E}">
        <p14:creationId xmlns:p14="http://schemas.microsoft.com/office/powerpoint/2010/main" val="363747541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219AA-424D-4293-B0ED-8C66C7CCC7C8}"/>
              </a:ext>
            </a:extLst>
          </p:cNvPr>
          <p:cNvSpPr>
            <a:spLocks noGrp="1"/>
          </p:cNvSpPr>
          <p:nvPr>
            <p:ph type="title"/>
          </p:nvPr>
        </p:nvSpPr>
        <p:spPr/>
        <p:txBody>
          <a:bodyPr>
            <a:normAutofit/>
          </a:bodyPr>
          <a:lstStyle/>
          <a:p>
            <a:r>
              <a:rPr lang="vi-VN" sz="2800" dirty="0"/>
              <a:t>4. So khớp mẫu</a:t>
            </a:r>
            <a:endParaRPr lang="en-US" sz="2800" dirty="0"/>
          </a:p>
        </p:txBody>
      </p:sp>
      <p:sp>
        <p:nvSpPr>
          <p:cNvPr id="3" name="Content Placeholder 2">
            <a:extLst>
              <a:ext uri="{FF2B5EF4-FFF2-40B4-BE49-F238E27FC236}">
                <a16:creationId xmlns:a16="http://schemas.microsoft.com/office/drawing/2014/main" id="{074DD20B-0C5B-49E4-B174-82F91DC87435}"/>
              </a:ext>
            </a:extLst>
          </p:cNvPr>
          <p:cNvSpPr>
            <a:spLocks noGrp="1"/>
          </p:cNvSpPr>
          <p:nvPr>
            <p:ph idx="1"/>
          </p:nvPr>
        </p:nvSpPr>
        <p:spPr/>
        <p:txBody>
          <a:bodyPr/>
          <a:lstStyle/>
          <a:p>
            <a:pPr marL="0" indent="0">
              <a:buNone/>
            </a:pPr>
            <a:r>
              <a:rPr lang="en-US" b="1" dirty="0" err="1">
                <a:solidFill>
                  <a:srgbClr val="002060"/>
                </a:solidFill>
              </a:rPr>
              <a:t>Các</a:t>
            </a:r>
            <a:r>
              <a:rPr lang="en-US" b="1" dirty="0">
                <a:solidFill>
                  <a:srgbClr val="002060"/>
                </a:solidFill>
              </a:rPr>
              <a:t> </a:t>
            </a:r>
            <a:r>
              <a:rPr lang="vi-VN" b="1" dirty="0">
                <a:solidFill>
                  <a:srgbClr val="002060"/>
                </a:solidFill>
              </a:rPr>
              <a:t>p</a:t>
            </a:r>
            <a:r>
              <a:rPr lang="en-US" b="1" dirty="0" err="1">
                <a:solidFill>
                  <a:srgbClr val="002060"/>
                </a:solidFill>
              </a:rPr>
              <a:t>hương</a:t>
            </a:r>
            <a:r>
              <a:rPr lang="en-US" b="1" dirty="0">
                <a:solidFill>
                  <a:srgbClr val="002060"/>
                </a:solidFill>
              </a:rPr>
              <a:t> </a:t>
            </a:r>
            <a:r>
              <a:rPr lang="en-US" b="1" dirty="0" err="1">
                <a:solidFill>
                  <a:srgbClr val="002060"/>
                </a:solidFill>
              </a:rPr>
              <a:t>pháp</a:t>
            </a:r>
            <a:r>
              <a:rPr lang="en-US" b="1" dirty="0">
                <a:solidFill>
                  <a:srgbClr val="002060"/>
                </a:solidFill>
              </a:rPr>
              <a:t> </a:t>
            </a:r>
            <a:r>
              <a:rPr lang="en-US" b="1" dirty="0" err="1">
                <a:solidFill>
                  <a:srgbClr val="002060"/>
                </a:solidFill>
              </a:rPr>
              <a:t>xác</a:t>
            </a:r>
            <a:r>
              <a:rPr lang="en-US" b="1" dirty="0">
                <a:solidFill>
                  <a:srgbClr val="002060"/>
                </a:solidFill>
              </a:rPr>
              <a:t> </a:t>
            </a:r>
            <a:r>
              <a:rPr lang="en-US" b="1" dirty="0" err="1">
                <a:solidFill>
                  <a:srgbClr val="002060"/>
                </a:solidFill>
              </a:rPr>
              <a:t>thực</a:t>
            </a:r>
            <a:r>
              <a:rPr lang="en-US" b="1" dirty="0">
                <a:solidFill>
                  <a:srgbClr val="002060"/>
                </a:solidFill>
              </a:rPr>
              <a:t> </a:t>
            </a:r>
            <a:r>
              <a:rPr lang="en-US" b="1" dirty="0" err="1">
                <a:solidFill>
                  <a:srgbClr val="002060"/>
                </a:solidFill>
              </a:rPr>
              <a:t>chéo</a:t>
            </a:r>
            <a:endParaRPr lang="vi-VN" b="1" dirty="0">
              <a:solidFill>
                <a:srgbClr val="002060"/>
              </a:solidFill>
            </a:endParaRPr>
          </a:p>
          <a:p>
            <a:pPr marL="0" indent="0">
              <a:buNone/>
            </a:pPr>
            <a:endParaRPr lang="en-US" dirty="0">
              <a:solidFill>
                <a:srgbClr val="002060"/>
              </a:solidFill>
            </a:endParaRPr>
          </a:p>
        </p:txBody>
      </p:sp>
      <p:graphicFrame>
        <p:nvGraphicFramePr>
          <p:cNvPr id="8" name="Diagram 7">
            <a:extLst>
              <a:ext uri="{FF2B5EF4-FFF2-40B4-BE49-F238E27FC236}">
                <a16:creationId xmlns:a16="http://schemas.microsoft.com/office/drawing/2014/main" id="{38A24BAD-664C-4A0B-BA0D-C944E21D43D3}"/>
              </a:ext>
            </a:extLst>
          </p:cNvPr>
          <p:cNvGraphicFramePr/>
          <p:nvPr>
            <p:extLst>
              <p:ext uri="{D42A27DB-BD31-4B8C-83A1-F6EECF244321}">
                <p14:modId xmlns:p14="http://schemas.microsoft.com/office/powerpoint/2010/main" val="3242796786"/>
              </p:ext>
            </p:extLst>
          </p:nvPr>
        </p:nvGraphicFramePr>
        <p:xfrm>
          <a:off x="2174043" y="1899822"/>
          <a:ext cx="6455052" cy="3732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6306811"/>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52706F3-2DA0-4847-A9B9-D2F610ADE350}"/>
              </a:ext>
            </a:extLst>
          </p:cNvPr>
          <p:cNvGraphicFramePr>
            <a:graphicFrameLocks noGrp="1"/>
          </p:cNvGraphicFramePr>
          <p:nvPr>
            <p:ph idx="1"/>
            <p:extLst>
              <p:ext uri="{D42A27DB-BD31-4B8C-83A1-F6EECF244321}">
                <p14:modId xmlns:p14="http://schemas.microsoft.com/office/powerpoint/2010/main" val="2897532063"/>
              </p:ext>
            </p:extLst>
          </p:nvPr>
        </p:nvGraphicFramePr>
        <p:xfrm>
          <a:off x="1329599" y="286094"/>
          <a:ext cx="10179775" cy="45927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959184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1701AE-D600-4D96-B2E8-C246E5DCF715}"/>
              </a:ext>
            </a:extLst>
          </p:cNvPr>
          <p:cNvSpPr>
            <a:spLocks noGrp="1"/>
          </p:cNvSpPr>
          <p:nvPr>
            <p:ph idx="1"/>
          </p:nvPr>
        </p:nvSpPr>
        <p:spPr>
          <a:xfrm>
            <a:off x="1511391" y="648283"/>
            <a:ext cx="9784080" cy="5845058"/>
          </a:xfrm>
        </p:spPr>
        <p:txBody>
          <a:bodyPr/>
          <a:lstStyle/>
          <a:p>
            <a:pPr marL="0" indent="0">
              <a:buNone/>
            </a:pPr>
            <a:r>
              <a:rPr lang="vi-VN" sz="2800" dirty="0">
                <a:solidFill>
                  <a:srgbClr val="002060"/>
                </a:solidFill>
              </a:rPr>
              <a:t>Phương pháp so khớp mẫu</a:t>
            </a:r>
          </a:p>
          <a:p>
            <a:pPr marL="0" indent="0">
              <a:buNone/>
            </a:pPr>
            <a:r>
              <a:rPr lang="en-US" sz="2000" b="1" dirty="0" err="1">
                <a:solidFill>
                  <a:srgbClr val="164161"/>
                </a:solidFill>
                <a:latin typeface="Times New Roman"/>
                <a:ea typeface="Times New Roman"/>
                <a:cs typeface="Times New Roman"/>
                <a:sym typeface="Times New Roman"/>
              </a:rPr>
              <a:t>Tính</a:t>
            </a:r>
            <a:r>
              <a:rPr lang="en-US" sz="2000" b="1" dirty="0">
                <a:solidFill>
                  <a:srgbClr val="164161"/>
                </a:solidFill>
                <a:latin typeface="Times New Roman"/>
                <a:ea typeface="Times New Roman"/>
                <a:cs typeface="Times New Roman"/>
                <a:sym typeface="Times New Roman"/>
              </a:rPr>
              <a:t> </a:t>
            </a:r>
            <a:r>
              <a:rPr lang="en-US" sz="2000" b="1" dirty="0" err="1">
                <a:solidFill>
                  <a:srgbClr val="164161"/>
                </a:solidFill>
                <a:latin typeface="Times New Roman"/>
                <a:ea typeface="Times New Roman"/>
                <a:cs typeface="Times New Roman"/>
                <a:sym typeface="Times New Roman"/>
              </a:rPr>
              <a:t>khoảng</a:t>
            </a:r>
            <a:r>
              <a:rPr lang="en-US" sz="2000" b="1" dirty="0">
                <a:solidFill>
                  <a:srgbClr val="164161"/>
                </a:solidFill>
                <a:latin typeface="Times New Roman"/>
                <a:ea typeface="Times New Roman"/>
                <a:cs typeface="Times New Roman"/>
                <a:sym typeface="Times New Roman"/>
              </a:rPr>
              <a:t> </a:t>
            </a:r>
            <a:r>
              <a:rPr lang="en-US" sz="2000" b="1" dirty="0" err="1">
                <a:solidFill>
                  <a:srgbClr val="164161"/>
                </a:solidFill>
                <a:latin typeface="Times New Roman"/>
                <a:ea typeface="Times New Roman"/>
                <a:cs typeface="Times New Roman"/>
                <a:sym typeface="Times New Roman"/>
              </a:rPr>
              <a:t>cách</a:t>
            </a:r>
            <a:r>
              <a:rPr lang="en-US" sz="2000" b="1" dirty="0">
                <a:solidFill>
                  <a:srgbClr val="164161"/>
                </a:solidFill>
                <a:latin typeface="Times New Roman"/>
                <a:ea typeface="Times New Roman"/>
                <a:cs typeface="Times New Roman"/>
                <a:sym typeface="Times New Roman"/>
              </a:rPr>
              <a:t> d:</a:t>
            </a:r>
            <a:endParaRPr lang="vi-VN" sz="2000" b="1" dirty="0">
              <a:solidFill>
                <a:srgbClr val="164161"/>
              </a:solidFill>
              <a:latin typeface="Times New Roman"/>
              <a:ea typeface="Times New Roman"/>
              <a:cs typeface="Times New Roman"/>
              <a:sym typeface="Times New Roman"/>
            </a:endParaRPr>
          </a:p>
          <a:p>
            <a:pPr marL="0" indent="0">
              <a:buNone/>
            </a:pPr>
            <a:endParaRPr lang="en-US" sz="2000" dirty="0"/>
          </a:p>
          <a:p>
            <a:pPr marL="0" indent="0">
              <a:buNone/>
            </a:pPr>
            <a:endParaRPr lang="en-US" dirty="0">
              <a:solidFill>
                <a:srgbClr val="002060"/>
              </a:solidFill>
            </a:endParaRPr>
          </a:p>
        </p:txBody>
      </p:sp>
      <p:pic>
        <p:nvPicPr>
          <p:cNvPr id="4" name="Google Shape;408;p55">
            <a:extLst>
              <a:ext uri="{FF2B5EF4-FFF2-40B4-BE49-F238E27FC236}">
                <a16:creationId xmlns:a16="http://schemas.microsoft.com/office/drawing/2014/main" id="{6BA7F2B1-B9CC-45CF-9EB0-F58E3255E2BB}"/>
              </a:ext>
            </a:extLst>
          </p:cNvPr>
          <p:cNvPicPr preferRelativeResize="0"/>
          <p:nvPr/>
        </p:nvPicPr>
        <p:blipFill>
          <a:blip r:embed="rId2">
            <a:alphaModFix/>
          </a:blip>
          <a:stretch>
            <a:fillRect/>
          </a:stretch>
        </p:blipFill>
        <p:spPr>
          <a:xfrm>
            <a:off x="2434701" y="2530609"/>
            <a:ext cx="5276850" cy="647700"/>
          </a:xfrm>
          <a:prstGeom prst="rect">
            <a:avLst/>
          </a:prstGeom>
          <a:noFill/>
          <a:ln>
            <a:noFill/>
          </a:ln>
        </p:spPr>
      </p:pic>
      <p:sp>
        <p:nvSpPr>
          <p:cNvPr id="6" name="TextBox 5">
            <a:extLst>
              <a:ext uri="{FF2B5EF4-FFF2-40B4-BE49-F238E27FC236}">
                <a16:creationId xmlns:a16="http://schemas.microsoft.com/office/drawing/2014/main" id="{7D187714-6AA3-4824-A552-7787E52E654B}"/>
              </a:ext>
            </a:extLst>
          </p:cNvPr>
          <p:cNvSpPr txBox="1"/>
          <p:nvPr/>
        </p:nvSpPr>
        <p:spPr>
          <a:xfrm>
            <a:off x="2434701" y="2213282"/>
            <a:ext cx="6094520" cy="2431435"/>
          </a:xfrm>
          <a:prstGeom prst="rect">
            <a:avLst/>
          </a:prstGeom>
          <a:noFill/>
        </p:spPr>
        <p:txBody>
          <a:bodyPr wrap="square">
            <a:spAutoFit/>
          </a:bodyPr>
          <a:lstStyle/>
          <a:p>
            <a:endParaRPr lang="vi-VN" sz="2000" b="1" dirty="0">
              <a:solidFill>
                <a:srgbClr val="002060"/>
              </a:solidFill>
              <a:latin typeface="Arial" panose="020B0604020202020204" pitchFamily="34" charset="0"/>
              <a:cs typeface="Arial" panose="020B0604020202020204" pitchFamily="34" charset="0"/>
            </a:endParaRPr>
          </a:p>
          <a:p>
            <a:endParaRPr lang="vi-VN" sz="2000" b="1" dirty="0">
              <a:solidFill>
                <a:srgbClr val="002060"/>
              </a:solidFill>
              <a:latin typeface="Arial" panose="020B0604020202020204" pitchFamily="34" charset="0"/>
              <a:cs typeface="Arial" panose="020B0604020202020204" pitchFamily="34" charset="0"/>
            </a:endParaRPr>
          </a:p>
          <a:p>
            <a:endParaRPr lang="vi-VN" sz="2000" b="1" dirty="0">
              <a:solidFill>
                <a:srgbClr val="002060"/>
              </a:solidFill>
              <a:latin typeface="Arial" panose="020B0604020202020204" pitchFamily="34" charset="0"/>
              <a:cs typeface="Arial" panose="020B0604020202020204" pitchFamily="34" charset="0"/>
            </a:endParaRPr>
          </a:p>
          <a:p>
            <a:r>
              <a:rPr lang="vi-VN" sz="2000" b="1" dirty="0">
                <a:solidFill>
                  <a:srgbClr val="002060"/>
                </a:solidFill>
                <a:latin typeface="Arial" panose="020B0604020202020204" pitchFamily="34" charset="0"/>
                <a:cs typeface="Arial" panose="020B0604020202020204" pitchFamily="34" charset="0"/>
              </a:rPr>
              <a:t>Cách thực hiện</a:t>
            </a:r>
          </a:p>
          <a:p>
            <a:pPr marL="457200" indent="-457200">
              <a:buFont typeface="Wingdings" panose="05000000000000000000" pitchFamily="2" charset="2"/>
              <a:buChar char="Ø"/>
            </a:pPr>
            <a:r>
              <a:rPr lang="en-US" sz="1800" dirty="0">
                <a:solidFill>
                  <a:srgbClr val="002060"/>
                </a:solidFill>
                <a:latin typeface="Arial" panose="020B0604020202020204" pitchFamily="34" charset="0"/>
                <a:cs typeface="Arial" panose="020B0604020202020204" pitchFamily="34" charset="0"/>
              </a:rPr>
              <a:t>So</a:t>
            </a:r>
            <a:r>
              <a:rPr lang="vi-VN" sz="1800" dirty="0">
                <a:solidFill>
                  <a:srgbClr val="002060"/>
                </a:solidFill>
                <a:latin typeface="Arial" panose="020B0604020202020204" pitchFamily="34" charset="0"/>
                <a:cs typeface="Arial" panose="020B0604020202020204" pitchFamily="34" charset="0"/>
              </a:rPr>
              <a:t> khớp 7 giá trị </a:t>
            </a:r>
            <a:r>
              <a:rPr lang="en-US" sz="1800" dirty="0">
                <a:solidFill>
                  <a:srgbClr val="002060"/>
                </a:solidFill>
                <a:latin typeface="Arial" panose="020B0604020202020204" pitchFamily="34" charset="0"/>
                <a:cs typeface="Arial" panose="020B0604020202020204" pitchFamily="34" charset="0"/>
              </a:rPr>
              <a:t>vector</a:t>
            </a:r>
            <a:r>
              <a:rPr lang="vi-VN" sz="1800" dirty="0">
                <a:solidFill>
                  <a:srgbClr val="002060"/>
                </a:solidFill>
                <a:latin typeface="Arial" panose="020B0604020202020204" pitchFamily="34" charset="0"/>
                <a:cs typeface="Arial" panose="020B0604020202020204" pitchFamily="34" charset="0"/>
              </a:rPr>
              <a:t> </a:t>
            </a:r>
            <a:r>
              <a:rPr lang="vi-VN" dirty="0">
                <a:solidFill>
                  <a:srgbClr val="002060"/>
                </a:solidFill>
                <a:latin typeface="Arial" panose="020B0604020202020204" pitchFamily="34" charset="0"/>
                <a:cs typeface="Arial" panose="020B0604020202020204" pitchFamily="34" charset="0"/>
              </a:rPr>
              <a:t>Hu</a:t>
            </a:r>
            <a:r>
              <a:rPr lang="vi-VN" sz="1800" dirty="0">
                <a:solidFill>
                  <a:srgbClr val="002060"/>
                </a:solidFill>
                <a:latin typeface="Arial" panose="020B0604020202020204" pitchFamily="34" charset="0"/>
                <a:cs typeface="Arial" panose="020B0604020202020204" pitchFamily="34" charset="0"/>
              </a:rPr>
              <a:t> của loại </a:t>
            </a:r>
            <a:r>
              <a:rPr lang="vi-VN" dirty="0">
                <a:solidFill>
                  <a:srgbClr val="002060"/>
                </a:solidFill>
                <a:latin typeface="Arial" panose="020B0604020202020204" pitchFamily="34" charset="0"/>
                <a:cs typeface="Arial" panose="020B0604020202020204" pitchFamily="34" charset="0"/>
              </a:rPr>
              <a:t>đồ vật</a:t>
            </a:r>
            <a:r>
              <a:rPr lang="vi-VN" sz="1800" dirty="0">
                <a:solidFill>
                  <a:srgbClr val="002060"/>
                </a:solidFill>
                <a:latin typeface="Arial" panose="020B0604020202020204" pitchFamily="34" charset="0"/>
                <a:cs typeface="Arial" panose="020B0604020202020204" pitchFamily="34" charset="0"/>
              </a:rPr>
              <a:t> cần test với các vector có trong cơ sở dữ liệu.</a:t>
            </a:r>
          </a:p>
          <a:p>
            <a:pPr marL="457200" indent="-457200">
              <a:buFont typeface="Wingdings" panose="05000000000000000000" pitchFamily="2" charset="2"/>
              <a:buChar char="Ø"/>
            </a:pPr>
            <a:r>
              <a:rPr lang="vi-VN" sz="1800" dirty="0">
                <a:solidFill>
                  <a:srgbClr val="002060"/>
                </a:solidFill>
                <a:latin typeface="Arial" panose="020B0604020202020204" pitchFamily="34" charset="0"/>
                <a:cs typeface="Arial" panose="020B0604020202020204" pitchFamily="34" charset="0"/>
              </a:rPr>
              <a:t>Tính giá trị </a:t>
            </a:r>
            <a:r>
              <a:rPr lang="en-US" sz="1800" dirty="0" err="1">
                <a:solidFill>
                  <a:srgbClr val="002060"/>
                </a:solidFill>
                <a:latin typeface="Arial" panose="020B0604020202020204" pitchFamily="34" charset="0"/>
                <a:cs typeface="Arial" panose="020B0604020202020204" pitchFamily="34" charset="0"/>
              </a:rPr>
              <a:t>khoảng</a:t>
            </a:r>
            <a:r>
              <a:rPr lang="en-US" sz="1800" dirty="0">
                <a:solidFill>
                  <a:srgbClr val="002060"/>
                </a:solidFill>
                <a:latin typeface="Arial" panose="020B0604020202020204" pitchFamily="34" charset="0"/>
                <a:cs typeface="Arial" panose="020B0604020202020204" pitchFamily="34" charset="0"/>
              </a:rPr>
              <a:t> </a:t>
            </a:r>
            <a:r>
              <a:rPr lang="en-US" sz="1800" dirty="0" err="1">
                <a:solidFill>
                  <a:srgbClr val="002060"/>
                </a:solidFill>
                <a:latin typeface="Arial" panose="020B0604020202020204" pitchFamily="34" charset="0"/>
                <a:cs typeface="Arial" panose="020B0604020202020204" pitchFamily="34" charset="0"/>
              </a:rPr>
              <a:t>cách</a:t>
            </a:r>
            <a:r>
              <a:rPr lang="vi-VN" sz="1800" dirty="0">
                <a:solidFill>
                  <a:srgbClr val="002060"/>
                </a:solidFill>
                <a:latin typeface="Arial" panose="020B0604020202020204" pitchFamily="34" charset="0"/>
                <a:cs typeface="Arial" panose="020B0604020202020204" pitchFamily="34" charset="0"/>
              </a:rPr>
              <a:t> nhỏ nhất.</a:t>
            </a:r>
          </a:p>
          <a:p>
            <a:pPr marL="457200" indent="-457200">
              <a:buFont typeface="Wingdings" panose="05000000000000000000" pitchFamily="2" charset="2"/>
              <a:buChar char="Ø"/>
            </a:pPr>
            <a:r>
              <a:rPr lang="vi-VN" sz="1800" dirty="0">
                <a:solidFill>
                  <a:srgbClr val="002060"/>
                </a:solidFill>
                <a:latin typeface="Arial" panose="020B0604020202020204" pitchFamily="34" charset="0"/>
                <a:cs typeface="Arial" panose="020B0604020202020204" pitchFamily="34" charset="0"/>
              </a:rPr>
              <a:t>Kết luận loại đồ vật</a:t>
            </a:r>
          </a:p>
        </p:txBody>
      </p:sp>
      <p:pic>
        <p:nvPicPr>
          <p:cNvPr id="5" name="Picture 4">
            <a:extLst>
              <a:ext uri="{FF2B5EF4-FFF2-40B4-BE49-F238E27FC236}">
                <a16:creationId xmlns:a16="http://schemas.microsoft.com/office/drawing/2014/main" id="{DCA89093-DE4D-458F-9011-0ECA794E9863}"/>
              </a:ext>
            </a:extLst>
          </p:cNvPr>
          <p:cNvPicPr/>
          <p:nvPr/>
        </p:nvPicPr>
        <p:blipFill>
          <a:blip r:embed="rId3"/>
          <a:stretch>
            <a:fillRect/>
          </a:stretch>
        </p:blipFill>
        <p:spPr>
          <a:xfrm>
            <a:off x="4038501" y="1064201"/>
            <a:ext cx="4490720" cy="1506855"/>
          </a:xfrm>
          <a:prstGeom prst="rect">
            <a:avLst/>
          </a:prstGeom>
        </p:spPr>
      </p:pic>
    </p:spTree>
    <p:extLst>
      <p:ext uri="{BB962C8B-B14F-4D97-AF65-F5344CB8AC3E}">
        <p14:creationId xmlns:p14="http://schemas.microsoft.com/office/powerpoint/2010/main" val="3771116259"/>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5E90C-9330-46B6-97E2-F3CD432D81A9}"/>
              </a:ext>
            </a:extLst>
          </p:cNvPr>
          <p:cNvSpPr>
            <a:spLocks noGrp="1"/>
          </p:cNvSpPr>
          <p:nvPr>
            <p:ph type="title"/>
          </p:nvPr>
        </p:nvSpPr>
        <p:spPr/>
        <p:txBody>
          <a:bodyPr/>
          <a:lstStyle/>
          <a:p>
            <a:pPr algn="ctr"/>
            <a:r>
              <a:rPr lang="vi-VN" dirty="0"/>
              <a:t>Bảng Kết quả so khớp mẫu</a:t>
            </a:r>
            <a:endParaRPr lang="en-US" dirty="0"/>
          </a:p>
        </p:txBody>
      </p:sp>
      <p:graphicFrame>
        <p:nvGraphicFramePr>
          <p:cNvPr id="4" name="Table 4">
            <a:extLst>
              <a:ext uri="{FF2B5EF4-FFF2-40B4-BE49-F238E27FC236}">
                <a16:creationId xmlns:a16="http://schemas.microsoft.com/office/drawing/2014/main" id="{82E3E2DA-72E2-4FB7-864D-4BA7316B8814}"/>
              </a:ext>
            </a:extLst>
          </p:cNvPr>
          <p:cNvGraphicFramePr>
            <a:graphicFrameLocks noGrp="1"/>
          </p:cNvGraphicFramePr>
          <p:nvPr>
            <p:ph idx="1"/>
            <p:extLst>
              <p:ext uri="{D42A27DB-BD31-4B8C-83A1-F6EECF244321}">
                <p14:modId xmlns:p14="http://schemas.microsoft.com/office/powerpoint/2010/main" val="1718046936"/>
              </p:ext>
            </p:extLst>
          </p:nvPr>
        </p:nvGraphicFramePr>
        <p:xfrm>
          <a:off x="3436099" y="1668648"/>
          <a:ext cx="5317720" cy="3200795"/>
        </p:xfrm>
        <a:graphic>
          <a:graphicData uri="http://schemas.openxmlformats.org/drawingml/2006/table">
            <a:tbl>
              <a:tblPr firstRow="1" bandRow="1">
                <a:tableStyleId>{5C22544A-7EE6-4342-B048-85BDC9FD1C3A}</a:tableStyleId>
              </a:tblPr>
              <a:tblGrid>
                <a:gridCol w="1329430">
                  <a:extLst>
                    <a:ext uri="{9D8B030D-6E8A-4147-A177-3AD203B41FA5}">
                      <a16:colId xmlns:a16="http://schemas.microsoft.com/office/drawing/2014/main" val="476325957"/>
                    </a:ext>
                  </a:extLst>
                </a:gridCol>
                <a:gridCol w="1329430">
                  <a:extLst>
                    <a:ext uri="{9D8B030D-6E8A-4147-A177-3AD203B41FA5}">
                      <a16:colId xmlns:a16="http://schemas.microsoft.com/office/drawing/2014/main" val="4219368031"/>
                    </a:ext>
                  </a:extLst>
                </a:gridCol>
                <a:gridCol w="1329430">
                  <a:extLst>
                    <a:ext uri="{9D8B030D-6E8A-4147-A177-3AD203B41FA5}">
                      <a16:colId xmlns:a16="http://schemas.microsoft.com/office/drawing/2014/main" val="1422625244"/>
                    </a:ext>
                  </a:extLst>
                </a:gridCol>
                <a:gridCol w="1329430">
                  <a:extLst>
                    <a:ext uri="{9D8B030D-6E8A-4147-A177-3AD203B41FA5}">
                      <a16:colId xmlns:a16="http://schemas.microsoft.com/office/drawing/2014/main" val="2297624421"/>
                    </a:ext>
                  </a:extLst>
                </a:gridCol>
              </a:tblGrid>
              <a:tr h="640159">
                <a:tc>
                  <a:txBody>
                    <a:bodyPr/>
                    <a:lstStyle/>
                    <a:p>
                      <a:pPr algn="ctr"/>
                      <a:endParaRPr lang="en-US" dirty="0"/>
                    </a:p>
                  </a:txBody>
                  <a:tcPr/>
                </a:tc>
                <a:tc>
                  <a:txBody>
                    <a:bodyPr/>
                    <a:lstStyle/>
                    <a:p>
                      <a:pPr algn="ctr"/>
                      <a:r>
                        <a:rPr lang="vi-VN" dirty="0"/>
                        <a:t>Lọ</a:t>
                      </a:r>
                      <a:endParaRPr lang="en-US" dirty="0"/>
                    </a:p>
                  </a:txBody>
                  <a:tcPr/>
                </a:tc>
                <a:tc>
                  <a:txBody>
                    <a:bodyPr/>
                    <a:lstStyle/>
                    <a:p>
                      <a:pPr algn="ctr"/>
                      <a:r>
                        <a:rPr lang="vi-VN" dirty="0"/>
                        <a:t>Chai</a:t>
                      </a:r>
                      <a:endParaRPr lang="en-US" dirty="0"/>
                    </a:p>
                  </a:txBody>
                  <a:tcPr/>
                </a:tc>
                <a:tc>
                  <a:txBody>
                    <a:bodyPr/>
                    <a:lstStyle/>
                    <a:p>
                      <a:pPr algn="ctr"/>
                      <a:r>
                        <a:rPr lang="vi-VN" dirty="0"/>
                        <a:t>Bình</a:t>
                      </a:r>
                      <a:endParaRPr lang="en-US" dirty="0"/>
                    </a:p>
                  </a:txBody>
                  <a:tcPr/>
                </a:tc>
                <a:extLst>
                  <a:ext uri="{0D108BD9-81ED-4DB2-BD59-A6C34878D82A}">
                    <a16:rowId xmlns:a16="http://schemas.microsoft.com/office/drawing/2014/main" val="2740299912"/>
                  </a:ext>
                </a:extLst>
              </a:tr>
              <a:tr h="6401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dirty="0"/>
                        <a:t>Lọ</a:t>
                      </a:r>
                      <a:endParaRPr lang="en-US" dirty="0"/>
                    </a:p>
                    <a:p>
                      <a:pPr algn="ctr"/>
                      <a:endParaRPr lang="en-US" dirty="0"/>
                    </a:p>
                  </a:txBody>
                  <a:tcPr/>
                </a:tc>
                <a:tc>
                  <a:txBody>
                    <a:bodyPr/>
                    <a:lstStyle/>
                    <a:p>
                      <a:pPr algn="ctr"/>
                      <a:r>
                        <a:rPr lang="vi-VN" dirty="0"/>
                        <a:t>90</a:t>
                      </a:r>
                      <a:endParaRPr lang="en-US" dirty="0"/>
                    </a:p>
                  </a:txBody>
                  <a:tcPr/>
                </a:tc>
                <a:tc>
                  <a:txBody>
                    <a:bodyPr/>
                    <a:lstStyle/>
                    <a:p>
                      <a:pPr algn="ctr"/>
                      <a:r>
                        <a:rPr lang="vi-VN" dirty="0"/>
                        <a:t>1</a:t>
                      </a:r>
                      <a:endParaRPr lang="en-US" dirty="0"/>
                    </a:p>
                  </a:txBody>
                  <a:tcPr/>
                </a:tc>
                <a:tc>
                  <a:txBody>
                    <a:bodyPr/>
                    <a:lstStyle/>
                    <a:p>
                      <a:pPr algn="ctr"/>
                      <a:r>
                        <a:rPr lang="vi-VN" dirty="0"/>
                        <a:t>11</a:t>
                      </a:r>
                      <a:endParaRPr lang="en-US" dirty="0"/>
                    </a:p>
                  </a:txBody>
                  <a:tcPr/>
                </a:tc>
                <a:extLst>
                  <a:ext uri="{0D108BD9-81ED-4DB2-BD59-A6C34878D82A}">
                    <a16:rowId xmlns:a16="http://schemas.microsoft.com/office/drawing/2014/main" val="1773278049"/>
                  </a:ext>
                </a:extLst>
              </a:tr>
              <a:tr h="6401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dirty="0"/>
                        <a:t>Chai</a:t>
                      </a:r>
                      <a:endParaRPr lang="en-US" dirty="0"/>
                    </a:p>
                    <a:p>
                      <a:pPr algn="ctr"/>
                      <a:endParaRPr lang="en-US" dirty="0"/>
                    </a:p>
                  </a:txBody>
                  <a:tcPr/>
                </a:tc>
                <a:tc>
                  <a:txBody>
                    <a:bodyPr/>
                    <a:lstStyle/>
                    <a:p>
                      <a:pPr algn="ctr"/>
                      <a:r>
                        <a:rPr lang="vi-VN" dirty="0"/>
                        <a:t>2</a:t>
                      </a:r>
                      <a:endParaRPr lang="en-US" dirty="0"/>
                    </a:p>
                  </a:txBody>
                  <a:tcPr/>
                </a:tc>
                <a:tc>
                  <a:txBody>
                    <a:bodyPr/>
                    <a:lstStyle/>
                    <a:p>
                      <a:pPr algn="ctr"/>
                      <a:r>
                        <a:rPr lang="vi-VN" dirty="0"/>
                        <a:t>97</a:t>
                      </a:r>
                      <a:endParaRPr lang="en-US" dirty="0"/>
                    </a:p>
                  </a:txBody>
                  <a:tcPr/>
                </a:tc>
                <a:tc>
                  <a:txBody>
                    <a:bodyPr/>
                    <a:lstStyle/>
                    <a:p>
                      <a:pPr algn="ctr"/>
                      <a:r>
                        <a:rPr lang="vi-VN" dirty="0"/>
                        <a:t>0</a:t>
                      </a:r>
                      <a:endParaRPr lang="en-US" dirty="0"/>
                    </a:p>
                  </a:txBody>
                  <a:tcPr/>
                </a:tc>
                <a:extLst>
                  <a:ext uri="{0D108BD9-81ED-4DB2-BD59-A6C34878D82A}">
                    <a16:rowId xmlns:a16="http://schemas.microsoft.com/office/drawing/2014/main" val="4177184119"/>
                  </a:ext>
                </a:extLst>
              </a:tr>
              <a:tr h="6401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dirty="0"/>
                        <a:t>Bình</a:t>
                      </a:r>
                      <a:endParaRPr lang="en-US" dirty="0"/>
                    </a:p>
                    <a:p>
                      <a:pPr algn="ctr"/>
                      <a:endParaRPr lang="en-US" dirty="0"/>
                    </a:p>
                  </a:txBody>
                  <a:tcPr/>
                </a:tc>
                <a:tc>
                  <a:txBody>
                    <a:bodyPr/>
                    <a:lstStyle/>
                    <a:p>
                      <a:pPr algn="ctr"/>
                      <a:r>
                        <a:rPr lang="vi-VN" dirty="0"/>
                        <a:t>8</a:t>
                      </a:r>
                      <a:endParaRPr lang="en-US" dirty="0"/>
                    </a:p>
                  </a:txBody>
                  <a:tcPr/>
                </a:tc>
                <a:tc>
                  <a:txBody>
                    <a:bodyPr/>
                    <a:lstStyle/>
                    <a:p>
                      <a:pPr algn="ctr"/>
                      <a:r>
                        <a:rPr lang="vi-VN" dirty="0"/>
                        <a:t>2</a:t>
                      </a:r>
                      <a:endParaRPr lang="en-US" dirty="0"/>
                    </a:p>
                  </a:txBody>
                  <a:tcPr/>
                </a:tc>
                <a:tc>
                  <a:txBody>
                    <a:bodyPr/>
                    <a:lstStyle/>
                    <a:p>
                      <a:pPr algn="ctr"/>
                      <a:r>
                        <a:rPr lang="vi-VN" dirty="0"/>
                        <a:t>89</a:t>
                      </a:r>
                      <a:endParaRPr lang="en-US" dirty="0"/>
                    </a:p>
                  </a:txBody>
                  <a:tcPr/>
                </a:tc>
                <a:extLst>
                  <a:ext uri="{0D108BD9-81ED-4DB2-BD59-A6C34878D82A}">
                    <a16:rowId xmlns:a16="http://schemas.microsoft.com/office/drawing/2014/main" val="3884725707"/>
                  </a:ext>
                </a:extLst>
              </a:tr>
              <a:tr h="640159">
                <a:tc>
                  <a:txBody>
                    <a:bodyPr/>
                    <a:lstStyle/>
                    <a:p>
                      <a:pPr algn="ctr"/>
                      <a:r>
                        <a:rPr lang="vi-VN" dirty="0"/>
                        <a:t>Phần </a:t>
                      </a:r>
                      <a:endParaRPr lang="en-US" dirty="0"/>
                    </a:p>
                  </a:txBody>
                  <a:tcPr/>
                </a:tc>
                <a:tc>
                  <a:txBody>
                    <a:bodyPr/>
                    <a:lstStyle/>
                    <a:p>
                      <a:pPr algn="ctr"/>
                      <a:r>
                        <a:rPr lang="vi-VN" dirty="0"/>
                        <a:t>90%</a:t>
                      </a:r>
                      <a:endParaRPr lang="en-US" dirty="0"/>
                    </a:p>
                  </a:txBody>
                  <a:tcPr/>
                </a:tc>
                <a:tc>
                  <a:txBody>
                    <a:bodyPr/>
                    <a:lstStyle/>
                    <a:p>
                      <a:pPr algn="ctr"/>
                      <a:r>
                        <a:rPr lang="vi-VN" dirty="0"/>
                        <a:t>97%</a:t>
                      </a:r>
                      <a:endParaRPr lang="en-US" dirty="0"/>
                    </a:p>
                  </a:txBody>
                  <a:tcPr/>
                </a:tc>
                <a:tc>
                  <a:txBody>
                    <a:bodyPr/>
                    <a:lstStyle/>
                    <a:p>
                      <a:pPr algn="ctr"/>
                      <a:r>
                        <a:rPr lang="vi-VN" dirty="0"/>
                        <a:t>89%</a:t>
                      </a:r>
                      <a:endParaRPr lang="en-US" dirty="0"/>
                    </a:p>
                  </a:txBody>
                  <a:tcPr/>
                </a:tc>
                <a:extLst>
                  <a:ext uri="{0D108BD9-81ED-4DB2-BD59-A6C34878D82A}">
                    <a16:rowId xmlns:a16="http://schemas.microsoft.com/office/drawing/2014/main" val="2325887491"/>
                  </a:ext>
                </a:extLst>
              </a:tr>
            </a:tbl>
          </a:graphicData>
        </a:graphic>
      </p:graphicFrame>
      <p:sp>
        <p:nvSpPr>
          <p:cNvPr id="8" name="TextBox 7">
            <a:extLst>
              <a:ext uri="{FF2B5EF4-FFF2-40B4-BE49-F238E27FC236}">
                <a16:creationId xmlns:a16="http://schemas.microsoft.com/office/drawing/2014/main" id="{32076291-A5A5-46E0-8564-5BAD43BF539C}"/>
              </a:ext>
            </a:extLst>
          </p:cNvPr>
          <p:cNvSpPr txBox="1"/>
          <p:nvPr/>
        </p:nvSpPr>
        <p:spPr>
          <a:xfrm>
            <a:off x="3340223" y="5279540"/>
            <a:ext cx="6094520" cy="369332"/>
          </a:xfrm>
          <a:prstGeom prst="rect">
            <a:avLst/>
          </a:prstGeom>
          <a:noFill/>
        </p:spPr>
        <p:txBody>
          <a:bodyPr wrap="square">
            <a:spAutoFit/>
          </a:bodyPr>
          <a:lstStyle/>
          <a:p>
            <a:r>
              <a:rPr lang="vi-VN" dirty="0">
                <a:solidFill>
                  <a:srgbClr val="002060"/>
                </a:solidFill>
              </a:rPr>
              <a:t>Kết quả trung bình đạt được 92% </a:t>
            </a:r>
            <a:endParaRPr lang="en-US" dirty="0">
              <a:solidFill>
                <a:srgbClr val="002060"/>
              </a:solidFill>
            </a:endParaRPr>
          </a:p>
        </p:txBody>
      </p:sp>
    </p:spTree>
    <p:extLst>
      <p:ext uri="{BB962C8B-B14F-4D97-AF65-F5344CB8AC3E}">
        <p14:creationId xmlns:p14="http://schemas.microsoft.com/office/powerpoint/2010/main" val="1362759774"/>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338251" y="1436914"/>
            <a:ext cx="8666091" cy="4962633"/>
          </a:xfrm>
          <a:prstGeom prst="rect">
            <a:avLst/>
          </a:prstGeom>
        </p:spPr>
      </p:pic>
      <p:sp>
        <p:nvSpPr>
          <p:cNvPr id="2" name="Title 1"/>
          <p:cNvSpPr>
            <a:spLocks noGrp="1"/>
          </p:cNvSpPr>
          <p:nvPr>
            <p:ph type="title"/>
          </p:nvPr>
        </p:nvSpPr>
        <p:spPr>
          <a:xfrm>
            <a:off x="1611085" y="1436914"/>
            <a:ext cx="5586550" cy="507591"/>
          </a:xfrm>
        </p:spPr>
        <p:txBody>
          <a:bodyPr>
            <a:noAutofit/>
          </a:bodyPr>
          <a:lstStyle/>
          <a:p>
            <a:r>
              <a:rPr lang="vi-VN" sz="1600" dirty="0"/>
              <a:t>Mạng lưới phân lớp của Perceptron Neural</a:t>
            </a:r>
            <a:endParaRPr lang="en-US" sz="1600" dirty="0"/>
          </a:p>
        </p:txBody>
      </p:sp>
      <p:sp>
        <p:nvSpPr>
          <p:cNvPr id="5" name="Title 3"/>
          <p:cNvSpPr txBox="1">
            <a:spLocks/>
          </p:cNvSpPr>
          <p:nvPr/>
        </p:nvSpPr>
        <p:spPr>
          <a:xfrm>
            <a:off x="838200" y="365125"/>
            <a:ext cx="8985069" cy="107178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800" dirty="0">
                <a:solidFill>
                  <a:srgbClr val="002060"/>
                </a:solidFill>
              </a:rPr>
              <a:t>5. PHƯƠNG PHÁP HUẤN LUYỆN NEURAL</a:t>
            </a:r>
          </a:p>
        </p:txBody>
      </p:sp>
      <p:sp>
        <p:nvSpPr>
          <p:cNvPr id="3" name="AutoShape 2" descr="https://powerpoint.officeapps.live.com/pods/GetClipboardImage.ashx?Id=4856f836-3600-478d-a918-412de62802c1&amp;DC=SG1&amp;wdoverrides=GetClipboardImageEnabled:true"/>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907901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0364" y="2823441"/>
            <a:ext cx="6968836" cy="682831"/>
          </a:xfrm>
        </p:spPr>
        <p:txBody>
          <a:bodyPr>
            <a:normAutofit/>
          </a:bodyPr>
          <a:lstStyle/>
          <a:p>
            <a:pPr marL="342900" indent="-342900">
              <a:buFont typeface="Wingdings" panose="05000000000000000000" pitchFamily="2" charset="2"/>
              <a:buChar char="Ø"/>
            </a:pPr>
            <a:r>
              <a:rPr lang="vi-VN" sz="2200" dirty="0">
                <a:solidFill>
                  <a:schemeClr val="bg1"/>
                </a:solidFill>
              </a:rPr>
              <a:t>Thủ tục huấn luyện:</a:t>
            </a:r>
            <a:endParaRPr lang="en-US" sz="2200" dirty="0">
              <a:solidFill>
                <a:schemeClr val="bg1"/>
              </a:solidFill>
            </a:endParaRPr>
          </a:p>
        </p:txBody>
      </p:sp>
      <p:sp>
        <p:nvSpPr>
          <p:cNvPr id="5" name="Title 1"/>
          <p:cNvSpPr txBox="1">
            <a:spLocks/>
          </p:cNvSpPr>
          <p:nvPr/>
        </p:nvSpPr>
        <p:spPr>
          <a:xfrm>
            <a:off x="2057793" y="2028742"/>
            <a:ext cx="7699863" cy="88570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Wingdings" panose="05000000000000000000" pitchFamily="2" charset="2"/>
              <a:buChar char="§"/>
            </a:pPr>
            <a:r>
              <a:rPr lang="vi-VN" sz="2200" dirty="0">
                <a:solidFill>
                  <a:schemeClr val="bg1"/>
                </a:solidFill>
              </a:rPr>
              <a:t>Hiệu chỉnh tất cả các trọng số bằng cách lan truyền xuôi ngược cho đến khi đầu ra được dự đoán chính xác</a:t>
            </a:r>
            <a:endParaRPr lang="en-US" sz="2200" dirty="0">
              <a:solidFill>
                <a:schemeClr val="bg1"/>
              </a:solidFill>
            </a:endParaRPr>
          </a:p>
        </p:txBody>
      </p:sp>
      <p:sp>
        <p:nvSpPr>
          <p:cNvPr id="8" name="Title 1"/>
          <p:cNvSpPr txBox="1">
            <a:spLocks/>
          </p:cNvSpPr>
          <p:nvPr/>
        </p:nvSpPr>
        <p:spPr>
          <a:xfrm>
            <a:off x="1870364" y="1450769"/>
            <a:ext cx="6968836" cy="6828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Wingdings" panose="05000000000000000000" pitchFamily="2" charset="2"/>
              <a:buChar char="Ø"/>
            </a:pPr>
            <a:r>
              <a:rPr lang="vi-VN" sz="2200" dirty="0">
                <a:solidFill>
                  <a:schemeClr val="bg1"/>
                </a:solidFill>
              </a:rPr>
              <a:t>Nguyên tắc huấn luyện mạng neural nhân tạo (ANN)</a:t>
            </a:r>
            <a:endParaRPr lang="en-US" sz="2200" dirty="0">
              <a:solidFill>
                <a:schemeClr val="bg1"/>
              </a:solidFill>
            </a:endParaRPr>
          </a:p>
        </p:txBody>
      </p:sp>
      <p:sp>
        <p:nvSpPr>
          <p:cNvPr id="9" name="Title 1"/>
          <p:cNvSpPr txBox="1">
            <a:spLocks/>
          </p:cNvSpPr>
          <p:nvPr/>
        </p:nvSpPr>
        <p:spPr>
          <a:xfrm>
            <a:off x="2057793" y="3492417"/>
            <a:ext cx="6379625" cy="8440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Wingdings" panose="05000000000000000000" pitchFamily="2" charset="2"/>
              <a:buChar char="§"/>
            </a:pPr>
            <a:r>
              <a:rPr lang="vi-VN" sz="2200" dirty="0">
                <a:solidFill>
                  <a:schemeClr val="bg1"/>
                </a:solidFill>
              </a:rPr>
              <a:t>Bao gồm cả chế độ tuần tự và chế độ ngẫu nhiên</a:t>
            </a:r>
          </a:p>
          <a:p>
            <a:pPr marL="342900" indent="-342900">
              <a:buFont typeface="Wingdings" panose="05000000000000000000" pitchFamily="2" charset="2"/>
              <a:buChar char="§"/>
            </a:pPr>
            <a:r>
              <a:rPr lang="vi-VN" sz="2200" dirty="0">
                <a:solidFill>
                  <a:schemeClr val="bg1"/>
                </a:solidFill>
              </a:rPr>
              <a:t>Các bước:</a:t>
            </a:r>
          </a:p>
        </p:txBody>
      </p:sp>
      <p:sp>
        <p:nvSpPr>
          <p:cNvPr id="11" name="Title 1"/>
          <p:cNvSpPr txBox="1">
            <a:spLocks/>
          </p:cNvSpPr>
          <p:nvPr/>
        </p:nvSpPr>
        <p:spPr>
          <a:xfrm>
            <a:off x="2424545" y="4322619"/>
            <a:ext cx="7135091" cy="2078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vi-VN" sz="2200" dirty="0">
                <a:solidFill>
                  <a:schemeClr val="bg1"/>
                </a:solidFill>
              </a:rPr>
              <a:t>Cho cặp I/O số 1 là x(1) – y(1)</a:t>
            </a:r>
          </a:p>
          <a:p>
            <a:pPr marL="342900" indent="-342900">
              <a:buFont typeface="Arial" panose="020B0604020202020204" pitchFamily="34" charset="0"/>
              <a:buChar char="•"/>
            </a:pPr>
            <a:r>
              <a:rPr lang="vi-VN" sz="2200" dirty="0">
                <a:solidFill>
                  <a:schemeClr val="bg1"/>
                </a:solidFill>
              </a:rPr>
              <a:t>Thực hiện chuỗi các phép tính tiến và lùi</a:t>
            </a:r>
          </a:p>
          <a:p>
            <a:pPr marL="342900" indent="-342900">
              <a:buFont typeface="Arial" panose="020B0604020202020204" pitchFamily="34" charset="0"/>
              <a:buChar char="•"/>
            </a:pPr>
            <a:r>
              <a:rPr lang="vi-VN" sz="2200" dirty="0">
                <a:solidFill>
                  <a:schemeClr val="bg1"/>
                </a:solidFill>
              </a:rPr>
              <a:t>Cập nhật lại trọng số</a:t>
            </a:r>
          </a:p>
          <a:p>
            <a:pPr marL="342900" indent="-342900">
              <a:buFont typeface="Arial" panose="020B0604020202020204" pitchFamily="34" charset="0"/>
              <a:buChar char="•"/>
            </a:pPr>
            <a:r>
              <a:rPr lang="vi-VN" sz="2200" dirty="0">
                <a:solidFill>
                  <a:schemeClr val="bg1"/>
                </a:solidFill>
              </a:rPr>
              <a:t>Thực hiện các x(2) – y(2), x(n) – y(n)</a:t>
            </a:r>
          </a:p>
          <a:p>
            <a:pPr marL="342900" indent="-342900">
              <a:buFont typeface="Arial" panose="020B0604020202020204" pitchFamily="34" charset="0"/>
              <a:buChar char="•"/>
            </a:pPr>
            <a:r>
              <a:rPr lang="vi-VN" sz="2200" dirty="0">
                <a:solidFill>
                  <a:schemeClr val="bg1"/>
                </a:solidFill>
              </a:rPr>
              <a:t>Quá trình học tiếp tục theo từng epoch-by-epoch cho đến khi điều kiện dừng được thỏa mãn</a:t>
            </a:r>
            <a:endParaRPr lang="en-US" sz="2200" dirty="0">
              <a:solidFill>
                <a:schemeClr val="bg1"/>
              </a:solidFill>
            </a:endParaRPr>
          </a:p>
        </p:txBody>
      </p:sp>
    </p:spTree>
    <p:extLst>
      <p:ext uri="{BB962C8B-B14F-4D97-AF65-F5344CB8AC3E}">
        <p14:creationId xmlns:p14="http://schemas.microsoft.com/office/powerpoint/2010/main" val="1753960755"/>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8527" y="1436915"/>
            <a:ext cx="5479473" cy="696686"/>
          </a:xfrm>
        </p:spPr>
        <p:txBody>
          <a:bodyPr>
            <a:normAutofit/>
          </a:bodyPr>
          <a:lstStyle/>
          <a:p>
            <a:pPr marL="342900" indent="-342900">
              <a:buFont typeface="Wingdings" panose="05000000000000000000" pitchFamily="2" charset="2"/>
              <a:buChar char="Ø"/>
            </a:pPr>
            <a:r>
              <a:rPr lang="en-US" sz="2200" dirty="0">
                <a:solidFill>
                  <a:schemeClr val="bg1"/>
                </a:solidFill>
                <a:latin typeface="Times New Roman" panose="02020603050405020304" pitchFamily="18" charset="0"/>
                <a:cs typeface="Times New Roman" panose="02020603050405020304" pitchFamily="18" charset="0"/>
              </a:rPr>
              <a:t>Error back propagation </a:t>
            </a:r>
            <a:r>
              <a:rPr lang="vi-VN" sz="2200" dirty="0">
                <a:solidFill>
                  <a:schemeClr val="bg1"/>
                </a:solidFill>
                <a:latin typeface="Times New Roman" panose="02020603050405020304" pitchFamily="18" charset="0"/>
                <a:cs typeface="Times New Roman" panose="02020603050405020304" pitchFamily="18" charset="0"/>
              </a:rPr>
              <a:t>training:</a:t>
            </a:r>
            <a:endParaRPr lang="en-US" sz="2200" dirty="0">
              <a:solidFill>
                <a:schemeClr val="bg1"/>
              </a:solidFill>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1882855" y="1962580"/>
            <a:ext cx="5770418" cy="14685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vi-VN" sz="2200" dirty="0">
                <a:solidFill>
                  <a:schemeClr val="bg1"/>
                </a:solidFill>
                <a:latin typeface="Times New Roman" panose="02020603050405020304" pitchFamily="18" charset="0"/>
                <a:cs typeface="Times New Roman" panose="02020603050405020304" pitchFamily="18" charset="0"/>
              </a:rPr>
              <a:t>B1: Khởi tạo</a:t>
            </a:r>
          </a:p>
          <a:p>
            <a:pPr marL="342900" indent="-342900">
              <a:buFont typeface="Arial" panose="020B0604020202020204" pitchFamily="34" charset="0"/>
              <a:buChar char="•"/>
            </a:pPr>
            <a:r>
              <a:rPr lang="vi-VN" sz="2200" dirty="0">
                <a:solidFill>
                  <a:schemeClr val="bg1"/>
                </a:solidFill>
                <a:latin typeface="Times New Roman" panose="02020603050405020304" pitchFamily="18" charset="0"/>
                <a:cs typeface="Times New Roman" panose="02020603050405020304" pitchFamily="18" charset="0"/>
              </a:rPr>
              <a:t>B2: Tính toán đầu ra</a:t>
            </a:r>
          </a:p>
          <a:p>
            <a:pPr marL="342900" indent="-342900">
              <a:buFont typeface="Arial" panose="020B0604020202020204" pitchFamily="34" charset="0"/>
              <a:buChar char="•"/>
            </a:pPr>
            <a:r>
              <a:rPr lang="vi-VN" sz="2200" dirty="0">
                <a:solidFill>
                  <a:schemeClr val="bg1"/>
                </a:solidFill>
                <a:latin typeface="Times New Roman" panose="02020603050405020304" pitchFamily="18" charset="0"/>
                <a:cs typeface="Times New Roman" panose="02020603050405020304" pitchFamily="18" charset="0"/>
              </a:rPr>
              <a:t>B3: Tính toán lỗi</a:t>
            </a:r>
          </a:p>
        </p:txBody>
      </p:sp>
      <p:pic>
        <p:nvPicPr>
          <p:cNvPr id="6" name="Picture 5"/>
          <p:cNvPicPr>
            <a:picLocks noChangeAspect="1"/>
          </p:cNvPicPr>
          <p:nvPr/>
        </p:nvPicPr>
        <p:blipFill>
          <a:blip r:embed="rId2"/>
          <a:stretch>
            <a:fillRect/>
          </a:stretch>
        </p:blipFill>
        <p:spPr>
          <a:xfrm>
            <a:off x="2678128" y="3393558"/>
            <a:ext cx="4179872" cy="837617"/>
          </a:xfrm>
          <a:prstGeom prst="rect">
            <a:avLst/>
          </a:prstGeom>
        </p:spPr>
      </p:pic>
      <p:pic>
        <p:nvPicPr>
          <p:cNvPr id="7" name="Picture 6"/>
          <p:cNvPicPr>
            <a:picLocks noChangeAspect="1"/>
          </p:cNvPicPr>
          <p:nvPr/>
        </p:nvPicPr>
        <p:blipFill>
          <a:blip r:embed="rId3"/>
          <a:stretch>
            <a:fillRect/>
          </a:stretch>
        </p:blipFill>
        <p:spPr>
          <a:xfrm>
            <a:off x="7126639" y="3269270"/>
            <a:ext cx="3314286" cy="961905"/>
          </a:xfrm>
          <a:prstGeom prst="rect">
            <a:avLst/>
          </a:prstGeom>
        </p:spPr>
      </p:pic>
      <p:sp>
        <p:nvSpPr>
          <p:cNvPr id="8" name="Title 1"/>
          <p:cNvSpPr txBox="1">
            <a:spLocks/>
          </p:cNvSpPr>
          <p:nvPr/>
        </p:nvSpPr>
        <p:spPr>
          <a:xfrm>
            <a:off x="1882855" y="4428286"/>
            <a:ext cx="7732200" cy="6966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vi-VN" sz="2200" dirty="0">
                <a:solidFill>
                  <a:schemeClr val="bg1"/>
                </a:solidFill>
                <a:latin typeface="Times New Roman" panose="02020603050405020304" pitchFamily="18" charset="0"/>
                <a:cs typeface="Times New Roman" panose="02020603050405020304" pitchFamily="18" charset="0"/>
              </a:rPr>
              <a:t>B4: Cập nhật lại trọng số rồi quay lại B2 cho đến khi điều kiện dừng được thỏa mãn</a:t>
            </a:r>
            <a:endParaRPr lang="en-US" sz="2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5319460"/>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156221"/>
            <a:ext cx="10071462" cy="561386"/>
          </a:xfrm>
        </p:spPr>
        <p:txBody>
          <a:bodyPr>
            <a:normAutofit fontScale="90000"/>
          </a:bodyPr>
          <a:lstStyle/>
          <a:p>
            <a:r>
              <a:rPr lang="vi-VN" sz="2400" dirty="0"/>
              <a:t>Sử dụng công cụ mạng Neural ở Matlab: Neural Pattern Recognition (nprtool).</a:t>
            </a:r>
            <a:endParaRPr lang="en-US" sz="2400" dirty="0"/>
          </a:p>
        </p:txBody>
      </p:sp>
      <p:pic>
        <p:nvPicPr>
          <p:cNvPr id="5" name="Picture 4"/>
          <p:cNvPicPr>
            <a:picLocks noChangeAspect="1"/>
          </p:cNvPicPr>
          <p:nvPr/>
        </p:nvPicPr>
        <p:blipFill>
          <a:blip r:embed="rId2"/>
          <a:stretch>
            <a:fillRect/>
          </a:stretch>
        </p:blipFill>
        <p:spPr>
          <a:xfrm>
            <a:off x="1803368" y="1717607"/>
            <a:ext cx="7718762" cy="4971269"/>
          </a:xfrm>
          <a:prstGeom prst="rect">
            <a:avLst/>
          </a:prstGeom>
        </p:spPr>
      </p:pic>
    </p:spTree>
    <p:extLst>
      <p:ext uri="{BB962C8B-B14F-4D97-AF65-F5344CB8AC3E}">
        <p14:creationId xmlns:p14="http://schemas.microsoft.com/office/powerpoint/2010/main" val="1958014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7D391A-9523-42F4-9B3F-848154B36BCF}"/>
              </a:ext>
            </a:extLst>
          </p:cNvPr>
          <p:cNvSpPr>
            <a:spLocks noGrp="1"/>
          </p:cNvSpPr>
          <p:nvPr>
            <p:ph type="title"/>
          </p:nvPr>
        </p:nvSpPr>
        <p:spPr/>
        <p:txBody>
          <a:bodyPr/>
          <a:lstStyle/>
          <a:p>
            <a:r>
              <a:rPr lang="vi-VN" dirty="0"/>
              <a:t>Mục tiêu đề ra</a:t>
            </a:r>
            <a:endParaRPr lang="en-US" dirty="0"/>
          </a:p>
        </p:txBody>
      </p:sp>
      <p:sp>
        <p:nvSpPr>
          <p:cNvPr id="5" name="Text Placeholder 4">
            <a:extLst>
              <a:ext uri="{FF2B5EF4-FFF2-40B4-BE49-F238E27FC236}">
                <a16:creationId xmlns:a16="http://schemas.microsoft.com/office/drawing/2014/main" id="{7B50A2ED-EB0F-4724-9BFB-191B79B30BBD}"/>
              </a:ext>
            </a:extLst>
          </p:cNvPr>
          <p:cNvSpPr>
            <a:spLocks noGrp="1"/>
          </p:cNvSpPr>
          <p:nvPr>
            <p:ph type="body" idx="1"/>
          </p:nvPr>
        </p:nvSpPr>
        <p:spPr>
          <a:xfrm>
            <a:off x="2459115" y="4010334"/>
            <a:ext cx="9418560" cy="1599891"/>
          </a:xfrm>
        </p:spPr>
        <p:txBody>
          <a:bodyPr>
            <a:normAutofit fontScale="92500" lnSpcReduction="10000"/>
          </a:bodyPr>
          <a:lstStyle/>
          <a:p>
            <a:pPr marL="342900" indent="-342900" algn="l">
              <a:buFont typeface="Wingdings" panose="05000000000000000000" pitchFamily="2" charset="2"/>
              <a:buChar char="v"/>
            </a:pPr>
            <a:r>
              <a:rPr lang="en-US" sz="2000" dirty="0" err="1">
                <a:latin typeface="Arial" panose="020B0604020202020204" pitchFamily="34" charset="0"/>
                <a:cs typeface="Arial" panose="020B0604020202020204" pitchFamily="34" charset="0"/>
              </a:rPr>
              <a:t>Xây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dựng</a:t>
            </a:r>
            <a:r>
              <a:rPr lang="en-US" sz="2000"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mô hình </a:t>
            </a:r>
            <a:r>
              <a:rPr lang="en-US" sz="2000" dirty="0" err="1">
                <a:latin typeface="Arial" panose="020B0604020202020204" pitchFamily="34" charset="0"/>
                <a:cs typeface="Arial" panose="020B0604020202020204" pitchFamily="34" charset="0"/>
              </a:rPr>
              <a:t>nhận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từ</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loại đồ vật </a:t>
            </a:r>
            <a:r>
              <a:rPr lang="en-US" sz="2000" dirty="0" err="1">
                <a:latin typeface="Arial" panose="020B0604020202020204" pitchFamily="34" charset="0"/>
                <a:cs typeface="Arial" panose="020B0604020202020204" pitchFamily="34" charset="0"/>
              </a:rPr>
              <a:t>đã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thập</a:t>
            </a:r>
            <a:r>
              <a:rPr lang="vi-VN" sz="2000" dirty="0">
                <a:latin typeface="Arial" panose="020B0604020202020204" pitchFamily="34" charset="0"/>
                <a:cs typeface="Arial" panose="020B0604020202020204" pitchFamily="34" charset="0"/>
              </a:rPr>
              <a:t> được</a:t>
            </a:r>
            <a:r>
              <a:rPr lang="en-US" sz="2000" dirty="0">
                <a:latin typeface="Arial" panose="020B0604020202020204" pitchFamily="34" charset="0"/>
                <a:cs typeface="Arial" panose="020B0604020202020204" pitchFamily="34" charset="0"/>
              </a:rPr>
              <a:t>.</a:t>
            </a:r>
          </a:p>
          <a:p>
            <a:pPr marL="342900" indent="-342900" algn="just">
              <a:buFont typeface="Wingdings" panose="05000000000000000000" pitchFamily="2" charset="2"/>
              <a:buChar char="v"/>
            </a:pPr>
            <a:r>
              <a:rPr lang="vi-VN" dirty="0"/>
              <a:t>Nâng cao kỹ năng làm slide</a:t>
            </a:r>
          </a:p>
          <a:p>
            <a:pPr marL="342900" indent="-342900" algn="just">
              <a:buFont typeface="Wingdings" panose="05000000000000000000" pitchFamily="2" charset="2"/>
              <a:buChar char="v"/>
            </a:pPr>
            <a:r>
              <a:rPr lang="vi-VN" dirty="0"/>
              <a:t>Nâng cao kỹ năng lập trình</a:t>
            </a:r>
          </a:p>
          <a:p>
            <a:pPr marL="342900" indent="-342900" algn="just">
              <a:buFont typeface="Wingdings" panose="05000000000000000000" pitchFamily="2" charset="2"/>
              <a:buChar char="v"/>
            </a:pPr>
            <a:r>
              <a:rPr lang="vi-VN" dirty="0"/>
              <a:t>Cải thiện kỹ năng làm việc nhóm</a:t>
            </a:r>
            <a:endParaRPr lang="en-US" dirty="0"/>
          </a:p>
        </p:txBody>
      </p:sp>
    </p:spTree>
    <p:extLst>
      <p:ext uri="{BB962C8B-B14F-4D97-AF65-F5344CB8AC3E}">
        <p14:creationId xmlns:p14="http://schemas.microsoft.com/office/powerpoint/2010/main" val="279010093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CEE21ED-7DCF-4AD2-8B2B-DD743CD71560}"/>
              </a:ext>
            </a:extLst>
          </p:cNvPr>
          <p:cNvSpPr>
            <a:spLocks noGrp="1"/>
          </p:cNvSpPr>
          <p:nvPr>
            <p:ph type="title"/>
          </p:nvPr>
        </p:nvSpPr>
        <p:spPr>
          <a:xfrm>
            <a:off x="1204399" y="372952"/>
            <a:ext cx="9784080" cy="1508760"/>
          </a:xfrm>
        </p:spPr>
        <p:txBody>
          <a:bodyPr/>
          <a:lstStyle/>
          <a:p>
            <a:r>
              <a:rPr lang="vi-VN" dirty="0">
                <a:solidFill>
                  <a:srgbClr val="002060"/>
                </a:solidFill>
              </a:rPr>
              <a:t>Kết quả</a:t>
            </a:r>
            <a:endParaRPr lang="en-US" dirty="0">
              <a:solidFill>
                <a:srgbClr val="002060"/>
              </a:solidFill>
            </a:endParaRPr>
          </a:p>
        </p:txBody>
      </p:sp>
      <p:sp>
        <p:nvSpPr>
          <p:cNvPr id="11" name="TextBox 10">
            <a:extLst>
              <a:ext uri="{FF2B5EF4-FFF2-40B4-BE49-F238E27FC236}">
                <a16:creationId xmlns:a16="http://schemas.microsoft.com/office/drawing/2014/main" id="{808F0222-BF35-4C59-A474-2613C8390308}"/>
              </a:ext>
            </a:extLst>
          </p:cNvPr>
          <p:cNvSpPr txBox="1"/>
          <p:nvPr/>
        </p:nvSpPr>
        <p:spPr>
          <a:xfrm>
            <a:off x="7617207" y="1598128"/>
            <a:ext cx="4172339" cy="369332"/>
          </a:xfrm>
          <a:prstGeom prst="rect">
            <a:avLst/>
          </a:prstGeom>
          <a:noFill/>
        </p:spPr>
        <p:txBody>
          <a:bodyPr wrap="square">
            <a:spAutoFit/>
          </a:bodyPr>
          <a:lstStyle/>
          <a:p>
            <a:r>
              <a:rPr lang="vi-VN" dirty="0">
                <a:solidFill>
                  <a:srgbClr val="002060"/>
                </a:solidFill>
              </a:rPr>
              <a:t>Kết quả test 2</a:t>
            </a:r>
            <a:endParaRPr lang="en-US" dirty="0">
              <a:solidFill>
                <a:srgbClr val="002060"/>
              </a:solidFill>
            </a:endParaRPr>
          </a:p>
        </p:txBody>
      </p:sp>
      <p:sp>
        <p:nvSpPr>
          <p:cNvPr id="12" name="TextBox 11">
            <a:extLst>
              <a:ext uri="{FF2B5EF4-FFF2-40B4-BE49-F238E27FC236}">
                <a16:creationId xmlns:a16="http://schemas.microsoft.com/office/drawing/2014/main" id="{D7162B83-C7BE-42C1-A0FD-8B09858BBB21}"/>
              </a:ext>
            </a:extLst>
          </p:cNvPr>
          <p:cNvSpPr txBox="1"/>
          <p:nvPr/>
        </p:nvSpPr>
        <p:spPr>
          <a:xfrm>
            <a:off x="2896051" y="1610034"/>
            <a:ext cx="6094520" cy="369332"/>
          </a:xfrm>
          <a:prstGeom prst="rect">
            <a:avLst/>
          </a:prstGeom>
          <a:noFill/>
        </p:spPr>
        <p:txBody>
          <a:bodyPr wrap="square">
            <a:spAutoFit/>
          </a:bodyPr>
          <a:lstStyle/>
          <a:p>
            <a:r>
              <a:rPr lang="vi-VN" dirty="0">
                <a:solidFill>
                  <a:srgbClr val="002060"/>
                </a:solidFill>
              </a:rPr>
              <a:t>Kết quả test 1 </a:t>
            </a:r>
            <a:endParaRPr lang="en-US" dirty="0">
              <a:solidFill>
                <a:srgbClr val="002060"/>
              </a:solidFill>
            </a:endParaRPr>
          </a:p>
        </p:txBody>
      </p:sp>
      <p:pic>
        <p:nvPicPr>
          <p:cNvPr id="16" name="Picture 15">
            <a:extLst>
              <a:ext uri="{FF2B5EF4-FFF2-40B4-BE49-F238E27FC236}">
                <a16:creationId xmlns:a16="http://schemas.microsoft.com/office/drawing/2014/main" id="{AF246FB8-C2DB-4332-AAC2-65C76AA7F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6051" y="2099062"/>
            <a:ext cx="4152819" cy="4635512"/>
          </a:xfrm>
          <a:prstGeom prst="rect">
            <a:avLst/>
          </a:prstGeom>
        </p:spPr>
      </p:pic>
      <p:pic>
        <p:nvPicPr>
          <p:cNvPr id="18" name="Picture 17">
            <a:extLst>
              <a:ext uri="{FF2B5EF4-FFF2-40B4-BE49-F238E27FC236}">
                <a16:creationId xmlns:a16="http://schemas.microsoft.com/office/drawing/2014/main" id="{A3D003F3-EFF2-47CC-A2FC-6AFEB3A76C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5140" y="2167618"/>
            <a:ext cx="4105313" cy="4566955"/>
          </a:xfrm>
          <a:prstGeom prst="rect">
            <a:avLst/>
          </a:prstGeom>
        </p:spPr>
      </p:pic>
    </p:spTree>
    <p:extLst>
      <p:ext uri="{BB962C8B-B14F-4D97-AF65-F5344CB8AC3E}">
        <p14:creationId xmlns:p14="http://schemas.microsoft.com/office/powerpoint/2010/main" val="2763910312"/>
      </p:ext>
    </p:extLst>
  </p:cSld>
  <p:clrMapOvr>
    <a:masterClrMapping/>
  </p:clrMapOvr>
  <p:transition spd="slow">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CEE21ED-7DCF-4AD2-8B2B-DD743CD71560}"/>
              </a:ext>
            </a:extLst>
          </p:cNvPr>
          <p:cNvSpPr>
            <a:spLocks noGrp="1"/>
          </p:cNvSpPr>
          <p:nvPr>
            <p:ph type="title"/>
          </p:nvPr>
        </p:nvSpPr>
        <p:spPr>
          <a:xfrm>
            <a:off x="1204399" y="372952"/>
            <a:ext cx="9784080" cy="1508760"/>
          </a:xfrm>
        </p:spPr>
        <p:txBody>
          <a:bodyPr/>
          <a:lstStyle/>
          <a:p>
            <a:r>
              <a:rPr lang="vi-VN" dirty="0">
                <a:solidFill>
                  <a:srgbClr val="002060"/>
                </a:solidFill>
              </a:rPr>
              <a:t>Kết quả</a:t>
            </a:r>
            <a:endParaRPr lang="en-US" dirty="0">
              <a:solidFill>
                <a:srgbClr val="002060"/>
              </a:solidFill>
            </a:endParaRPr>
          </a:p>
        </p:txBody>
      </p:sp>
      <p:sp>
        <p:nvSpPr>
          <p:cNvPr id="11" name="TextBox 10">
            <a:extLst>
              <a:ext uri="{FF2B5EF4-FFF2-40B4-BE49-F238E27FC236}">
                <a16:creationId xmlns:a16="http://schemas.microsoft.com/office/drawing/2014/main" id="{808F0222-BF35-4C59-A474-2613C8390308}"/>
              </a:ext>
            </a:extLst>
          </p:cNvPr>
          <p:cNvSpPr txBox="1"/>
          <p:nvPr/>
        </p:nvSpPr>
        <p:spPr>
          <a:xfrm>
            <a:off x="8352698" y="1571496"/>
            <a:ext cx="6094520" cy="369332"/>
          </a:xfrm>
          <a:prstGeom prst="rect">
            <a:avLst/>
          </a:prstGeom>
          <a:noFill/>
        </p:spPr>
        <p:txBody>
          <a:bodyPr wrap="square">
            <a:spAutoFit/>
          </a:bodyPr>
          <a:lstStyle/>
          <a:p>
            <a:r>
              <a:rPr lang="vi-VN" dirty="0">
                <a:solidFill>
                  <a:srgbClr val="002060"/>
                </a:solidFill>
              </a:rPr>
              <a:t>Kết quả test 4</a:t>
            </a:r>
            <a:endParaRPr lang="en-US" dirty="0">
              <a:solidFill>
                <a:srgbClr val="002060"/>
              </a:solidFill>
            </a:endParaRPr>
          </a:p>
        </p:txBody>
      </p:sp>
      <p:sp>
        <p:nvSpPr>
          <p:cNvPr id="12" name="TextBox 11">
            <a:extLst>
              <a:ext uri="{FF2B5EF4-FFF2-40B4-BE49-F238E27FC236}">
                <a16:creationId xmlns:a16="http://schemas.microsoft.com/office/drawing/2014/main" id="{D7162B83-C7BE-42C1-A0FD-8B09858BBB21}"/>
              </a:ext>
            </a:extLst>
          </p:cNvPr>
          <p:cNvSpPr txBox="1"/>
          <p:nvPr/>
        </p:nvSpPr>
        <p:spPr>
          <a:xfrm>
            <a:off x="2874551" y="1571496"/>
            <a:ext cx="3184864" cy="369332"/>
          </a:xfrm>
          <a:prstGeom prst="rect">
            <a:avLst/>
          </a:prstGeom>
          <a:noFill/>
        </p:spPr>
        <p:txBody>
          <a:bodyPr wrap="square">
            <a:spAutoFit/>
          </a:bodyPr>
          <a:lstStyle/>
          <a:p>
            <a:r>
              <a:rPr lang="vi-VN" dirty="0">
                <a:solidFill>
                  <a:srgbClr val="002060"/>
                </a:solidFill>
              </a:rPr>
              <a:t>Kết quả test 3 </a:t>
            </a:r>
            <a:endParaRPr lang="en-US" dirty="0">
              <a:solidFill>
                <a:srgbClr val="002060"/>
              </a:solidFill>
            </a:endParaRPr>
          </a:p>
        </p:txBody>
      </p:sp>
      <p:pic>
        <p:nvPicPr>
          <p:cNvPr id="16" name="Picture 15">
            <a:extLst>
              <a:ext uri="{FF2B5EF4-FFF2-40B4-BE49-F238E27FC236}">
                <a16:creationId xmlns:a16="http://schemas.microsoft.com/office/drawing/2014/main" id="{AD5D1555-8F2D-4163-B71D-88D8954E6E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4551" y="2201662"/>
            <a:ext cx="4038815" cy="4483085"/>
          </a:xfrm>
          <a:prstGeom prst="rect">
            <a:avLst/>
          </a:prstGeom>
        </p:spPr>
      </p:pic>
      <p:pic>
        <p:nvPicPr>
          <p:cNvPr id="18" name="Picture 17">
            <a:extLst>
              <a:ext uri="{FF2B5EF4-FFF2-40B4-BE49-F238E27FC236}">
                <a16:creationId xmlns:a16="http://schemas.microsoft.com/office/drawing/2014/main" id="{C77363AD-5F60-4923-9D1B-1049873A02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0406" y="2201662"/>
            <a:ext cx="4097884" cy="4483085"/>
          </a:xfrm>
          <a:prstGeom prst="rect">
            <a:avLst/>
          </a:prstGeom>
        </p:spPr>
      </p:pic>
    </p:spTree>
    <p:extLst>
      <p:ext uri="{BB962C8B-B14F-4D97-AF65-F5344CB8AC3E}">
        <p14:creationId xmlns:p14="http://schemas.microsoft.com/office/powerpoint/2010/main" val="3636695508"/>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CEE21ED-7DCF-4AD2-8B2B-DD743CD71560}"/>
              </a:ext>
            </a:extLst>
          </p:cNvPr>
          <p:cNvSpPr>
            <a:spLocks noGrp="1"/>
          </p:cNvSpPr>
          <p:nvPr>
            <p:ph type="title"/>
          </p:nvPr>
        </p:nvSpPr>
        <p:spPr>
          <a:xfrm>
            <a:off x="1204399" y="372952"/>
            <a:ext cx="9784080" cy="1508760"/>
          </a:xfrm>
        </p:spPr>
        <p:txBody>
          <a:bodyPr/>
          <a:lstStyle/>
          <a:p>
            <a:r>
              <a:rPr lang="vi-VN" dirty="0">
                <a:solidFill>
                  <a:srgbClr val="002060"/>
                </a:solidFill>
              </a:rPr>
              <a:t>Kết quả</a:t>
            </a:r>
            <a:endParaRPr lang="en-US" dirty="0">
              <a:solidFill>
                <a:srgbClr val="002060"/>
              </a:solidFill>
            </a:endParaRPr>
          </a:p>
        </p:txBody>
      </p:sp>
      <p:sp>
        <p:nvSpPr>
          <p:cNvPr id="11" name="TextBox 10">
            <a:extLst>
              <a:ext uri="{FF2B5EF4-FFF2-40B4-BE49-F238E27FC236}">
                <a16:creationId xmlns:a16="http://schemas.microsoft.com/office/drawing/2014/main" id="{808F0222-BF35-4C59-A474-2613C8390308}"/>
              </a:ext>
            </a:extLst>
          </p:cNvPr>
          <p:cNvSpPr txBox="1"/>
          <p:nvPr/>
        </p:nvSpPr>
        <p:spPr>
          <a:xfrm>
            <a:off x="7232418" y="1748621"/>
            <a:ext cx="2291628" cy="369332"/>
          </a:xfrm>
          <a:prstGeom prst="rect">
            <a:avLst/>
          </a:prstGeom>
          <a:noFill/>
        </p:spPr>
        <p:txBody>
          <a:bodyPr wrap="square">
            <a:spAutoFit/>
          </a:bodyPr>
          <a:lstStyle/>
          <a:p>
            <a:r>
              <a:rPr lang="vi-VN" dirty="0">
                <a:solidFill>
                  <a:srgbClr val="002060"/>
                </a:solidFill>
              </a:rPr>
              <a:t>Kết quả test 6</a:t>
            </a:r>
            <a:endParaRPr lang="en-US" dirty="0">
              <a:solidFill>
                <a:srgbClr val="002060"/>
              </a:solidFill>
            </a:endParaRPr>
          </a:p>
        </p:txBody>
      </p:sp>
      <p:sp>
        <p:nvSpPr>
          <p:cNvPr id="12" name="TextBox 11">
            <a:extLst>
              <a:ext uri="{FF2B5EF4-FFF2-40B4-BE49-F238E27FC236}">
                <a16:creationId xmlns:a16="http://schemas.microsoft.com/office/drawing/2014/main" id="{D7162B83-C7BE-42C1-A0FD-8B09858BBB21}"/>
              </a:ext>
            </a:extLst>
          </p:cNvPr>
          <p:cNvSpPr txBox="1"/>
          <p:nvPr/>
        </p:nvSpPr>
        <p:spPr>
          <a:xfrm>
            <a:off x="2667954" y="1745873"/>
            <a:ext cx="2117181" cy="369332"/>
          </a:xfrm>
          <a:prstGeom prst="rect">
            <a:avLst/>
          </a:prstGeom>
          <a:noFill/>
        </p:spPr>
        <p:txBody>
          <a:bodyPr wrap="square">
            <a:spAutoFit/>
          </a:bodyPr>
          <a:lstStyle/>
          <a:p>
            <a:r>
              <a:rPr lang="vi-VN" dirty="0">
                <a:solidFill>
                  <a:srgbClr val="002060"/>
                </a:solidFill>
              </a:rPr>
              <a:t>Kết quả test 5 </a:t>
            </a:r>
            <a:endParaRPr lang="en-US" dirty="0">
              <a:solidFill>
                <a:srgbClr val="002060"/>
              </a:solidFill>
            </a:endParaRPr>
          </a:p>
        </p:txBody>
      </p:sp>
      <p:pic>
        <p:nvPicPr>
          <p:cNvPr id="14" name="Picture 13">
            <a:extLst>
              <a:ext uri="{FF2B5EF4-FFF2-40B4-BE49-F238E27FC236}">
                <a16:creationId xmlns:a16="http://schemas.microsoft.com/office/drawing/2014/main" id="{F640CB7C-16B0-47E6-9A28-8D25A65ADE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9563" y="2308193"/>
            <a:ext cx="3963215" cy="4405359"/>
          </a:xfrm>
          <a:prstGeom prst="rect">
            <a:avLst/>
          </a:prstGeom>
        </p:spPr>
      </p:pic>
      <p:pic>
        <p:nvPicPr>
          <p:cNvPr id="16" name="Picture 15">
            <a:extLst>
              <a:ext uri="{FF2B5EF4-FFF2-40B4-BE49-F238E27FC236}">
                <a16:creationId xmlns:a16="http://schemas.microsoft.com/office/drawing/2014/main" id="{F2D2B7E5-9E9F-4796-8624-5EA7AE0291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6542" y="2240289"/>
            <a:ext cx="3963214" cy="4432751"/>
          </a:xfrm>
          <a:prstGeom prst="rect">
            <a:avLst/>
          </a:prstGeom>
        </p:spPr>
      </p:pic>
    </p:spTree>
    <p:extLst>
      <p:ext uri="{BB962C8B-B14F-4D97-AF65-F5344CB8AC3E}">
        <p14:creationId xmlns:p14="http://schemas.microsoft.com/office/powerpoint/2010/main" val="2458485553"/>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CEE21ED-7DCF-4AD2-8B2B-DD743CD71560}"/>
              </a:ext>
            </a:extLst>
          </p:cNvPr>
          <p:cNvSpPr>
            <a:spLocks noGrp="1"/>
          </p:cNvSpPr>
          <p:nvPr>
            <p:ph type="title"/>
          </p:nvPr>
        </p:nvSpPr>
        <p:spPr>
          <a:xfrm>
            <a:off x="1204399" y="372952"/>
            <a:ext cx="9784080" cy="1508760"/>
          </a:xfrm>
        </p:spPr>
        <p:txBody>
          <a:bodyPr/>
          <a:lstStyle/>
          <a:p>
            <a:r>
              <a:rPr lang="vi-VN" dirty="0">
                <a:solidFill>
                  <a:srgbClr val="002060"/>
                </a:solidFill>
              </a:rPr>
              <a:t>Kết quả</a:t>
            </a:r>
            <a:endParaRPr lang="en-US" dirty="0">
              <a:solidFill>
                <a:srgbClr val="002060"/>
              </a:solidFill>
            </a:endParaRPr>
          </a:p>
        </p:txBody>
      </p:sp>
      <p:sp>
        <p:nvSpPr>
          <p:cNvPr id="11" name="TextBox 10">
            <a:extLst>
              <a:ext uri="{FF2B5EF4-FFF2-40B4-BE49-F238E27FC236}">
                <a16:creationId xmlns:a16="http://schemas.microsoft.com/office/drawing/2014/main" id="{808F0222-BF35-4C59-A474-2613C8390308}"/>
              </a:ext>
            </a:extLst>
          </p:cNvPr>
          <p:cNvSpPr txBox="1"/>
          <p:nvPr/>
        </p:nvSpPr>
        <p:spPr>
          <a:xfrm>
            <a:off x="6870127" y="1574169"/>
            <a:ext cx="6094520" cy="369332"/>
          </a:xfrm>
          <a:prstGeom prst="rect">
            <a:avLst/>
          </a:prstGeom>
          <a:noFill/>
        </p:spPr>
        <p:txBody>
          <a:bodyPr wrap="square">
            <a:spAutoFit/>
          </a:bodyPr>
          <a:lstStyle/>
          <a:p>
            <a:r>
              <a:rPr lang="vi-VN" dirty="0">
                <a:solidFill>
                  <a:srgbClr val="002060"/>
                </a:solidFill>
              </a:rPr>
              <a:t>Kết quả test 8</a:t>
            </a:r>
            <a:endParaRPr lang="en-US" dirty="0">
              <a:solidFill>
                <a:srgbClr val="002060"/>
              </a:solidFill>
            </a:endParaRPr>
          </a:p>
        </p:txBody>
      </p:sp>
      <p:sp>
        <p:nvSpPr>
          <p:cNvPr id="12" name="TextBox 11">
            <a:extLst>
              <a:ext uri="{FF2B5EF4-FFF2-40B4-BE49-F238E27FC236}">
                <a16:creationId xmlns:a16="http://schemas.microsoft.com/office/drawing/2014/main" id="{D7162B83-C7BE-42C1-A0FD-8B09858BBB21}"/>
              </a:ext>
            </a:extLst>
          </p:cNvPr>
          <p:cNvSpPr txBox="1"/>
          <p:nvPr/>
        </p:nvSpPr>
        <p:spPr>
          <a:xfrm>
            <a:off x="2996357" y="1574169"/>
            <a:ext cx="3564241" cy="369332"/>
          </a:xfrm>
          <a:prstGeom prst="rect">
            <a:avLst/>
          </a:prstGeom>
          <a:noFill/>
        </p:spPr>
        <p:txBody>
          <a:bodyPr wrap="square">
            <a:spAutoFit/>
          </a:bodyPr>
          <a:lstStyle/>
          <a:p>
            <a:r>
              <a:rPr lang="vi-VN" dirty="0">
                <a:solidFill>
                  <a:srgbClr val="002060"/>
                </a:solidFill>
              </a:rPr>
              <a:t>Kết quả test 7 </a:t>
            </a:r>
            <a:endParaRPr lang="en-US" dirty="0">
              <a:solidFill>
                <a:srgbClr val="002060"/>
              </a:solidFill>
            </a:endParaRPr>
          </a:p>
        </p:txBody>
      </p:sp>
      <p:pic>
        <p:nvPicPr>
          <p:cNvPr id="14" name="Picture 13">
            <a:extLst>
              <a:ext uri="{FF2B5EF4-FFF2-40B4-BE49-F238E27FC236}">
                <a16:creationId xmlns:a16="http://schemas.microsoft.com/office/drawing/2014/main" id="{BC6D4882-272F-44D5-86FA-FD687553E1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6251" y="2068498"/>
            <a:ext cx="4073876" cy="4531064"/>
          </a:xfrm>
          <a:prstGeom prst="rect">
            <a:avLst/>
          </a:prstGeom>
        </p:spPr>
      </p:pic>
      <p:pic>
        <p:nvPicPr>
          <p:cNvPr id="16" name="Picture 15">
            <a:extLst>
              <a:ext uri="{FF2B5EF4-FFF2-40B4-BE49-F238E27FC236}">
                <a16:creationId xmlns:a16="http://schemas.microsoft.com/office/drawing/2014/main" id="{1677DC91-B339-4229-9C9E-2CBD8244DE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9656" y="1943501"/>
            <a:ext cx="4138674" cy="4615249"/>
          </a:xfrm>
          <a:prstGeom prst="rect">
            <a:avLst/>
          </a:prstGeom>
        </p:spPr>
      </p:pic>
    </p:spTree>
    <p:extLst>
      <p:ext uri="{BB962C8B-B14F-4D97-AF65-F5344CB8AC3E}">
        <p14:creationId xmlns:p14="http://schemas.microsoft.com/office/powerpoint/2010/main" val="20724398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CEE21ED-7DCF-4AD2-8B2B-DD743CD71560}"/>
              </a:ext>
            </a:extLst>
          </p:cNvPr>
          <p:cNvSpPr>
            <a:spLocks noGrp="1"/>
          </p:cNvSpPr>
          <p:nvPr>
            <p:ph type="title"/>
          </p:nvPr>
        </p:nvSpPr>
        <p:spPr>
          <a:xfrm>
            <a:off x="1204399" y="372952"/>
            <a:ext cx="9784080" cy="1508760"/>
          </a:xfrm>
        </p:spPr>
        <p:txBody>
          <a:bodyPr/>
          <a:lstStyle/>
          <a:p>
            <a:r>
              <a:rPr lang="vi-VN" dirty="0">
                <a:solidFill>
                  <a:srgbClr val="002060"/>
                </a:solidFill>
              </a:rPr>
              <a:t>Kết quả</a:t>
            </a:r>
            <a:endParaRPr lang="en-US" dirty="0">
              <a:solidFill>
                <a:srgbClr val="002060"/>
              </a:solidFill>
            </a:endParaRPr>
          </a:p>
        </p:txBody>
      </p:sp>
      <p:sp>
        <p:nvSpPr>
          <p:cNvPr id="11" name="TextBox 10">
            <a:extLst>
              <a:ext uri="{FF2B5EF4-FFF2-40B4-BE49-F238E27FC236}">
                <a16:creationId xmlns:a16="http://schemas.microsoft.com/office/drawing/2014/main" id="{808F0222-BF35-4C59-A474-2613C8390308}"/>
              </a:ext>
            </a:extLst>
          </p:cNvPr>
          <p:cNvSpPr txBox="1"/>
          <p:nvPr/>
        </p:nvSpPr>
        <p:spPr>
          <a:xfrm>
            <a:off x="7669117" y="1614119"/>
            <a:ext cx="3871854" cy="369332"/>
          </a:xfrm>
          <a:prstGeom prst="rect">
            <a:avLst/>
          </a:prstGeom>
          <a:noFill/>
        </p:spPr>
        <p:txBody>
          <a:bodyPr wrap="square">
            <a:spAutoFit/>
          </a:bodyPr>
          <a:lstStyle/>
          <a:p>
            <a:r>
              <a:rPr lang="vi-VN" dirty="0">
                <a:solidFill>
                  <a:srgbClr val="002060"/>
                </a:solidFill>
              </a:rPr>
              <a:t>Kết quả test 10</a:t>
            </a:r>
            <a:endParaRPr lang="en-US" dirty="0">
              <a:solidFill>
                <a:srgbClr val="002060"/>
              </a:solidFill>
            </a:endParaRPr>
          </a:p>
        </p:txBody>
      </p:sp>
      <p:sp>
        <p:nvSpPr>
          <p:cNvPr id="12" name="TextBox 11">
            <a:extLst>
              <a:ext uri="{FF2B5EF4-FFF2-40B4-BE49-F238E27FC236}">
                <a16:creationId xmlns:a16="http://schemas.microsoft.com/office/drawing/2014/main" id="{D7162B83-C7BE-42C1-A0FD-8B09858BBB21}"/>
              </a:ext>
            </a:extLst>
          </p:cNvPr>
          <p:cNvSpPr txBox="1"/>
          <p:nvPr/>
        </p:nvSpPr>
        <p:spPr>
          <a:xfrm>
            <a:off x="3102889" y="1561207"/>
            <a:ext cx="3759550" cy="369332"/>
          </a:xfrm>
          <a:prstGeom prst="rect">
            <a:avLst/>
          </a:prstGeom>
          <a:noFill/>
        </p:spPr>
        <p:txBody>
          <a:bodyPr wrap="square">
            <a:spAutoFit/>
          </a:bodyPr>
          <a:lstStyle/>
          <a:p>
            <a:r>
              <a:rPr lang="vi-VN" dirty="0">
                <a:solidFill>
                  <a:srgbClr val="002060"/>
                </a:solidFill>
              </a:rPr>
              <a:t>Kết quả test 9</a:t>
            </a:r>
            <a:endParaRPr lang="en-US" dirty="0">
              <a:solidFill>
                <a:srgbClr val="002060"/>
              </a:solidFill>
            </a:endParaRPr>
          </a:p>
        </p:txBody>
      </p:sp>
      <p:pic>
        <p:nvPicPr>
          <p:cNvPr id="18" name="Picture 17">
            <a:extLst>
              <a:ext uri="{FF2B5EF4-FFF2-40B4-BE49-F238E27FC236}">
                <a16:creationId xmlns:a16="http://schemas.microsoft.com/office/drawing/2014/main" id="{A059232C-4261-40B7-9C82-662CF46C7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7176" y="2125889"/>
            <a:ext cx="4017002" cy="4446238"/>
          </a:xfrm>
          <a:prstGeom prst="rect">
            <a:avLst/>
          </a:prstGeom>
        </p:spPr>
      </p:pic>
      <p:pic>
        <p:nvPicPr>
          <p:cNvPr id="20" name="Picture 19">
            <a:extLst>
              <a:ext uri="{FF2B5EF4-FFF2-40B4-BE49-F238E27FC236}">
                <a16:creationId xmlns:a16="http://schemas.microsoft.com/office/drawing/2014/main" id="{359ABE21-BFEF-4D4D-8B19-EFF7957BF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6543" y="2125890"/>
            <a:ext cx="3964696" cy="4446238"/>
          </a:xfrm>
          <a:prstGeom prst="rect">
            <a:avLst/>
          </a:prstGeom>
        </p:spPr>
      </p:pic>
    </p:spTree>
    <p:extLst>
      <p:ext uri="{BB962C8B-B14F-4D97-AF65-F5344CB8AC3E}">
        <p14:creationId xmlns:p14="http://schemas.microsoft.com/office/powerpoint/2010/main" val="1057504379"/>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90CB5-7FFA-4DBD-8F69-03396F9E6483}"/>
              </a:ext>
            </a:extLst>
          </p:cNvPr>
          <p:cNvSpPr>
            <a:spLocks noGrp="1"/>
          </p:cNvSpPr>
          <p:nvPr>
            <p:ph type="title"/>
          </p:nvPr>
        </p:nvSpPr>
        <p:spPr/>
        <p:txBody>
          <a:bodyPr/>
          <a:lstStyle/>
          <a:p>
            <a:r>
              <a:rPr lang="vi-VN" dirty="0"/>
              <a:t>Kết quả trung bình</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502C3E-35B7-4D30-B620-9A357B630CBB}"/>
                  </a:ext>
                </a:extLst>
              </p:cNvPr>
              <p:cNvSpPr>
                <a:spLocks noGrp="1"/>
              </p:cNvSpPr>
              <p:nvPr>
                <p:ph idx="1"/>
              </p:nvPr>
            </p:nvSpPr>
            <p:spPr/>
            <p:txBody>
              <a:bodyPr/>
              <a:lstStyle/>
              <a:p>
                <a:pPr marL="0" indent="0">
                  <a:buNone/>
                </a:pPr>
                <a:r>
                  <a:rPr lang="vi-VN" dirty="0">
                    <a:solidFill>
                      <a:srgbClr val="002060"/>
                    </a:solidFill>
                  </a:rPr>
                  <a:t>Kết quả trung bình = </a:t>
                </a:r>
                <a14:m>
                  <m:oMath xmlns:m="http://schemas.openxmlformats.org/officeDocument/2006/math">
                    <m:f>
                      <m:fPr>
                        <m:ctrlPr>
                          <a:rPr lang="vi-VN" i="1" smtClean="0">
                            <a:solidFill>
                              <a:srgbClr val="002060"/>
                            </a:solidFill>
                            <a:latin typeface="Cambria Math" panose="02040503050406030204" pitchFamily="18" charset="0"/>
                          </a:rPr>
                        </m:ctrlPr>
                      </m:fPr>
                      <m:num>
                        <m:r>
                          <a:rPr lang="vi-VN" i="1">
                            <a:solidFill>
                              <a:srgbClr val="002060"/>
                            </a:solidFill>
                            <a:latin typeface="Cambria Math" panose="02040503050406030204" pitchFamily="18" charset="0"/>
                          </a:rPr>
                          <m:t>81</m:t>
                        </m:r>
                        <m:r>
                          <a:rPr lang="vi-VN" b="0" i="1" smtClean="0">
                            <a:solidFill>
                              <a:srgbClr val="002060"/>
                            </a:solidFill>
                            <a:latin typeface="Cambria Math" panose="02040503050406030204" pitchFamily="18" charset="0"/>
                          </a:rPr>
                          <m:t>,</m:t>
                        </m:r>
                        <m:r>
                          <a:rPr lang="vi-VN" i="1">
                            <a:solidFill>
                              <a:srgbClr val="002060"/>
                            </a:solidFill>
                            <a:latin typeface="Cambria Math" panose="02040503050406030204" pitchFamily="18" charset="0"/>
                          </a:rPr>
                          <m:t>7</m:t>
                        </m:r>
                        <m:r>
                          <a:rPr lang="vi-VN" b="0" i="1" smtClean="0">
                            <a:solidFill>
                              <a:srgbClr val="002060"/>
                            </a:solidFill>
                            <a:latin typeface="Cambria Math" panose="02040503050406030204" pitchFamily="18" charset="0"/>
                          </a:rPr>
                          <m:t>+</m:t>
                        </m:r>
                        <m:r>
                          <a:rPr lang="vi-VN" i="1">
                            <a:solidFill>
                              <a:srgbClr val="002060"/>
                            </a:solidFill>
                            <a:latin typeface="Cambria Math" panose="02040503050406030204" pitchFamily="18" charset="0"/>
                          </a:rPr>
                          <m:t>80</m:t>
                        </m:r>
                        <m:r>
                          <a:rPr lang="vi-VN" b="0" i="1" smtClean="0">
                            <a:solidFill>
                              <a:srgbClr val="002060"/>
                            </a:solidFill>
                            <a:latin typeface="Cambria Math" panose="02040503050406030204" pitchFamily="18" charset="0"/>
                          </a:rPr>
                          <m:t>+</m:t>
                        </m:r>
                        <m:r>
                          <a:rPr lang="vi-VN" i="1">
                            <a:solidFill>
                              <a:srgbClr val="002060"/>
                            </a:solidFill>
                            <a:latin typeface="Cambria Math" panose="02040503050406030204" pitchFamily="18" charset="0"/>
                          </a:rPr>
                          <m:t>80</m:t>
                        </m:r>
                        <m:r>
                          <a:rPr lang="vi-VN" b="0" i="1" smtClean="0">
                            <a:solidFill>
                              <a:srgbClr val="002060"/>
                            </a:solidFill>
                            <a:latin typeface="Cambria Math" panose="02040503050406030204" pitchFamily="18" charset="0"/>
                          </a:rPr>
                          <m:t>+</m:t>
                        </m:r>
                        <m:r>
                          <a:rPr lang="vi-VN" i="1">
                            <a:solidFill>
                              <a:srgbClr val="002060"/>
                            </a:solidFill>
                            <a:latin typeface="Cambria Math" panose="02040503050406030204" pitchFamily="18" charset="0"/>
                          </a:rPr>
                          <m:t>85</m:t>
                        </m:r>
                        <m:r>
                          <a:rPr lang="vi-VN" b="0" i="1" smtClean="0">
                            <a:solidFill>
                              <a:srgbClr val="002060"/>
                            </a:solidFill>
                            <a:latin typeface="Cambria Math" panose="02040503050406030204" pitchFamily="18" charset="0"/>
                          </a:rPr>
                          <m:t>+</m:t>
                        </m:r>
                        <m:r>
                          <a:rPr lang="vi-VN" i="1">
                            <a:solidFill>
                              <a:srgbClr val="002060"/>
                            </a:solidFill>
                            <a:latin typeface="Cambria Math" panose="02040503050406030204" pitchFamily="18" charset="0"/>
                          </a:rPr>
                          <m:t>75</m:t>
                        </m:r>
                        <m:r>
                          <a:rPr lang="vi-VN" b="0" i="1" smtClean="0">
                            <a:solidFill>
                              <a:srgbClr val="002060"/>
                            </a:solidFill>
                            <a:latin typeface="Cambria Math" panose="02040503050406030204" pitchFamily="18" charset="0"/>
                          </a:rPr>
                          <m:t>+</m:t>
                        </m:r>
                        <m:r>
                          <a:rPr lang="vi-VN" i="1">
                            <a:solidFill>
                              <a:srgbClr val="002060"/>
                            </a:solidFill>
                            <a:latin typeface="Cambria Math" panose="02040503050406030204" pitchFamily="18" charset="0"/>
                          </a:rPr>
                          <m:t>86</m:t>
                        </m:r>
                        <m:r>
                          <a:rPr lang="vi-VN" b="0" i="1" smtClean="0">
                            <a:solidFill>
                              <a:srgbClr val="002060"/>
                            </a:solidFill>
                            <a:latin typeface="Cambria Math" panose="02040503050406030204" pitchFamily="18" charset="0"/>
                          </a:rPr>
                          <m:t>.</m:t>
                        </m:r>
                        <m:r>
                          <a:rPr lang="vi-VN" i="1">
                            <a:solidFill>
                              <a:srgbClr val="002060"/>
                            </a:solidFill>
                            <a:latin typeface="Cambria Math" panose="02040503050406030204" pitchFamily="18" charset="0"/>
                          </a:rPr>
                          <m:t>7</m:t>
                        </m:r>
                        <m:r>
                          <a:rPr lang="vi-VN" b="0" i="1" smtClean="0">
                            <a:solidFill>
                              <a:srgbClr val="002060"/>
                            </a:solidFill>
                            <a:latin typeface="Cambria Math" panose="02040503050406030204" pitchFamily="18" charset="0"/>
                          </a:rPr>
                          <m:t>+</m:t>
                        </m:r>
                        <m:r>
                          <a:rPr lang="vi-VN" i="1">
                            <a:solidFill>
                              <a:srgbClr val="002060"/>
                            </a:solidFill>
                            <a:latin typeface="Cambria Math" panose="02040503050406030204" pitchFamily="18" charset="0"/>
                          </a:rPr>
                          <m:t>81</m:t>
                        </m:r>
                        <m:r>
                          <a:rPr lang="vi-VN" b="0" i="1" smtClean="0">
                            <a:solidFill>
                              <a:srgbClr val="002060"/>
                            </a:solidFill>
                            <a:latin typeface="Cambria Math" panose="02040503050406030204" pitchFamily="18" charset="0"/>
                          </a:rPr>
                          <m:t>.</m:t>
                        </m:r>
                        <m:r>
                          <a:rPr lang="vi-VN" i="1">
                            <a:solidFill>
                              <a:srgbClr val="002060"/>
                            </a:solidFill>
                            <a:latin typeface="Cambria Math" panose="02040503050406030204" pitchFamily="18" charset="0"/>
                          </a:rPr>
                          <m:t>7</m:t>
                        </m:r>
                        <m:r>
                          <a:rPr lang="vi-VN" b="0" i="1" smtClean="0">
                            <a:solidFill>
                              <a:srgbClr val="002060"/>
                            </a:solidFill>
                            <a:latin typeface="Cambria Math" panose="02040503050406030204" pitchFamily="18" charset="0"/>
                          </a:rPr>
                          <m:t>+</m:t>
                        </m:r>
                        <m:r>
                          <a:rPr lang="vi-VN" i="1">
                            <a:solidFill>
                              <a:srgbClr val="002060"/>
                            </a:solidFill>
                            <a:latin typeface="Cambria Math" panose="02040503050406030204" pitchFamily="18" charset="0"/>
                          </a:rPr>
                          <m:t>78</m:t>
                        </m:r>
                        <m:r>
                          <a:rPr lang="vi-VN" b="0" i="1" smtClean="0">
                            <a:solidFill>
                              <a:srgbClr val="002060"/>
                            </a:solidFill>
                            <a:latin typeface="Cambria Math" panose="02040503050406030204" pitchFamily="18" charset="0"/>
                          </a:rPr>
                          <m:t>.</m:t>
                        </m:r>
                        <m:r>
                          <a:rPr lang="vi-VN" i="1">
                            <a:solidFill>
                              <a:srgbClr val="002060"/>
                            </a:solidFill>
                            <a:latin typeface="Cambria Math" panose="02040503050406030204" pitchFamily="18" charset="0"/>
                          </a:rPr>
                          <m:t>3</m:t>
                        </m:r>
                        <m:r>
                          <a:rPr lang="vi-VN" b="0" i="1" smtClean="0">
                            <a:solidFill>
                              <a:srgbClr val="002060"/>
                            </a:solidFill>
                            <a:latin typeface="Cambria Math" panose="02040503050406030204" pitchFamily="18" charset="0"/>
                          </a:rPr>
                          <m:t>+</m:t>
                        </m:r>
                        <m:r>
                          <a:rPr lang="vi-VN" i="1">
                            <a:solidFill>
                              <a:srgbClr val="002060"/>
                            </a:solidFill>
                            <a:latin typeface="Cambria Math" panose="02040503050406030204" pitchFamily="18" charset="0"/>
                          </a:rPr>
                          <m:t>81</m:t>
                        </m:r>
                        <m:r>
                          <a:rPr lang="vi-VN" b="0" i="1" smtClean="0">
                            <a:solidFill>
                              <a:srgbClr val="002060"/>
                            </a:solidFill>
                            <a:latin typeface="Cambria Math" panose="02040503050406030204" pitchFamily="18" charset="0"/>
                          </a:rPr>
                          <m:t>.</m:t>
                        </m:r>
                        <m:r>
                          <a:rPr lang="vi-VN" i="1">
                            <a:solidFill>
                              <a:srgbClr val="002060"/>
                            </a:solidFill>
                            <a:latin typeface="Cambria Math" panose="02040503050406030204" pitchFamily="18" charset="0"/>
                          </a:rPr>
                          <m:t>7</m:t>
                        </m:r>
                        <m:r>
                          <a:rPr lang="vi-VN" b="0" i="1" smtClean="0">
                            <a:solidFill>
                              <a:srgbClr val="002060"/>
                            </a:solidFill>
                            <a:latin typeface="Cambria Math" panose="02040503050406030204" pitchFamily="18" charset="0"/>
                          </a:rPr>
                          <m:t>+</m:t>
                        </m:r>
                        <m:r>
                          <a:rPr lang="vi-VN" i="1">
                            <a:solidFill>
                              <a:srgbClr val="002060"/>
                            </a:solidFill>
                            <a:latin typeface="Cambria Math" panose="02040503050406030204" pitchFamily="18" charset="0"/>
                          </a:rPr>
                          <m:t>83</m:t>
                        </m:r>
                        <m:r>
                          <a:rPr lang="vi-VN" b="0" i="1" smtClean="0">
                            <a:solidFill>
                              <a:srgbClr val="002060"/>
                            </a:solidFill>
                            <a:latin typeface="Cambria Math" panose="02040503050406030204" pitchFamily="18" charset="0"/>
                          </a:rPr>
                          <m:t>.</m:t>
                        </m:r>
                        <m:r>
                          <a:rPr lang="vi-VN" i="1">
                            <a:solidFill>
                              <a:srgbClr val="002060"/>
                            </a:solidFill>
                            <a:latin typeface="Cambria Math" panose="02040503050406030204" pitchFamily="18" charset="0"/>
                          </a:rPr>
                          <m:t>3</m:t>
                        </m:r>
                      </m:num>
                      <m:den>
                        <m:r>
                          <a:rPr lang="vi-VN" i="1">
                            <a:solidFill>
                              <a:srgbClr val="002060"/>
                            </a:solidFill>
                            <a:latin typeface="Cambria Math" panose="02040503050406030204" pitchFamily="18" charset="0"/>
                          </a:rPr>
                          <m:t>10</m:t>
                        </m:r>
                      </m:den>
                    </m:f>
                  </m:oMath>
                </a14:m>
                <a:r>
                  <a:rPr lang="vi-VN" dirty="0">
                    <a:solidFill>
                      <a:srgbClr val="002060"/>
                    </a:solidFill>
                  </a:rPr>
                  <a:t> = 81.34% </a:t>
                </a:r>
                <a:endParaRPr lang="en-US" dirty="0">
                  <a:solidFill>
                    <a:srgbClr val="002060"/>
                  </a:solidFill>
                </a:endParaRPr>
              </a:p>
            </p:txBody>
          </p:sp>
        </mc:Choice>
        <mc:Fallback xmlns="">
          <p:sp>
            <p:nvSpPr>
              <p:cNvPr id="3" name="Content Placeholder 2">
                <a:extLst>
                  <a:ext uri="{FF2B5EF4-FFF2-40B4-BE49-F238E27FC236}">
                    <a16:creationId xmlns:a16="http://schemas.microsoft.com/office/drawing/2014/main" id="{CD502C3E-35B7-4D30-B620-9A357B630CBB}"/>
                  </a:ext>
                </a:extLst>
              </p:cNvPr>
              <p:cNvSpPr>
                <a:spLocks noGrp="1" noRot="1" noChangeAspect="1" noMove="1" noResize="1" noEditPoints="1" noAdjustHandles="1" noChangeArrowheads="1" noChangeShapeType="1" noTextEdit="1"/>
              </p:cNvSpPr>
              <p:nvPr>
                <p:ph idx="1"/>
              </p:nvPr>
            </p:nvSpPr>
            <p:spPr>
              <a:blipFill>
                <a:blip r:embed="rId2"/>
                <a:stretch>
                  <a:fillRect l="-810" t="-145"/>
                </a:stretch>
              </a:blipFill>
            </p:spPr>
            <p:txBody>
              <a:bodyPr/>
              <a:lstStyle/>
              <a:p>
                <a:r>
                  <a:rPr lang="en-US">
                    <a:noFill/>
                  </a:rPr>
                  <a:t> </a:t>
                </a:r>
              </a:p>
            </p:txBody>
          </p:sp>
        </mc:Fallback>
      </mc:AlternateContent>
    </p:spTree>
    <p:extLst>
      <p:ext uri="{BB962C8B-B14F-4D97-AF65-F5344CB8AC3E}">
        <p14:creationId xmlns:p14="http://schemas.microsoft.com/office/powerpoint/2010/main" val="618982022"/>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93DA00-AFDB-47E7-B055-58E193C679FA}"/>
              </a:ext>
            </a:extLst>
          </p:cNvPr>
          <p:cNvSpPr>
            <a:spLocks noGrp="1"/>
          </p:cNvSpPr>
          <p:nvPr>
            <p:ph idx="1"/>
          </p:nvPr>
        </p:nvSpPr>
        <p:spPr>
          <a:xfrm>
            <a:off x="1202919" y="310718"/>
            <a:ext cx="9784080" cy="5907202"/>
          </a:xfrm>
        </p:spPr>
        <p:txBody>
          <a:bodyPr>
            <a:normAutofit/>
          </a:bodyPr>
          <a:lstStyle/>
          <a:p>
            <a:pPr marL="0" indent="0">
              <a:buNone/>
            </a:pPr>
            <a:r>
              <a:rPr lang="en-US" sz="2800" dirty="0">
                <a:solidFill>
                  <a:srgbClr val="002060"/>
                </a:solidFill>
              </a:rPr>
              <a:t>6. </a:t>
            </a:r>
            <a:r>
              <a:rPr lang="vi-VN" sz="2800" dirty="0">
                <a:solidFill>
                  <a:srgbClr val="002060"/>
                </a:solidFill>
              </a:rPr>
              <a:t>P</a:t>
            </a:r>
            <a:r>
              <a:rPr lang="en-US" sz="2800" dirty="0">
                <a:solidFill>
                  <a:srgbClr val="002060"/>
                </a:solidFill>
              </a:rPr>
              <a:t>H</a:t>
            </a:r>
            <a:r>
              <a:rPr lang="vi-VN" sz="2800" dirty="0">
                <a:solidFill>
                  <a:srgbClr val="002060"/>
                </a:solidFill>
              </a:rPr>
              <a:t>ƯƠNG PHÁP TEACHABLE MACHINE</a:t>
            </a:r>
            <a:endParaRPr lang="en-US" sz="2800" dirty="0">
              <a:solidFill>
                <a:srgbClr val="002060"/>
              </a:solidFill>
            </a:endParaRPr>
          </a:p>
        </p:txBody>
      </p:sp>
      <p:pic>
        <p:nvPicPr>
          <p:cNvPr id="11" name="Picture 10">
            <a:extLst>
              <a:ext uri="{FF2B5EF4-FFF2-40B4-BE49-F238E27FC236}">
                <a16:creationId xmlns:a16="http://schemas.microsoft.com/office/drawing/2014/main" id="{815B4290-110F-456C-B597-4FC3EEE5BA7F}"/>
              </a:ext>
            </a:extLst>
          </p:cNvPr>
          <p:cNvPicPr>
            <a:picLocks noChangeAspect="1"/>
          </p:cNvPicPr>
          <p:nvPr/>
        </p:nvPicPr>
        <p:blipFill>
          <a:blip r:embed="rId2"/>
          <a:stretch>
            <a:fillRect/>
          </a:stretch>
        </p:blipFill>
        <p:spPr>
          <a:xfrm>
            <a:off x="5675150" y="1322182"/>
            <a:ext cx="5243662" cy="3629166"/>
          </a:xfrm>
          <a:prstGeom prst="rect">
            <a:avLst/>
          </a:prstGeom>
        </p:spPr>
      </p:pic>
      <p:pic>
        <p:nvPicPr>
          <p:cNvPr id="13" name="Picture 12">
            <a:extLst>
              <a:ext uri="{FF2B5EF4-FFF2-40B4-BE49-F238E27FC236}">
                <a16:creationId xmlns:a16="http://schemas.microsoft.com/office/drawing/2014/main" id="{71FE84CC-4AEE-4714-A908-887E663A9B54}"/>
              </a:ext>
            </a:extLst>
          </p:cNvPr>
          <p:cNvPicPr>
            <a:picLocks noChangeAspect="1"/>
          </p:cNvPicPr>
          <p:nvPr/>
        </p:nvPicPr>
        <p:blipFill>
          <a:blip r:embed="rId3"/>
          <a:stretch>
            <a:fillRect/>
          </a:stretch>
        </p:blipFill>
        <p:spPr>
          <a:xfrm>
            <a:off x="4321370" y="1322181"/>
            <a:ext cx="5349457" cy="3629167"/>
          </a:xfrm>
          <a:prstGeom prst="rect">
            <a:avLst/>
          </a:prstGeom>
        </p:spPr>
      </p:pic>
      <p:pic>
        <p:nvPicPr>
          <p:cNvPr id="15" name="Picture 14">
            <a:extLst>
              <a:ext uri="{FF2B5EF4-FFF2-40B4-BE49-F238E27FC236}">
                <a16:creationId xmlns:a16="http://schemas.microsoft.com/office/drawing/2014/main" id="{407CEA9F-53A1-4517-9DE5-D9B4D341DB5D}"/>
              </a:ext>
            </a:extLst>
          </p:cNvPr>
          <p:cNvPicPr>
            <a:picLocks noChangeAspect="1"/>
          </p:cNvPicPr>
          <p:nvPr/>
        </p:nvPicPr>
        <p:blipFill>
          <a:blip r:embed="rId4"/>
          <a:stretch>
            <a:fillRect/>
          </a:stretch>
        </p:blipFill>
        <p:spPr>
          <a:xfrm>
            <a:off x="2974669" y="1322182"/>
            <a:ext cx="5264588" cy="3629166"/>
          </a:xfrm>
          <a:prstGeom prst="rect">
            <a:avLst/>
          </a:prstGeom>
        </p:spPr>
      </p:pic>
      <p:sp>
        <p:nvSpPr>
          <p:cNvPr id="17" name="TextBox 16">
            <a:extLst>
              <a:ext uri="{FF2B5EF4-FFF2-40B4-BE49-F238E27FC236}">
                <a16:creationId xmlns:a16="http://schemas.microsoft.com/office/drawing/2014/main" id="{AFBF0B1A-397C-427D-B004-D680FD03FB0F}"/>
              </a:ext>
            </a:extLst>
          </p:cNvPr>
          <p:cNvSpPr txBox="1"/>
          <p:nvPr/>
        </p:nvSpPr>
        <p:spPr>
          <a:xfrm>
            <a:off x="2974669" y="5066476"/>
            <a:ext cx="6094520" cy="646331"/>
          </a:xfrm>
          <a:prstGeom prst="rect">
            <a:avLst/>
          </a:prstGeom>
          <a:noFill/>
        </p:spPr>
        <p:txBody>
          <a:bodyPr wrap="square">
            <a:spAutoFit/>
          </a:bodyPr>
          <a:lstStyle/>
          <a:p>
            <a:r>
              <a:rPr lang="vi-VN" dirty="0">
                <a:solidFill>
                  <a:srgbClr val="002060"/>
                </a:solidFill>
              </a:rPr>
              <a:t>Thực hiện test với 3 ảnh bất kỳ không thuộc cơ sở dữ liệu cho ra kết quả nhận dạng tốt</a:t>
            </a:r>
          </a:p>
        </p:txBody>
      </p:sp>
    </p:spTree>
    <p:extLst>
      <p:ext uri="{BB962C8B-B14F-4D97-AF65-F5344CB8AC3E}">
        <p14:creationId xmlns:p14="http://schemas.microsoft.com/office/powerpoint/2010/main" val="171532697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6EC7F-4E90-422C-915D-F8CEBEC3FEA4}"/>
              </a:ext>
            </a:extLst>
          </p:cNvPr>
          <p:cNvSpPr>
            <a:spLocks noGrp="1"/>
          </p:cNvSpPr>
          <p:nvPr>
            <p:ph type="title"/>
          </p:nvPr>
        </p:nvSpPr>
        <p:spPr/>
        <p:txBody>
          <a:bodyPr/>
          <a:lstStyle/>
          <a:p>
            <a:r>
              <a:rPr lang="vi-VN" dirty="0"/>
              <a:t>III. Kết luận</a:t>
            </a:r>
            <a:endParaRPr lang="en-US" dirty="0"/>
          </a:p>
        </p:txBody>
      </p:sp>
      <p:sp>
        <p:nvSpPr>
          <p:cNvPr id="3" name="Content Placeholder 2">
            <a:extLst>
              <a:ext uri="{FF2B5EF4-FFF2-40B4-BE49-F238E27FC236}">
                <a16:creationId xmlns:a16="http://schemas.microsoft.com/office/drawing/2014/main" id="{2E44C837-7228-4EFB-989E-0FD0BEDA5F3E}"/>
              </a:ext>
            </a:extLst>
          </p:cNvPr>
          <p:cNvSpPr>
            <a:spLocks noGrp="1"/>
          </p:cNvSpPr>
          <p:nvPr>
            <p:ph idx="1"/>
          </p:nvPr>
        </p:nvSpPr>
        <p:spPr>
          <a:xfrm>
            <a:off x="1202919" y="1792936"/>
            <a:ext cx="9784080" cy="4424984"/>
          </a:xfrm>
        </p:spPr>
        <p:txBody>
          <a:bodyPr/>
          <a:lstStyle/>
          <a:p>
            <a:pPr marL="342900" indent="-342900">
              <a:buFont typeface="Wingdings" panose="05000000000000000000" pitchFamily="2" charset="2"/>
              <a:buChar char="v"/>
            </a:pPr>
            <a:r>
              <a:rPr lang="vi-VN" dirty="0">
                <a:solidFill>
                  <a:srgbClr val="002060"/>
                </a:solidFill>
              </a:rPr>
              <a:t>Các phương pháp nhận dạng cho ra kết quả tương đối tốt</a:t>
            </a:r>
          </a:p>
          <a:p>
            <a:pPr marL="342900" indent="-342900">
              <a:buFont typeface="Wingdings" panose="05000000000000000000" pitchFamily="2" charset="2"/>
              <a:buChar char="v"/>
            </a:pPr>
            <a:r>
              <a:rPr lang="vi-VN" dirty="0">
                <a:solidFill>
                  <a:srgbClr val="002060"/>
                </a:solidFill>
              </a:rPr>
              <a:t>Hoàn thành các yêu cầu đề tài đặt ra, tuy nhiên số lượng ảnh thu thập còn hạn chế và chủ yếu lấy nguồn từ internet.</a:t>
            </a:r>
          </a:p>
          <a:p>
            <a:pPr marL="342900" indent="-342900">
              <a:buFont typeface="Wingdings" panose="05000000000000000000" pitchFamily="2" charset="2"/>
              <a:buChar char="v"/>
            </a:pPr>
            <a:r>
              <a:rPr lang="vi-VN" dirty="0">
                <a:solidFill>
                  <a:srgbClr val="002060"/>
                </a:solidFill>
              </a:rPr>
              <a:t>Đánh giá các phương pháp:</a:t>
            </a:r>
          </a:p>
          <a:p>
            <a:pPr marL="342900" lvl="1" indent="-342900">
              <a:buClr>
                <a:schemeClr val="bg2"/>
              </a:buClr>
              <a:buFont typeface="Wingdings" panose="05000000000000000000" pitchFamily="2" charset="2"/>
              <a:buChar char="ü"/>
            </a:pPr>
            <a:r>
              <a:rPr lang="vi-VN" dirty="0">
                <a:solidFill>
                  <a:srgbClr val="002060"/>
                </a:solidFill>
              </a:rPr>
              <a:t>Phương pháp so khớp mẫu:</a:t>
            </a:r>
          </a:p>
          <a:p>
            <a:pPr marL="571500" lvl="1" indent="0">
              <a:buSzPts val="1800"/>
              <a:buNone/>
            </a:pPr>
            <a:r>
              <a:rPr lang="vi-VN" sz="1800" dirty="0">
                <a:solidFill>
                  <a:srgbClr val="002060"/>
                </a:solidFill>
                <a:latin typeface="Times New Roman"/>
                <a:ea typeface="Times New Roman"/>
                <a:cs typeface="Times New Roman"/>
                <a:sym typeface="Times New Roman"/>
              </a:rPr>
              <a:t>Đây là phương pháp đơn giản dễ thực hiện, chỉ nhận dạng 3 đồ vật nên cho ra kết quả cao</a:t>
            </a:r>
          </a:p>
          <a:p>
            <a:pPr indent="-342900">
              <a:buSzPts val="1800"/>
              <a:buFont typeface="Wingdings" panose="05000000000000000000" pitchFamily="2" charset="2"/>
              <a:buChar char="ü"/>
            </a:pPr>
            <a:r>
              <a:rPr lang="en" dirty="0">
                <a:solidFill>
                  <a:srgbClr val="002060"/>
                </a:solidFill>
                <a:latin typeface="Times New Roman"/>
                <a:ea typeface="Times New Roman"/>
                <a:cs typeface="Times New Roman"/>
                <a:sym typeface="Times New Roman"/>
              </a:rPr>
              <a:t>Phương pháp </a:t>
            </a:r>
            <a:r>
              <a:rPr lang="vi-VN" dirty="0">
                <a:solidFill>
                  <a:srgbClr val="002060"/>
                </a:solidFill>
                <a:latin typeface="Times New Roman"/>
                <a:ea typeface="Times New Roman"/>
                <a:cs typeface="Times New Roman"/>
                <a:sym typeface="Times New Roman"/>
              </a:rPr>
              <a:t>mạng Neural</a:t>
            </a:r>
            <a:r>
              <a:rPr lang="en" dirty="0">
                <a:solidFill>
                  <a:srgbClr val="002060"/>
                </a:solidFill>
                <a:latin typeface="Times New Roman"/>
                <a:ea typeface="Times New Roman"/>
                <a:cs typeface="Times New Roman"/>
                <a:sym typeface="Times New Roman"/>
              </a:rPr>
              <a:t>:</a:t>
            </a:r>
          </a:p>
          <a:p>
            <a:pPr marL="571500" lvl="1" indent="0">
              <a:buSzPts val="1800"/>
              <a:buNone/>
            </a:pPr>
            <a:r>
              <a:rPr lang="vi-VN" sz="1800" dirty="0">
                <a:solidFill>
                  <a:srgbClr val="002060"/>
                </a:solidFill>
                <a:latin typeface="Times New Roman"/>
                <a:ea typeface="Times New Roman"/>
                <a:cs typeface="Times New Roman"/>
                <a:sym typeface="Times New Roman"/>
              </a:rPr>
              <a:t>D</a:t>
            </a:r>
            <a:r>
              <a:rPr lang="en" sz="1800" dirty="0">
                <a:solidFill>
                  <a:srgbClr val="002060"/>
                </a:solidFill>
                <a:latin typeface="Times New Roman"/>
                <a:ea typeface="Times New Roman"/>
                <a:cs typeface="Times New Roman"/>
                <a:sym typeface="Times New Roman"/>
              </a:rPr>
              <a:t>ùng K_Fold tốn nhiều thời gian khi chia số dữ liệu được Train, số </a:t>
            </a:r>
            <a:r>
              <a:rPr lang="vi-VN" sz="1800" dirty="0">
                <a:solidFill>
                  <a:srgbClr val="002060"/>
                </a:solidFill>
                <a:latin typeface="Times New Roman"/>
                <a:ea typeface="Times New Roman"/>
                <a:cs typeface="Times New Roman"/>
                <a:sym typeface="Times New Roman"/>
              </a:rPr>
              <a:t>đồ vật</a:t>
            </a:r>
            <a:r>
              <a:rPr lang="en" sz="1800" dirty="0">
                <a:solidFill>
                  <a:srgbClr val="002060"/>
                </a:solidFill>
                <a:latin typeface="Times New Roman"/>
                <a:ea typeface="Times New Roman"/>
                <a:cs typeface="Times New Roman"/>
                <a:sym typeface="Times New Roman"/>
              </a:rPr>
              <a:t> được Test, và khá phức tạp</a:t>
            </a:r>
            <a:r>
              <a:rPr lang="vi-VN" sz="1800" dirty="0">
                <a:solidFill>
                  <a:srgbClr val="002060"/>
                </a:solidFill>
                <a:latin typeface="Times New Roman"/>
                <a:ea typeface="Times New Roman"/>
                <a:cs typeface="Times New Roman"/>
                <a:sym typeface="Times New Roman"/>
              </a:rPr>
              <a:t>. Kết quả nhận dạng 6 đồ vật trên 80%  tạm được</a:t>
            </a:r>
            <a:endParaRPr lang="en" sz="1800" dirty="0">
              <a:solidFill>
                <a:srgbClr val="002060"/>
              </a:solidFill>
              <a:latin typeface="Times New Roman"/>
              <a:ea typeface="Times New Roman"/>
              <a:cs typeface="Times New Roman"/>
              <a:sym typeface="Times New Roman"/>
            </a:endParaRPr>
          </a:p>
          <a:p>
            <a:pPr marL="525780" lvl="2" indent="-342900">
              <a:buFont typeface="Wingdings" panose="05000000000000000000" pitchFamily="2" charset="2"/>
              <a:buChar char="ü"/>
            </a:pPr>
            <a:endParaRPr lang="vi-VN" dirty="0">
              <a:solidFill>
                <a:srgbClr val="002060"/>
              </a:solidFill>
            </a:endParaRPr>
          </a:p>
        </p:txBody>
      </p:sp>
    </p:spTree>
    <p:extLst>
      <p:ext uri="{BB962C8B-B14F-4D97-AF65-F5344CB8AC3E}">
        <p14:creationId xmlns:p14="http://schemas.microsoft.com/office/powerpoint/2010/main" val="109861999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CEF15-9ADC-4BE0-BC92-F1104F3D15D5}"/>
              </a:ext>
            </a:extLst>
          </p:cNvPr>
          <p:cNvSpPr>
            <a:spLocks noGrp="1"/>
          </p:cNvSpPr>
          <p:nvPr>
            <p:ph type="title"/>
          </p:nvPr>
        </p:nvSpPr>
        <p:spPr/>
        <p:txBody>
          <a:bodyPr/>
          <a:lstStyle/>
          <a:p>
            <a:pPr algn="ctr"/>
            <a:r>
              <a:rPr lang="vi-VN" dirty="0"/>
              <a:t>Hướng phát triển</a:t>
            </a:r>
            <a:endParaRPr lang="en-US" dirty="0"/>
          </a:p>
        </p:txBody>
      </p:sp>
      <p:sp>
        <p:nvSpPr>
          <p:cNvPr id="3" name="Content Placeholder 2">
            <a:extLst>
              <a:ext uri="{FF2B5EF4-FFF2-40B4-BE49-F238E27FC236}">
                <a16:creationId xmlns:a16="http://schemas.microsoft.com/office/drawing/2014/main" id="{AE650655-6E37-46A9-936F-E4614DADED69}"/>
              </a:ext>
            </a:extLst>
          </p:cNvPr>
          <p:cNvSpPr>
            <a:spLocks noGrp="1"/>
          </p:cNvSpPr>
          <p:nvPr>
            <p:ph idx="1"/>
          </p:nvPr>
        </p:nvSpPr>
        <p:spPr>
          <a:xfrm>
            <a:off x="2400299" y="1533525"/>
            <a:ext cx="8586699" cy="4684395"/>
          </a:xfrm>
        </p:spPr>
        <p:txBody>
          <a:bodyPr>
            <a:normAutofit/>
          </a:bodyPr>
          <a:lstStyle/>
          <a:p>
            <a:pPr algn="just">
              <a:lnSpc>
                <a:spcPct val="150000"/>
              </a:lnSpc>
              <a:buFont typeface="Wingdings" panose="05000000000000000000" pitchFamily="2" charset="2"/>
              <a:buChar char="Ø"/>
            </a:pPr>
            <a:r>
              <a:rPr lang="en-US" sz="1800" dirty="0" err="1">
                <a:solidFill>
                  <a:schemeClr val="accent1"/>
                </a:solidFill>
              </a:rPr>
              <a:t>Tiếp</a:t>
            </a:r>
            <a:r>
              <a:rPr lang="en-US" sz="1800" dirty="0">
                <a:solidFill>
                  <a:schemeClr val="accent1"/>
                </a:solidFill>
              </a:rPr>
              <a:t> </a:t>
            </a:r>
            <a:r>
              <a:rPr lang="en-US" sz="1800" dirty="0" err="1">
                <a:solidFill>
                  <a:schemeClr val="accent1"/>
                </a:solidFill>
              </a:rPr>
              <a:t>tục</a:t>
            </a:r>
            <a:r>
              <a:rPr lang="en-US" sz="1800" dirty="0">
                <a:solidFill>
                  <a:schemeClr val="accent1"/>
                </a:solidFill>
              </a:rPr>
              <a:t> </a:t>
            </a:r>
            <a:r>
              <a:rPr lang="en-US" sz="1800" dirty="0" err="1">
                <a:solidFill>
                  <a:schemeClr val="accent1"/>
                </a:solidFill>
              </a:rPr>
              <a:t>phát</a:t>
            </a:r>
            <a:r>
              <a:rPr lang="en-US" sz="1800" dirty="0">
                <a:solidFill>
                  <a:schemeClr val="accent1"/>
                </a:solidFill>
              </a:rPr>
              <a:t> </a:t>
            </a:r>
            <a:r>
              <a:rPr lang="en-US" sz="1800" dirty="0" err="1">
                <a:solidFill>
                  <a:schemeClr val="accent1"/>
                </a:solidFill>
              </a:rPr>
              <a:t>triển</a:t>
            </a:r>
            <a:r>
              <a:rPr lang="en-US" sz="1800" dirty="0">
                <a:solidFill>
                  <a:schemeClr val="accent1"/>
                </a:solidFill>
              </a:rPr>
              <a:t> </a:t>
            </a:r>
            <a:r>
              <a:rPr lang="en-US" sz="1800" dirty="0" err="1">
                <a:solidFill>
                  <a:schemeClr val="accent1"/>
                </a:solidFill>
              </a:rPr>
              <a:t>đề</a:t>
            </a:r>
            <a:r>
              <a:rPr lang="en-US" sz="1800" dirty="0">
                <a:solidFill>
                  <a:schemeClr val="accent1"/>
                </a:solidFill>
              </a:rPr>
              <a:t> </a:t>
            </a:r>
            <a:r>
              <a:rPr lang="en-US" sz="1800" dirty="0" err="1">
                <a:solidFill>
                  <a:schemeClr val="accent1"/>
                </a:solidFill>
              </a:rPr>
              <a:t>tài</a:t>
            </a:r>
            <a:r>
              <a:rPr lang="en-US" sz="1800" dirty="0">
                <a:solidFill>
                  <a:schemeClr val="accent1"/>
                </a:solidFill>
              </a:rPr>
              <a:t>, </a:t>
            </a:r>
            <a:r>
              <a:rPr lang="en-US" sz="1800" dirty="0" err="1">
                <a:solidFill>
                  <a:schemeClr val="accent1"/>
                </a:solidFill>
              </a:rPr>
              <a:t>mở</a:t>
            </a:r>
            <a:r>
              <a:rPr lang="en-US" sz="1800" dirty="0">
                <a:solidFill>
                  <a:schemeClr val="accent1"/>
                </a:solidFill>
              </a:rPr>
              <a:t> </a:t>
            </a:r>
            <a:r>
              <a:rPr lang="en-US" sz="1800" dirty="0" err="1">
                <a:solidFill>
                  <a:schemeClr val="accent1"/>
                </a:solidFill>
              </a:rPr>
              <a:t>rộng</a:t>
            </a:r>
            <a:r>
              <a:rPr lang="en-US" sz="1800" dirty="0">
                <a:solidFill>
                  <a:schemeClr val="accent1"/>
                </a:solidFill>
              </a:rPr>
              <a:t> </a:t>
            </a:r>
            <a:r>
              <a:rPr lang="en-US" sz="1800" dirty="0" err="1">
                <a:solidFill>
                  <a:schemeClr val="accent1"/>
                </a:solidFill>
              </a:rPr>
              <a:t>phạm</a:t>
            </a:r>
            <a:r>
              <a:rPr lang="en-US" sz="1800" dirty="0">
                <a:solidFill>
                  <a:schemeClr val="accent1"/>
                </a:solidFill>
              </a:rPr>
              <a:t> vi </a:t>
            </a:r>
            <a:r>
              <a:rPr lang="en-US" sz="1800" dirty="0" err="1">
                <a:solidFill>
                  <a:schemeClr val="accent1"/>
                </a:solidFill>
              </a:rPr>
              <a:t>nghiên</a:t>
            </a:r>
            <a:r>
              <a:rPr lang="en-US" sz="1800" dirty="0">
                <a:solidFill>
                  <a:schemeClr val="accent1"/>
                </a:solidFill>
              </a:rPr>
              <a:t> </a:t>
            </a:r>
            <a:r>
              <a:rPr lang="en-US" sz="1800" dirty="0" err="1">
                <a:solidFill>
                  <a:schemeClr val="accent1"/>
                </a:solidFill>
              </a:rPr>
              <a:t>cứu</a:t>
            </a:r>
            <a:r>
              <a:rPr lang="en-US" sz="1800" dirty="0">
                <a:solidFill>
                  <a:schemeClr val="accent1"/>
                </a:solidFill>
              </a:rPr>
              <a:t> </a:t>
            </a:r>
            <a:r>
              <a:rPr lang="en-US" sz="1800" dirty="0" err="1">
                <a:solidFill>
                  <a:schemeClr val="accent1"/>
                </a:solidFill>
              </a:rPr>
              <a:t>hơn</a:t>
            </a:r>
            <a:r>
              <a:rPr lang="en-US" sz="1800" dirty="0">
                <a:solidFill>
                  <a:schemeClr val="accent1"/>
                </a:solidFill>
              </a:rPr>
              <a:t>.</a:t>
            </a:r>
            <a:endParaRPr lang="vi-VN" sz="1800" dirty="0">
              <a:solidFill>
                <a:schemeClr val="accent1"/>
              </a:solidFill>
            </a:endParaRPr>
          </a:p>
          <a:p>
            <a:pPr algn="just">
              <a:lnSpc>
                <a:spcPct val="150000"/>
              </a:lnSpc>
              <a:buFont typeface="Wingdings" panose="05000000000000000000" pitchFamily="2" charset="2"/>
              <a:buChar char="Ø"/>
            </a:pPr>
            <a:r>
              <a:rPr lang="en-US" sz="1800" dirty="0" err="1">
                <a:solidFill>
                  <a:schemeClr val="accent1"/>
                </a:solidFill>
                <a:latin typeface="Times New Roman" panose="02020603050405020304" pitchFamily="18" charset="0"/>
                <a:cs typeface="Times New Roman" panose="02020603050405020304" pitchFamily="18" charset="0"/>
              </a:rPr>
              <a:t>Tăng</a:t>
            </a:r>
            <a:r>
              <a:rPr lang="en-US" sz="1800" dirty="0">
                <a:solidFill>
                  <a:schemeClr val="accent1"/>
                </a:solidFill>
                <a:latin typeface="Times New Roman" panose="02020603050405020304" pitchFamily="18" charset="0"/>
                <a:cs typeface="Times New Roman" panose="02020603050405020304" pitchFamily="18" charset="0"/>
              </a:rPr>
              <a:t> </a:t>
            </a:r>
            <a:r>
              <a:rPr lang="en-US" sz="1800" dirty="0" err="1">
                <a:solidFill>
                  <a:schemeClr val="accent1"/>
                </a:solidFill>
                <a:latin typeface="Times New Roman" panose="02020603050405020304" pitchFamily="18" charset="0"/>
                <a:cs typeface="Times New Roman" panose="02020603050405020304" pitchFamily="18" charset="0"/>
              </a:rPr>
              <a:t>cơ</a:t>
            </a:r>
            <a:r>
              <a:rPr lang="en-US" sz="1800" dirty="0">
                <a:solidFill>
                  <a:schemeClr val="accent1"/>
                </a:solidFill>
                <a:latin typeface="Times New Roman" panose="02020603050405020304" pitchFamily="18" charset="0"/>
                <a:cs typeface="Times New Roman" panose="02020603050405020304" pitchFamily="18" charset="0"/>
              </a:rPr>
              <a:t> </a:t>
            </a:r>
            <a:r>
              <a:rPr lang="en-US" sz="1800" dirty="0" err="1">
                <a:solidFill>
                  <a:schemeClr val="accent1"/>
                </a:solidFill>
                <a:latin typeface="Times New Roman" panose="02020603050405020304" pitchFamily="18" charset="0"/>
                <a:cs typeface="Times New Roman" panose="02020603050405020304" pitchFamily="18" charset="0"/>
              </a:rPr>
              <a:t>sở</a:t>
            </a:r>
            <a:r>
              <a:rPr lang="en-US" sz="1800" dirty="0">
                <a:solidFill>
                  <a:schemeClr val="accent1"/>
                </a:solidFill>
                <a:latin typeface="Times New Roman" panose="02020603050405020304" pitchFamily="18" charset="0"/>
                <a:cs typeface="Times New Roman" panose="02020603050405020304" pitchFamily="18" charset="0"/>
              </a:rPr>
              <a:t> </a:t>
            </a:r>
            <a:r>
              <a:rPr lang="en-US" sz="1800" dirty="0" err="1">
                <a:solidFill>
                  <a:schemeClr val="accent1"/>
                </a:solidFill>
                <a:latin typeface="Times New Roman" panose="02020603050405020304" pitchFamily="18" charset="0"/>
                <a:cs typeface="Times New Roman" panose="02020603050405020304" pitchFamily="18" charset="0"/>
              </a:rPr>
              <a:t>dữ</a:t>
            </a:r>
            <a:r>
              <a:rPr lang="en-US" sz="1800" dirty="0">
                <a:solidFill>
                  <a:schemeClr val="accent1"/>
                </a:solidFill>
                <a:latin typeface="Times New Roman" panose="02020603050405020304" pitchFamily="18" charset="0"/>
                <a:cs typeface="Times New Roman" panose="02020603050405020304" pitchFamily="18" charset="0"/>
              </a:rPr>
              <a:t> </a:t>
            </a:r>
            <a:r>
              <a:rPr lang="en-US" sz="1800" dirty="0" err="1">
                <a:solidFill>
                  <a:schemeClr val="accent1"/>
                </a:solidFill>
                <a:latin typeface="Times New Roman" panose="02020603050405020304" pitchFamily="18" charset="0"/>
                <a:cs typeface="Times New Roman" panose="02020603050405020304" pitchFamily="18" charset="0"/>
              </a:rPr>
              <a:t>liệu</a:t>
            </a:r>
            <a:r>
              <a:rPr lang="en-US" sz="1800" dirty="0">
                <a:solidFill>
                  <a:schemeClr val="accent1"/>
                </a:solidFill>
                <a:latin typeface="Times New Roman" panose="02020603050405020304" pitchFamily="18" charset="0"/>
                <a:cs typeface="Times New Roman" panose="02020603050405020304" pitchFamily="18" charset="0"/>
              </a:rPr>
              <a:t>.</a:t>
            </a:r>
            <a:endParaRPr lang="vi-VN" sz="1800" dirty="0">
              <a:solidFill>
                <a:schemeClr val="accent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vi-VN" sz="1800" dirty="0">
                <a:solidFill>
                  <a:schemeClr val="accent1"/>
                </a:solidFill>
              </a:rPr>
              <a:t>Tăng độ chính xác của dữ liệu</a:t>
            </a:r>
          </a:p>
          <a:p>
            <a:pPr algn="just">
              <a:lnSpc>
                <a:spcPct val="150000"/>
              </a:lnSpc>
              <a:buFont typeface="Wingdings" panose="05000000000000000000" pitchFamily="2" charset="2"/>
              <a:buChar char="Ø"/>
            </a:pPr>
            <a:r>
              <a:rPr lang="vi-VN" sz="1800" dirty="0">
                <a:solidFill>
                  <a:schemeClr val="accent1"/>
                </a:solidFill>
                <a:latin typeface="Times New Roman" panose="02020603050405020304" pitchFamily="18" charset="0"/>
                <a:cs typeface="Times New Roman" panose="02020603050405020304" pitchFamily="18" charset="0"/>
              </a:rPr>
              <a:t>Trích được nhiều đặc trưng</a:t>
            </a:r>
          </a:p>
          <a:p>
            <a:pPr algn="just">
              <a:lnSpc>
                <a:spcPct val="150000"/>
              </a:lnSpc>
              <a:buFont typeface="Wingdings" panose="05000000000000000000" pitchFamily="2" charset="2"/>
              <a:buChar char="Ø"/>
            </a:pPr>
            <a:r>
              <a:rPr lang="vi-VN" sz="18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Phát triển nhận dạng mẫu rộng hơn về các lĩnh vực trong đời sống ngày nay và cả sau này</a:t>
            </a:r>
            <a:endParaRPr lang="vi-VN" sz="1800" dirty="0">
              <a:solidFill>
                <a:schemeClr val="accent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vi-VN" sz="1800" dirty="0">
                <a:solidFill>
                  <a:schemeClr val="accent1"/>
                </a:solidFill>
                <a:latin typeface="Times New Roman" panose="02020603050405020304" pitchFamily="18" charset="0"/>
                <a:cs typeface="Times New Roman" panose="02020603050405020304" pitchFamily="18" charset="0"/>
              </a:rPr>
              <a:t>Phát triển thành App ứng dụng thực tế</a:t>
            </a:r>
          </a:p>
          <a:p>
            <a:pPr algn="just">
              <a:lnSpc>
                <a:spcPct val="150000"/>
              </a:lnSpc>
              <a:buFont typeface="Wingdings" panose="05000000000000000000" pitchFamily="2" charset="2"/>
              <a:buChar char="Ø"/>
            </a:pPr>
            <a:r>
              <a:rPr lang="vi-VN" sz="1800" dirty="0">
                <a:solidFill>
                  <a:schemeClr val="accent1"/>
                </a:solidFill>
              </a:rPr>
              <a:t>Đưa Machine learning tiếp cận với cuộc sống</a:t>
            </a:r>
            <a:endParaRPr lang="en-US" sz="18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60601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ACF5A373-0E9D-4F16-866E-EC998141D9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1139687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35DD1-AC42-4B8D-8A91-D220CC20E724}"/>
              </a:ext>
            </a:extLst>
          </p:cNvPr>
          <p:cNvSpPr>
            <a:spLocks noGrp="1"/>
          </p:cNvSpPr>
          <p:nvPr>
            <p:ph type="title"/>
          </p:nvPr>
        </p:nvSpPr>
        <p:spPr/>
        <p:txBody>
          <a:bodyPr/>
          <a:lstStyle/>
          <a:p>
            <a:pPr algn="ctr"/>
            <a:r>
              <a:rPr lang="vi-VN" dirty="0">
                <a:latin typeface="Algerian" panose="04020705040A02060702" pitchFamily="82" charset="0"/>
                <a:cs typeface="Times New Roman" panose="02020603050405020304" pitchFamily="18" charset="0"/>
              </a:rPr>
              <a:t>Nội dung thuyết trình</a:t>
            </a:r>
            <a:endParaRPr lang="en-US" dirty="0">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A16723-0311-4972-B464-D10FD63A0BAC}"/>
              </a:ext>
            </a:extLst>
          </p:cNvPr>
          <p:cNvSpPr>
            <a:spLocks noGrp="1"/>
          </p:cNvSpPr>
          <p:nvPr>
            <p:ph idx="1"/>
          </p:nvPr>
        </p:nvSpPr>
        <p:spPr/>
        <p:txBody>
          <a:bodyPr/>
          <a:lstStyle/>
          <a:p>
            <a:pPr marL="514350" indent="-514350">
              <a:buClr>
                <a:srgbClr val="002060"/>
              </a:buClr>
              <a:buAutoNum type="romanUcPeriod"/>
            </a:pPr>
            <a:r>
              <a:rPr lang="vi-VN" dirty="0">
                <a:solidFill>
                  <a:schemeClr val="bg2"/>
                </a:solidFill>
                <a:latin typeface="Times New Roman" panose="02020603050405020304" pitchFamily="18" charset="0"/>
                <a:cs typeface="Times New Roman" panose="02020603050405020304" pitchFamily="18" charset="0"/>
              </a:rPr>
              <a:t>Đối tượng cần nhận dạng</a:t>
            </a:r>
          </a:p>
          <a:p>
            <a:pPr marL="514350" indent="-514350">
              <a:buClr>
                <a:srgbClr val="002060"/>
              </a:buClr>
              <a:buAutoNum type="romanUcPeriod"/>
            </a:pPr>
            <a:r>
              <a:rPr lang="vi-VN" dirty="0">
                <a:solidFill>
                  <a:schemeClr val="bg2"/>
                </a:solidFill>
                <a:latin typeface="Times New Roman" panose="02020603050405020304" pitchFamily="18" charset="0"/>
                <a:cs typeface="Times New Roman" panose="02020603050405020304" pitchFamily="18" charset="0"/>
              </a:rPr>
              <a:t>Quá trình và phương pháp thực hiện</a:t>
            </a:r>
          </a:p>
          <a:p>
            <a:pPr marL="514350" indent="-514350">
              <a:buClr>
                <a:srgbClr val="002060"/>
              </a:buClr>
              <a:buAutoNum type="romanUcPeriod"/>
            </a:pPr>
            <a:r>
              <a:rPr lang="vi-VN" dirty="0">
                <a:solidFill>
                  <a:schemeClr val="bg2"/>
                </a:solidFill>
                <a:latin typeface="Times New Roman" panose="02020603050405020304" pitchFamily="18" charset="0"/>
                <a:cs typeface="Times New Roman" panose="02020603050405020304" pitchFamily="18" charset="0"/>
              </a:rPr>
              <a:t>Kết luận</a:t>
            </a:r>
          </a:p>
          <a:p>
            <a:pPr marL="514350" indent="-514350">
              <a:buClr>
                <a:schemeClr val="bg2">
                  <a:lumMod val="50000"/>
                </a:schemeClr>
              </a:buClr>
              <a:buAutoNum type="romanUcPeriod"/>
            </a:pPr>
            <a:endParaRPr lang="en-US"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970362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C2990-10D1-4E77-8DE9-03E4EF65161C}"/>
              </a:ext>
            </a:extLst>
          </p:cNvPr>
          <p:cNvSpPr>
            <a:spLocks noGrp="1"/>
          </p:cNvSpPr>
          <p:nvPr>
            <p:ph type="title"/>
          </p:nvPr>
        </p:nvSpPr>
        <p:spPr>
          <a:xfrm>
            <a:off x="2352583" y="284176"/>
            <a:ext cx="8634416" cy="1508760"/>
          </a:xfrm>
        </p:spPr>
        <p:txBody>
          <a:bodyPr>
            <a:normAutofit/>
          </a:bodyPr>
          <a:lstStyle/>
          <a:p>
            <a:pPr marL="857250" indent="-857250">
              <a:buFont typeface="+mj-lt"/>
              <a:buAutoNum type="romanUcPeriod"/>
            </a:pPr>
            <a:r>
              <a:rPr lang="vi-VN" sz="2800" dirty="0">
                <a:solidFill>
                  <a:schemeClr val="bg2"/>
                </a:solidFill>
              </a:rPr>
              <a:t>Đối tượng cần nhận dạng</a:t>
            </a:r>
            <a:br>
              <a:rPr lang="vi-VN" sz="2800" dirty="0">
                <a:solidFill>
                  <a:schemeClr val="bg2"/>
                </a:solidFill>
              </a:rPr>
            </a:br>
            <a:endParaRPr lang="en-US" sz="2800" dirty="0"/>
          </a:p>
        </p:txBody>
      </p:sp>
      <p:sp>
        <p:nvSpPr>
          <p:cNvPr id="3" name="Content Placeholder 2">
            <a:extLst>
              <a:ext uri="{FF2B5EF4-FFF2-40B4-BE49-F238E27FC236}">
                <a16:creationId xmlns:a16="http://schemas.microsoft.com/office/drawing/2014/main" id="{234A391B-651E-4CA7-B45A-2CE5CD77BE1E}"/>
              </a:ext>
            </a:extLst>
          </p:cNvPr>
          <p:cNvSpPr>
            <a:spLocks noGrp="1"/>
          </p:cNvSpPr>
          <p:nvPr>
            <p:ph idx="1"/>
          </p:nvPr>
        </p:nvSpPr>
        <p:spPr>
          <a:xfrm>
            <a:off x="2485747" y="2011680"/>
            <a:ext cx="8501251" cy="4206240"/>
          </a:xfrm>
        </p:spPr>
        <p:txBody>
          <a:bodyPr/>
          <a:lstStyle/>
          <a:p>
            <a:pPr marL="0" indent="0">
              <a:buNone/>
            </a:pPr>
            <a:r>
              <a:rPr lang="vi-VN" dirty="0">
                <a:solidFill>
                  <a:srgbClr val="002060"/>
                </a:solidFill>
                <a:latin typeface="Times New Roman" panose="02020603050405020304" pitchFamily="18" charset="0"/>
                <a:cs typeface="Times New Roman" panose="02020603050405020304" pitchFamily="18" charset="0"/>
              </a:rPr>
              <a:t>Với đề tài ứng dụng kỹ thuật nhận dạng các dụng cụ trong nhà bếp với các đối tượng cần nhận dạng như sau:</a:t>
            </a:r>
          </a:p>
          <a:p>
            <a:pPr marL="457200" indent="-457200">
              <a:buClrTx/>
              <a:buFont typeface="+mj-lt"/>
              <a:buAutoNum type="arabicPeriod"/>
            </a:pPr>
            <a:r>
              <a:rPr lang="vi-VN" dirty="0">
                <a:solidFill>
                  <a:srgbClr val="002060"/>
                </a:solidFill>
                <a:latin typeface="Times New Roman" panose="02020603050405020304" pitchFamily="18" charset="0"/>
                <a:cs typeface="Times New Roman" panose="02020603050405020304" pitchFamily="18" charset="0"/>
              </a:rPr>
              <a:t>Nồi</a:t>
            </a:r>
          </a:p>
          <a:p>
            <a:pPr marL="457200" indent="-457200">
              <a:buClrTx/>
              <a:buFont typeface="+mj-lt"/>
              <a:buAutoNum type="arabicPeriod"/>
            </a:pPr>
            <a:r>
              <a:rPr lang="vi-VN" dirty="0">
                <a:solidFill>
                  <a:srgbClr val="002060"/>
                </a:solidFill>
                <a:latin typeface="Times New Roman" panose="02020603050405020304" pitchFamily="18" charset="0"/>
                <a:cs typeface="Times New Roman" panose="02020603050405020304" pitchFamily="18" charset="0"/>
              </a:rPr>
              <a:t>Chảo</a:t>
            </a:r>
          </a:p>
          <a:p>
            <a:pPr marL="457200" indent="-457200">
              <a:buClrTx/>
              <a:buFont typeface="+mj-lt"/>
              <a:buAutoNum type="arabicPeriod"/>
            </a:pPr>
            <a:r>
              <a:rPr lang="vi-VN" dirty="0">
                <a:solidFill>
                  <a:srgbClr val="002060"/>
                </a:solidFill>
                <a:latin typeface="Times New Roman" panose="02020603050405020304" pitchFamily="18" charset="0"/>
                <a:cs typeface="Times New Roman" panose="02020603050405020304" pitchFamily="18" charset="0"/>
              </a:rPr>
              <a:t>Ấm nước</a:t>
            </a:r>
          </a:p>
          <a:p>
            <a:pPr marL="457200" indent="-457200">
              <a:buClrTx/>
              <a:buFont typeface="+mj-lt"/>
              <a:buAutoNum type="arabicPeriod"/>
            </a:pPr>
            <a:r>
              <a:rPr lang="vi-VN" dirty="0">
                <a:solidFill>
                  <a:srgbClr val="002060"/>
                </a:solidFill>
                <a:latin typeface="Times New Roman" panose="02020603050405020304" pitchFamily="18" charset="0"/>
                <a:cs typeface="Times New Roman" panose="02020603050405020304" pitchFamily="18" charset="0"/>
              </a:rPr>
              <a:t>Lọ</a:t>
            </a:r>
          </a:p>
          <a:p>
            <a:pPr marL="457200" indent="-457200">
              <a:buClrTx/>
              <a:buFont typeface="+mj-lt"/>
              <a:buAutoNum type="arabicPeriod"/>
            </a:pPr>
            <a:r>
              <a:rPr lang="vi-VN" dirty="0">
                <a:solidFill>
                  <a:srgbClr val="002060"/>
                </a:solidFill>
                <a:latin typeface="Times New Roman" panose="02020603050405020304" pitchFamily="18" charset="0"/>
                <a:cs typeface="Times New Roman" panose="02020603050405020304" pitchFamily="18" charset="0"/>
              </a:rPr>
              <a:t>Chai</a:t>
            </a:r>
          </a:p>
          <a:p>
            <a:pPr marL="457200" indent="-457200">
              <a:buClrTx/>
              <a:buFont typeface="+mj-lt"/>
              <a:buAutoNum type="arabicPeriod"/>
            </a:pPr>
            <a:r>
              <a:rPr lang="vi-VN" dirty="0">
                <a:solidFill>
                  <a:srgbClr val="002060"/>
                </a:solidFill>
                <a:latin typeface="Times New Roman" panose="02020603050405020304" pitchFamily="18" charset="0"/>
                <a:cs typeface="Times New Roman" panose="02020603050405020304" pitchFamily="18" charset="0"/>
              </a:rPr>
              <a:t>Bình</a:t>
            </a: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0319614"/>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894F7-FB05-42D9-8F5D-A136DABB67DF}"/>
              </a:ext>
            </a:extLst>
          </p:cNvPr>
          <p:cNvSpPr>
            <a:spLocks noGrp="1"/>
          </p:cNvSpPr>
          <p:nvPr>
            <p:ph type="title"/>
          </p:nvPr>
        </p:nvSpPr>
        <p:spPr>
          <a:xfrm>
            <a:off x="3564379" y="397421"/>
            <a:ext cx="9784080" cy="1508760"/>
          </a:xfrm>
        </p:spPr>
        <p:txBody>
          <a:bodyPr/>
          <a:lstStyle/>
          <a:p>
            <a:r>
              <a:rPr lang="vi-VN" dirty="0">
                <a:solidFill>
                  <a:srgbClr val="002060"/>
                </a:solidFill>
              </a:rPr>
              <a:t>Hình ảnh minh họa</a:t>
            </a:r>
            <a:endParaRPr lang="en-US" dirty="0">
              <a:solidFill>
                <a:srgbClr val="002060"/>
              </a:solidFill>
            </a:endParaRPr>
          </a:p>
        </p:txBody>
      </p:sp>
      <p:sp>
        <p:nvSpPr>
          <p:cNvPr id="4" name="Text Placeholder 3">
            <a:extLst>
              <a:ext uri="{FF2B5EF4-FFF2-40B4-BE49-F238E27FC236}">
                <a16:creationId xmlns:a16="http://schemas.microsoft.com/office/drawing/2014/main" id="{2AA7E618-E490-44E8-BB23-BCDFC67C2594}"/>
              </a:ext>
            </a:extLst>
          </p:cNvPr>
          <p:cNvSpPr>
            <a:spLocks noGrp="1"/>
          </p:cNvSpPr>
          <p:nvPr>
            <p:ph type="body" idx="1"/>
          </p:nvPr>
        </p:nvSpPr>
        <p:spPr>
          <a:xfrm>
            <a:off x="2426501" y="1906181"/>
            <a:ext cx="4261637" cy="743094"/>
          </a:xfrm>
        </p:spPr>
        <p:txBody>
          <a:bodyPr/>
          <a:lstStyle/>
          <a:p>
            <a:r>
              <a:rPr lang="vi-VN" dirty="0">
                <a:solidFill>
                  <a:schemeClr val="bg1"/>
                </a:solidFill>
              </a:rPr>
              <a:t>1. Nồi</a:t>
            </a:r>
            <a:endParaRPr lang="en-US" dirty="0">
              <a:solidFill>
                <a:schemeClr val="bg1"/>
              </a:solidFill>
            </a:endParaRPr>
          </a:p>
        </p:txBody>
      </p:sp>
      <p:sp>
        <p:nvSpPr>
          <p:cNvPr id="6" name="Text Placeholder 5">
            <a:extLst>
              <a:ext uri="{FF2B5EF4-FFF2-40B4-BE49-F238E27FC236}">
                <a16:creationId xmlns:a16="http://schemas.microsoft.com/office/drawing/2014/main" id="{74437FF6-8502-4684-B21F-9F6338139143}"/>
              </a:ext>
            </a:extLst>
          </p:cNvPr>
          <p:cNvSpPr>
            <a:spLocks noGrp="1"/>
          </p:cNvSpPr>
          <p:nvPr>
            <p:ph type="body" sz="quarter" idx="3"/>
          </p:nvPr>
        </p:nvSpPr>
        <p:spPr>
          <a:xfrm>
            <a:off x="6230112" y="1906181"/>
            <a:ext cx="4754880" cy="743094"/>
          </a:xfrm>
        </p:spPr>
        <p:txBody>
          <a:bodyPr/>
          <a:lstStyle/>
          <a:p>
            <a:r>
              <a:rPr lang="vi-VN" dirty="0">
                <a:solidFill>
                  <a:schemeClr val="bg1"/>
                </a:solidFill>
              </a:rPr>
              <a:t>2. Chảo</a:t>
            </a:r>
            <a:endParaRPr lang="en-US" dirty="0">
              <a:solidFill>
                <a:schemeClr val="bg1"/>
              </a:solidFill>
            </a:endParaRPr>
          </a:p>
        </p:txBody>
      </p:sp>
      <p:pic>
        <p:nvPicPr>
          <p:cNvPr id="11" name="Content Placeholder 10">
            <a:extLst>
              <a:ext uri="{FF2B5EF4-FFF2-40B4-BE49-F238E27FC236}">
                <a16:creationId xmlns:a16="http://schemas.microsoft.com/office/drawing/2014/main" id="{9B5ECEF8-4E73-46CA-B710-92AD83F308BF}"/>
              </a:ext>
            </a:extLst>
          </p:cNvPr>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6546095" y="2777098"/>
            <a:ext cx="4024922" cy="2683281"/>
          </a:xfrm>
        </p:spPr>
      </p:pic>
      <p:pic>
        <p:nvPicPr>
          <p:cNvPr id="15" name="Content Placeholder 14">
            <a:extLst>
              <a:ext uri="{FF2B5EF4-FFF2-40B4-BE49-F238E27FC236}">
                <a16:creationId xmlns:a16="http://schemas.microsoft.com/office/drawing/2014/main" id="{666AD2FD-612D-4AE4-B4D5-919E41EB491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578958" y="2777098"/>
            <a:ext cx="2683281" cy="2683281"/>
          </a:xfrm>
        </p:spPr>
      </p:pic>
    </p:spTree>
    <p:extLst>
      <p:ext uri="{BB962C8B-B14F-4D97-AF65-F5344CB8AC3E}">
        <p14:creationId xmlns:p14="http://schemas.microsoft.com/office/powerpoint/2010/main" val="696619933"/>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F677E-C2E2-4368-A1C8-68E409E351B5}"/>
              </a:ext>
            </a:extLst>
          </p:cNvPr>
          <p:cNvSpPr>
            <a:spLocks noGrp="1"/>
          </p:cNvSpPr>
          <p:nvPr>
            <p:ph type="title"/>
          </p:nvPr>
        </p:nvSpPr>
        <p:spPr>
          <a:xfrm>
            <a:off x="3324682" y="219433"/>
            <a:ext cx="9784080" cy="1508760"/>
          </a:xfrm>
        </p:spPr>
        <p:txBody>
          <a:bodyPr/>
          <a:lstStyle/>
          <a:p>
            <a:r>
              <a:rPr lang="vi-VN" dirty="0">
                <a:solidFill>
                  <a:srgbClr val="002060"/>
                </a:solidFill>
              </a:rPr>
              <a:t>Hình ảnh minh họa</a:t>
            </a:r>
            <a:endParaRPr lang="en-US" b="1" dirty="0">
              <a:solidFill>
                <a:srgbClr val="002060"/>
              </a:solidFill>
            </a:endParaRPr>
          </a:p>
        </p:txBody>
      </p:sp>
      <p:sp>
        <p:nvSpPr>
          <p:cNvPr id="3" name="Text Placeholder 2">
            <a:extLst>
              <a:ext uri="{FF2B5EF4-FFF2-40B4-BE49-F238E27FC236}">
                <a16:creationId xmlns:a16="http://schemas.microsoft.com/office/drawing/2014/main" id="{E47A70B8-3329-467D-B95A-8DDFAC738DC3}"/>
              </a:ext>
            </a:extLst>
          </p:cNvPr>
          <p:cNvSpPr>
            <a:spLocks noGrp="1"/>
          </p:cNvSpPr>
          <p:nvPr>
            <p:ph type="body" idx="1"/>
          </p:nvPr>
        </p:nvSpPr>
        <p:spPr>
          <a:xfrm>
            <a:off x="2804988" y="1913470"/>
            <a:ext cx="2628145" cy="456868"/>
          </a:xfrm>
        </p:spPr>
        <p:txBody>
          <a:bodyPr/>
          <a:lstStyle/>
          <a:p>
            <a:r>
              <a:rPr lang="vi-VN" dirty="0">
                <a:solidFill>
                  <a:schemeClr val="bg1"/>
                </a:solidFill>
              </a:rPr>
              <a:t>3. Ấm</a:t>
            </a:r>
            <a:endParaRPr lang="en-US" dirty="0">
              <a:solidFill>
                <a:schemeClr val="bg1"/>
              </a:solidFill>
            </a:endParaRPr>
          </a:p>
        </p:txBody>
      </p:sp>
      <p:pic>
        <p:nvPicPr>
          <p:cNvPr id="8" name="Content Placeholder 7">
            <a:extLst>
              <a:ext uri="{FF2B5EF4-FFF2-40B4-BE49-F238E27FC236}">
                <a16:creationId xmlns:a16="http://schemas.microsoft.com/office/drawing/2014/main" id="{EDE58341-FC06-457F-8739-08E95EBB7A6A}"/>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595271" y="2913159"/>
            <a:ext cx="2971028" cy="2971028"/>
          </a:xfrm>
        </p:spPr>
      </p:pic>
      <p:sp>
        <p:nvSpPr>
          <p:cNvPr id="5" name="Text Placeholder 4">
            <a:extLst>
              <a:ext uri="{FF2B5EF4-FFF2-40B4-BE49-F238E27FC236}">
                <a16:creationId xmlns:a16="http://schemas.microsoft.com/office/drawing/2014/main" id="{FC864071-59C1-4771-84F5-113B042A5006}"/>
              </a:ext>
            </a:extLst>
          </p:cNvPr>
          <p:cNvSpPr>
            <a:spLocks noGrp="1"/>
          </p:cNvSpPr>
          <p:nvPr>
            <p:ph type="body" sz="quarter" idx="3"/>
          </p:nvPr>
        </p:nvSpPr>
        <p:spPr>
          <a:xfrm>
            <a:off x="6232119" y="1792936"/>
            <a:ext cx="4754880" cy="743094"/>
          </a:xfrm>
        </p:spPr>
        <p:txBody>
          <a:bodyPr/>
          <a:lstStyle/>
          <a:p>
            <a:r>
              <a:rPr lang="vi-VN" dirty="0">
                <a:solidFill>
                  <a:schemeClr val="bg1"/>
                </a:solidFill>
              </a:rPr>
              <a:t>4. Lọ</a:t>
            </a:r>
            <a:endParaRPr lang="en-US" dirty="0">
              <a:solidFill>
                <a:schemeClr val="bg1"/>
              </a:solidFill>
            </a:endParaRPr>
          </a:p>
        </p:txBody>
      </p:sp>
      <p:pic>
        <p:nvPicPr>
          <p:cNvPr id="10" name="Content Placeholder 9">
            <a:extLst>
              <a:ext uri="{FF2B5EF4-FFF2-40B4-BE49-F238E27FC236}">
                <a16:creationId xmlns:a16="http://schemas.microsoft.com/office/drawing/2014/main" id="{43162E19-6873-48E8-B82C-A85164038890}"/>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5960771" y="2656564"/>
            <a:ext cx="2857145" cy="2857145"/>
          </a:xfrm>
        </p:spPr>
      </p:pic>
    </p:spTree>
    <p:extLst>
      <p:ext uri="{BB962C8B-B14F-4D97-AF65-F5344CB8AC3E}">
        <p14:creationId xmlns:p14="http://schemas.microsoft.com/office/powerpoint/2010/main" val="1252361113"/>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F9056-1C8F-40D9-A7F7-A4C571B14A3E}"/>
              </a:ext>
            </a:extLst>
          </p:cNvPr>
          <p:cNvSpPr>
            <a:spLocks noGrp="1"/>
          </p:cNvSpPr>
          <p:nvPr>
            <p:ph type="title"/>
          </p:nvPr>
        </p:nvSpPr>
        <p:spPr>
          <a:xfrm>
            <a:off x="3249227" y="284176"/>
            <a:ext cx="7737772" cy="1508760"/>
          </a:xfrm>
        </p:spPr>
        <p:txBody>
          <a:bodyPr/>
          <a:lstStyle/>
          <a:p>
            <a:r>
              <a:rPr lang="vi-VN" dirty="0">
                <a:solidFill>
                  <a:srgbClr val="002060"/>
                </a:solidFill>
              </a:rPr>
              <a:t>Hình ảnh minh họa</a:t>
            </a:r>
            <a:endParaRPr lang="en-US" dirty="0">
              <a:solidFill>
                <a:srgbClr val="002060"/>
              </a:solidFill>
            </a:endParaRPr>
          </a:p>
        </p:txBody>
      </p:sp>
      <p:sp>
        <p:nvSpPr>
          <p:cNvPr id="3" name="Text Placeholder 2">
            <a:extLst>
              <a:ext uri="{FF2B5EF4-FFF2-40B4-BE49-F238E27FC236}">
                <a16:creationId xmlns:a16="http://schemas.microsoft.com/office/drawing/2014/main" id="{F46C6362-F66E-4CBB-B978-E2E8E662DA8A}"/>
              </a:ext>
            </a:extLst>
          </p:cNvPr>
          <p:cNvSpPr>
            <a:spLocks noGrp="1"/>
          </p:cNvSpPr>
          <p:nvPr>
            <p:ph type="body" idx="1"/>
          </p:nvPr>
        </p:nvSpPr>
        <p:spPr>
          <a:xfrm>
            <a:off x="3133463" y="1852251"/>
            <a:ext cx="4754880" cy="743094"/>
          </a:xfrm>
        </p:spPr>
        <p:txBody>
          <a:bodyPr/>
          <a:lstStyle/>
          <a:p>
            <a:r>
              <a:rPr lang="vi-VN" dirty="0">
                <a:solidFill>
                  <a:schemeClr val="bg1"/>
                </a:solidFill>
              </a:rPr>
              <a:t>5. Chai</a:t>
            </a:r>
            <a:endParaRPr lang="en-US" dirty="0">
              <a:solidFill>
                <a:schemeClr val="bg1"/>
              </a:solidFill>
            </a:endParaRPr>
          </a:p>
        </p:txBody>
      </p:sp>
      <p:pic>
        <p:nvPicPr>
          <p:cNvPr id="8" name="Content Placeholder 7">
            <a:extLst>
              <a:ext uri="{FF2B5EF4-FFF2-40B4-BE49-F238E27FC236}">
                <a16:creationId xmlns:a16="http://schemas.microsoft.com/office/drawing/2014/main" id="{9DD04DE5-C7F7-43EA-AB5E-1E9B7476028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552254" y="2517917"/>
            <a:ext cx="2870830" cy="2870830"/>
          </a:xfrm>
        </p:spPr>
      </p:pic>
      <p:sp>
        <p:nvSpPr>
          <p:cNvPr id="5" name="Text Placeholder 4">
            <a:extLst>
              <a:ext uri="{FF2B5EF4-FFF2-40B4-BE49-F238E27FC236}">
                <a16:creationId xmlns:a16="http://schemas.microsoft.com/office/drawing/2014/main" id="{4D75A764-1FAE-48AF-8BE0-723B1B6F2D5B}"/>
              </a:ext>
            </a:extLst>
          </p:cNvPr>
          <p:cNvSpPr>
            <a:spLocks noGrp="1"/>
          </p:cNvSpPr>
          <p:nvPr>
            <p:ph type="body" sz="quarter" idx="3"/>
          </p:nvPr>
        </p:nvSpPr>
        <p:spPr/>
        <p:txBody>
          <a:bodyPr/>
          <a:lstStyle/>
          <a:p>
            <a:r>
              <a:rPr lang="vi-VN" dirty="0">
                <a:solidFill>
                  <a:schemeClr val="bg1"/>
                </a:solidFill>
              </a:rPr>
              <a:t>6. Bình</a:t>
            </a:r>
            <a:endParaRPr lang="en-US" dirty="0">
              <a:solidFill>
                <a:schemeClr val="bg1"/>
              </a:solidFill>
            </a:endParaRPr>
          </a:p>
        </p:txBody>
      </p:sp>
      <p:pic>
        <p:nvPicPr>
          <p:cNvPr id="14" name="Content Placeholder 13">
            <a:extLst>
              <a:ext uri="{FF2B5EF4-FFF2-40B4-BE49-F238E27FC236}">
                <a16:creationId xmlns:a16="http://schemas.microsoft.com/office/drawing/2014/main" id="{B9460D17-E89E-45B4-964A-D304973F307E}"/>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768917" y="2777097"/>
            <a:ext cx="2425217" cy="2425217"/>
          </a:xfrm>
        </p:spPr>
      </p:pic>
    </p:spTree>
    <p:extLst>
      <p:ext uri="{BB962C8B-B14F-4D97-AF65-F5344CB8AC3E}">
        <p14:creationId xmlns:p14="http://schemas.microsoft.com/office/powerpoint/2010/main" val="3906619488"/>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758F5-1AE2-43A0-98B0-EDDF1783B7E8}"/>
              </a:ext>
            </a:extLst>
          </p:cNvPr>
          <p:cNvSpPr>
            <a:spLocks noGrp="1"/>
          </p:cNvSpPr>
          <p:nvPr>
            <p:ph type="title"/>
          </p:nvPr>
        </p:nvSpPr>
        <p:spPr/>
        <p:txBody>
          <a:bodyPr>
            <a:normAutofit/>
          </a:bodyPr>
          <a:lstStyle/>
          <a:p>
            <a:pPr marL="857250" indent="-857250" algn="just">
              <a:buFont typeface="+mj-lt"/>
              <a:buAutoNum type="romanUcPeriod" startAt="2"/>
            </a:pPr>
            <a:r>
              <a:rPr lang="vi-VN" sz="2800" dirty="0">
                <a:solidFill>
                  <a:srgbClr val="002060"/>
                </a:solidFill>
                <a:latin typeface="+mn-lt"/>
              </a:rPr>
              <a:t>Quá trình và phương pháp nhận         dạng</a:t>
            </a:r>
            <a:endParaRPr lang="en-US" sz="2800" dirty="0">
              <a:solidFill>
                <a:srgbClr val="002060"/>
              </a:solidFill>
              <a:latin typeface="+mn-lt"/>
            </a:endParaRPr>
          </a:p>
        </p:txBody>
      </p:sp>
      <p:graphicFrame>
        <p:nvGraphicFramePr>
          <p:cNvPr id="5" name="Content Placeholder 4">
            <a:extLst>
              <a:ext uri="{FF2B5EF4-FFF2-40B4-BE49-F238E27FC236}">
                <a16:creationId xmlns:a16="http://schemas.microsoft.com/office/drawing/2014/main" id="{1BC02B37-567A-4005-A374-3B5D7FE4977B}"/>
              </a:ext>
            </a:extLst>
          </p:cNvPr>
          <p:cNvGraphicFramePr>
            <a:graphicFrameLocks noGrp="1"/>
          </p:cNvGraphicFramePr>
          <p:nvPr>
            <p:ph idx="1"/>
            <p:extLst>
              <p:ext uri="{D42A27DB-BD31-4B8C-83A1-F6EECF244321}">
                <p14:modId xmlns:p14="http://schemas.microsoft.com/office/powerpoint/2010/main" val="1534979481"/>
              </p:ext>
            </p:extLst>
          </p:nvPr>
        </p:nvGraphicFramePr>
        <p:xfrm>
          <a:off x="2641508" y="1869321"/>
          <a:ext cx="9036050" cy="3903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a:extLst>
              <a:ext uri="{FF2B5EF4-FFF2-40B4-BE49-F238E27FC236}">
                <a16:creationId xmlns:a16="http://schemas.microsoft.com/office/drawing/2014/main" id="{FD13CB3E-875E-46AB-A693-B60FFD97F33F}"/>
              </a:ext>
            </a:extLst>
          </p:cNvPr>
          <p:cNvGrpSpPr/>
          <p:nvPr/>
        </p:nvGrpSpPr>
        <p:grpSpPr>
          <a:xfrm>
            <a:off x="3056166" y="5849368"/>
            <a:ext cx="6325235" cy="649440"/>
            <a:chOff x="451802" y="3009151"/>
            <a:chExt cx="6325235" cy="649440"/>
          </a:xfrm>
        </p:grpSpPr>
        <p:sp>
          <p:nvSpPr>
            <p:cNvPr id="7" name="Rectangle: Rounded Corners 6">
              <a:extLst>
                <a:ext uri="{FF2B5EF4-FFF2-40B4-BE49-F238E27FC236}">
                  <a16:creationId xmlns:a16="http://schemas.microsoft.com/office/drawing/2014/main" id="{0A35C191-C70A-48FC-B014-2AEF4EC46B45}"/>
                </a:ext>
              </a:extLst>
            </p:cNvPr>
            <p:cNvSpPr/>
            <p:nvPr/>
          </p:nvSpPr>
          <p:spPr>
            <a:xfrm>
              <a:off x="451802" y="3009151"/>
              <a:ext cx="6325235" cy="64944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ectangle: Rounded Corners 4">
              <a:extLst>
                <a:ext uri="{FF2B5EF4-FFF2-40B4-BE49-F238E27FC236}">
                  <a16:creationId xmlns:a16="http://schemas.microsoft.com/office/drawing/2014/main" id="{786F0E0E-7DA1-4A81-97EE-839ED4408B00}"/>
                </a:ext>
              </a:extLst>
            </p:cNvPr>
            <p:cNvSpPr txBox="1"/>
            <p:nvPr/>
          </p:nvSpPr>
          <p:spPr>
            <a:xfrm>
              <a:off x="515208" y="3072557"/>
              <a:ext cx="6261829"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9079" tIns="0" rIns="239079" bIns="0" numCol="1" spcCol="1270" anchor="ctr" anchorCtr="0">
              <a:noAutofit/>
            </a:bodyPr>
            <a:lstStyle/>
            <a:p>
              <a:pPr marL="0" lvl="0" indent="0" algn="l" defTabSz="977900">
                <a:lnSpc>
                  <a:spcPct val="90000"/>
                </a:lnSpc>
                <a:spcBef>
                  <a:spcPct val="0"/>
                </a:spcBef>
                <a:spcAft>
                  <a:spcPct val="35000"/>
                </a:spcAft>
                <a:buNone/>
              </a:pPr>
              <a:r>
                <a:rPr lang="vi-VN" sz="2200" kern="1200" dirty="0">
                  <a:solidFill>
                    <a:schemeClr val="bg1"/>
                  </a:solidFill>
                </a:rPr>
                <a:t>Machine learning</a:t>
              </a:r>
              <a:endParaRPr lang="en-US" sz="2200" kern="1200" dirty="0">
                <a:solidFill>
                  <a:schemeClr val="bg1"/>
                </a:solidFill>
              </a:endParaRPr>
            </a:p>
          </p:txBody>
        </p:sp>
      </p:grpSp>
    </p:spTree>
    <p:extLst>
      <p:ext uri="{BB962C8B-B14F-4D97-AF65-F5344CB8AC3E}">
        <p14:creationId xmlns:p14="http://schemas.microsoft.com/office/powerpoint/2010/main" val="5592374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Custom 1">
      <a:dk1>
        <a:srgbClr val="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79FC8470F3964BA42CFE5048121924" ma:contentTypeVersion="2" ma:contentTypeDescription="Create a new document." ma:contentTypeScope="" ma:versionID="e79887208aec21496971e2e058a045d4">
  <xsd:schema xmlns:xsd="http://www.w3.org/2001/XMLSchema" xmlns:xs="http://www.w3.org/2001/XMLSchema" xmlns:p="http://schemas.microsoft.com/office/2006/metadata/properties" xmlns:ns2="b9eb8157-4f1e-4ffe-a244-aa6e6d6fed5c" targetNamespace="http://schemas.microsoft.com/office/2006/metadata/properties" ma:root="true" ma:fieldsID="29291d5c241fd57ac076b8491a6ec395" ns2:_="">
    <xsd:import namespace="b9eb8157-4f1e-4ffe-a244-aa6e6d6fed5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eb8157-4f1e-4ffe-a244-aa6e6d6fed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39C3CB-30C0-44C3-9218-06D78EC78B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9eb8157-4f1e-4ffe-a244-aa6e6d6fed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70107F-CDB7-4307-A1D1-ABFC2288ECA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F6576AD-F65B-412A-99D3-876857DB72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TM03090430[[fn=Banded]]</Template>
  <TotalTime>618</TotalTime>
  <Words>1217</Words>
  <Application>Microsoft Office PowerPoint</Application>
  <PresentationFormat>Widescreen</PresentationFormat>
  <Paragraphs>191</Paragraphs>
  <Slides>39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Algerian</vt:lpstr>
      <vt:lpstr>Arial</vt:lpstr>
      <vt:lpstr>Calibri</vt:lpstr>
      <vt:lpstr>Cambria</vt:lpstr>
      <vt:lpstr>Cambria Math</vt:lpstr>
      <vt:lpstr>Consolas</vt:lpstr>
      <vt:lpstr>Tahoma</vt:lpstr>
      <vt:lpstr>Time s New Roman</vt:lpstr>
      <vt:lpstr>Times New Roman</vt:lpstr>
      <vt:lpstr>Wingdings</vt:lpstr>
      <vt:lpstr>Banded</vt:lpstr>
      <vt:lpstr>TRƯỜNG ĐẠI HỌC BÁCH KHOA – ĐẠI HỌC ĐÀ NẴNG                     KHOA ĐIỆN TỬ  - VIỄN THÔNG </vt:lpstr>
      <vt:lpstr>Lý do chọn và TÍnh cấp thiết của đề tài</vt:lpstr>
      <vt:lpstr>Mục tiêu đề ra</vt:lpstr>
      <vt:lpstr>Nội dung thuyết trình</vt:lpstr>
      <vt:lpstr>Đối tượng cần nhận dạng </vt:lpstr>
      <vt:lpstr>Hình ảnh minh họa</vt:lpstr>
      <vt:lpstr>Hình ảnh minh họa</vt:lpstr>
      <vt:lpstr>Hình ảnh minh họa</vt:lpstr>
      <vt:lpstr>Quá trình và phương pháp nhận         dạng</vt:lpstr>
      <vt:lpstr>1. THU thập dữ liệu</vt:lpstr>
      <vt:lpstr>PowerPoint Presentation</vt:lpstr>
      <vt:lpstr>PowerPoint Presentation</vt:lpstr>
      <vt:lpstr>2. Tiền xử lý cơ sở dữ liệu</vt:lpstr>
      <vt:lpstr>PowerPoint Presentation</vt:lpstr>
      <vt:lpstr>PowerPoint Presentation</vt:lpstr>
      <vt:lpstr>PowerPoint Presentation</vt:lpstr>
      <vt:lpstr>PowerPoint Presentation</vt:lpstr>
      <vt:lpstr>PowerPoint Presentation</vt:lpstr>
      <vt:lpstr>3. Trích đặc trưng</vt:lpstr>
      <vt:lpstr>PowerPoint Presentation</vt:lpstr>
      <vt:lpstr>PowerPoint Presentation</vt:lpstr>
      <vt:lpstr>4. So khớp mẫu</vt:lpstr>
      <vt:lpstr>PowerPoint Presentation</vt:lpstr>
      <vt:lpstr>PowerPoint Presentation</vt:lpstr>
      <vt:lpstr>Bảng Kết quả so khớp mẫu</vt:lpstr>
      <vt:lpstr>Mạng lưới phân lớp của Perceptron Neural</vt:lpstr>
      <vt:lpstr>Thủ tục huấn luyện:</vt:lpstr>
      <vt:lpstr>Error back propagation training:</vt:lpstr>
      <vt:lpstr>Sử dụng công cụ mạng Neural ở Matlab: Neural Pattern Recognition (nprtool).</vt:lpstr>
      <vt:lpstr>Kết quả</vt:lpstr>
      <vt:lpstr>Kết quả</vt:lpstr>
      <vt:lpstr>Kết quả</vt:lpstr>
      <vt:lpstr>Kết quả</vt:lpstr>
      <vt:lpstr>Kết quả</vt:lpstr>
      <vt:lpstr>Kết quả trung bình</vt:lpstr>
      <vt:lpstr>PowerPoint Presentation</vt:lpstr>
      <vt:lpstr>III. Kết luận</vt:lpstr>
      <vt:lpstr>Hướng phát triển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BÁCH KHOA – ĐẠI HỌC ĐÀ NẴNG                     KHOA ĐIỆN TỬ  - VIỄN THÔNG</dc:title>
  <dc:creator>Trần Duy Huy</dc:creator>
  <cp:lastModifiedBy>Trần Duy Huy</cp:lastModifiedBy>
  <cp:revision>53</cp:revision>
  <dcterms:created xsi:type="dcterms:W3CDTF">2020-11-26T02:11:30Z</dcterms:created>
  <dcterms:modified xsi:type="dcterms:W3CDTF">2020-12-14T14:19:36Z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0x0101004379FC8470F3964BA42CFE5048121924</vt:lpwstr>
  </property>
</Properties>
</file>