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8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9ED87-12DC-4920-885A-F215C02E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09ED87-12DC-4920-885A-F215C02E63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9ED87-12DC-4920-885A-F215C02E63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AFE1400-C0CF-4F9B-BD33-CAF8DC960B1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309ED87-12DC-4920-885A-F215C02E63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D82F40-E46D-4653-9130-D3E40BDA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53535"/>
            <a:ext cx="7482840" cy="99906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khoa</a:t>
            </a:r>
            <a:b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CFC54-8568-49A5-AE58-AD1A1D57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917192"/>
            <a:ext cx="7955281" cy="4864608"/>
          </a:xfrm>
        </p:spPr>
        <p:txBody>
          <a:bodyPr>
            <a:normAutofit fontScale="92500" lnSpcReduction="20000"/>
          </a:bodyPr>
          <a:lstStyle/>
          <a:p>
            <a:r>
              <a:rPr lang="en-US" sz="27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7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7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	</a:t>
            </a:r>
            <a:r>
              <a:rPr lang="en-US" sz="27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sz="27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7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27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endParaRPr lang="en-US" sz="27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7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z="27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HP: 	17.Nh40</a:t>
            </a:r>
          </a:p>
          <a:p>
            <a:r>
              <a:rPr lang="en-US" sz="27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GVHD:		</a:t>
            </a:r>
            <a:r>
              <a:rPr lang="en-US" sz="27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27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sz="27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Việt</a:t>
            </a:r>
            <a:endParaRPr lang="en-US" sz="27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5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BÁO CÁO LAB 1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Group: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Duy Huy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7FBD6-B34C-4D7B-9052-B9FEC334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1792224" cy="1764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80E584-5436-489D-8B01-6FD49543D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15912"/>
            <a:ext cx="1756948" cy="17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133600"/>
            <a:ext cx="3124200" cy="1371600"/>
          </a:xfrm>
        </p:spPr>
        <p:txBody>
          <a:bodyPr/>
          <a:lstStyle/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A47EF-4C94-4F58-919C-919B29BDA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629400" cy="762318"/>
          </a:xfrm>
        </p:spPr>
        <p:txBody>
          <a:bodyPr/>
          <a:lstStyle/>
          <a:p>
            <a:r>
              <a:rPr lang="vi-VN" dirty="0"/>
              <a:t>i. giới thiệu register file</a:t>
            </a:r>
            <a:endParaRPr lang="en-US" dirty="0"/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0926" y="2362200"/>
            <a:ext cx="3048000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524000"/>
            <a:ext cx="55515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Cấu tạo của 1 register file bao gồm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32 thanh ghi 64 bit, trong đó thanh ghi đầu luôn</a:t>
            </a:r>
          </a:p>
          <a:p>
            <a:r>
              <a:rPr lang="vi-VN" dirty="0"/>
              <a:t>     bằng 0 ( chỉ có thể đọc,không thể ghi 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Các ngõ ra gồm:</a:t>
            </a:r>
          </a:p>
          <a:p>
            <a:r>
              <a:rPr lang="vi-VN" dirty="0"/>
              <a:t>+ Read Register 1 và Read Register 2: lưu địa chỉ</a:t>
            </a:r>
          </a:p>
          <a:p>
            <a:r>
              <a:rPr lang="vi-VN" dirty="0"/>
              <a:t>   5 bits để chọn thanh ghi cần đọc</a:t>
            </a:r>
          </a:p>
          <a:p>
            <a:r>
              <a:rPr lang="vi-VN" dirty="0"/>
              <a:t>+ Write Register: lưu địa chỉ 5 bits để chọn thanh</a:t>
            </a:r>
          </a:p>
          <a:p>
            <a:r>
              <a:rPr lang="vi-VN" dirty="0"/>
              <a:t>   cần ghi</a:t>
            </a:r>
          </a:p>
          <a:p>
            <a:r>
              <a:rPr lang="vi-VN" dirty="0"/>
              <a:t>+ Write Data:chứa dữ liệu 64 bits để ghi vào thanh</a:t>
            </a:r>
          </a:p>
          <a:p>
            <a:r>
              <a:rPr lang="vi-VN" dirty="0"/>
              <a:t>   ghi</a:t>
            </a:r>
          </a:p>
          <a:p>
            <a:r>
              <a:rPr lang="vi-VN" dirty="0"/>
              <a:t>+ RegWrite: tín hiệu điều khiển quá trình ghi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Các  ngõ ra gồm:</a:t>
            </a:r>
          </a:p>
          <a:p>
            <a:r>
              <a:rPr lang="vi-VN" dirty="0"/>
              <a:t>+ Read Data 1 và Read Data 2:chứa 64 bits dữ liệu</a:t>
            </a:r>
          </a:p>
          <a:p>
            <a:r>
              <a:rPr lang="vi-VN" dirty="0"/>
              <a:t>   đọc từ thanh ghi</a:t>
            </a:r>
          </a:p>
        </p:txBody>
      </p:sp>
    </p:spTree>
    <p:extLst>
      <p:ext uri="{BB962C8B-B14F-4D97-AF65-F5344CB8AC3E}">
        <p14:creationId xmlns:p14="http://schemas.microsoft.com/office/powerpoint/2010/main" val="19245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629400" cy="762318"/>
          </a:xfrm>
        </p:spPr>
        <p:txBody>
          <a:bodyPr/>
          <a:lstStyle/>
          <a:p>
            <a:r>
              <a:rPr lang="vi-VN" dirty="0"/>
              <a:t>ii. SƠ ĐỒ CHI TIẾT</a:t>
            </a:r>
            <a:endParaRPr lang="en-US" dirty="0"/>
          </a:p>
        </p:txBody>
      </p:sp>
      <p:pic>
        <p:nvPicPr>
          <p:cNvPr id="5" name="image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68506"/>
            <a:ext cx="7772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629400" cy="762318"/>
          </a:xfrm>
        </p:spPr>
        <p:txBody>
          <a:bodyPr/>
          <a:lstStyle/>
          <a:p>
            <a:r>
              <a:rPr lang="vi-VN" dirty="0"/>
              <a:t>iII. Thiết kế các khối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789330"/>
            <a:ext cx="647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Decoder có nhiệm vụ giải mã 5 bits từ Write Register để chọn ra 1 trong 32 thanh ghi để ghi dưới sự điều khiển của RegWrite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Ta sử dụng decoder 5:32 có sẵn trong logisim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142999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>
                <a:solidFill>
                  <a:srgbClr val="FF0000"/>
                </a:solidFill>
              </a:rPr>
              <a:t>1. Decoder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00200"/>
            <a:ext cx="1828800" cy="505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95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629400" cy="762318"/>
          </a:xfrm>
        </p:spPr>
        <p:txBody>
          <a:bodyPr/>
          <a:lstStyle/>
          <a:p>
            <a:r>
              <a:rPr lang="vi-VN" dirty="0"/>
              <a:t>i. Thiết kế các khối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789330"/>
            <a:ext cx="647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Mỗi Register là 1 mảng gồm 64 DFF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Đầu D của mỗi DFF tương ứng với 1 bit trong 64 bits dữ liệu vào và đầu ra Q của mỗi DFF tương ứng với 1 bit thích hợp trong 64 bits dữ liệu 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142999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>
                <a:solidFill>
                  <a:srgbClr val="FF0000"/>
                </a:solidFill>
              </a:rPr>
              <a:t>2. Register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7" name="image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699" y="3428999"/>
            <a:ext cx="6573867" cy="987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4724400"/>
            <a:ext cx="64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Ta sử dụng DFF có sẵn trong logisim để thiết kế register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059529"/>
            <a:ext cx="2973417" cy="170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629400" cy="762318"/>
          </a:xfrm>
        </p:spPr>
        <p:txBody>
          <a:bodyPr/>
          <a:lstStyle/>
          <a:p>
            <a:r>
              <a:rPr lang="vi-VN" dirty="0"/>
              <a:t>iII. Thiết kế các khối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789330"/>
            <a:ext cx="64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Ghép 64 DFF ta sẽ đươc thanh ghi 64 bits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142999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>
                <a:solidFill>
                  <a:srgbClr val="FF0000"/>
                </a:solidFill>
              </a:rPr>
              <a:t>2. Register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67627"/>
            <a:ext cx="8229600" cy="3013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3400" y="5486400"/>
            <a:ext cx="64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Ghép để tạo thành khối 32 thanh ghi 64 bit</a:t>
            </a:r>
          </a:p>
        </p:txBody>
      </p:sp>
    </p:spTree>
    <p:extLst>
      <p:ext uri="{BB962C8B-B14F-4D97-AF65-F5344CB8AC3E}">
        <p14:creationId xmlns:p14="http://schemas.microsoft.com/office/powerpoint/2010/main" val="41167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629400" cy="762318"/>
          </a:xfrm>
        </p:spPr>
        <p:txBody>
          <a:bodyPr/>
          <a:lstStyle/>
          <a:p>
            <a:r>
              <a:rPr lang="vi-VN" dirty="0"/>
              <a:t>iII. Thiết kế các khối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789330"/>
            <a:ext cx="647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Sử dụng các bộ mux 32:1 có sẵn trong logisim để chọn ra 2 thanh ghi dữ liệu 64 bits trong 32 thanh ghi ngõ vào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Sử dụng Read Data 1 và Read Data 2 để điều khiển chọn thanh ghi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Các ngõ vào của mux có data bits giới hạn chỉ là 32 bit nên cần sử dụng 2 bộ mux 32:1 truyền dãy 32 bit đầu của 2 thanh ghi được chọn và 2 bộ mux 32:1 truyền dãy 32 bit sau của 2 thanh ghi được chọn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142999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>
                <a:solidFill>
                  <a:srgbClr val="FF0000"/>
                </a:solidFill>
              </a:rPr>
              <a:t>3. MUX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629400" cy="762318"/>
          </a:xfrm>
        </p:spPr>
        <p:txBody>
          <a:bodyPr/>
          <a:lstStyle/>
          <a:p>
            <a:r>
              <a:rPr lang="vi-VN" dirty="0"/>
              <a:t>IV. Tạo Register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28127"/>
            <a:ext cx="6053137" cy="575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81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629400" cy="762318"/>
          </a:xfrm>
        </p:spPr>
        <p:txBody>
          <a:bodyPr/>
          <a:lstStyle/>
          <a:p>
            <a:r>
              <a:rPr lang="vi-VN" dirty="0"/>
              <a:t>IV. Tạo Register file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57288"/>
            <a:ext cx="8257096" cy="486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43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183</TotalTime>
  <Words>445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Times New Roman</vt:lpstr>
      <vt:lpstr>Essential</vt:lpstr>
      <vt:lpstr>Trường đại học bách khoa Khoa điện tử và viễn thông</vt:lpstr>
      <vt:lpstr>i. giới thiệu register file</vt:lpstr>
      <vt:lpstr>ii. SƠ ĐỒ CHI TIẾT</vt:lpstr>
      <vt:lpstr>iII. Thiết kế các khối</vt:lpstr>
      <vt:lpstr>i. Thiết kế các khối</vt:lpstr>
      <vt:lpstr>iII. Thiết kế các khối</vt:lpstr>
      <vt:lpstr>iII. Thiết kế các khối</vt:lpstr>
      <vt:lpstr>IV. Tạo Register file</vt:lpstr>
      <vt:lpstr>IV. Tạo Register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LAB 1</dc:title>
  <dc:creator>Windows User</dc:creator>
  <cp:lastModifiedBy>Trần Duy Huy</cp:lastModifiedBy>
  <cp:revision>20</cp:revision>
  <dcterms:created xsi:type="dcterms:W3CDTF">2020-04-10T09:50:19Z</dcterms:created>
  <dcterms:modified xsi:type="dcterms:W3CDTF">2020-04-10T13:57:22Z</dcterms:modified>
</cp:coreProperties>
</file>