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26" r:id="rId3"/>
    <p:sldId id="327" r:id="rId4"/>
    <p:sldId id="328" r:id="rId5"/>
    <p:sldId id="341" r:id="rId6"/>
    <p:sldId id="340" r:id="rId7"/>
    <p:sldId id="329" r:id="rId8"/>
    <p:sldId id="330" r:id="rId9"/>
    <p:sldId id="342" r:id="rId10"/>
    <p:sldId id="343" r:id="rId11"/>
    <p:sldId id="344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>
          <p15:clr>
            <a:srgbClr val="A4A3A4"/>
          </p15:clr>
        </p15:guide>
        <p15:guide id="2" orient="horz" pos="3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4439" y="402995"/>
            <a:ext cx="11603115" cy="914400"/>
          </a:xfrm>
        </p:spPr>
        <p:txBody>
          <a:bodyPr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TRƯỜNG ĐẠI HỌC TÀI NGUYÊN VÀ MÔI TRƯỜNG THÀNH PHỐ HỒ CHÍ MINH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9093" y="2649515"/>
            <a:ext cx="10173810" cy="208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BÁO CÁO GIỮA KÌ</a:t>
            </a:r>
          </a:p>
          <a:p>
            <a:pPr algn="ctr">
              <a:lnSpc>
                <a:spcPct val="150000"/>
              </a:lnSpc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HỌC PHẦN: PHÁT TRIỂN PHẦN MỀM MÃ NGUỒN MỞ</a:t>
            </a:r>
          </a:p>
          <a:p>
            <a:pPr algn="ctr">
              <a:lnSpc>
                <a:spcPct val="150000"/>
              </a:lnSpc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ĐỀ TÀI: THIẾT KẾ WEBSITE BÁN HÀNG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1702" y="5146950"/>
            <a:ext cx="90285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Sinh viên thực hiện: Lê Duy Khánh – MSSV: 0950080125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235" y="1524000"/>
            <a:ext cx="1295400" cy="12852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B7AF-6171-4638-9F56-268D50BA4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C75E-D250-4386-97AE-ABAE971B78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DA566-A367-46E6-8503-FB9AA73F56AD}"/>
              </a:ext>
            </a:extLst>
          </p:cNvPr>
          <p:cNvSpPr/>
          <p:nvPr/>
        </p:nvSpPr>
        <p:spPr>
          <a:xfrm>
            <a:off x="268224" y="72157"/>
            <a:ext cx="535672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điều chưa làm được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AC8DD-C43B-4FCD-91A3-309782A9AF8E}"/>
              </a:ext>
            </a:extLst>
          </p:cNvPr>
          <p:cNvSpPr txBox="1"/>
          <p:nvPr/>
        </p:nvSpPr>
        <p:spPr>
          <a:xfrm>
            <a:off x="1168400" y="1200728"/>
            <a:ext cx="985520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Ở trang admin còn hiện bảng nhiều</a:t>
            </a:r>
          </a:p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Chức năng thanh toán chưa hoàn thiện</a:t>
            </a:r>
          </a:p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Trang liên hệ , thông tin còn đơn giản</a:t>
            </a:r>
          </a:p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Không có chức năng gửi thông báo qua gmail</a:t>
            </a:r>
          </a:p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Giao diện  chưa được đẹp</a:t>
            </a:r>
          </a:p>
          <a:p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0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A99D-D54F-4B19-8F07-0D9C40D42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27B2E-12B9-42A2-B735-227991C0FB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0FB90-65EB-4BC3-9610-850C45008113}"/>
              </a:ext>
            </a:extLst>
          </p:cNvPr>
          <p:cNvSpPr/>
          <p:nvPr/>
        </p:nvSpPr>
        <p:spPr>
          <a:xfrm>
            <a:off x="301841" y="115409"/>
            <a:ext cx="4669654" cy="53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EC517-E4EC-47D4-B2B5-0E689E834B7F}"/>
              </a:ext>
            </a:extLst>
          </p:cNvPr>
          <p:cNvSpPr txBox="1"/>
          <p:nvPr/>
        </p:nvSpPr>
        <p:spPr>
          <a:xfrm>
            <a:off x="1429305" y="967666"/>
            <a:ext cx="9818703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Tạo thêm các phương thức thanh toán khác</a:t>
            </a:r>
          </a:p>
          <a:p>
            <a:pPr marL="0" marR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In hóa đơn</a:t>
            </a:r>
          </a:p>
          <a:p>
            <a:pPr marL="0" marR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Thay đổi giao diện</a:t>
            </a:r>
          </a:p>
          <a:p>
            <a:pPr marL="0" marR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Theo dõi đơn hàng vận chuyển</a:t>
            </a:r>
          </a:p>
          <a:p>
            <a:pPr marL="0" marR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Quản lý đơn hàng, quản lí kho và số lượng sản phẩm còn lại trong kho và thống kê theo các biểu đồ</a:t>
            </a:r>
          </a:p>
          <a:p>
            <a:pPr algn="just"/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3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26566"/>
            <a:ext cx="8096250" cy="567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2223" y="192557"/>
            <a:ext cx="3019149" cy="548640"/>
          </a:xfrm>
        </p:spPr>
        <p:txBody>
          <a:bodyPr/>
          <a:lstStyle/>
          <a:p>
            <a:r>
              <a:rPr lang="en-US" sz="35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r>
              <a:rPr lang="en-US" sz="35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5030" y="887767"/>
            <a:ext cx="6027938" cy="277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Lý do chọn đề tài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Các chức năng của web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Giao diện của web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Kết luận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5617" y="142043"/>
            <a:ext cx="3607293" cy="6569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4" y="941033"/>
            <a:ext cx="11425561" cy="416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  Ngày nay website bán hàng trực tuyến mang tầm quan trọng đối với các doanh nghiệp bởi các yếu tố sau: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Giới thiệu sản phẩm một cách sinh động đến với khách hàng.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Phục vụ khách hàng 24/24 ở bất kì nơi nào nếu có internet.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Giới thiệu sản phẩm của mình ở bất kì thời gian nào.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Thay đổi thông tin hiện thời một cách nhanh chóng.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19344"/>
            <a:ext cx="8110728" cy="457200"/>
          </a:xfrm>
        </p:spPr>
        <p:txBody>
          <a:bodyPr/>
          <a:lstStyle/>
          <a:p>
            <a:r>
              <a:rPr lang="en-US" sz="3500" u="sng">
                <a:latin typeface="Arial" panose="020B0604020202020204" pitchFamily="34" charset="0"/>
                <a:cs typeface="Arial" panose="020B0604020202020204" pitchFamily="34" charset="0"/>
              </a:rPr>
              <a:t>Các chức năng của web</a:t>
            </a:r>
            <a:r>
              <a:rPr lang="en-US" sz="35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7475" y="1273439"/>
            <a:ext cx="5672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Đăng kí/Đăng nhập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6352" y="2063853"/>
            <a:ext cx="5113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Thêm vào giỏ hàng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6352" y="3644681"/>
            <a:ext cx="4350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Đặt hàng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7475" y="2854267"/>
            <a:ext cx="5122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Thêm, sửa, xoá sản phẩm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7149" y="446917"/>
            <a:ext cx="4500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43" y="1604515"/>
            <a:ext cx="8753112" cy="3607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3884" y="327364"/>
            <a:ext cx="672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 DIỆN CỦA WEB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33" y="1378258"/>
            <a:ext cx="8291744" cy="4101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5" descr="Microscopic view of a suspended bubble-like material with water in it"/>
          <p:cNvPicPr>
            <a:picLocks noChangeAspect="1"/>
          </p:cNvPicPr>
          <p:nvPr/>
        </p:nvPicPr>
        <p:blipFill>
          <a:blip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219" y="344009"/>
            <a:ext cx="11425561" cy="6169981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sp>
        <p:nvSpPr>
          <p:cNvPr id="3" name="TextBox 2"/>
          <p:cNvSpPr txBox="1"/>
          <p:nvPr/>
        </p:nvSpPr>
        <p:spPr>
          <a:xfrm>
            <a:off x="383219" y="344009"/>
            <a:ext cx="57882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CÔNG CỤ HỖ TRỢ</a:t>
            </a:r>
            <a:r>
              <a:rPr lang="en-US" sz="3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36" y="2031969"/>
            <a:ext cx="4000870" cy="2222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44" y="2031969"/>
            <a:ext cx="4429957" cy="2222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195"/>
            <a:ext cx="5335480" cy="4001610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5335480" y="1428195"/>
            <a:ext cx="861134" cy="40016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56412" y="1793290"/>
            <a:ext cx="539762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điều đạt được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6412" y="3136037"/>
            <a:ext cx="539762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điều không đạt được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6412" y="4478784"/>
            <a:ext cx="539762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603C-137C-4EF1-871C-7C7040A74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6542-DC92-41B6-8C07-2561EB2FF3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A86CB-C750-4333-B4E0-1D5AC940F39F}"/>
              </a:ext>
            </a:extLst>
          </p:cNvPr>
          <p:cNvSpPr/>
          <p:nvPr/>
        </p:nvSpPr>
        <p:spPr>
          <a:xfrm>
            <a:off x="420624" y="77000"/>
            <a:ext cx="3970090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điều đạt được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08694-968E-4015-97C6-820168C853BE}"/>
              </a:ext>
            </a:extLst>
          </p:cNvPr>
          <p:cNvSpPr txBox="1"/>
          <p:nvPr/>
        </p:nvSpPr>
        <p:spPr>
          <a:xfrm>
            <a:off x="930899" y="1100024"/>
            <a:ext cx="11067137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Làm được đăng kí,đăng nhập, đăng xuất cả trang admin và trang web</a:t>
            </a:r>
          </a:p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Thêm xóa sửa tìm được sản phẩm</a:t>
            </a:r>
          </a:p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Có quản lý danh mục,sản phẩm</a:t>
            </a:r>
          </a:p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Có thêm vào giỏ hàng , nút giỏ hàng hiện số lượng có trong giỏ hàng</a:t>
            </a:r>
          </a:p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Thêm vào giỏ hàng sản phẩm đơn giá sẽ được tính toán update.</a:t>
            </a:r>
          </a:p>
          <a:p>
            <a:pPr marL="457200" marR="0" indent="0">
              <a:lnSpc>
                <a:spcPct val="115000"/>
              </a:lnSpc>
              <a:spcAft>
                <a:spcPts val="1000"/>
              </a:spcAft>
            </a:pPr>
            <a:r>
              <a:rPr lang="en-US" sz="25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Có trang tin tức, liên hệ                                                                                                        </a:t>
            </a:r>
          </a:p>
          <a:p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0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{3A658AC0-7759-49FC-9673-36B8875F1EF2}tf67061901_win32</Template>
  <TotalTime>78</TotalTime>
  <Words>393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Daytona Condensed Light</vt:lpstr>
      <vt:lpstr>Posterama</vt:lpstr>
      <vt:lpstr>Wingdings</vt:lpstr>
      <vt:lpstr>Office Theme</vt:lpstr>
      <vt:lpstr>TRƯỜNG ĐẠI HỌC TÀI NGUYÊN VÀ MÔI TRƯỜNG THÀNH PHỐ HỒ CHÍ MINH</vt:lpstr>
      <vt:lpstr>Nội dung:</vt:lpstr>
      <vt:lpstr>PowerPoint Presentation</vt:lpstr>
      <vt:lpstr>Các chức năng của web: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TÀI NGUYÊN VÀ MÔI TRƯỜNG THÀNH PHỐ HỒ CHÍ MINH</dc:title>
  <dc:creator>Admin</dc:creator>
  <cp:lastModifiedBy>Admin</cp:lastModifiedBy>
  <cp:revision>18</cp:revision>
  <dcterms:created xsi:type="dcterms:W3CDTF">2023-04-06T18:14:00Z</dcterms:created>
  <dcterms:modified xsi:type="dcterms:W3CDTF">2023-04-16T14:23:08Z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1033-11.2.0.10078</vt:lpwstr>
  </property>
</Properties>
</file>