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9"/>
  </p:notesMasterIdLst>
  <p:sldIdLst>
    <p:sldId id="256" r:id="rId2"/>
    <p:sldId id="259" r:id="rId3"/>
    <p:sldId id="260" r:id="rId4"/>
    <p:sldId id="262" r:id="rId5"/>
    <p:sldId id="263" r:id="rId6"/>
    <p:sldId id="296" r:id="rId7"/>
    <p:sldId id="287" r:id="rId8"/>
    <p:sldId id="288" r:id="rId9"/>
    <p:sldId id="289" r:id="rId10"/>
    <p:sldId id="290" r:id="rId11"/>
    <p:sldId id="295" r:id="rId12"/>
    <p:sldId id="291" r:id="rId13"/>
    <p:sldId id="292" r:id="rId14"/>
    <p:sldId id="293" r:id="rId15"/>
    <p:sldId id="294" r:id="rId16"/>
    <p:sldId id="264" r:id="rId17"/>
    <p:sldId id="28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Coming Soon" panose="020B0604020202020204" charset="0"/>
      <p:regular r:id="rId24"/>
    </p:embeddedFont>
    <p:embeddedFont>
      <p:font typeface="Concert One" panose="020B0604020202020204" charset="0"/>
      <p:regular r:id="rId25"/>
    </p:embeddedFont>
    <p:embeddedFont>
      <p:font typeface="Roboto Mono Regular"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52D39E-D9A5-4906-A2D2-C93DBAAB8492}">
  <a:tblStyle styleId="{A952D39E-D9A5-4906-A2D2-C93DBAAB84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6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53034354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53034354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708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506521a88_4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506521a88_4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7202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413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291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53034354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53034354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918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53034354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53034354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4254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506521a88_4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506521a88_4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853034354b_0_24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853034354b_0_24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53034354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53034354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53034354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53034354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506521a88_4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506521a88_4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747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290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12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53034354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53034354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755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13" name="Google Shape;13;p2"/>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2"/>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159"/>
        <p:cNvGrpSpPr/>
        <p:nvPr/>
      </p:nvGrpSpPr>
      <p:grpSpPr>
        <a:xfrm>
          <a:off x="0" y="0"/>
          <a:ext cx="0" cy="0"/>
          <a:chOff x="0" y="0"/>
          <a:chExt cx="0" cy="0"/>
        </a:xfrm>
      </p:grpSpPr>
      <p:pic>
        <p:nvPicPr>
          <p:cNvPr id="160" name="Google Shape;160;p2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1" name="Google Shape;161;p24"/>
          <p:cNvPicPr preferRelativeResize="0"/>
          <p:nvPr/>
        </p:nvPicPr>
        <p:blipFill>
          <a:blip r:embed="rId3">
            <a:alphaModFix/>
          </a:blip>
          <a:stretch>
            <a:fillRect/>
          </a:stretch>
        </p:blipFill>
        <p:spPr>
          <a:xfrm>
            <a:off x="255775" y="186275"/>
            <a:ext cx="8632448" cy="477094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162"/>
        <p:cNvGrpSpPr/>
        <p:nvPr/>
      </p:nvGrpSpPr>
      <p:grpSpPr>
        <a:xfrm>
          <a:off x="0" y="0"/>
          <a:ext cx="0" cy="0"/>
          <a:chOff x="0" y="0"/>
          <a:chExt cx="0" cy="0"/>
        </a:xfrm>
      </p:grpSpPr>
      <p:pic>
        <p:nvPicPr>
          <p:cNvPr id="163" name="Google Shape;163;p2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4" name="Google Shape;164;p25"/>
          <p:cNvPicPr preferRelativeResize="0"/>
          <p:nvPr/>
        </p:nvPicPr>
        <p:blipFill>
          <a:blip r:embed="rId3">
            <a:alphaModFix/>
          </a:blip>
          <a:stretch>
            <a:fillRect/>
          </a:stretch>
        </p:blipFill>
        <p:spPr>
          <a:xfrm>
            <a:off x="254425" y="201113"/>
            <a:ext cx="8635149" cy="474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165"/>
        <p:cNvGrpSpPr/>
        <p:nvPr/>
      </p:nvGrpSpPr>
      <p:grpSpPr>
        <a:xfrm>
          <a:off x="0" y="0"/>
          <a:ext cx="0" cy="0"/>
          <a:chOff x="0" y="0"/>
          <a:chExt cx="0" cy="0"/>
        </a:xfrm>
      </p:grpSpPr>
      <p:pic>
        <p:nvPicPr>
          <p:cNvPr id="166" name="Google Shape;166;p2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7" name="Google Shape;167;p26"/>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 name="Google Shape;17;p3"/>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18" name="Google Shape;18;p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20" name="Google Shape;20;p3"/>
          <p:cNvSpPr txBox="1">
            <a:spLocks noGrp="1"/>
          </p:cNvSpPr>
          <p:nvPr>
            <p:ph type="title" idx="2" hasCustomPrompt="1"/>
          </p:nvPr>
        </p:nvSpPr>
        <p:spPr>
          <a:xfrm>
            <a:off x="3778200" y="1403800"/>
            <a:ext cx="1587600" cy="100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595959"/>
              </a:buClr>
              <a:buSzPts val="4800"/>
              <a:buNone/>
              <a:defRPr sz="4800" b="0">
                <a:solidFill>
                  <a:srgbClr val="595959"/>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pic>
        <p:nvPicPr>
          <p:cNvPr id="27" name="Google Shape;27;p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8" name="Google Shape;28;p5"/>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29" name="Google Shape;29;p5"/>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30" name="Google Shape;30;p5"/>
          <p:cNvSpPr txBox="1">
            <a:spLocks noGrp="1"/>
          </p:cNvSpPr>
          <p:nvPr>
            <p:ph type="body" idx="1"/>
          </p:nvPr>
        </p:nvSpPr>
        <p:spPr>
          <a:xfrm>
            <a:off x="744675" y="1551725"/>
            <a:ext cx="3593400" cy="28221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160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
        <p:nvSpPr>
          <p:cNvPr id="31" name="Google Shape;31;p5"/>
          <p:cNvSpPr txBox="1">
            <a:spLocks noGrp="1"/>
          </p:cNvSpPr>
          <p:nvPr>
            <p:ph type="body" idx="2"/>
          </p:nvPr>
        </p:nvSpPr>
        <p:spPr>
          <a:xfrm>
            <a:off x="4805925" y="1551725"/>
            <a:ext cx="3593400" cy="28221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160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8" name="Google Shape;38;p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9" name="Google Shape;39;p7"/>
          <p:cNvSpPr txBox="1">
            <a:spLocks noGrp="1"/>
          </p:cNvSpPr>
          <p:nvPr>
            <p:ph type="body" idx="1"/>
          </p:nvPr>
        </p:nvSpPr>
        <p:spPr>
          <a:xfrm>
            <a:off x="996375" y="1900525"/>
            <a:ext cx="2901600" cy="2270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Char char="●"/>
              <a:defRPr sz="1600">
                <a:solidFill>
                  <a:schemeClr val="dk2"/>
                </a:solidFill>
              </a:defRPr>
            </a:lvl1pPr>
            <a:lvl2pPr marL="914400" lvl="1" indent="-330200">
              <a:lnSpc>
                <a:spcPct val="100000"/>
              </a:lnSpc>
              <a:spcBef>
                <a:spcPts val="1600"/>
              </a:spcBef>
              <a:spcAft>
                <a:spcPts val="0"/>
              </a:spcAft>
              <a:buClr>
                <a:schemeClr val="dk2"/>
              </a:buClr>
              <a:buSzPts val="1600"/>
              <a:buChar char="○"/>
              <a:defRPr sz="1600">
                <a:solidFill>
                  <a:schemeClr val="dk2"/>
                </a:solidFill>
              </a:defRPr>
            </a:lvl2pPr>
            <a:lvl3pPr marL="1371600" lvl="2" indent="-330200">
              <a:lnSpc>
                <a:spcPct val="100000"/>
              </a:lnSpc>
              <a:spcBef>
                <a:spcPts val="1600"/>
              </a:spcBef>
              <a:spcAft>
                <a:spcPts val="0"/>
              </a:spcAft>
              <a:buClr>
                <a:schemeClr val="dk2"/>
              </a:buClr>
              <a:buSzPts val="1600"/>
              <a:buChar char="■"/>
              <a:defRPr sz="1600">
                <a:solidFill>
                  <a:schemeClr val="dk2"/>
                </a:solidFill>
              </a:defRPr>
            </a:lvl3pPr>
            <a:lvl4pPr marL="1828800" lvl="3" indent="-330200">
              <a:lnSpc>
                <a:spcPct val="100000"/>
              </a:lnSpc>
              <a:spcBef>
                <a:spcPts val="1600"/>
              </a:spcBef>
              <a:spcAft>
                <a:spcPts val="0"/>
              </a:spcAft>
              <a:buClr>
                <a:schemeClr val="dk2"/>
              </a:buClr>
              <a:buSzPts val="1600"/>
              <a:buChar char="●"/>
              <a:defRPr sz="1600">
                <a:solidFill>
                  <a:schemeClr val="dk2"/>
                </a:solidFill>
              </a:defRPr>
            </a:lvl4pPr>
            <a:lvl5pPr marL="2286000" lvl="4" indent="-330200">
              <a:lnSpc>
                <a:spcPct val="100000"/>
              </a:lnSpc>
              <a:spcBef>
                <a:spcPts val="1600"/>
              </a:spcBef>
              <a:spcAft>
                <a:spcPts val="0"/>
              </a:spcAft>
              <a:buClr>
                <a:schemeClr val="dk2"/>
              </a:buClr>
              <a:buSzPts val="1600"/>
              <a:buChar char="○"/>
              <a:defRPr sz="1600">
                <a:solidFill>
                  <a:schemeClr val="dk2"/>
                </a:solidFill>
              </a:defRPr>
            </a:lvl5pPr>
            <a:lvl6pPr marL="2743200" lvl="5" indent="-330200">
              <a:lnSpc>
                <a:spcPct val="100000"/>
              </a:lnSpc>
              <a:spcBef>
                <a:spcPts val="1600"/>
              </a:spcBef>
              <a:spcAft>
                <a:spcPts val="0"/>
              </a:spcAft>
              <a:buClr>
                <a:schemeClr val="dk2"/>
              </a:buClr>
              <a:buSzPts val="1600"/>
              <a:buChar char="■"/>
              <a:defRPr sz="1600">
                <a:solidFill>
                  <a:schemeClr val="dk2"/>
                </a:solidFill>
              </a:defRPr>
            </a:lvl6pPr>
            <a:lvl7pPr marL="3200400" lvl="6" indent="-330200">
              <a:lnSpc>
                <a:spcPct val="100000"/>
              </a:lnSpc>
              <a:spcBef>
                <a:spcPts val="1600"/>
              </a:spcBef>
              <a:spcAft>
                <a:spcPts val="0"/>
              </a:spcAft>
              <a:buClr>
                <a:schemeClr val="dk2"/>
              </a:buClr>
              <a:buSzPts val="1600"/>
              <a:buChar char="●"/>
              <a:defRPr sz="1600">
                <a:solidFill>
                  <a:schemeClr val="dk2"/>
                </a:solidFill>
              </a:defRPr>
            </a:lvl7pPr>
            <a:lvl8pPr marL="3657600" lvl="7" indent="-330200">
              <a:lnSpc>
                <a:spcPct val="100000"/>
              </a:lnSpc>
              <a:spcBef>
                <a:spcPts val="1600"/>
              </a:spcBef>
              <a:spcAft>
                <a:spcPts val="0"/>
              </a:spcAft>
              <a:buClr>
                <a:schemeClr val="dk2"/>
              </a:buClr>
              <a:buSzPts val="1600"/>
              <a:buChar char="○"/>
              <a:defRPr sz="1600">
                <a:solidFill>
                  <a:schemeClr val="dk2"/>
                </a:solidFill>
              </a:defRPr>
            </a:lvl8pPr>
            <a:lvl9pPr marL="4114800" lvl="8" indent="-33020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40" name="Google Shape;40;p7"/>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pic>
        <p:nvPicPr>
          <p:cNvPr id="45" name="Google Shape;45;p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46" name="Google Shape;46;p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47" name="Google Shape;47;p9"/>
          <p:cNvSpPr txBox="1">
            <a:spLocks noGrp="1"/>
          </p:cNvSpPr>
          <p:nvPr>
            <p:ph type="subTitle" idx="1"/>
          </p:nvPr>
        </p:nvSpPr>
        <p:spPr>
          <a:xfrm>
            <a:off x="1629950" y="3828100"/>
            <a:ext cx="2332500" cy="69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48" name="Google Shape;48;p9"/>
          <p:cNvSpPr txBox="1">
            <a:spLocks noGrp="1"/>
          </p:cNvSpPr>
          <p:nvPr>
            <p:ph type="body" idx="2"/>
          </p:nvPr>
        </p:nvSpPr>
        <p:spPr>
          <a:xfrm>
            <a:off x="5044725" y="539500"/>
            <a:ext cx="3224400" cy="4069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
        <p:nvSpPr>
          <p:cNvPr id="49" name="Google Shape;49;p9"/>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74"/>
        <p:cNvGrpSpPr/>
        <p:nvPr/>
      </p:nvGrpSpPr>
      <p:grpSpPr>
        <a:xfrm>
          <a:off x="0" y="0"/>
          <a:ext cx="0" cy="0"/>
          <a:chOff x="0" y="0"/>
          <a:chExt cx="0" cy="0"/>
        </a:xfrm>
      </p:grpSpPr>
      <p:pic>
        <p:nvPicPr>
          <p:cNvPr id="75" name="Google Shape;75;p1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76" name="Google Shape;76;p14"/>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77" name="Google Shape;77;p14"/>
          <p:cNvSpPr txBox="1">
            <a:spLocks noGrp="1"/>
          </p:cNvSpPr>
          <p:nvPr>
            <p:ph type="title"/>
          </p:nvPr>
        </p:nvSpPr>
        <p:spPr>
          <a:xfrm>
            <a:off x="6013614" y="838400"/>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8" name="Google Shape;78;p14"/>
          <p:cNvSpPr txBox="1">
            <a:spLocks noGrp="1"/>
          </p:cNvSpPr>
          <p:nvPr>
            <p:ph type="subTitle" idx="1"/>
          </p:nvPr>
        </p:nvSpPr>
        <p:spPr>
          <a:xfrm>
            <a:off x="6013614" y="1199352"/>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9" name="Google Shape;79;p14"/>
          <p:cNvSpPr txBox="1">
            <a:spLocks noGrp="1"/>
          </p:cNvSpPr>
          <p:nvPr>
            <p:ph type="title" idx="2"/>
          </p:nvPr>
        </p:nvSpPr>
        <p:spPr>
          <a:xfrm>
            <a:off x="6013603" y="2104924"/>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0" name="Google Shape;80;p14"/>
          <p:cNvSpPr txBox="1">
            <a:spLocks noGrp="1"/>
          </p:cNvSpPr>
          <p:nvPr>
            <p:ph type="subTitle" idx="3"/>
          </p:nvPr>
        </p:nvSpPr>
        <p:spPr>
          <a:xfrm>
            <a:off x="6013601" y="2465876"/>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81" name="Google Shape;81;p14"/>
          <p:cNvSpPr txBox="1">
            <a:spLocks noGrp="1"/>
          </p:cNvSpPr>
          <p:nvPr>
            <p:ph type="title" idx="4"/>
          </p:nvPr>
        </p:nvSpPr>
        <p:spPr>
          <a:xfrm>
            <a:off x="6013618" y="3371448"/>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2" name="Google Shape;82;p14"/>
          <p:cNvSpPr txBox="1">
            <a:spLocks noGrp="1"/>
          </p:cNvSpPr>
          <p:nvPr>
            <p:ph type="subTitle" idx="5"/>
          </p:nvPr>
        </p:nvSpPr>
        <p:spPr>
          <a:xfrm>
            <a:off x="6013615" y="3732400"/>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83" name="Google Shape;83;p14"/>
          <p:cNvSpPr txBox="1">
            <a:spLocks noGrp="1"/>
          </p:cNvSpPr>
          <p:nvPr>
            <p:ph type="title" idx="6"/>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Four Columns">
  <p:cSld name="SECTION_TITLE_AND_DESCRIPTION_1_2">
    <p:spTree>
      <p:nvGrpSpPr>
        <p:cNvPr id="1" name="Shape 91"/>
        <p:cNvGrpSpPr/>
        <p:nvPr/>
      </p:nvGrpSpPr>
      <p:grpSpPr>
        <a:xfrm>
          <a:off x="0" y="0"/>
          <a:ext cx="0" cy="0"/>
          <a:chOff x="0" y="0"/>
          <a:chExt cx="0" cy="0"/>
        </a:xfrm>
      </p:grpSpPr>
      <p:pic>
        <p:nvPicPr>
          <p:cNvPr id="92" name="Google Shape;92;p1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93" name="Google Shape;93;p16"/>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94" name="Google Shape;94;p16"/>
          <p:cNvSpPr txBox="1">
            <a:spLocks noGrp="1"/>
          </p:cNvSpPr>
          <p:nvPr>
            <p:ph type="title"/>
          </p:nvPr>
        </p:nvSpPr>
        <p:spPr>
          <a:xfrm>
            <a:off x="602672" y="2010025"/>
            <a:ext cx="2695800" cy="4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a:endParaRPr/>
          </a:p>
        </p:txBody>
      </p:sp>
      <p:sp>
        <p:nvSpPr>
          <p:cNvPr id="95" name="Google Shape;95;p16"/>
          <p:cNvSpPr txBox="1">
            <a:spLocks noGrp="1"/>
          </p:cNvSpPr>
          <p:nvPr>
            <p:ph type="subTitle" idx="1"/>
          </p:nvPr>
        </p:nvSpPr>
        <p:spPr>
          <a:xfrm>
            <a:off x="839201" y="2389868"/>
            <a:ext cx="2459400" cy="7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96" name="Google Shape;96;p16"/>
          <p:cNvSpPr txBox="1">
            <a:spLocks noGrp="1"/>
          </p:cNvSpPr>
          <p:nvPr>
            <p:ph type="title" idx="2"/>
          </p:nvPr>
        </p:nvSpPr>
        <p:spPr>
          <a:xfrm>
            <a:off x="5845528" y="2010025"/>
            <a:ext cx="26958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97" name="Google Shape;97;p16"/>
          <p:cNvSpPr txBox="1">
            <a:spLocks noGrp="1"/>
          </p:cNvSpPr>
          <p:nvPr>
            <p:ph type="subTitle" idx="3"/>
          </p:nvPr>
        </p:nvSpPr>
        <p:spPr>
          <a:xfrm>
            <a:off x="5845522" y="2389875"/>
            <a:ext cx="24594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98" name="Google Shape;98;p16"/>
          <p:cNvSpPr txBox="1">
            <a:spLocks noGrp="1"/>
          </p:cNvSpPr>
          <p:nvPr>
            <p:ph type="title" idx="4"/>
          </p:nvPr>
        </p:nvSpPr>
        <p:spPr>
          <a:xfrm>
            <a:off x="602672" y="3449699"/>
            <a:ext cx="2695800" cy="4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a:endParaRPr/>
          </a:p>
        </p:txBody>
      </p:sp>
      <p:sp>
        <p:nvSpPr>
          <p:cNvPr id="99" name="Google Shape;99;p16"/>
          <p:cNvSpPr txBox="1">
            <a:spLocks noGrp="1"/>
          </p:cNvSpPr>
          <p:nvPr>
            <p:ph type="subTitle" idx="5"/>
          </p:nvPr>
        </p:nvSpPr>
        <p:spPr>
          <a:xfrm>
            <a:off x="839201" y="3838273"/>
            <a:ext cx="2459400" cy="7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00" name="Google Shape;100;p16"/>
          <p:cNvSpPr txBox="1">
            <a:spLocks noGrp="1"/>
          </p:cNvSpPr>
          <p:nvPr>
            <p:ph type="title" idx="6"/>
          </p:nvPr>
        </p:nvSpPr>
        <p:spPr>
          <a:xfrm>
            <a:off x="5845528" y="3449695"/>
            <a:ext cx="26958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101" name="Google Shape;101;p16"/>
          <p:cNvSpPr txBox="1">
            <a:spLocks noGrp="1"/>
          </p:cNvSpPr>
          <p:nvPr>
            <p:ph type="subTitle" idx="7"/>
          </p:nvPr>
        </p:nvSpPr>
        <p:spPr>
          <a:xfrm>
            <a:off x="5845522" y="3838276"/>
            <a:ext cx="24594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02" name="Google Shape;102;p16"/>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157"/>
        <p:cNvGrpSpPr/>
        <p:nvPr/>
      </p:nvGrpSpPr>
      <p:grpSpPr>
        <a:xfrm>
          <a:off x="0" y="0"/>
          <a:ext cx="0" cy="0"/>
          <a:chOff x="0" y="0"/>
          <a:chExt cx="0" cy="0"/>
        </a:xfrm>
      </p:grpSpPr>
      <p:pic>
        <p:nvPicPr>
          <p:cNvPr id="158" name="Google Shape;158;p2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Roboto Mono Regular"/>
              <a:buChar char="●"/>
              <a:defRPr sz="1800">
                <a:solidFill>
                  <a:schemeClr val="accent2"/>
                </a:solidFill>
                <a:latin typeface="Roboto Mono Regular"/>
                <a:ea typeface="Roboto Mono Regular"/>
                <a:cs typeface="Roboto Mono Regular"/>
                <a:sym typeface="Roboto Mono Regular"/>
              </a:defRPr>
            </a:lvl1pPr>
            <a:lvl2pPr marL="914400" lvl="1" indent="-317500">
              <a:lnSpc>
                <a:spcPct val="100000"/>
              </a:lnSpc>
              <a:spcBef>
                <a:spcPts val="1600"/>
              </a:spcBef>
              <a:spcAft>
                <a:spcPts val="0"/>
              </a:spcAft>
              <a:buClr>
                <a:schemeClr val="accent2"/>
              </a:buClr>
              <a:buSzPts val="1400"/>
              <a:buFont typeface="Roboto Mono Regular"/>
              <a:buChar char="○"/>
              <a:defRPr>
                <a:solidFill>
                  <a:schemeClr val="accent2"/>
                </a:solidFill>
                <a:latin typeface="Roboto Mono Regular"/>
                <a:ea typeface="Roboto Mono Regular"/>
                <a:cs typeface="Roboto Mono Regular"/>
                <a:sym typeface="Roboto Mono Regular"/>
              </a:defRPr>
            </a:lvl2pPr>
            <a:lvl3pPr marL="1371600" lvl="2" indent="-317500">
              <a:lnSpc>
                <a:spcPct val="100000"/>
              </a:lnSpc>
              <a:spcBef>
                <a:spcPts val="1600"/>
              </a:spcBef>
              <a:spcAft>
                <a:spcPts val="0"/>
              </a:spcAft>
              <a:buClr>
                <a:schemeClr val="accent2"/>
              </a:buClr>
              <a:buSzPts val="1400"/>
              <a:buFont typeface="Roboto Mono Regular"/>
              <a:buChar char="■"/>
              <a:defRPr>
                <a:solidFill>
                  <a:schemeClr val="accent2"/>
                </a:solidFill>
                <a:latin typeface="Roboto Mono Regular"/>
                <a:ea typeface="Roboto Mono Regular"/>
                <a:cs typeface="Roboto Mono Regular"/>
                <a:sym typeface="Roboto Mono Regular"/>
              </a:defRPr>
            </a:lvl3pPr>
            <a:lvl4pPr marL="1828800" lvl="3" indent="-317500">
              <a:lnSpc>
                <a:spcPct val="100000"/>
              </a:lnSpc>
              <a:spcBef>
                <a:spcPts val="1600"/>
              </a:spcBef>
              <a:spcAft>
                <a:spcPts val="0"/>
              </a:spcAft>
              <a:buClr>
                <a:schemeClr val="accent2"/>
              </a:buClr>
              <a:buSzPts val="1400"/>
              <a:buFont typeface="Roboto Mono Regular"/>
              <a:buChar char="●"/>
              <a:defRPr>
                <a:solidFill>
                  <a:schemeClr val="accent2"/>
                </a:solidFill>
                <a:latin typeface="Roboto Mono Regular"/>
                <a:ea typeface="Roboto Mono Regular"/>
                <a:cs typeface="Roboto Mono Regular"/>
                <a:sym typeface="Roboto Mono Regular"/>
              </a:defRPr>
            </a:lvl4pPr>
            <a:lvl5pPr marL="2286000" lvl="4" indent="-317500">
              <a:lnSpc>
                <a:spcPct val="100000"/>
              </a:lnSpc>
              <a:spcBef>
                <a:spcPts val="1600"/>
              </a:spcBef>
              <a:spcAft>
                <a:spcPts val="0"/>
              </a:spcAft>
              <a:buClr>
                <a:schemeClr val="accent2"/>
              </a:buClr>
              <a:buSzPts val="1400"/>
              <a:buFont typeface="Roboto Mono Regular"/>
              <a:buChar char="○"/>
              <a:defRPr>
                <a:solidFill>
                  <a:schemeClr val="accent2"/>
                </a:solidFill>
                <a:latin typeface="Roboto Mono Regular"/>
                <a:ea typeface="Roboto Mono Regular"/>
                <a:cs typeface="Roboto Mono Regular"/>
                <a:sym typeface="Roboto Mono Regular"/>
              </a:defRPr>
            </a:lvl5pPr>
            <a:lvl6pPr marL="2743200" lvl="5" indent="-317500">
              <a:lnSpc>
                <a:spcPct val="100000"/>
              </a:lnSpc>
              <a:spcBef>
                <a:spcPts val="1600"/>
              </a:spcBef>
              <a:spcAft>
                <a:spcPts val="0"/>
              </a:spcAft>
              <a:buClr>
                <a:schemeClr val="accent2"/>
              </a:buClr>
              <a:buSzPts val="1400"/>
              <a:buFont typeface="Roboto Mono Regular"/>
              <a:buChar char="■"/>
              <a:defRPr>
                <a:solidFill>
                  <a:schemeClr val="accent2"/>
                </a:solidFill>
                <a:latin typeface="Roboto Mono Regular"/>
                <a:ea typeface="Roboto Mono Regular"/>
                <a:cs typeface="Roboto Mono Regular"/>
                <a:sym typeface="Roboto Mono Regular"/>
              </a:defRPr>
            </a:lvl6pPr>
            <a:lvl7pPr marL="3200400" lvl="6" indent="-317500">
              <a:lnSpc>
                <a:spcPct val="100000"/>
              </a:lnSpc>
              <a:spcBef>
                <a:spcPts val="1600"/>
              </a:spcBef>
              <a:spcAft>
                <a:spcPts val="0"/>
              </a:spcAft>
              <a:buClr>
                <a:schemeClr val="accent2"/>
              </a:buClr>
              <a:buSzPts val="1400"/>
              <a:buFont typeface="Roboto Mono Regular"/>
              <a:buChar char="●"/>
              <a:defRPr>
                <a:solidFill>
                  <a:schemeClr val="accent2"/>
                </a:solidFill>
                <a:latin typeface="Roboto Mono Regular"/>
                <a:ea typeface="Roboto Mono Regular"/>
                <a:cs typeface="Roboto Mono Regular"/>
                <a:sym typeface="Roboto Mono Regular"/>
              </a:defRPr>
            </a:lvl7pPr>
            <a:lvl8pPr marL="3657600" lvl="7" indent="-317500">
              <a:lnSpc>
                <a:spcPct val="100000"/>
              </a:lnSpc>
              <a:spcBef>
                <a:spcPts val="1600"/>
              </a:spcBef>
              <a:spcAft>
                <a:spcPts val="0"/>
              </a:spcAft>
              <a:buClr>
                <a:schemeClr val="accent2"/>
              </a:buClr>
              <a:buSzPts val="1400"/>
              <a:buFont typeface="Roboto Mono Regular"/>
              <a:buChar char="○"/>
              <a:defRPr>
                <a:solidFill>
                  <a:schemeClr val="accent2"/>
                </a:solidFill>
                <a:latin typeface="Roboto Mono Regular"/>
                <a:ea typeface="Roboto Mono Regular"/>
                <a:cs typeface="Roboto Mono Regular"/>
                <a:sym typeface="Roboto Mono Regular"/>
              </a:defRPr>
            </a:lvl8pPr>
            <a:lvl9pPr marL="4114800" lvl="8" indent="-317500">
              <a:lnSpc>
                <a:spcPct val="100000"/>
              </a:lnSpc>
              <a:spcBef>
                <a:spcPts val="1600"/>
              </a:spcBef>
              <a:spcAft>
                <a:spcPts val="1600"/>
              </a:spcAft>
              <a:buClr>
                <a:schemeClr val="accent2"/>
              </a:buClr>
              <a:buSzPts val="1400"/>
              <a:buFont typeface="Roboto Mono Regular"/>
              <a:buChar char="■"/>
              <a:defRPr>
                <a:solidFill>
                  <a:schemeClr val="accent2"/>
                </a:solidFill>
                <a:latin typeface="Roboto Mono Regular"/>
                <a:ea typeface="Roboto Mono Regular"/>
                <a:cs typeface="Roboto Mono Regular"/>
                <a:sym typeface="Roboto Mono Regul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8" r:id="rId6"/>
    <p:sldLayoutId id="2147483660" r:id="rId7"/>
    <p:sldLayoutId id="2147483662"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gpcoder.com/4604-huong-dan-java-design-pattern-facade/"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ctrTitle"/>
          </p:nvPr>
        </p:nvSpPr>
        <p:spPr>
          <a:xfrm>
            <a:off x="1625868" y="1329271"/>
            <a:ext cx="6079800" cy="165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DESIGN</a:t>
            </a:r>
            <a:r>
              <a:rPr lang="en" dirty="0">
                <a:solidFill>
                  <a:schemeClr val="accent2"/>
                </a:solidFill>
              </a:rPr>
              <a:t> </a:t>
            </a:r>
            <a:br>
              <a:rPr lang="en" dirty="0">
                <a:solidFill>
                  <a:schemeClr val="accent2"/>
                </a:solidFill>
              </a:rPr>
            </a:br>
            <a:r>
              <a:rPr lang="en" dirty="0">
                <a:solidFill>
                  <a:schemeClr val="accent2"/>
                </a:solidFill>
              </a:rPr>
              <a:t>PATTERNS</a:t>
            </a:r>
            <a:endParaRPr dirty="0">
              <a:solidFill>
                <a:schemeClr val="accent2"/>
              </a:solidFill>
            </a:endParaRPr>
          </a:p>
        </p:txBody>
      </p:sp>
      <p:sp>
        <p:nvSpPr>
          <p:cNvPr id="177" name="Google Shape;177;p29"/>
          <p:cNvSpPr txBox="1">
            <a:spLocks noGrp="1"/>
          </p:cNvSpPr>
          <p:nvPr>
            <p:ph type="subTitle" idx="1"/>
          </p:nvPr>
        </p:nvSpPr>
        <p:spPr>
          <a:xfrm>
            <a:off x="1625868" y="3672204"/>
            <a:ext cx="1520913" cy="792600"/>
          </a:xfrm>
          <a:prstGeom prst="rect">
            <a:avLst/>
          </a:prstGeom>
        </p:spPr>
        <p:txBody>
          <a:bodyPr spcFirstLastPara="1" wrap="square" lIns="91425" tIns="91425" rIns="91425" bIns="91425" anchor="t" anchorCtr="0">
            <a:noAutofit/>
          </a:bodyPr>
          <a:lstStyle/>
          <a:p>
            <a:pPr marL="0" lvl="0" indent="0" algn="ctr" rtl="0">
              <a:lnSpc>
                <a:spcPct val="200000"/>
              </a:lnSpc>
              <a:spcBef>
                <a:spcPts val="0"/>
              </a:spcBef>
              <a:spcAft>
                <a:spcPts val="0"/>
              </a:spcAft>
              <a:buNone/>
            </a:pPr>
            <a:r>
              <a:rPr lang="en" sz="1200" b="0" dirty="0"/>
              <a:t>Presenter:</a:t>
            </a:r>
          </a:p>
          <a:p>
            <a:pPr marL="0" lvl="0" indent="0" algn="ctr" rtl="0">
              <a:spcBef>
                <a:spcPts val="0"/>
              </a:spcBef>
              <a:spcAft>
                <a:spcPts val="0"/>
              </a:spcAft>
              <a:buNone/>
            </a:pPr>
            <a:r>
              <a:rPr lang="en" sz="1200" dirty="0"/>
              <a:t>Trần Duy Khánh</a:t>
            </a:r>
            <a:endParaRPr sz="1200" b="0" dirty="0"/>
          </a:p>
        </p:txBody>
      </p:sp>
      <p:sp>
        <p:nvSpPr>
          <p:cNvPr id="178" name="Google Shape;178;p29"/>
          <p:cNvSpPr/>
          <p:nvPr/>
        </p:nvSpPr>
        <p:spPr>
          <a:xfrm>
            <a:off x="2334508" y="2468980"/>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179" name="Google Shape;179;p29"/>
          <p:cNvSpPr/>
          <p:nvPr/>
        </p:nvSpPr>
        <p:spPr>
          <a:xfrm>
            <a:off x="6373544" y="2484855"/>
            <a:ext cx="613650" cy="13775"/>
          </a:xfrm>
          <a:custGeom>
            <a:avLst/>
            <a:gdLst/>
            <a:ahLst/>
            <a:cxnLst/>
            <a:rect l="l" t="t" r="r" b="b"/>
            <a:pathLst>
              <a:path w="24546" h="551" extrusionOk="0">
                <a:moveTo>
                  <a:pt x="0" y="551"/>
                </a:moveTo>
                <a:cubicBezTo>
                  <a:pt x="8133" y="-353"/>
                  <a:pt x="16363" y="137"/>
                  <a:pt x="24546" y="137"/>
                </a:cubicBezTo>
              </a:path>
            </a:pathLst>
          </a:custGeom>
          <a:noFill/>
          <a:ln w="76200" cap="flat" cmpd="sng">
            <a:solidFill>
              <a:schemeClr val="accent1"/>
            </a:solidFill>
            <a:prstDash val="solid"/>
            <a:round/>
            <a:headEnd type="none" w="med" len="med"/>
            <a:tailEnd type="none" w="med" len="med"/>
          </a:ln>
        </p:spPr>
      </p:sp>
      <p:sp>
        <p:nvSpPr>
          <p:cNvPr id="180" name="Google Shape;180;p29"/>
          <p:cNvSpPr/>
          <p:nvPr/>
        </p:nvSpPr>
        <p:spPr>
          <a:xfrm>
            <a:off x="1889900" y="441350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sp>
      <p:pic>
        <p:nvPicPr>
          <p:cNvPr id="182" name="Google Shape;182;p29"/>
          <p:cNvPicPr preferRelativeResize="0"/>
          <p:nvPr/>
        </p:nvPicPr>
        <p:blipFill rotWithShape="1">
          <a:blip r:embed="rId3">
            <a:alphaModFix/>
          </a:blip>
          <a:srcRect t="16734" r="8892" b="18300"/>
          <a:stretch/>
        </p:blipFill>
        <p:spPr>
          <a:xfrm>
            <a:off x="6539175" y="3249675"/>
            <a:ext cx="2036850" cy="846042"/>
          </a:xfrm>
          <a:prstGeom prst="rect">
            <a:avLst/>
          </a:prstGeom>
          <a:noFill/>
          <a:ln>
            <a:noFill/>
          </a:ln>
        </p:spPr>
      </p:pic>
      <p:pic>
        <p:nvPicPr>
          <p:cNvPr id="10" name="Google Shape;182;p29">
            <a:extLst>
              <a:ext uri="{FF2B5EF4-FFF2-40B4-BE49-F238E27FC236}">
                <a16:creationId xmlns:a16="http://schemas.microsoft.com/office/drawing/2014/main" id="{09A9CD95-3810-496F-833B-B28215138EA9}"/>
              </a:ext>
            </a:extLst>
          </p:cNvPr>
          <p:cNvPicPr preferRelativeResize="0"/>
          <p:nvPr/>
        </p:nvPicPr>
        <p:blipFill rotWithShape="1">
          <a:blip r:embed="rId3">
            <a:alphaModFix/>
          </a:blip>
          <a:srcRect t="16734" r="8892" b="18300"/>
          <a:stretch/>
        </p:blipFill>
        <p:spPr>
          <a:xfrm>
            <a:off x="6539175" y="2571750"/>
            <a:ext cx="2036850" cy="846042"/>
          </a:xfrm>
          <a:prstGeom prst="rect">
            <a:avLst/>
          </a:prstGeom>
          <a:noFill/>
          <a:ln>
            <a:noFill/>
          </a:ln>
        </p:spPr>
      </p:pic>
      <p:pic>
        <p:nvPicPr>
          <p:cNvPr id="11" name="Google Shape;182;p29">
            <a:extLst>
              <a:ext uri="{FF2B5EF4-FFF2-40B4-BE49-F238E27FC236}">
                <a16:creationId xmlns:a16="http://schemas.microsoft.com/office/drawing/2014/main" id="{15DA3D55-1632-44FB-8E0E-65A6645751E2}"/>
              </a:ext>
            </a:extLst>
          </p:cNvPr>
          <p:cNvPicPr preferRelativeResize="0"/>
          <p:nvPr/>
        </p:nvPicPr>
        <p:blipFill rotWithShape="1">
          <a:blip r:embed="rId3">
            <a:alphaModFix/>
          </a:blip>
          <a:srcRect t="16734" r="8892" b="18300"/>
          <a:stretch/>
        </p:blipFill>
        <p:spPr>
          <a:xfrm>
            <a:off x="6539175" y="3901142"/>
            <a:ext cx="2036850" cy="846042"/>
          </a:xfrm>
          <a:prstGeom prst="rect">
            <a:avLst/>
          </a:prstGeom>
          <a:noFill/>
          <a:ln>
            <a:noFill/>
          </a:ln>
        </p:spPr>
      </p:pic>
      <p:sp>
        <p:nvSpPr>
          <p:cNvPr id="14" name="Google Shape;177;p29">
            <a:extLst>
              <a:ext uri="{FF2B5EF4-FFF2-40B4-BE49-F238E27FC236}">
                <a16:creationId xmlns:a16="http://schemas.microsoft.com/office/drawing/2014/main" id="{D6513EAC-5B53-46B8-9A9C-5DEDADF8E14D}"/>
              </a:ext>
            </a:extLst>
          </p:cNvPr>
          <p:cNvSpPr txBox="1">
            <a:spLocks/>
          </p:cNvSpPr>
          <p:nvPr/>
        </p:nvSpPr>
        <p:spPr>
          <a:xfrm>
            <a:off x="7190709" y="2771846"/>
            <a:ext cx="1204319" cy="354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90000"/>
              </a:lnSpc>
              <a:spcBef>
                <a:spcPts val="0"/>
              </a:spcBef>
              <a:spcAft>
                <a:spcPts val="0"/>
              </a:spcAft>
              <a:buClr>
                <a:schemeClr val="dk2"/>
              </a:buClr>
              <a:buSzPts val="1400"/>
              <a:buFont typeface="Roboto Mono Regular"/>
              <a:buNone/>
              <a:defRPr sz="1400" b="0" i="0" u="none" strike="noStrike" cap="none">
                <a:solidFill>
                  <a:schemeClr val="dk2"/>
                </a:solidFill>
                <a:latin typeface="Roboto Mono Regular"/>
                <a:ea typeface="Roboto Mono Regular"/>
                <a:cs typeface="Roboto Mono Regular"/>
                <a:sym typeface="Roboto Mono Regular"/>
              </a:defRPr>
            </a:lvl1pPr>
            <a:lvl2pPr marL="914400" marR="0" lvl="1"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2pPr>
            <a:lvl3pPr marL="1371600" marR="0" lvl="2"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3pPr>
            <a:lvl4pPr marL="1828800" marR="0" lvl="3"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4pPr>
            <a:lvl5pPr marL="2286000" marR="0" lvl="4"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5pPr>
            <a:lvl6pPr marL="2743200" marR="0" lvl="5"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6pPr>
            <a:lvl7pPr marL="3200400" marR="0" lvl="6"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7pPr>
            <a:lvl8pPr marL="3657600" marR="0" lvl="7"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8pPr>
            <a:lvl9pPr marL="4114800" marR="0" lvl="8"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9pPr>
          </a:lstStyle>
          <a:p>
            <a:pPr marL="0" indent="0">
              <a:lnSpc>
                <a:spcPct val="100000"/>
              </a:lnSpc>
            </a:pPr>
            <a:r>
              <a:rPr lang="en-US" sz="1300" dirty="0"/>
              <a:t>CREATIONAL</a:t>
            </a:r>
            <a:endParaRPr lang="vi-VN" sz="1300" dirty="0"/>
          </a:p>
        </p:txBody>
      </p:sp>
      <p:sp>
        <p:nvSpPr>
          <p:cNvPr id="15" name="Google Shape;177;p29">
            <a:extLst>
              <a:ext uri="{FF2B5EF4-FFF2-40B4-BE49-F238E27FC236}">
                <a16:creationId xmlns:a16="http://schemas.microsoft.com/office/drawing/2014/main" id="{403397C5-AEB5-4437-9395-935952B2A7CE}"/>
              </a:ext>
            </a:extLst>
          </p:cNvPr>
          <p:cNvSpPr txBox="1">
            <a:spLocks/>
          </p:cNvSpPr>
          <p:nvPr/>
        </p:nvSpPr>
        <p:spPr>
          <a:xfrm>
            <a:off x="6890030" y="2771845"/>
            <a:ext cx="321714" cy="354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90000"/>
              </a:lnSpc>
              <a:spcBef>
                <a:spcPts val="0"/>
              </a:spcBef>
              <a:spcAft>
                <a:spcPts val="0"/>
              </a:spcAft>
              <a:buClr>
                <a:schemeClr val="dk2"/>
              </a:buClr>
              <a:buSzPts val="1400"/>
              <a:buFont typeface="Roboto Mono Regular"/>
              <a:buNone/>
              <a:defRPr sz="1400" b="0" i="0" u="none" strike="noStrike" cap="none">
                <a:solidFill>
                  <a:schemeClr val="dk2"/>
                </a:solidFill>
                <a:latin typeface="Roboto Mono Regular"/>
                <a:ea typeface="Roboto Mono Regular"/>
                <a:cs typeface="Roboto Mono Regular"/>
                <a:sym typeface="Roboto Mono Regular"/>
              </a:defRPr>
            </a:lvl1pPr>
            <a:lvl2pPr marL="914400" marR="0" lvl="1"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2pPr>
            <a:lvl3pPr marL="1371600" marR="0" lvl="2"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3pPr>
            <a:lvl4pPr marL="1828800" marR="0" lvl="3"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4pPr>
            <a:lvl5pPr marL="2286000" marR="0" lvl="4"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5pPr>
            <a:lvl6pPr marL="2743200" marR="0" lvl="5"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6pPr>
            <a:lvl7pPr marL="3200400" marR="0" lvl="6"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7pPr>
            <a:lvl8pPr marL="3657600" marR="0" lvl="7"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8pPr>
            <a:lvl9pPr marL="4114800" marR="0" lvl="8"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9pPr>
          </a:lstStyle>
          <a:p>
            <a:pPr marL="0" indent="0">
              <a:lnSpc>
                <a:spcPct val="100000"/>
              </a:lnSpc>
            </a:pPr>
            <a:r>
              <a:rPr lang="en-US" sz="1300" dirty="0"/>
              <a:t>1</a:t>
            </a:r>
            <a:endParaRPr lang="vi-VN" sz="1300" dirty="0"/>
          </a:p>
        </p:txBody>
      </p:sp>
      <p:sp>
        <p:nvSpPr>
          <p:cNvPr id="16" name="Google Shape;177;p29">
            <a:extLst>
              <a:ext uri="{FF2B5EF4-FFF2-40B4-BE49-F238E27FC236}">
                <a16:creationId xmlns:a16="http://schemas.microsoft.com/office/drawing/2014/main" id="{AB27CCF8-3AB7-48D9-B98E-F2634B5B41D0}"/>
              </a:ext>
            </a:extLst>
          </p:cNvPr>
          <p:cNvSpPr txBox="1">
            <a:spLocks/>
          </p:cNvSpPr>
          <p:nvPr/>
        </p:nvSpPr>
        <p:spPr>
          <a:xfrm>
            <a:off x="7211743" y="3485201"/>
            <a:ext cx="1204319" cy="354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90000"/>
              </a:lnSpc>
              <a:spcBef>
                <a:spcPts val="0"/>
              </a:spcBef>
              <a:spcAft>
                <a:spcPts val="0"/>
              </a:spcAft>
              <a:buClr>
                <a:schemeClr val="dk2"/>
              </a:buClr>
              <a:buSzPts val="1400"/>
              <a:buFont typeface="Roboto Mono Regular"/>
              <a:buNone/>
              <a:defRPr sz="1400" b="0" i="0" u="none" strike="noStrike" cap="none">
                <a:solidFill>
                  <a:schemeClr val="dk2"/>
                </a:solidFill>
                <a:latin typeface="Roboto Mono Regular"/>
                <a:ea typeface="Roboto Mono Regular"/>
                <a:cs typeface="Roboto Mono Regular"/>
                <a:sym typeface="Roboto Mono Regular"/>
              </a:defRPr>
            </a:lvl1pPr>
            <a:lvl2pPr marL="914400" marR="0" lvl="1"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2pPr>
            <a:lvl3pPr marL="1371600" marR="0" lvl="2"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3pPr>
            <a:lvl4pPr marL="1828800" marR="0" lvl="3"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4pPr>
            <a:lvl5pPr marL="2286000" marR="0" lvl="4"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5pPr>
            <a:lvl6pPr marL="2743200" marR="0" lvl="5"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6pPr>
            <a:lvl7pPr marL="3200400" marR="0" lvl="6"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7pPr>
            <a:lvl8pPr marL="3657600" marR="0" lvl="7"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8pPr>
            <a:lvl9pPr marL="4114800" marR="0" lvl="8"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9pPr>
          </a:lstStyle>
          <a:p>
            <a:pPr marL="0" indent="0">
              <a:lnSpc>
                <a:spcPct val="100000"/>
              </a:lnSpc>
            </a:pPr>
            <a:r>
              <a:rPr lang="en-US" sz="1300" dirty="0"/>
              <a:t>STRUCTURAL</a:t>
            </a:r>
            <a:endParaRPr lang="vi-VN" sz="1300" dirty="0"/>
          </a:p>
        </p:txBody>
      </p:sp>
      <p:sp>
        <p:nvSpPr>
          <p:cNvPr id="17" name="Google Shape;177;p29">
            <a:extLst>
              <a:ext uri="{FF2B5EF4-FFF2-40B4-BE49-F238E27FC236}">
                <a16:creationId xmlns:a16="http://schemas.microsoft.com/office/drawing/2014/main" id="{7333B2F4-7DA2-429D-8AED-FBEDC39E4964}"/>
              </a:ext>
            </a:extLst>
          </p:cNvPr>
          <p:cNvSpPr txBox="1">
            <a:spLocks/>
          </p:cNvSpPr>
          <p:nvPr/>
        </p:nvSpPr>
        <p:spPr>
          <a:xfrm>
            <a:off x="7103508" y="4110145"/>
            <a:ext cx="1204319" cy="354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90000"/>
              </a:lnSpc>
              <a:spcBef>
                <a:spcPts val="0"/>
              </a:spcBef>
              <a:spcAft>
                <a:spcPts val="0"/>
              </a:spcAft>
              <a:buClr>
                <a:schemeClr val="dk2"/>
              </a:buClr>
              <a:buSzPts val="1400"/>
              <a:buFont typeface="Roboto Mono Regular"/>
              <a:buNone/>
              <a:defRPr sz="1400" b="0" i="0" u="none" strike="noStrike" cap="none">
                <a:solidFill>
                  <a:schemeClr val="dk2"/>
                </a:solidFill>
                <a:latin typeface="Roboto Mono Regular"/>
                <a:ea typeface="Roboto Mono Regular"/>
                <a:cs typeface="Roboto Mono Regular"/>
                <a:sym typeface="Roboto Mono Regular"/>
              </a:defRPr>
            </a:lvl1pPr>
            <a:lvl2pPr marL="914400" marR="0" lvl="1"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2pPr>
            <a:lvl3pPr marL="1371600" marR="0" lvl="2"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3pPr>
            <a:lvl4pPr marL="1828800" marR="0" lvl="3"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4pPr>
            <a:lvl5pPr marL="2286000" marR="0" lvl="4"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5pPr>
            <a:lvl6pPr marL="2743200" marR="0" lvl="5"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6pPr>
            <a:lvl7pPr marL="3200400" marR="0" lvl="6"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7pPr>
            <a:lvl8pPr marL="3657600" marR="0" lvl="7"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8pPr>
            <a:lvl9pPr marL="4114800" marR="0" lvl="8"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9pPr>
          </a:lstStyle>
          <a:p>
            <a:pPr marL="0" indent="0">
              <a:lnSpc>
                <a:spcPct val="100000"/>
              </a:lnSpc>
            </a:pPr>
            <a:r>
              <a:rPr lang="en-US" sz="1300" dirty="0"/>
              <a:t>BEHAVIOR</a:t>
            </a:r>
            <a:endParaRPr lang="vi-VN" sz="1300" dirty="0"/>
          </a:p>
        </p:txBody>
      </p:sp>
      <p:sp>
        <p:nvSpPr>
          <p:cNvPr id="18" name="Google Shape;177;p29">
            <a:extLst>
              <a:ext uri="{FF2B5EF4-FFF2-40B4-BE49-F238E27FC236}">
                <a16:creationId xmlns:a16="http://schemas.microsoft.com/office/drawing/2014/main" id="{D3187818-0EF8-4A4A-AF33-C997D27B113E}"/>
              </a:ext>
            </a:extLst>
          </p:cNvPr>
          <p:cNvSpPr txBox="1">
            <a:spLocks/>
          </p:cNvSpPr>
          <p:nvPr/>
        </p:nvSpPr>
        <p:spPr>
          <a:xfrm>
            <a:off x="6890029" y="3449770"/>
            <a:ext cx="321714" cy="354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90000"/>
              </a:lnSpc>
              <a:spcBef>
                <a:spcPts val="0"/>
              </a:spcBef>
              <a:spcAft>
                <a:spcPts val="0"/>
              </a:spcAft>
              <a:buClr>
                <a:schemeClr val="dk2"/>
              </a:buClr>
              <a:buSzPts val="1400"/>
              <a:buFont typeface="Roboto Mono Regular"/>
              <a:buNone/>
              <a:defRPr sz="1400" b="0" i="0" u="none" strike="noStrike" cap="none">
                <a:solidFill>
                  <a:schemeClr val="dk2"/>
                </a:solidFill>
                <a:latin typeface="Roboto Mono Regular"/>
                <a:ea typeface="Roboto Mono Regular"/>
                <a:cs typeface="Roboto Mono Regular"/>
                <a:sym typeface="Roboto Mono Regular"/>
              </a:defRPr>
            </a:lvl1pPr>
            <a:lvl2pPr marL="914400" marR="0" lvl="1"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2pPr>
            <a:lvl3pPr marL="1371600" marR="0" lvl="2"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3pPr>
            <a:lvl4pPr marL="1828800" marR="0" lvl="3"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4pPr>
            <a:lvl5pPr marL="2286000" marR="0" lvl="4"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5pPr>
            <a:lvl6pPr marL="2743200" marR="0" lvl="5"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6pPr>
            <a:lvl7pPr marL="3200400" marR="0" lvl="6"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7pPr>
            <a:lvl8pPr marL="3657600" marR="0" lvl="7"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8pPr>
            <a:lvl9pPr marL="4114800" marR="0" lvl="8"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9pPr>
          </a:lstStyle>
          <a:p>
            <a:pPr marL="0" indent="0">
              <a:lnSpc>
                <a:spcPct val="100000"/>
              </a:lnSpc>
            </a:pPr>
            <a:r>
              <a:rPr lang="en-US" sz="1300" dirty="0"/>
              <a:t>2</a:t>
            </a:r>
            <a:endParaRPr lang="vi-VN" sz="1300" dirty="0"/>
          </a:p>
        </p:txBody>
      </p:sp>
      <p:sp>
        <p:nvSpPr>
          <p:cNvPr id="19" name="Google Shape;177;p29">
            <a:extLst>
              <a:ext uri="{FF2B5EF4-FFF2-40B4-BE49-F238E27FC236}">
                <a16:creationId xmlns:a16="http://schemas.microsoft.com/office/drawing/2014/main" id="{7F5E79C8-50DB-4F75-812C-BD0B86CBC32E}"/>
              </a:ext>
            </a:extLst>
          </p:cNvPr>
          <p:cNvSpPr txBox="1">
            <a:spLocks/>
          </p:cNvSpPr>
          <p:nvPr/>
        </p:nvSpPr>
        <p:spPr>
          <a:xfrm>
            <a:off x="6894863" y="4095717"/>
            <a:ext cx="321714" cy="354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90000"/>
              </a:lnSpc>
              <a:spcBef>
                <a:spcPts val="0"/>
              </a:spcBef>
              <a:spcAft>
                <a:spcPts val="0"/>
              </a:spcAft>
              <a:buClr>
                <a:schemeClr val="dk2"/>
              </a:buClr>
              <a:buSzPts val="1400"/>
              <a:buFont typeface="Roboto Mono Regular"/>
              <a:buNone/>
              <a:defRPr sz="1400" b="0" i="0" u="none" strike="noStrike" cap="none">
                <a:solidFill>
                  <a:schemeClr val="dk2"/>
                </a:solidFill>
                <a:latin typeface="Roboto Mono Regular"/>
                <a:ea typeface="Roboto Mono Regular"/>
                <a:cs typeface="Roboto Mono Regular"/>
                <a:sym typeface="Roboto Mono Regular"/>
              </a:defRPr>
            </a:lvl1pPr>
            <a:lvl2pPr marL="914400" marR="0" lvl="1"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2pPr>
            <a:lvl3pPr marL="1371600" marR="0" lvl="2"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3pPr>
            <a:lvl4pPr marL="1828800" marR="0" lvl="3"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4pPr>
            <a:lvl5pPr marL="2286000" marR="0" lvl="4"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5pPr>
            <a:lvl6pPr marL="2743200" marR="0" lvl="5"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6pPr>
            <a:lvl7pPr marL="3200400" marR="0" lvl="6"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7pPr>
            <a:lvl8pPr marL="3657600" marR="0" lvl="7"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8pPr>
            <a:lvl9pPr marL="4114800" marR="0" lvl="8"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9pPr>
          </a:lstStyle>
          <a:p>
            <a:pPr marL="0" indent="0">
              <a:lnSpc>
                <a:spcPct val="100000"/>
              </a:lnSpc>
            </a:pPr>
            <a:r>
              <a:rPr lang="en-US" sz="1300" dirty="0"/>
              <a:t>3</a:t>
            </a:r>
            <a:endParaRPr lang="vi-VN" sz="13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5" name="Google Shape;265;p36"/>
          <p:cNvPicPr preferRelativeResize="0"/>
          <p:nvPr/>
        </p:nvPicPr>
        <p:blipFill>
          <a:blip r:embed="rId3">
            <a:alphaModFix/>
          </a:blip>
          <a:stretch>
            <a:fillRect/>
          </a:stretch>
        </p:blipFill>
        <p:spPr>
          <a:xfrm>
            <a:off x="670341" y="269900"/>
            <a:ext cx="2850184" cy="1168936"/>
          </a:xfrm>
          <a:prstGeom prst="rect">
            <a:avLst/>
          </a:prstGeom>
          <a:noFill/>
          <a:ln>
            <a:noFill/>
          </a:ln>
          <a:effectLst>
            <a:outerShdw blurRad="57150" dist="19050" dir="5400000" algn="bl" rotWithShape="0">
              <a:srgbClr val="000000">
                <a:alpha val="50000"/>
              </a:srgbClr>
            </a:outerShdw>
          </a:effectLst>
        </p:spPr>
      </p:pic>
      <p:sp>
        <p:nvSpPr>
          <p:cNvPr id="262" name="Google Shape;262;p36"/>
          <p:cNvSpPr txBox="1">
            <a:spLocks noGrp="1"/>
          </p:cNvSpPr>
          <p:nvPr>
            <p:ph type="title" idx="8"/>
          </p:nvPr>
        </p:nvSpPr>
        <p:spPr>
          <a:xfrm rot="21578468">
            <a:off x="1274103" y="714226"/>
            <a:ext cx="22721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dirty="0">
                <a:latin typeface="Calibri" panose="020F0502020204030204" pitchFamily="34" charset="0"/>
                <a:cs typeface="Calibri" panose="020F0502020204030204" pitchFamily="34" charset="0"/>
              </a:rPr>
              <a:t>Sử Dụng Facade Pattern Khi Nào ?</a:t>
            </a:r>
            <a:endParaRPr sz="2100" dirty="0">
              <a:latin typeface="Calibri" panose="020F0502020204030204" pitchFamily="34" charset="0"/>
              <a:cs typeface="Calibri" panose="020F0502020204030204" pitchFamily="34" charset="0"/>
            </a:endParaRPr>
          </a:p>
        </p:txBody>
      </p:sp>
      <p:sp>
        <p:nvSpPr>
          <p:cNvPr id="263" name="Google Shape;263;p36"/>
          <p:cNvSpPr/>
          <p:nvPr/>
        </p:nvSpPr>
        <p:spPr>
          <a:xfrm>
            <a:off x="3669393" y="2820537"/>
            <a:ext cx="298800" cy="2988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36"/>
          <p:cNvGrpSpPr/>
          <p:nvPr/>
        </p:nvGrpSpPr>
        <p:grpSpPr>
          <a:xfrm rot="695467">
            <a:off x="914882" y="783517"/>
            <a:ext cx="272906" cy="434118"/>
            <a:chOff x="1312450" y="4093350"/>
            <a:chExt cx="685350" cy="1090200"/>
          </a:xfrm>
        </p:grpSpPr>
        <p:sp>
          <p:nvSpPr>
            <p:cNvPr id="268" name="Google Shape;268;p36"/>
            <p:cNvSpPr/>
            <p:nvPr/>
          </p:nvSpPr>
          <p:spPr>
            <a:xfrm>
              <a:off x="1312450" y="4093350"/>
              <a:ext cx="685350" cy="1090200"/>
            </a:xfrm>
            <a:custGeom>
              <a:avLst/>
              <a:gdLst/>
              <a:ahLst/>
              <a:cxnLst/>
              <a:rect l="l" t="t" r="r" b="b"/>
              <a:pathLst>
                <a:path w="27414" h="43608" extrusionOk="0">
                  <a:moveTo>
                    <a:pt x="5201" y="10009"/>
                  </a:moveTo>
                  <a:lnTo>
                    <a:pt x="5201" y="10009"/>
                  </a:lnTo>
                  <a:cubicBezTo>
                    <a:pt x="5040" y="10996"/>
                    <a:pt x="5002" y="11987"/>
                    <a:pt x="5102" y="12937"/>
                  </a:cubicBezTo>
                  <a:cubicBezTo>
                    <a:pt x="5170" y="13571"/>
                    <a:pt x="5297" y="14196"/>
                    <a:pt x="5478" y="14807"/>
                  </a:cubicBezTo>
                  <a:cubicBezTo>
                    <a:pt x="4743" y="13294"/>
                    <a:pt x="4728" y="11634"/>
                    <a:pt x="5201" y="10009"/>
                  </a:cubicBezTo>
                  <a:close/>
                  <a:moveTo>
                    <a:pt x="15811" y="1265"/>
                  </a:moveTo>
                  <a:cubicBezTo>
                    <a:pt x="20541" y="1265"/>
                    <a:pt x="25145" y="5101"/>
                    <a:pt x="25884" y="9796"/>
                  </a:cubicBezTo>
                  <a:cubicBezTo>
                    <a:pt x="26649" y="14663"/>
                    <a:pt x="23581" y="19908"/>
                    <a:pt x="18734" y="21156"/>
                  </a:cubicBezTo>
                  <a:lnTo>
                    <a:pt x="18733" y="21156"/>
                  </a:lnTo>
                  <a:cubicBezTo>
                    <a:pt x="17919" y="21366"/>
                    <a:pt x="17082" y="21467"/>
                    <a:pt x="16245" y="21467"/>
                  </a:cubicBezTo>
                  <a:cubicBezTo>
                    <a:pt x="12150" y="21467"/>
                    <a:pt x="8059" y="19044"/>
                    <a:pt x="6641" y="15088"/>
                  </a:cubicBezTo>
                  <a:cubicBezTo>
                    <a:pt x="5469" y="11816"/>
                    <a:pt x="6172" y="7764"/>
                    <a:pt x="8270" y="4955"/>
                  </a:cubicBezTo>
                  <a:cubicBezTo>
                    <a:pt x="9623" y="3549"/>
                    <a:pt x="11222" y="2430"/>
                    <a:pt x="12774" y="1829"/>
                  </a:cubicBezTo>
                  <a:cubicBezTo>
                    <a:pt x="13408" y="1665"/>
                    <a:pt x="14061" y="1582"/>
                    <a:pt x="14715" y="1582"/>
                  </a:cubicBezTo>
                  <a:cubicBezTo>
                    <a:pt x="14773" y="1582"/>
                    <a:pt x="14831" y="1582"/>
                    <a:pt x="14889" y="1584"/>
                  </a:cubicBezTo>
                  <a:cubicBezTo>
                    <a:pt x="14890" y="1584"/>
                    <a:pt x="14891" y="1584"/>
                    <a:pt x="14891" y="1584"/>
                  </a:cubicBezTo>
                  <a:cubicBezTo>
                    <a:pt x="15042" y="1584"/>
                    <a:pt x="15084" y="1340"/>
                    <a:pt x="14936" y="1309"/>
                  </a:cubicBezTo>
                  <a:cubicBezTo>
                    <a:pt x="15228" y="1279"/>
                    <a:pt x="15519" y="1265"/>
                    <a:pt x="15811" y="1265"/>
                  </a:cubicBezTo>
                  <a:close/>
                  <a:moveTo>
                    <a:pt x="11744" y="28418"/>
                  </a:moveTo>
                  <a:lnTo>
                    <a:pt x="11744" y="28418"/>
                  </a:lnTo>
                  <a:cubicBezTo>
                    <a:pt x="12408" y="28787"/>
                    <a:pt x="13268" y="28878"/>
                    <a:pt x="14064" y="28978"/>
                  </a:cubicBezTo>
                  <a:cubicBezTo>
                    <a:pt x="13489" y="31053"/>
                    <a:pt x="12936" y="33136"/>
                    <a:pt x="12378" y="35217"/>
                  </a:cubicBezTo>
                  <a:lnTo>
                    <a:pt x="12377" y="35217"/>
                  </a:lnTo>
                  <a:lnTo>
                    <a:pt x="11752" y="37548"/>
                  </a:lnTo>
                  <a:cubicBezTo>
                    <a:pt x="11436" y="37515"/>
                    <a:pt x="11118" y="37500"/>
                    <a:pt x="10804" y="37432"/>
                  </a:cubicBezTo>
                  <a:cubicBezTo>
                    <a:pt x="10450" y="37354"/>
                    <a:pt x="10108" y="37230"/>
                    <a:pt x="9772" y="37098"/>
                  </a:cubicBezTo>
                  <a:cubicBezTo>
                    <a:pt x="9899" y="36422"/>
                    <a:pt x="10035" y="35749"/>
                    <a:pt x="10185" y="35077"/>
                  </a:cubicBezTo>
                  <a:cubicBezTo>
                    <a:pt x="10425" y="33999"/>
                    <a:pt x="10695" y="32928"/>
                    <a:pt x="10992" y="31864"/>
                  </a:cubicBezTo>
                  <a:cubicBezTo>
                    <a:pt x="11305" y="30745"/>
                    <a:pt x="11807" y="29661"/>
                    <a:pt x="11760" y="28491"/>
                  </a:cubicBezTo>
                  <a:cubicBezTo>
                    <a:pt x="11757" y="28467"/>
                    <a:pt x="11752" y="28442"/>
                    <a:pt x="11744" y="28418"/>
                  </a:cubicBezTo>
                  <a:close/>
                  <a:moveTo>
                    <a:pt x="9701" y="37483"/>
                  </a:moveTo>
                  <a:cubicBezTo>
                    <a:pt x="10246" y="37833"/>
                    <a:pt x="10942" y="38077"/>
                    <a:pt x="11595" y="38077"/>
                  </a:cubicBezTo>
                  <a:cubicBezTo>
                    <a:pt x="11600" y="38077"/>
                    <a:pt x="11605" y="38077"/>
                    <a:pt x="11609" y="38077"/>
                  </a:cubicBezTo>
                  <a:lnTo>
                    <a:pt x="11609" y="38077"/>
                  </a:lnTo>
                  <a:cubicBezTo>
                    <a:pt x="11580" y="38193"/>
                    <a:pt x="11549" y="38311"/>
                    <a:pt x="11517" y="38428"/>
                  </a:cubicBezTo>
                  <a:lnTo>
                    <a:pt x="11517" y="38427"/>
                  </a:lnTo>
                  <a:cubicBezTo>
                    <a:pt x="11470" y="38603"/>
                    <a:pt x="11418" y="38860"/>
                    <a:pt x="11359" y="39156"/>
                  </a:cubicBezTo>
                  <a:cubicBezTo>
                    <a:pt x="11204" y="39085"/>
                    <a:pt x="11033" y="39072"/>
                    <a:pt x="10858" y="39072"/>
                  </a:cubicBezTo>
                  <a:cubicBezTo>
                    <a:pt x="10752" y="39072"/>
                    <a:pt x="10645" y="39077"/>
                    <a:pt x="10540" y="39077"/>
                  </a:cubicBezTo>
                  <a:cubicBezTo>
                    <a:pt x="10481" y="39077"/>
                    <a:pt x="10423" y="39075"/>
                    <a:pt x="10366" y="39070"/>
                  </a:cubicBezTo>
                  <a:cubicBezTo>
                    <a:pt x="10056" y="39046"/>
                    <a:pt x="9752" y="38970"/>
                    <a:pt x="9446" y="38922"/>
                  </a:cubicBezTo>
                  <a:cubicBezTo>
                    <a:pt x="9465" y="38818"/>
                    <a:pt x="9482" y="38724"/>
                    <a:pt x="9492" y="38655"/>
                  </a:cubicBezTo>
                  <a:cubicBezTo>
                    <a:pt x="9556" y="38264"/>
                    <a:pt x="9631" y="37874"/>
                    <a:pt x="9701" y="37483"/>
                  </a:cubicBezTo>
                  <a:close/>
                  <a:moveTo>
                    <a:pt x="9371" y="39374"/>
                  </a:moveTo>
                  <a:cubicBezTo>
                    <a:pt x="9633" y="39480"/>
                    <a:pt x="9916" y="39543"/>
                    <a:pt x="10196" y="39580"/>
                  </a:cubicBezTo>
                  <a:cubicBezTo>
                    <a:pt x="10388" y="39606"/>
                    <a:pt x="10607" y="39642"/>
                    <a:pt x="10819" y="39642"/>
                  </a:cubicBezTo>
                  <a:cubicBezTo>
                    <a:pt x="10980" y="39642"/>
                    <a:pt x="11137" y="39622"/>
                    <a:pt x="11275" y="39560"/>
                  </a:cubicBezTo>
                  <a:lnTo>
                    <a:pt x="11275" y="39560"/>
                  </a:lnTo>
                  <a:cubicBezTo>
                    <a:pt x="11189" y="39985"/>
                    <a:pt x="11082" y="40437"/>
                    <a:pt x="10950" y="40815"/>
                  </a:cubicBezTo>
                  <a:cubicBezTo>
                    <a:pt x="10924" y="40814"/>
                    <a:pt x="10899" y="40814"/>
                    <a:pt x="10873" y="40814"/>
                  </a:cubicBezTo>
                  <a:cubicBezTo>
                    <a:pt x="10639" y="40814"/>
                    <a:pt x="10398" y="40862"/>
                    <a:pt x="10159" y="40862"/>
                  </a:cubicBezTo>
                  <a:cubicBezTo>
                    <a:pt x="10125" y="40862"/>
                    <a:pt x="10090" y="40861"/>
                    <a:pt x="10056" y="40859"/>
                  </a:cubicBezTo>
                  <a:cubicBezTo>
                    <a:pt x="9795" y="40841"/>
                    <a:pt x="9538" y="40801"/>
                    <a:pt x="9284" y="40736"/>
                  </a:cubicBezTo>
                  <a:cubicBezTo>
                    <a:pt x="9251" y="40301"/>
                    <a:pt x="9306" y="39796"/>
                    <a:pt x="9371" y="39374"/>
                  </a:cubicBezTo>
                  <a:close/>
                  <a:moveTo>
                    <a:pt x="9402" y="41289"/>
                  </a:moveTo>
                  <a:lnTo>
                    <a:pt x="9402" y="41289"/>
                  </a:lnTo>
                  <a:cubicBezTo>
                    <a:pt x="9559" y="41334"/>
                    <a:pt x="9718" y="41367"/>
                    <a:pt x="9881" y="41388"/>
                  </a:cubicBezTo>
                  <a:cubicBezTo>
                    <a:pt x="10049" y="41410"/>
                    <a:pt x="10255" y="41433"/>
                    <a:pt x="10462" y="41433"/>
                  </a:cubicBezTo>
                  <a:cubicBezTo>
                    <a:pt x="10528" y="41433"/>
                    <a:pt x="10593" y="41431"/>
                    <a:pt x="10658" y="41426"/>
                  </a:cubicBezTo>
                  <a:lnTo>
                    <a:pt x="10658" y="41426"/>
                  </a:lnTo>
                  <a:cubicBezTo>
                    <a:pt x="10569" y="41553"/>
                    <a:pt x="10471" y="41645"/>
                    <a:pt x="10362" y="41677"/>
                  </a:cubicBezTo>
                  <a:cubicBezTo>
                    <a:pt x="10234" y="41715"/>
                    <a:pt x="10121" y="41733"/>
                    <a:pt x="10020" y="41733"/>
                  </a:cubicBezTo>
                  <a:cubicBezTo>
                    <a:pt x="9703" y="41733"/>
                    <a:pt x="9511" y="41557"/>
                    <a:pt x="9402" y="41289"/>
                  </a:cubicBezTo>
                  <a:close/>
                  <a:moveTo>
                    <a:pt x="15893" y="1"/>
                  </a:moveTo>
                  <a:cubicBezTo>
                    <a:pt x="15395" y="1"/>
                    <a:pt x="14894" y="37"/>
                    <a:pt x="14392" y="112"/>
                  </a:cubicBezTo>
                  <a:cubicBezTo>
                    <a:pt x="8294" y="1027"/>
                    <a:pt x="1" y="10835"/>
                    <a:pt x="5909" y="16358"/>
                  </a:cubicBezTo>
                  <a:cubicBezTo>
                    <a:pt x="5961" y="16407"/>
                    <a:pt x="6017" y="16426"/>
                    <a:pt x="6069" y="16426"/>
                  </a:cubicBezTo>
                  <a:cubicBezTo>
                    <a:pt x="6083" y="16426"/>
                    <a:pt x="6096" y="16425"/>
                    <a:pt x="6110" y="16423"/>
                  </a:cubicBezTo>
                  <a:cubicBezTo>
                    <a:pt x="7517" y="19288"/>
                    <a:pt x="10185" y="21363"/>
                    <a:pt x="13288" y="22188"/>
                  </a:cubicBezTo>
                  <a:cubicBezTo>
                    <a:pt x="12902" y="23062"/>
                    <a:pt x="12749" y="24055"/>
                    <a:pt x="12540" y="24979"/>
                  </a:cubicBezTo>
                  <a:cubicBezTo>
                    <a:pt x="12385" y="25662"/>
                    <a:pt x="12080" y="26433"/>
                    <a:pt x="12061" y="27162"/>
                  </a:cubicBezTo>
                  <a:cubicBezTo>
                    <a:pt x="11762" y="27201"/>
                    <a:pt x="11473" y="27285"/>
                    <a:pt x="11204" y="27442"/>
                  </a:cubicBezTo>
                  <a:cubicBezTo>
                    <a:pt x="11018" y="27550"/>
                    <a:pt x="11015" y="27777"/>
                    <a:pt x="11142" y="27928"/>
                  </a:cubicBezTo>
                  <a:cubicBezTo>
                    <a:pt x="11145" y="27935"/>
                    <a:pt x="11150" y="27938"/>
                    <a:pt x="11155" y="27944"/>
                  </a:cubicBezTo>
                  <a:cubicBezTo>
                    <a:pt x="11028" y="27948"/>
                    <a:pt x="10910" y="28008"/>
                    <a:pt x="10832" y="28108"/>
                  </a:cubicBezTo>
                  <a:cubicBezTo>
                    <a:pt x="9928" y="29229"/>
                    <a:pt x="9683" y="30715"/>
                    <a:pt x="9312" y="32089"/>
                  </a:cubicBezTo>
                  <a:cubicBezTo>
                    <a:pt x="8852" y="33796"/>
                    <a:pt x="8465" y="35519"/>
                    <a:pt x="8149" y="37259"/>
                  </a:cubicBezTo>
                  <a:cubicBezTo>
                    <a:pt x="7935" y="38433"/>
                    <a:pt x="7369" y="40158"/>
                    <a:pt x="7613" y="41356"/>
                  </a:cubicBezTo>
                  <a:cubicBezTo>
                    <a:pt x="7832" y="42434"/>
                    <a:pt x="8920" y="43013"/>
                    <a:pt x="9873" y="43417"/>
                  </a:cubicBezTo>
                  <a:cubicBezTo>
                    <a:pt x="10183" y="43548"/>
                    <a:pt x="10458" y="43608"/>
                    <a:pt x="10702" y="43608"/>
                  </a:cubicBezTo>
                  <a:cubicBezTo>
                    <a:pt x="12509" y="43608"/>
                    <a:pt x="12630" y="40342"/>
                    <a:pt x="13029" y="38845"/>
                  </a:cubicBezTo>
                  <a:cubicBezTo>
                    <a:pt x="13941" y="35420"/>
                    <a:pt x="14878" y="31999"/>
                    <a:pt x="15749" y="28562"/>
                  </a:cubicBezTo>
                  <a:cubicBezTo>
                    <a:pt x="15842" y="28197"/>
                    <a:pt x="15632" y="27698"/>
                    <a:pt x="15220" y="27630"/>
                  </a:cubicBezTo>
                  <a:cubicBezTo>
                    <a:pt x="14854" y="27569"/>
                    <a:pt x="14466" y="27473"/>
                    <a:pt x="14071" y="27380"/>
                  </a:cubicBezTo>
                  <a:cubicBezTo>
                    <a:pt x="14478" y="25797"/>
                    <a:pt x="14896" y="24136"/>
                    <a:pt x="15010" y="22508"/>
                  </a:cubicBezTo>
                  <a:cubicBezTo>
                    <a:pt x="15443" y="22557"/>
                    <a:pt x="15877" y="22582"/>
                    <a:pt x="16312" y="22582"/>
                  </a:cubicBezTo>
                  <a:cubicBezTo>
                    <a:pt x="16645" y="22582"/>
                    <a:pt x="16978" y="22568"/>
                    <a:pt x="17310" y="22539"/>
                  </a:cubicBezTo>
                  <a:cubicBezTo>
                    <a:pt x="23190" y="22007"/>
                    <a:pt x="27413" y="16567"/>
                    <a:pt x="27170" y="10774"/>
                  </a:cubicBezTo>
                  <a:cubicBezTo>
                    <a:pt x="26925" y="4930"/>
                    <a:pt x="21682" y="1"/>
                    <a:pt x="15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6"/>
            <p:cNvSpPr/>
            <p:nvPr/>
          </p:nvSpPr>
          <p:spPr>
            <a:xfrm>
              <a:off x="1477975" y="4161250"/>
              <a:ext cx="487250" cy="450450"/>
            </a:xfrm>
            <a:custGeom>
              <a:avLst/>
              <a:gdLst/>
              <a:ahLst/>
              <a:cxnLst/>
              <a:rect l="l" t="t" r="r" b="b"/>
              <a:pathLst>
                <a:path w="19490" h="18018" extrusionOk="0">
                  <a:moveTo>
                    <a:pt x="1614" y="7205"/>
                  </a:moveTo>
                  <a:cubicBezTo>
                    <a:pt x="1122" y="9193"/>
                    <a:pt x="1161" y="11265"/>
                    <a:pt x="1871" y="12865"/>
                  </a:cubicBezTo>
                  <a:cubicBezTo>
                    <a:pt x="1911" y="12957"/>
                    <a:pt x="1956" y="13046"/>
                    <a:pt x="2001" y="13135"/>
                  </a:cubicBezTo>
                  <a:cubicBezTo>
                    <a:pt x="1442" y="12197"/>
                    <a:pt x="1127" y="11132"/>
                    <a:pt x="1088" y="10040"/>
                  </a:cubicBezTo>
                  <a:cubicBezTo>
                    <a:pt x="1052" y="9061"/>
                    <a:pt x="1251" y="8105"/>
                    <a:pt x="1614" y="7205"/>
                  </a:cubicBezTo>
                  <a:close/>
                  <a:moveTo>
                    <a:pt x="8769" y="1099"/>
                  </a:moveTo>
                  <a:cubicBezTo>
                    <a:pt x="10213" y="1099"/>
                    <a:pt x="11739" y="1834"/>
                    <a:pt x="12928" y="2514"/>
                  </a:cubicBezTo>
                  <a:cubicBezTo>
                    <a:pt x="15190" y="3806"/>
                    <a:pt x="17154" y="5801"/>
                    <a:pt x="17151" y="8562"/>
                  </a:cubicBezTo>
                  <a:cubicBezTo>
                    <a:pt x="17150" y="11027"/>
                    <a:pt x="16062" y="14041"/>
                    <a:pt x="14176" y="15676"/>
                  </a:cubicBezTo>
                  <a:cubicBezTo>
                    <a:pt x="13112" y="16598"/>
                    <a:pt x="11835" y="16976"/>
                    <a:pt x="10526" y="16976"/>
                  </a:cubicBezTo>
                  <a:cubicBezTo>
                    <a:pt x="8796" y="16976"/>
                    <a:pt x="7009" y="16315"/>
                    <a:pt x="5579" y="15381"/>
                  </a:cubicBezTo>
                  <a:cubicBezTo>
                    <a:pt x="2756" y="13536"/>
                    <a:pt x="1781" y="10776"/>
                    <a:pt x="2574" y="7531"/>
                  </a:cubicBezTo>
                  <a:cubicBezTo>
                    <a:pt x="2925" y="6098"/>
                    <a:pt x="3537" y="4567"/>
                    <a:pt x="4464" y="3322"/>
                  </a:cubicBezTo>
                  <a:cubicBezTo>
                    <a:pt x="4471" y="3316"/>
                    <a:pt x="4477" y="3308"/>
                    <a:pt x="4485" y="3302"/>
                  </a:cubicBezTo>
                  <a:cubicBezTo>
                    <a:pt x="5475" y="2436"/>
                    <a:pt x="6694" y="1440"/>
                    <a:pt x="8014" y="1172"/>
                  </a:cubicBezTo>
                  <a:cubicBezTo>
                    <a:pt x="8262" y="1122"/>
                    <a:pt x="8514" y="1099"/>
                    <a:pt x="8769" y="1099"/>
                  </a:cubicBezTo>
                  <a:close/>
                  <a:moveTo>
                    <a:pt x="8887" y="1"/>
                  </a:moveTo>
                  <a:cubicBezTo>
                    <a:pt x="8837" y="1"/>
                    <a:pt x="8788" y="1"/>
                    <a:pt x="8738" y="3"/>
                  </a:cubicBezTo>
                  <a:cubicBezTo>
                    <a:pt x="6181" y="71"/>
                    <a:pt x="3888" y="2245"/>
                    <a:pt x="2440" y="4180"/>
                  </a:cubicBezTo>
                  <a:cubicBezTo>
                    <a:pt x="877" y="6267"/>
                    <a:pt x="1" y="8911"/>
                    <a:pt x="661" y="11505"/>
                  </a:cubicBezTo>
                  <a:cubicBezTo>
                    <a:pt x="1175" y="13521"/>
                    <a:pt x="2542" y="15297"/>
                    <a:pt x="4474" y="15997"/>
                  </a:cubicBezTo>
                  <a:cubicBezTo>
                    <a:pt x="6169" y="17258"/>
                    <a:pt x="8337" y="18017"/>
                    <a:pt x="10414" y="18017"/>
                  </a:cubicBezTo>
                  <a:cubicBezTo>
                    <a:pt x="12074" y="18017"/>
                    <a:pt x="13676" y="17532"/>
                    <a:pt x="14932" y="16430"/>
                  </a:cubicBezTo>
                  <a:cubicBezTo>
                    <a:pt x="18721" y="13109"/>
                    <a:pt x="19489" y="6595"/>
                    <a:pt x="15668" y="3108"/>
                  </a:cubicBezTo>
                  <a:cubicBezTo>
                    <a:pt x="13933" y="1526"/>
                    <a:pt x="11308" y="1"/>
                    <a:pt x="88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6"/>
            <p:cNvSpPr/>
            <p:nvPr/>
          </p:nvSpPr>
          <p:spPr>
            <a:xfrm>
              <a:off x="1611400" y="4264325"/>
              <a:ext cx="204725" cy="224825"/>
            </a:xfrm>
            <a:custGeom>
              <a:avLst/>
              <a:gdLst/>
              <a:ahLst/>
              <a:cxnLst/>
              <a:rect l="l" t="t" r="r" b="b"/>
              <a:pathLst>
                <a:path w="8189" h="8993" extrusionOk="0">
                  <a:moveTo>
                    <a:pt x="3561" y="0"/>
                  </a:moveTo>
                  <a:cubicBezTo>
                    <a:pt x="1727" y="0"/>
                    <a:pt x="0" y="1490"/>
                    <a:pt x="935" y="3575"/>
                  </a:cubicBezTo>
                  <a:cubicBezTo>
                    <a:pt x="1077" y="3892"/>
                    <a:pt x="1311" y="4020"/>
                    <a:pt x="1557" y="4020"/>
                  </a:cubicBezTo>
                  <a:cubicBezTo>
                    <a:pt x="2000" y="4020"/>
                    <a:pt x="2483" y="3607"/>
                    <a:pt x="2546" y="3138"/>
                  </a:cubicBezTo>
                  <a:cubicBezTo>
                    <a:pt x="2652" y="2350"/>
                    <a:pt x="3006" y="2037"/>
                    <a:pt x="3405" y="2037"/>
                  </a:cubicBezTo>
                  <a:cubicBezTo>
                    <a:pt x="4054" y="2037"/>
                    <a:pt x="4819" y="2864"/>
                    <a:pt x="4821" y="3825"/>
                  </a:cubicBezTo>
                  <a:cubicBezTo>
                    <a:pt x="4825" y="5165"/>
                    <a:pt x="3942" y="6358"/>
                    <a:pt x="3228" y="7421"/>
                  </a:cubicBezTo>
                  <a:cubicBezTo>
                    <a:pt x="2689" y="8221"/>
                    <a:pt x="3437" y="8993"/>
                    <a:pt x="4195" y="8993"/>
                  </a:cubicBezTo>
                  <a:cubicBezTo>
                    <a:pt x="4522" y="8993"/>
                    <a:pt x="4850" y="8849"/>
                    <a:pt x="5078" y="8503"/>
                  </a:cubicBezTo>
                  <a:cubicBezTo>
                    <a:pt x="6537" y="6287"/>
                    <a:pt x="8188" y="2626"/>
                    <a:pt x="5438" y="602"/>
                  </a:cubicBezTo>
                  <a:cubicBezTo>
                    <a:pt x="4875" y="188"/>
                    <a:pt x="4211" y="0"/>
                    <a:pt x="3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6"/>
            <p:cNvSpPr/>
            <p:nvPr/>
          </p:nvSpPr>
          <p:spPr>
            <a:xfrm>
              <a:off x="1688575" y="4506825"/>
              <a:ext cx="60375" cy="62375"/>
            </a:xfrm>
            <a:custGeom>
              <a:avLst/>
              <a:gdLst/>
              <a:ahLst/>
              <a:cxnLst/>
              <a:rect l="l" t="t" r="r" b="b"/>
              <a:pathLst>
                <a:path w="2415" h="2495" extrusionOk="0">
                  <a:moveTo>
                    <a:pt x="1242" y="0"/>
                  </a:moveTo>
                  <a:cubicBezTo>
                    <a:pt x="1230" y="0"/>
                    <a:pt x="1219" y="1"/>
                    <a:pt x="1207" y="1"/>
                  </a:cubicBezTo>
                  <a:cubicBezTo>
                    <a:pt x="1005" y="10"/>
                    <a:pt x="807" y="63"/>
                    <a:pt x="629" y="158"/>
                  </a:cubicBezTo>
                  <a:cubicBezTo>
                    <a:pt x="403" y="277"/>
                    <a:pt x="150" y="585"/>
                    <a:pt x="103" y="841"/>
                  </a:cubicBezTo>
                  <a:cubicBezTo>
                    <a:pt x="93" y="897"/>
                    <a:pt x="83" y="952"/>
                    <a:pt x="73" y="1007"/>
                  </a:cubicBezTo>
                  <a:cubicBezTo>
                    <a:pt x="0" y="1417"/>
                    <a:pt x="50" y="1851"/>
                    <a:pt x="375" y="2151"/>
                  </a:cubicBezTo>
                  <a:cubicBezTo>
                    <a:pt x="605" y="2361"/>
                    <a:pt x="887" y="2495"/>
                    <a:pt x="1207" y="2495"/>
                  </a:cubicBezTo>
                  <a:cubicBezTo>
                    <a:pt x="1517" y="2490"/>
                    <a:pt x="1814" y="2367"/>
                    <a:pt x="2037" y="2151"/>
                  </a:cubicBezTo>
                  <a:cubicBezTo>
                    <a:pt x="2354" y="1833"/>
                    <a:pt x="2415" y="1430"/>
                    <a:pt x="2339" y="1007"/>
                  </a:cubicBezTo>
                  <a:cubicBezTo>
                    <a:pt x="2329" y="952"/>
                    <a:pt x="2319" y="897"/>
                    <a:pt x="2309" y="841"/>
                  </a:cubicBezTo>
                  <a:cubicBezTo>
                    <a:pt x="2267" y="605"/>
                    <a:pt x="2080" y="387"/>
                    <a:pt x="1900" y="247"/>
                  </a:cubicBezTo>
                  <a:cubicBezTo>
                    <a:pt x="1716" y="105"/>
                    <a:pt x="1480" y="0"/>
                    <a:pt x="1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36"/>
          <p:cNvSpPr/>
          <p:nvPr/>
        </p:nvSpPr>
        <p:spPr>
          <a:xfrm>
            <a:off x="3694618" y="2773701"/>
            <a:ext cx="401886" cy="298579"/>
          </a:xfrm>
          <a:custGeom>
            <a:avLst/>
            <a:gdLst/>
            <a:ahLst/>
            <a:cxnLst/>
            <a:rect l="l" t="t" r="r" b="b"/>
            <a:pathLst>
              <a:path w="285532" h="196111" extrusionOk="0">
                <a:moveTo>
                  <a:pt x="269081" y="0"/>
                </a:moveTo>
                <a:lnTo>
                  <a:pt x="78609" y="158394"/>
                </a:lnTo>
                <a:lnTo>
                  <a:pt x="21130" y="75516"/>
                </a:lnTo>
                <a:lnTo>
                  <a:pt x="0" y="90186"/>
                </a:lnTo>
                <a:lnTo>
                  <a:pt x="73490" y="196110"/>
                </a:lnTo>
                <a:lnTo>
                  <a:pt x="285531" y="19789"/>
                </a:lnTo>
                <a:lnTo>
                  <a:pt x="269081"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36"/>
          <p:cNvSpPr txBox="1">
            <a:spLocks noGrp="1"/>
          </p:cNvSpPr>
          <p:nvPr>
            <p:ph type="title"/>
          </p:nvPr>
        </p:nvSpPr>
        <p:spPr>
          <a:xfrm>
            <a:off x="695566" y="1696850"/>
            <a:ext cx="2999052"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Lora"/>
                <a:cs typeface="Calibri" panose="020F0502020204030204" pitchFamily="34" charset="0"/>
              </a:rPr>
              <a:t>Khi </a:t>
            </a:r>
            <a:r>
              <a:rPr lang="en-US" dirty="0" err="1">
                <a:latin typeface="Lora"/>
                <a:cs typeface="Calibri" panose="020F0502020204030204" pitchFamily="34" charset="0"/>
              </a:rPr>
              <a:t>hệ</a:t>
            </a:r>
            <a:r>
              <a:rPr lang="en-US" dirty="0">
                <a:latin typeface="Lora"/>
                <a:cs typeface="Calibri" panose="020F0502020204030204" pitchFamily="34" charset="0"/>
              </a:rPr>
              <a:t> </a:t>
            </a:r>
            <a:r>
              <a:rPr lang="en-US" dirty="0" err="1">
                <a:latin typeface="Lora"/>
                <a:cs typeface="Calibri" panose="020F0502020204030204" pitchFamily="34" charset="0"/>
              </a:rPr>
              <a:t>thống</a:t>
            </a:r>
            <a:r>
              <a:rPr lang="en-US" dirty="0">
                <a:latin typeface="Lora"/>
                <a:cs typeface="Calibri" panose="020F0502020204030204" pitchFamily="34" charset="0"/>
              </a:rPr>
              <a:t> </a:t>
            </a:r>
            <a:r>
              <a:rPr lang="en-US" dirty="0" err="1">
                <a:latin typeface="Lora"/>
                <a:cs typeface="Calibri" panose="020F0502020204030204" pitchFamily="34" charset="0"/>
              </a:rPr>
              <a:t>có</a:t>
            </a:r>
            <a:r>
              <a:rPr lang="en-US" dirty="0">
                <a:latin typeface="Lora"/>
                <a:cs typeface="Calibri" panose="020F0502020204030204" pitchFamily="34" charset="0"/>
              </a:rPr>
              <a:t> </a:t>
            </a:r>
            <a:r>
              <a:rPr lang="en-US" dirty="0" err="1">
                <a:latin typeface="Lora"/>
                <a:cs typeface="Calibri" panose="020F0502020204030204" pitchFamily="34" charset="0"/>
              </a:rPr>
              <a:t>rất</a:t>
            </a:r>
            <a:r>
              <a:rPr lang="en-US" dirty="0">
                <a:latin typeface="Lora"/>
                <a:cs typeface="Calibri" panose="020F0502020204030204" pitchFamily="34" charset="0"/>
              </a:rPr>
              <a:t> </a:t>
            </a:r>
            <a:r>
              <a:rPr lang="en-US" dirty="0" err="1">
                <a:latin typeface="Lora"/>
                <a:cs typeface="Calibri" panose="020F0502020204030204" pitchFamily="34" charset="0"/>
              </a:rPr>
              <a:t>nhiều</a:t>
            </a:r>
            <a:r>
              <a:rPr lang="en-US" dirty="0">
                <a:latin typeface="Lora"/>
                <a:cs typeface="Calibri" panose="020F0502020204030204" pitchFamily="34" charset="0"/>
              </a:rPr>
              <a:t> </a:t>
            </a:r>
            <a:r>
              <a:rPr lang="en-US" dirty="0" err="1">
                <a:latin typeface="Lora"/>
                <a:cs typeface="Calibri" panose="020F0502020204030204" pitchFamily="34" charset="0"/>
              </a:rPr>
              <a:t>lớp</a:t>
            </a:r>
            <a:r>
              <a:rPr lang="en-US" dirty="0">
                <a:latin typeface="Lora"/>
                <a:cs typeface="Calibri" panose="020F0502020204030204" pitchFamily="34" charset="0"/>
              </a:rPr>
              <a:t> </a:t>
            </a:r>
            <a:r>
              <a:rPr lang="en-US" dirty="0" err="1">
                <a:latin typeface="Lora"/>
                <a:cs typeface="Calibri" panose="020F0502020204030204" pitchFamily="34" charset="0"/>
              </a:rPr>
              <a:t>hoặc</a:t>
            </a:r>
            <a:r>
              <a:rPr lang="en-US" dirty="0">
                <a:latin typeface="Lora"/>
                <a:cs typeface="Calibri" panose="020F0502020204030204" pitchFamily="34" charset="0"/>
              </a:rPr>
              <a:t> </a:t>
            </a:r>
            <a:r>
              <a:rPr lang="en-US" dirty="0" err="1">
                <a:latin typeface="Lora"/>
                <a:cs typeface="Calibri" panose="020F0502020204030204" pitchFamily="34" charset="0"/>
              </a:rPr>
              <a:t>hệ</a:t>
            </a:r>
            <a:r>
              <a:rPr lang="en-US" dirty="0">
                <a:latin typeface="Lora"/>
                <a:cs typeface="Calibri" panose="020F0502020204030204" pitchFamily="34" charset="0"/>
              </a:rPr>
              <a:t> </a:t>
            </a:r>
            <a:r>
              <a:rPr lang="en-US" dirty="0" err="1">
                <a:latin typeface="Lora"/>
                <a:cs typeface="Calibri" panose="020F0502020204030204" pitchFamily="34" charset="0"/>
              </a:rPr>
              <a:t>thống</a:t>
            </a:r>
            <a:r>
              <a:rPr lang="en-US" dirty="0">
                <a:latin typeface="Lora"/>
                <a:cs typeface="Calibri" panose="020F0502020204030204" pitchFamily="34" charset="0"/>
              </a:rPr>
              <a:t> con:</a:t>
            </a:r>
          </a:p>
        </p:txBody>
      </p:sp>
      <p:sp>
        <p:nvSpPr>
          <p:cNvPr id="274" name="Google Shape;274;p36"/>
          <p:cNvSpPr txBox="1">
            <a:spLocks noGrp="1"/>
          </p:cNvSpPr>
          <p:nvPr>
            <p:ph type="subTitle" idx="1"/>
          </p:nvPr>
        </p:nvSpPr>
        <p:spPr>
          <a:xfrm>
            <a:off x="746912" y="2045339"/>
            <a:ext cx="2757437" cy="160795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dirty="0">
                <a:solidFill>
                  <a:srgbClr val="555555"/>
                </a:solidFill>
                <a:latin typeface="Lora"/>
              </a:rPr>
              <a:t>N</a:t>
            </a:r>
            <a:r>
              <a:rPr lang="vi-VN" b="0" i="0" dirty="0">
                <a:solidFill>
                  <a:srgbClr val="555555"/>
                </a:solidFill>
                <a:effectLst/>
                <a:latin typeface="Lora"/>
              </a:rPr>
              <a:t>gười sử dụng rất khó để có thể hiểu được quy trình</a:t>
            </a:r>
            <a:endParaRPr lang="en-US" b="0" i="0" dirty="0">
              <a:solidFill>
                <a:srgbClr val="555555"/>
              </a:solidFill>
              <a:effectLst/>
              <a:latin typeface="Lora"/>
            </a:endParaRPr>
          </a:p>
          <a:p>
            <a:pPr marL="285750" lvl="0" indent="-285750" algn="l" rtl="0">
              <a:spcBef>
                <a:spcPts val="0"/>
              </a:spcBef>
              <a:spcAft>
                <a:spcPts val="0"/>
              </a:spcAft>
              <a:buClr>
                <a:schemeClr val="dk1"/>
              </a:buClr>
              <a:buSzPts val="1100"/>
              <a:buFont typeface="Arial" panose="020B0604020202020204" pitchFamily="34" charset="0"/>
              <a:buChar char="•"/>
            </a:pPr>
            <a:r>
              <a:rPr lang="en-US" b="0" i="0" dirty="0">
                <a:solidFill>
                  <a:srgbClr val="555555"/>
                </a:solidFill>
                <a:effectLst/>
                <a:latin typeface="Lora"/>
              </a:rPr>
              <a:t>M</a:t>
            </a:r>
            <a:r>
              <a:rPr lang="vi-VN" b="0" i="0" dirty="0">
                <a:solidFill>
                  <a:srgbClr val="555555"/>
                </a:solidFill>
                <a:effectLst/>
                <a:latin typeface="Lora"/>
              </a:rPr>
              <a:t>ỗi hệ thống con có những giao diện riêng lẻ của nó nên rất khó cho việc sử dụng phối hợp. </a:t>
            </a:r>
            <a:endParaRPr dirty="0"/>
          </a:p>
        </p:txBody>
      </p:sp>
      <p:sp>
        <p:nvSpPr>
          <p:cNvPr id="277" name="Google Shape;277;p36"/>
          <p:cNvSpPr txBox="1">
            <a:spLocks noGrp="1"/>
          </p:cNvSpPr>
          <p:nvPr>
            <p:ph type="title" idx="4"/>
          </p:nvPr>
        </p:nvSpPr>
        <p:spPr>
          <a:xfrm>
            <a:off x="5457612" y="606939"/>
            <a:ext cx="3265896"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Lora"/>
              </a:rPr>
              <a:t>Khi hệ thống phụ thuộc nhiều vào các lớp cài đặt</a:t>
            </a:r>
            <a:endParaRPr dirty="0">
              <a:latin typeface="Lora"/>
            </a:endParaRPr>
          </a:p>
        </p:txBody>
      </p:sp>
      <p:sp>
        <p:nvSpPr>
          <p:cNvPr id="278" name="Google Shape;278;p36"/>
          <p:cNvSpPr txBox="1">
            <a:spLocks noGrp="1"/>
          </p:cNvSpPr>
          <p:nvPr>
            <p:ph type="subTitle" idx="5"/>
          </p:nvPr>
        </p:nvSpPr>
        <p:spPr>
          <a:xfrm>
            <a:off x="5593394" y="1032372"/>
            <a:ext cx="3130113" cy="7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555555"/>
                </a:solidFill>
                <a:effectLst/>
                <a:latin typeface="Lora"/>
              </a:rPr>
              <a:t>Việc áp dụng Façade Pattern sẽ tách biệt hệ thống con của người dùng và các hệ thống con khác, do đó </a:t>
            </a:r>
            <a:r>
              <a:rPr lang="vi-VN" b="1" i="0" dirty="0">
                <a:solidFill>
                  <a:srgbClr val="555555"/>
                </a:solidFill>
                <a:effectLst/>
                <a:latin typeface="Lora"/>
              </a:rPr>
              <a:t>tăng khả năng độc lập và khả chuyển</a:t>
            </a:r>
            <a:r>
              <a:rPr lang="vi-VN" b="0" i="0" dirty="0">
                <a:solidFill>
                  <a:srgbClr val="555555"/>
                </a:solidFill>
                <a:effectLst/>
                <a:latin typeface="Lora"/>
              </a:rPr>
              <a:t> của hệ thống con, dễ chuyển đổi nâng cấp trong tương lai.</a:t>
            </a:r>
            <a:endParaRPr dirty="0"/>
          </a:p>
        </p:txBody>
      </p:sp>
      <p:sp>
        <p:nvSpPr>
          <p:cNvPr id="279" name="Google Shape;279;p36"/>
          <p:cNvSpPr txBox="1">
            <a:spLocks noGrp="1"/>
          </p:cNvSpPr>
          <p:nvPr>
            <p:ph type="title" idx="6"/>
          </p:nvPr>
        </p:nvSpPr>
        <p:spPr>
          <a:xfrm>
            <a:off x="5457612" y="2680928"/>
            <a:ext cx="2990231"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Khi muốn phân lớp các hệ thống con</a:t>
            </a:r>
            <a:endParaRPr dirty="0">
              <a:latin typeface="Calibri" panose="020F0502020204030204" pitchFamily="34" charset="0"/>
              <a:cs typeface="Calibri" panose="020F0502020204030204" pitchFamily="34" charset="0"/>
            </a:endParaRPr>
          </a:p>
        </p:txBody>
      </p:sp>
      <p:sp>
        <p:nvSpPr>
          <p:cNvPr id="280" name="Google Shape;280;p36"/>
          <p:cNvSpPr txBox="1">
            <a:spLocks noGrp="1"/>
          </p:cNvSpPr>
          <p:nvPr>
            <p:ph type="subTitle" idx="7"/>
          </p:nvPr>
        </p:nvSpPr>
        <p:spPr>
          <a:xfrm>
            <a:off x="5611902" y="3057716"/>
            <a:ext cx="2957316" cy="7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555555"/>
                </a:solidFill>
                <a:effectLst/>
                <a:latin typeface="Lora"/>
              </a:rPr>
              <a:t>Dùng Façade Pattern để định nghĩa cổng giao tiếp chung cho mỗi hệ thống con, do đó giúp </a:t>
            </a:r>
            <a:r>
              <a:rPr lang="vi-VN" b="1" i="0" dirty="0">
                <a:solidFill>
                  <a:srgbClr val="555555"/>
                </a:solidFill>
                <a:effectLst/>
                <a:latin typeface="Lora"/>
              </a:rPr>
              <a:t>giảm sự phụ thuộc</a:t>
            </a:r>
            <a:r>
              <a:rPr lang="vi-VN" b="0" i="0" dirty="0">
                <a:solidFill>
                  <a:srgbClr val="555555"/>
                </a:solidFill>
                <a:effectLst/>
                <a:latin typeface="Lora"/>
              </a:rPr>
              <a:t> của các hệ thống con vì các hệ thống này chỉ giao tiếp với nhau thông qua các cổng giao diện chung đó.</a:t>
            </a:r>
            <a:endParaRPr dirty="0"/>
          </a:p>
        </p:txBody>
      </p:sp>
      <p:sp>
        <p:nvSpPr>
          <p:cNvPr id="281" name="Google Shape;281;p36"/>
          <p:cNvSpPr/>
          <p:nvPr/>
        </p:nvSpPr>
        <p:spPr>
          <a:xfrm>
            <a:off x="4971910" y="1069042"/>
            <a:ext cx="298800" cy="2988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6"/>
          <p:cNvSpPr/>
          <p:nvPr/>
        </p:nvSpPr>
        <p:spPr>
          <a:xfrm>
            <a:off x="4986968" y="3194179"/>
            <a:ext cx="298800" cy="2988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6"/>
          <p:cNvSpPr/>
          <p:nvPr/>
        </p:nvSpPr>
        <p:spPr>
          <a:xfrm>
            <a:off x="5055726" y="3149475"/>
            <a:ext cx="401886" cy="298579"/>
          </a:xfrm>
          <a:custGeom>
            <a:avLst/>
            <a:gdLst/>
            <a:ahLst/>
            <a:cxnLst/>
            <a:rect l="l" t="t" r="r" b="b"/>
            <a:pathLst>
              <a:path w="285532" h="196111" extrusionOk="0">
                <a:moveTo>
                  <a:pt x="269081" y="0"/>
                </a:moveTo>
                <a:lnTo>
                  <a:pt x="78609" y="158394"/>
                </a:lnTo>
                <a:lnTo>
                  <a:pt x="21130" y="75516"/>
                </a:lnTo>
                <a:lnTo>
                  <a:pt x="0" y="90186"/>
                </a:lnTo>
                <a:lnTo>
                  <a:pt x="73490" y="196110"/>
                </a:lnTo>
                <a:lnTo>
                  <a:pt x="285531" y="19789"/>
                </a:lnTo>
                <a:lnTo>
                  <a:pt x="269081"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2;p36">
            <a:extLst>
              <a:ext uri="{FF2B5EF4-FFF2-40B4-BE49-F238E27FC236}">
                <a16:creationId xmlns:a16="http://schemas.microsoft.com/office/drawing/2014/main" id="{FB95FA58-AC7E-43A0-AFF9-1E2CAE14507F}"/>
              </a:ext>
            </a:extLst>
          </p:cNvPr>
          <p:cNvSpPr/>
          <p:nvPr/>
        </p:nvSpPr>
        <p:spPr>
          <a:xfrm>
            <a:off x="5013818" y="1014953"/>
            <a:ext cx="401886" cy="298579"/>
          </a:xfrm>
          <a:custGeom>
            <a:avLst/>
            <a:gdLst/>
            <a:ahLst/>
            <a:cxnLst/>
            <a:rect l="l" t="t" r="r" b="b"/>
            <a:pathLst>
              <a:path w="285532" h="196111" extrusionOk="0">
                <a:moveTo>
                  <a:pt x="269081" y="0"/>
                </a:moveTo>
                <a:lnTo>
                  <a:pt x="78609" y="158394"/>
                </a:lnTo>
                <a:lnTo>
                  <a:pt x="21130" y="75516"/>
                </a:lnTo>
                <a:lnTo>
                  <a:pt x="0" y="90186"/>
                </a:lnTo>
                <a:lnTo>
                  <a:pt x="73490" y="196110"/>
                </a:lnTo>
                <a:lnTo>
                  <a:pt x="285531" y="19789"/>
                </a:lnTo>
                <a:lnTo>
                  <a:pt x="269081"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73;p36">
            <a:extLst>
              <a:ext uri="{FF2B5EF4-FFF2-40B4-BE49-F238E27FC236}">
                <a16:creationId xmlns:a16="http://schemas.microsoft.com/office/drawing/2014/main" id="{A5696198-8DEE-4D28-A1C9-BC63A9157A55}"/>
              </a:ext>
            </a:extLst>
          </p:cNvPr>
          <p:cNvSpPr txBox="1">
            <a:spLocks/>
          </p:cNvSpPr>
          <p:nvPr/>
        </p:nvSpPr>
        <p:spPr>
          <a:xfrm>
            <a:off x="688419" y="3549004"/>
            <a:ext cx="2315216" cy="4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2100"/>
              <a:buFont typeface="Concert One"/>
              <a:buNone/>
              <a:defRPr sz="2100" b="1" i="0" u="none" strike="noStrike" cap="none">
                <a:solidFill>
                  <a:schemeClr val="accent2"/>
                </a:solidFill>
                <a:latin typeface="Concert One"/>
                <a:ea typeface="Concert One"/>
                <a:cs typeface="Concert One"/>
                <a:sym typeface="Concert One"/>
              </a:defRPr>
            </a:lvl1pPr>
            <a:lvl2pPr marR="0" lvl="1" algn="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2pPr>
            <a:lvl3pPr marR="0" lvl="2" algn="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3pPr>
            <a:lvl4pPr marR="0" lvl="3" algn="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4pPr>
            <a:lvl5pPr marR="0" lvl="4" algn="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5pPr>
            <a:lvl6pPr marR="0" lvl="5" algn="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6pPr>
            <a:lvl7pPr marR="0" lvl="6" algn="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7pPr>
            <a:lvl8pPr marR="0" lvl="7" algn="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8pPr>
            <a:lvl9pPr marR="0" lvl="8" algn="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9pPr>
          </a:lstStyle>
          <a:p>
            <a:pPr algn="l"/>
            <a:r>
              <a:rPr lang="en-US" dirty="0">
                <a:latin typeface="Lora"/>
                <a:cs typeface="Calibri" panose="020F0502020204030204" pitchFamily="34" charset="0"/>
              </a:rPr>
              <a:t>Khi </a:t>
            </a:r>
            <a:r>
              <a:rPr lang="en-US" dirty="0" err="1">
                <a:latin typeface="Lora"/>
                <a:cs typeface="Calibri" panose="020F0502020204030204" pitchFamily="34" charset="0"/>
              </a:rPr>
              <a:t>muốn</a:t>
            </a:r>
            <a:r>
              <a:rPr lang="en-US" dirty="0">
                <a:latin typeface="Lora"/>
                <a:cs typeface="Calibri" panose="020F0502020204030204" pitchFamily="34" charset="0"/>
              </a:rPr>
              <a:t> bao </a:t>
            </a:r>
            <a:r>
              <a:rPr lang="en-US" dirty="0" err="1">
                <a:latin typeface="Lora"/>
                <a:cs typeface="Calibri" panose="020F0502020204030204" pitchFamily="34" charset="0"/>
              </a:rPr>
              <a:t>bọc</a:t>
            </a:r>
            <a:r>
              <a:rPr lang="en-US" dirty="0">
                <a:latin typeface="Lora"/>
                <a:cs typeface="Calibri" panose="020F0502020204030204" pitchFamily="34" charset="0"/>
              </a:rPr>
              <a:t>:</a:t>
            </a:r>
          </a:p>
        </p:txBody>
      </p:sp>
      <p:sp>
        <p:nvSpPr>
          <p:cNvPr id="22" name="Google Shape;274;p36">
            <a:extLst>
              <a:ext uri="{FF2B5EF4-FFF2-40B4-BE49-F238E27FC236}">
                <a16:creationId xmlns:a16="http://schemas.microsoft.com/office/drawing/2014/main" id="{44B35773-91F4-4206-9E9C-E44B10DDF132}"/>
              </a:ext>
            </a:extLst>
          </p:cNvPr>
          <p:cNvSpPr txBox="1">
            <a:spLocks/>
          </p:cNvSpPr>
          <p:nvPr/>
        </p:nvSpPr>
        <p:spPr>
          <a:xfrm>
            <a:off x="746912" y="3911284"/>
            <a:ext cx="2757437" cy="863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400"/>
              <a:buFont typeface="Roboto Mono Regular"/>
              <a:buNone/>
              <a:defRPr sz="1400" b="0" i="0" u="none" strike="noStrike" cap="none">
                <a:solidFill>
                  <a:schemeClr val="dk2"/>
                </a:solidFill>
                <a:latin typeface="Roboto Mono Regular"/>
                <a:ea typeface="Roboto Mono Regular"/>
                <a:cs typeface="Roboto Mono Regular"/>
                <a:sym typeface="Roboto Mono Regular"/>
              </a:defRPr>
            </a:lvl1pPr>
            <a:lvl2pPr marL="914400" marR="0" lvl="1" indent="-317500" algn="r" rtl="0">
              <a:lnSpc>
                <a:spcPct val="100000"/>
              </a:lnSpc>
              <a:spcBef>
                <a:spcPts val="0"/>
              </a:spcBef>
              <a:spcAft>
                <a:spcPts val="0"/>
              </a:spcAft>
              <a:buClr>
                <a:schemeClr val="dk2"/>
              </a:buClr>
              <a:buSzPts val="1400"/>
              <a:buFont typeface="Roboto Mono Regular"/>
              <a:buNone/>
              <a:defRPr sz="1400" b="0" i="0" u="none" strike="noStrike" cap="none">
                <a:solidFill>
                  <a:schemeClr val="dk2"/>
                </a:solidFill>
                <a:latin typeface="Roboto Mono Regular"/>
                <a:ea typeface="Roboto Mono Regular"/>
                <a:cs typeface="Roboto Mono Regular"/>
                <a:sym typeface="Roboto Mono Regular"/>
              </a:defRPr>
            </a:lvl2pPr>
            <a:lvl3pPr marL="1371600" marR="0" lvl="2" indent="-317500" algn="r" rtl="0">
              <a:lnSpc>
                <a:spcPct val="100000"/>
              </a:lnSpc>
              <a:spcBef>
                <a:spcPts val="0"/>
              </a:spcBef>
              <a:spcAft>
                <a:spcPts val="0"/>
              </a:spcAft>
              <a:buClr>
                <a:schemeClr val="dk2"/>
              </a:buClr>
              <a:buSzPts val="1400"/>
              <a:buFont typeface="Roboto Mono Regular"/>
              <a:buNone/>
              <a:defRPr sz="1400" b="0" i="0" u="none" strike="noStrike" cap="none">
                <a:solidFill>
                  <a:schemeClr val="dk2"/>
                </a:solidFill>
                <a:latin typeface="Roboto Mono Regular"/>
                <a:ea typeface="Roboto Mono Regular"/>
                <a:cs typeface="Roboto Mono Regular"/>
                <a:sym typeface="Roboto Mono Regular"/>
              </a:defRPr>
            </a:lvl3pPr>
            <a:lvl4pPr marL="1828800" marR="0" lvl="3" indent="-317500" algn="r" rtl="0">
              <a:lnSpc>
                <a:spcPct val="100000"/>
              </a:lnSpc>
              <a:spcBef>
                <a:spcPts val="0"/>
              </a:spcBef>
              <a:spcAft>
                <a:spcPts val="0"/>
              </a:spcAft>
              <a:buClr>
                <a:schemeClr val="dk2"/>
              </a:buClr>
              <a:buSzPts val="1400"/>
              <a:buFont typeface="Roboto Mono Regular"/>
              <a:buNone/>
              <a:defRPr sz="1400" b="0" i="0" u="none" strike="noStrike" cap="none">
                <a:solidFill>
                  <a:schemeClr val="dk2"/>
                </a:solidFill>
                <a:latin typeface="Roboto Mono Regular"/>
                <a:ea typeface="Roboto Mono Regular"/>
                <a:cs typeface="Roboto Mono Regular"/>
                <a:sym typeface="Roboto Mono Regular"/>
              </a:defRPr>
            </a:lvl4pPr>
            <a:lvl5pPr marL="2286000" marR="0" lvl="4" indent="-317500" algn="r" rtl="0">
              <a:lnSpc>
                <a:spcPct val="100000"/>
              </a:lnSpc>
              <a:spcBef>
                <a:spcPts val="0"/>
              </a:spcBef>
              <a:spcAft>
                <a:spcPts val="0"/>
              </a:spcAft>
              <a:buClr>
                <a:schemeClr val="dk2"/>
              </a:buClr>
              <a:buSzPts val="1400"/>
              <a:buFont typeface="Roboto Mono Regular"/>
              <a:buNone/>
              <a:defRPr sz="1400" b="0" i="0" u="none" strike="noStrike" cap="none">
                <a:solidFill>
                  <a:schemeClr val="dk2"/>
                </a:solidFill>
                <a:latin typeface="Roboto Mono Regular"/>
                <a:ea typeface="Roboto Mono Regular"/>
                <a:cs typeface="Roboto Mono Regular"/>
                <a:sym typeface="Roboto Mono Regular"/>
              </a:defRPr>
            </a:lvl5pPr>
            <a:lvl6pPr marL="2743200" marR="0" lvl="5" indent="-317500" algn="r" rtl="0">
              <a:lnSpc>
                <a:spcPct val="100000"/>
              </a:lnSpc>
              <a:spcBef>
                <a:spcPts val="0"/>
              </a:spcBef>
              <a:spcAft>
                <a:spcPts val="0"/>
              </a:spcAft>
              <a:buClr>
                <a:schemeClr val="dk2"/>
              </a:buClr>
              <a:buSzPts val="1400"/>
              <a:buFont typeface="Roboto Mono Regular"/>
              <a:buNone/>
              <a:defRPr sz="1400" b="0" i="0" u="none" strike="noStrike" cap="none">
                <a:solidFill>
                  <a:schemeClr val="dk2"/>
                </a:solidFill>
                <a:latin typeface="Roboto Mono Regular"/>
                <a:ea typeface="Roboto Mono Regular"/>
                <a:cs typeface="Roboto Mono Regular"/>
                <a:sym typeface="Roboto Mono Regular"/>
              </a:defRPr>
            </a:lvl6pPr>
            <a:lvl7pPr marL="3200400" marR="0" lvl="6" indent="-317500" algn="r" rtl="0">
              <a:lnSpc>
                <a:spcPct val="100000"/>
              </a:lnSpc>
              <a:spcBef>
                <a:spcPts val="0"/>
              </a:spcBef>
              <a:spcAft>
                <a:spcPts val="0"/>
              </a:spcAft>
              <a:buClr>
                <a:schemeClr val="dk2"/>
              </a:buClr>
              <a:buSzPts val="1400"/>
              <a:buFont typeface="Roboto Mono Regular"/>
              <a:buNone/>
              <a:defRPr sz="1400" b="0" i="0" u="none" strike="noStrike" cap="none">
                <a:solidFill>
                  <a:schemeClr val="dk2"/>
                </a:solidFill>
                <a:latin typeface="Roboto Mono Regular"/>
                <a:ea typeface="Roboto Mono Regular"/>
                <a:cs typeface="Roboto Mono Regular"/>
                <a:sym typeface="Roboto Mono Regular"/>
              </a:defRPr>
            </a:lvl7pPr>
            <a:lvl8pPr marL="3657600" marR="0" lvl="7" indent="-317500" algn="r" rtl="0">
              <a:lnSpc>
                <a:spcPct val="100000"/>
              </a:lnSpc>
              <a:spcBef>
                <a:spcPts val="0"/>
              </a:spcBef>
              <a:spcAft>
                <a:spcPts val="0"/>
              </a:spcAft>
              <a:buClr>
                <a:schemeClr val="dk2"/>
              </a:buClr>
              <a:buSzPts val="1400"/>
              <a:buFont typeface="Roboto Mono Regular"/>
              <a:buNone/>
              <a:defRPr sz="1400" b="0" i="0" u="none" strike="noStrike" cap="none">
                <a:solidFill>
                  <a:schemeClr val="dk2"/>
                </a:solidFill>
                <a:latin typeface="Roboto Mono Regular"/>
                <a:ea typeface="Roboto Mono Regular"/>
                <a:cs typeface="Roboto Mono Regular"/>
                <a:sym typeface="Roboto Mono Regular"/>
              </a:defRPr>
            </a:lvl8pPr>
            <a:lvl9pPr marL="4114800" marR="0" lvl="8" indent="-317500" algn="r" rtl="0">
              <a:lnSpc>
                <a:spcPct val="100000"/>
              </a:lnSpc>
              <a:spcBef>
                <a:spcPts val="0"/>
              </a:spcBef>
              <a:spcAft>
                <a:spcPts val="0"/>
              </a:spcAft>
              <a:buClr>
                <a:schemeClr val="dk2"/>
              </a:buClr>
              <a:buSzPts val="1400"/>
              <a:buFont typeface="Roboto Mono Regular"/>
              <a:buNone/>
              <a:defRPr sz="1400" b="0" i="0" u="none" strike="noStrike" cap="none">
                <a:solidFill>
                  <a:schemeClr val="dk2"/>
                </a:solidFill>
                <a:latin typeface="Roboto Mono Regular"/>
                <a:ea typeface="Roboto Mono Regular"/>
                <a:cs typeface="Roboto Mono Regular"/>
                <a:sym typeface="Roboto Mono Regular"/>
              </a:defRPr>
            </a:lvl9pPr>
          </a:lstStyle>
          <a:p>
            <a:pPr marL="285750" indent="-285750" algn="l">
              <a:buClr>
                <a:schemeClr val="dk1"/>
              </a:buClr>
              <a:buSzPts val="1100"/>
              <a:buFont typeface="Arial" panose="020B0604020202020204" pitchFamily="34" charset="0"/>
              <a:buChar char="•"/>
            </a:pPr>
            <a:r>
              <a:rPr lang="en-US" b="1" dirty="0">
                <a:solidFill>
                  <a:srgbClr val="555555"/>
                </a:solidFill>
                <a:latin typeface="Lora"/>
              </a:rPr>
              <a:t>C</a:t>
            </a:r>
            <a:r>
              <a:rPr lang="vi-VN" b="1" i="0" dirty="0">
                <a:solidFill>
                  <a:srgbClr val="555555"/>
                </a:solidFill>
                <a:effectLst/>
                <a:latin typeface="Lora"/>
              </a:rPr>
              <a:t>he giấu tính phức tạp</a:t>
            </a:r>
            <a:r>
              <a:rPr lang="vi-VN" b="0" i="0" dirty="0">
                <a:solidFill>
                  <a:srgbClr val="555555"/>
                </a:solidFill>
                <a:effectLst/>
                <a:latin typeface="Lora"/>
              </a:rPr>
              <a:t> trong các hệ thống con đối với phía Client.</a:t>
            </a:r>
            <a:endParaRPr lang="vi-VN" dirty="0"/>
          </a:p>
        </p:txBody>
      </p:sp>
      <p:sp>
        <p:nvSpPr>
          <p:cNvPr id="23" name="Google Shape;263;p36">
            <a:extLst>
              <a:ext uri="{FF2B5EF4-FFF2-40B4-BE49-F238E27FC236}">
                <a16:creationId xmlns:a16="http://schemas.microsoft.com/office/drawing/2014/main" id="{D4244203-1FDE-4F37-A787-5E78EB62583D}"/>
              </a:ext>
            </a:extLst>
          </p:cNvPr>
          <p:cNvSpPr/>
          <p:nvPr/>
        </p:nvSpPr>
        <p:spPr>
          <a:xfrm>
            <a:off x="3669393" y="3840040"/>
            <a:ext cx="298800" cy="2988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2;p36">
            <a:extLst>
              <a:ext uri="{FF2B5EF4-FFF2-40B4-BE49-F238E27FC236}">
                <a16:creationId xmlns:a16="http://schemas.microsoft.com/office/drawing/2014/main" id="{2E5044A9-C11F-4B67-9012-897A15B44847}"/>
              </a:ext>
            </a:extLst>
          </p:cNvPr>
          <p:cNvSpPr/>
          <p:nvPr/>
        </p:nvSpPr>
        <p:spPr>
          <a:xfrm>
            <a:off x="3694618" y="3793204"/>
            <a:ext cx="401886" cy="298579"/>
          </a:xfrm>
          <a:custGeom>
            <a:avLst/>
            <a:gdLst/>
            <a:ahLst/>
            <a:cxnLst/>
            <a:rect l="l" t="t" r="r" b="b"/>
            <a:pathLst>
              <a:path w="285532" h="196111" extrusionOk="0">
                <a:moveTo>
                  <a:pt x="269081" y="0"/>
                </a:moveTo>
                <a:lnTo>
                  <a:pt x="78609" y="158394"/>
                </a:lnTo>
                <a:lnTo>
                  <a:pt x="21130" y="75516"/>
                </a:lnTo>
                <a:lnTo>
                  <a:pt x="0" y="90186"/>
                </a:lnTo>
                <a:lnTo>
                  <a:pt x="73490" y="196110"/>
                </a:lnTo>
                <a:lnTo>
                  <a:pt x="285531" y="19789"/>
                </a:lnTo>
                <a:lnTo>
                  <a:pt x="269081"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5452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7"/>
          <p:cNvSpPr txBox="1">
            <a:spLocks noGrp="1"/>
          </p:cNvSpPr>
          <p:nvPr>
            <p:ph type="title" idx="6"/>
          </p:nvPr>
        </p:nvSpPr>
        <p:spPr>
          <a:xfrm>
            <a:off x="797286" y="562747"/>
            <a:ext cx="343764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ora"/>
              </a:rPr>
              <a:t>Ưu điểm của Facade</a:t>
            </a:r>
            <a:endParaRPr dirty="0">
              <a:latin typeface="Lora"/>
            </a:endParaRPr>
          </a:p>
        </p:txBody>
      </p:sp>
      <p:sp>
        <p:nvSpPr>
          <p:cNvPr id="295" name="Google Shape;295;p37"/>
          <p:cNvSpPr txBox="1">
            <a:spLocks noGrp="1"/>
          </p:cNvSpPr>
          <p:nvPr>
            <p:ph type="subTitle" idx="1"/>
          </p:nvPr>
        </p:nvSpPr>
        <p:spPr>
          <a:xfrm>
            <a:off x="1030846" y="2041812"/>
            <a:ext cx="3092622" cy="5727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vi-VN" b="0" i="0" dirty="0">
                <a:solidFill>
                  <a:srgbClr val="555555"/>
                </a:solidFill>
                <a:effectLst/>
                <a:latin typeface="Lora"/>
              </a:rPr>
              <a:t>Giúp cho hệ thống của bạn trở nên đơn giản hơn trong việc sử dụng và trong việc hiểu nó, vì một mẫu Facade có các phương thức tiện lợi cho các tác vụ chung.</a:t>
            </a:r>
          </a:p>
        </p:txBody>
      </p:sp>
      <p:grpSp>
        <p:nvGrpSpPr>
          <p:cNvPr id="300" name="Google Shape;300;p37"/>
          <p:cNvGrpSpPr/>
          <p:nvPr/>
        </p:nvGrpSpPr>
        <p:grpSpPr>
          <a:xfrm>
            <a:off x="600077" y="1202698"/>
            <a:ext cx="611754" cy="643200"/>
            <a:chOff x="1183375" y="2536600"/>
            <a:chExt cx="1060600" cy="1114925"/>
          </a:xfrm>
        </p:grpSpPr>
        <p:sp>
          <p:nvSpPr>
            <p:cNvPr id="301" name="Google Shape;301;p37"/>
            <p:cNvSpPr/>
            <p:nvPr/>
          </p:nvSpPr>
          <p:spPr>
            <a:xfrm>
              <a:off x="1393275" y="2759625"/>
              <a:ext cx="850700" cy="891900"/>
            </a:xfrm>
            <a:custGeom>
              <a:avLst/>
              <a:gdLst/>
              <a:ahLst/>
              <a:cxnLst/>
              <a:rect l="l" t="t" r="r" b="b"/>
              <a:pathLst>
                <a:path w="34028" h="35676" extrusionOk="0">
                  <a:moveTo>
                    <a:pt x="7050" y="3261"/>
                  </a:moveTo>
                  <a:cubicBezTo>
                    <a:pt x="5550" y="4510"/>
                    <a:pt x="4275" y="6086"/>
                    <a:pt x="3456" y="7646"/>
                  </a:cubicBezTo>
                  <a:cubicBezTo>
                    <a:pt x="1581" y="11215"/>
                    <a:pt x="2769" y="16037"/>
                    <a:pt x="5426" y="19346"/>
                  </a:cubicBezTo>
                  <a:cubicBezTo>
                    <a:pt x="5373" y="19294"/>
                    <a:pt x="5318" y="19243"/>
                    <a:pt x="5266" y="19190"/>
                  </a:cubicBezTo>
                  <a:cubicBezTo>
                    <a:pt x="3529" y="17393"/>
                    <a:pt x="2597" y="14904"/>
                    <a:pt x="2490" y="12427"/>
                  </a:cubicBezTo>
                  <a:cubicBezTo>
                    <a:pt x="2328" y="8626"/>
                    <a:pt x="4066" y="5198"/>
                    <a:pt x="7050" y="3261"/>
                  </a:cubicBezTo>
                  <a:close/>
                  <a:moveTo>
                    <a:pt x="12872" y="1594"/>
                  </a:moveTo>
                  <a:cubicBezTo>
                    <a:pt x="17362" y="1594"/>
                    <a:pt x="21289" y="4320"/>
                    <a:pt x="23215" y="8558"/>
                  </a:cubicBezTo>
                  <a:cubicBezTo>
                    <a:pt x="24531" y="11450"/>
                    <a:pt x="24911" y="14570"/>
                    <a:pt x="25312" y="17686"/>
                  </a:cubicBezTo>
                  <a:cubicBezTo>
                    <a:pt x="25632" y="20187"/>
                    <a:pt x="26126" y="22619"/>
                    <a:pt x="27636" y="24638"/>
                  </a:cubicBezTo>
                  <a:cubicBezTo>
                    <a:pt x="27210" y="25057"/>
                    <a:pt x="26813" y="25609"/>
                    <a:pt x="26440" y="26086"/>
                  </a:cubicBezTo>
                  <a:cubicBezTo>
                    <a:pt x="24902" y="23863"/>
                    <a:pt x="23078" y="21809"/>
                    <a:pt x="21412" y="19679"/>
                  </a:cubicBezTo>
                  <a:cubicBezTo>
                    <a:pt x="19699" y="17487"/>
                    <a:pt x="18109" y="14675"/>
                    <a:pt x="15926" y="12927"/>
                  </a:cubicBezTo>
                  <a:cubicBezTo>
                    <a:pt x="15858" y="12873"/>
                    <a:pt x="15784" y="12849"/>
                    <a:pt x="15714" y="12849"/>
                  </a:cubicBezTo>
                  <a:cubicBezTo>
                    <a:pt x="15506" y="12849"/>
                    <a:pt x="15331" y="13055"/>
                    <a:pt x="15448" y="13295"/>
                  </a:cubicBezTo>
                  <a:cubicBezTo>
                    <a:pt x="16616" y="15684"/>
                    <a:pt x="18827" y="17675"/>
                    <a:pt x="20505" y="19712"/>
                  </a:cubicBezTo>
                  <a:cubicBezTo>
                    <a:pt x="22338" y="21940"/>
                    <a:pt x="24054" y="24326"/>
                    <a:pt x="26013" y="26442"/>
                  </a:cubicBezTo>
                  <a:cubicBezTo>
                    <a:pt x="26037" y="26468"/>
                    <a:pt x="26065" y="26488"/>
                    <a:pt x="26097" y="26503"/>
                  </a:cubicBezTo>
                  <a:lnTo>
                    <a:pt x="26096" y="26504"/>
                  </a:lnTo>
                  <a:cubicBezTo>
                    <a:pt x="25736" y="26915"/>
                    <a:pt x="25293" y="27348"/>
                    <a:pt x="24854" y="27802"/>
                  </a:cubicBezTo>
                  <a:cubicBezTo>
                    <a:pt x="24840" y="27734"/>
                    <a:pt x="24803" y="27675"/>
                    <a:pt x="24747" y="27632"/>
                  </a:cubicBezTo>
                  <a:cubicBezTo>
                    <a:pt x="23632" y="26743"/>
                    <a:pt x="22473" y="25958"/>
                    <a:pt x="21485" y="24915"/>
                  </a:cubicBezTo>
                  <a:cubicBezTo>
                    <a:pt x="20557" y="23934"/>
                    <a:pt x="19757" y="22841"/>
                    <a:pt x="18913" y="21790"/>
                  </a:cubicBezTo>
                  <a:cubicBezTo>
                    <a:pt x="17213" y="19678"/>
                    <a:pt x="15464" y="17264"/>
                    <a:pt x="13199" y="15723"/>
                  </a:cubicBezTo>
                  <a:cubicBezTo>
                    <a:pt x="13148" y="15688"/>
                    <a:pt x="13091" y="15673"/>
                    <a:pt x="13036" y="15673"/>
                  </a:cubicBezTo>
                  <a:cubicBezTo>
                    <a:pt x="12787" y="15673"/>
                    <a:pt x="12543" y="15976"/>
                    <a:pt x="12717" y="16206"/>
                  </a:cubicBezTo>
                  <a:cubicBezTo>
                    <a:pt x="14441" y="18486"/>
                    <a:pt x="16715" y="20352"/>
                    <a:pt x="18522" y="22581"/>
                  </a:cubicBezTo>
                  <a:cubicBezTo>
                    <a:pt x="20195" y="24645"/>
                    <a:pt x="21902" y="26941"/>
                    <a:pt x="24320" y="28186"/>
                  </a:cubicBezTo>
                  <a:cubicBezTo>
                    <a:pt x="24364" y="28208"/>
                    <a:pt x="24412" y="28221"/>
                    <a:pt x="24461" y="28221"/>
                  </a:cubicBezTo>
                  <a:cubicBezTo>
                    <a:pt x="24065" y="28658"/>
                    <a:pt x="23695" y="29112"/>
                    <a:pt x="23428" y="29587"/>
                  </a:cubicBezTo>
                  <a:cubicBezTo>
                    <a:pt x="21392" y="26023"/>
                    <a:pt x="16324" y="24531"/>
                    <a:pt x="12758" y="23278"/>
                  </a:cubicBezTo>
                  <a:cubicBezTo>
                    <a:pt x="11285" y="22760"/>
                    <a:pt x="9776" y="22205"/>
                    <a:pt x="8379" y="21462"/>
                  </a:cubicBezTo>
                  <a:cubicBezTo>
                    <a:pt x="4075" y="18540"/>
                    <a:pt x="1276" y="12017"/>
                    <a:pt x="4103" y="7401"/>
                  </a:cubicBezTo>
                  <a:cubicBezTo>
                    <a:pt x="5380" y="5314"/>
                    <a:pt x="7446" y="3169"/>
                    <a:pt x="9759" y="2031"/>
                  </a:cubicBezTo>
                  <a:cubicBezTo>
                    <a:pt x="10018" y="1957"/>
                    <a:pt x="10281" y="1890"/>
                    <a:pt x="10551" y="1834"/>
                  </a:cubicBezTo>
                  <a:cubicBezTo>
                    <a:pt x="11336" y="1672"/>
                    <a:pt x="12112" y="1594"/>
                    <a:pt x="12872" y="1594"/>
                  </a:cubicBezTo>
                  <a:close/>
                  <a:moveTo>
                    <a:pt x="29133" y="26040"/>
                  </a:moveTo>
                  <a:cubicBezTo>
                    <a:pt x="29564" y="26323"/>
                    <a:pt x="29961" y="26654"/>
                    <a:pt x="30318" y="27026"/>
                  </a:cubicBezTo>
                  <a:cubicBezTo>
                    <a:pt x="29283" y="27507"/>
                    <a:pt x="28326" y="28252"/>
                    <a:pt x="27387" y="28869"/>
                  </a:cubicBezTo>
                  <a:cubicBezTo>
                    <a:pt x="26859" y="29217"/>
                    <a:pt x="26292" y="29555"/>
                    <a:pt x="25748" y="29924"/>
                  </a:cubicBezTo>
                  <a:cubicBezTo>
                    <a:pt x="26169" y="29433"/>
                    <a:pt x="26578" y="28931"/>
                    <a:pt x="26993" y="28463"/>
                  </a:cubicBezTo>
                  <a:cubicBezTo>
                    <a:pt x="27709" y="27658"/>
                    <a:pt x="28423" y="26849"/>
                    <a:pt x="29133" y="26040"/>
                  </a:cubicBezTo>
                  <a:close/>
                  <a:moveTo>
                    <a:pt x="28241" y="25335"/>
                  </a:moveTo>
                  <a:cubicBezTo>
                    <a:pt x="28315" y="25383"/>
                    <a:pt x="28401" y="25413"/>
                    <a:pt x="28490" y="25419"/>
                  </a:cubicBezTo>
                  <a:cubicBezTo>
                    <a:pt x="28464" y="25502"/>
                    <a:pt x="28470" y="25592"/>
                    <a:pt x="28527" y="25664"/>
                  </a:cubicBezTo>
                  <a:cubicBezTo>
                    <a:pt x="27790" y="26500"/>
                    <a:pt x="27057" y="27339"/>
                    <a:pt x="26325" y="28180"/>
                  </a:cubicBezTo>
                  <a:cubicBezTo>
                    <a:pt x="25623" y="28987"/>
                    <a:pt x="24828" y="29774"/>
                    <a:pt x="24179" y="30643"/>
                  </a:cubicBezTo>
                  <a:cubicBezTo>
                    <a:pt x="24054" y="30542"/>
                    <a:pt x="23927" y="30447"/>
                    <a:pt x="23798" y="30352"/>
                  </a:cubicBezTo>
                  <a:lnTo>
                    <a:pt x="23797" y="30352"/>
                  </a:lnTo>
                  <a:cubicBezTo>
                    <a:pt x="23778" y="30306"/>
                    <a:pt x="23761" y="30258"/>
                    <a:pt x="23740" y="30212"/>
                  </a:cubicBezTo>
                  <a:cubicBezTo>
                    <a:pt x="24654" y="29614"/>
                    <a:pt x="25367" y="28535"/>
                    <a:pt x="26069" y="27753"/>
                  </a:cubicBezTo>
                  <a:lnTo>
                    <a:pt x="27428" y="26241"/>
                  </a:lnTo>
                  <a:cubicBezTo>
                    <a:pt x="27630" y="26017"/>
                    <a:pt x="27830" y="25793"/>
                    <a:pt x="28032" y="25569"/>
                  </a:cubicBezTo>
                  <a:cubicBezTo>
                    <a:pt x="28101" y="25491"/>
                    <a:pt x="28172" y="25413"/>
                    <a:pt x="28241" y="25335"/>
                  </a:cubicBezTo>
                  <a:close/>
                  <a:moveTo>
                    <a:pt x="30826" y="27651"/>
                  </a:moveTo>
                  <a:cubicBezTo>
                    <a:pt x="30961" y="27858"/>
                    <a:pt x="31094" y="28068"/>
                    <a:pt x="31226" y="28280"/>
                  </a:cubicBezTo>
                  <a:cubicBezTo>
                    <a:pt x="30178" y="28962"/>
                    <a:pt x="29152" y="29677"/>
                    <a:pt x="28117" y="30379"/>
                  </a:cubicBezTo>
                  <a:cubicBezTo>
                    <a:pt x="27342" y="30905"/>
                    <a:pt x="26523" y="31406"/>
                    <a:pt x="25798" y="32010"/>
                  </a:cubicBezTo>
                  <a:cubicBezTo>
                    <a:pt x="25513" y="31764"/>
                    <a:pt x="25227" y="31514"/>
                    <a:pt x="24937" y="31265"/>
                  </a:cubicBezTo>
                  <a:cubicBezTo>
                    <a:pt x="25953" y="30849"/>
                    <a:pt x="26898" y="30175"/>
                    <a:pt x="27818" y="29608"/>
                  </a:cubicBezTo>
                  <a:cubicBezTo>
                    <a:pt x="28809" y="28997"/>
                    <a:pt x="29939" y="28426"/>
                    <a:pt x="30826" y="27651"/>
                  </a:cubicBezTo>
                  <a:close/>
                  <a:moveTo>
                    <a:pt x="31618" y="29042"/>
                  </a:moveTo>
                  <a:cubicBezTo>
                    <a:pt x="31638" y="29052"/>
                    <a:pt x="31652" y="29066"/>
                    <a:pt x="31674" y="29073"/>
                  </a:cubicBezTo>
                  <a:lnTo>
                    <a:pt x="31696" y="29078"/>
                  </a:lnTo>
                  <a:cubicBezTo>
                    <a:pt x="31983" y="29745"/>
                    <a:pt x="32137" y="30443"/>
                    <a:pt x="32111" y="31120"/>
                  </a:cubicBezTo>
                  <a:cubicBezTo>
                    <a:pt x="31133" y="31435"/>
                    <a:pt x="30224" y="31985"/>
                    <a:pt x="29308" y="32447"/>
                  </a:cubicBezTo>
                  <a:cubicBezTo>
                    <a:pt x="28689" y="32760"/>
                    <a:pt x="28039" y="33048"/>
                    <a:pt x="27443" y="33412"/>
                  </a:cubicBezTo>
                  <a:cubicBezTo>
                    <a:pt x="27080" y="33118"/>
                    <a:pt x="26731" y="32805"/>
                    <a:pt x="26382" y="32506"/>
                  </a:cubicBezTo>
                  <a:lnTo>
                    <a:pt x="26381" y="32505"/>
                  </a:lnTo>
                  <a:cubicBezTo>
                    <a:pt x="27135" y="32098"/>
                    <a:pt x="27845" y="31602"/>
                    <a:pt x="28563" y="31140"/>
                  </a:cubicBezTo>
                  <a:lnTo>
                    <a:pt x="30290" y="30028"/>
                  </a:lnTo>
                  <a:lnTo>
                    <a:pt x="31154" y="29471"/>
                  </a:lnTo>
                  <a:cubicBezTo>
                    <a:pt x="31460" y="29395"/>
                    <a:pt x="31612" y="29252"/>
                    <a:pt x="31618" y="29042"/>
                  </a:cubicBezTo>
                  <a:close/>
                  <a:moveTo>
                    <a:pt x="31974" y="31968"/>
                  </a:moveTo>
                  <a:lnTo>
                    <a:pt x="31974" y="31968"/>
                  </a:lnTo>
                  <a:cubicBezTo>
                    <a:pt x="31753" y="32724"/>
                    <a:pt x="31259" y="33426"/>
                    <a:pt x="30408" y="33994"/>
                  </a:cubicBezTo>
                  <a:lnTo>
                    <a:pt x="30407" y="33994"/>
                  </a:lnTo>
                  <a:cubicBezTo>
                    <a:pt x="30206" y="34129"/>
                    <a:pt x="30130" y="34322"/>
                    <a:pt x="30138" y="34510"/>
                  </a:cubicBezTo>
                  <a:cubicBezTo>
                    <a:pt x="30126" y="34519"/>
                    <a:pt x="30113" y="34524"/>
                    <a:pt x="30101" y="34531"/>
                  </a:cubicBezTo>
                  <a:cubicBezTo>
                    <a:pt x="30027" y="34539"/>
                    <a:pt x="29951" y="34542"/>
                    <a:pt x="29875" y="34542"/>
                  </a:cubicBezTo>
                  <a:cubicBezTo>
                    <a:pt x="29405" y="34542"/>
                    <a:pt x="28908" y="34400"/>
                    <a:pt x="28479" y="34150"/>
                  </a:cubicBezTo>
                  <a:cubicBezTo>
                    <a:pt x="28329" y="34062"/>
                    <a:pt x="28182" y="33964"/>
                    <a:pt x="28037" y="33864"/>
                  </a:cubicBezTo>
                  <a:cubicBezTo>
                    <a:pt x="28528" y="33651"/>
                    <a:pt x="29005" y="33399"/>
                    <a:pt x="29482" y="33172"/>
                  </a:cubicBezTo>
                  <a:cubicBezTo>
                    <a:pt x="30302" y="32784"/>
                    <a:pt x="31186" y="32436"/>
                    <a:pt x="31974" y="31968"/>
                  </a:cubicBezTo>
                  <a:close/>
                  <a:moveTo>
                    <a:pt x="12895" y="1"/>
                  </a:moveTo>
                  <a:cubicBezTo>
                    <a:pt x="12461" y="1"/>
                    <a:pt x="12022" y="23"/>
                    <a:pt x="11577" y="68"/>
                  </a:cubicBezTo>
                  <a:cubicBezTo>
                    <a:pt x="6648" y="567"/>
                    <a:pt x="2492" y="3825"/>
                    <a:pt x="1243" y="8687"/>
                  </a:cubicBezTo>
                  <a:cubicBezTo>
                    <a:pt x="0" y="13524"/>
                    <a:pt x="1648" y="18791"/>
                    <a:pt x="5726" y="21751"/>
                  </a:cubicBezTo>
                  <a:cubicBezTo>
                    <a:pt x="8537" y="23793"/>
                    <a:pt x="11959" y="24684"/>
                    <a:pt x="15175" y="25869"/>
                  </a:cubicBezTo>
                  <a:cubicBezTo>
                    <a:pt x="18563" y="27118"/>
                    <a:pt x="21162" y="28844"/>
                    <a:pt x="23541" y="31551"/>
                  </a:cubicBezTo>
                  <a:cubicBezTo>
                    <a:pt x="23593" y="31612"/>
                    <a:pt x="23668" y="31649"/>
                    <a:pt x="23749" y="31651"/>
                  </a:cubicBezTo>
                  <a:cubicBezTo>
                    <a:pt x="23773" y="31666"/>
                    <a:pt x="23801" y="31677"/>
                    <a:pt x="23829" y="31683"/>
                  </a:cubicBezTo>
                  <a:cubicBezTo>
                    <a:pt x="25011" y="33438"/>
                    <a:pt x="27308" y="35675"/>
                    <a:pt x="29358" y="35675"/>
                  </a:cubicBezTo>
                  <a:cubicBezTo>
                    <a:pt x="29938" y="35675"/>
                    <a:pt x="30499" y="35496"/>
                    <a:pt x="31008" y="35077"/>
                  </a:cubicBezTo>
                  <a:cubicBezTo>
                    <a:pt x="31069" y="35053"/>
                    <a:pt x="31125" y="35026"/>
                    <a:pt x="31181" y="34999"/>
                  </a:cubicBezTo>
                  <a:cubicBezTo>
                    <a:pt x="31335" y="35056"/>
                    <a:pt x="31499" y="35085"/>
                    <a:pt x="31664" y="35085"/>
                  </a:cubicBezTo>
                  <a:cubicBezTo>
                    <a:pt x="31927" y="35085"/>
                    <a:pt x="32189" y="35011"/>
                    <a:pt x="32405" y="34855"/>
                  </a:cubicBezTo>
                  <a:cubicBezTo>
                    <a:pt x="32740" y="34614"/>
                    <a:pt x="32909" y="34198"/>
                    <a:pt x="32910" y="33794"/>
                  </a:cubicBezTo>
                  <a:cubicBezTo>
                    <a:pt x="32912" y="33593"/>
                    <a:pt x="32865" y="33350"/>
                    <a:pt x="32759" y="33155"/>
                  </a:cubicBezTo>
                  <a:cubicBezTo>
                    <a:pt x="34028" y="30698"/>
                    <a:pt x="32829" y="27368"/>
                    <a:pt x="30389" y="25854"/>
                  </a:cubicBezTo>
                  <a:cubicBezTo>
                    <a:pt x="30210" y="25648"/>
                    <a:pt x="30019" y="25444"/>
                    <a:pt x="29815" y="25267"/>
                  </a:cubicBezTo>
                  <a:lnTo>
                    <a:pt x="29866" y="25210"/>
                  </a:lnTo>
                  <a:cubicBezTo>
                    <a:pt x="30035" y="25017"/>
                    <a:pt x="29982" y="24685"/>
                    <a:pt x="29709" y="24617"/>
                  </a:cubicBezTo>
                  <a:cubicBezTo>
                    <a:pt x="29506" y="24583"/>
                    <a:pt x="29308" y="24519"/>
                    <a:pt x="29126" y="24422"/>
                  </a:cubicBezTo>
                  <a:cubicBezTo>
                    <a:pt x="29100" y="24374"/>
                    <a:pt x="29068" y="24328"/>
                    <a:pt x="29032" y="24288"/>
                  </a:cubicBezTo>
                  <a:cubicBezTo>
                    <a:pt x="26794" y="21773"/>
                    <a:pt x="26734" y="18263"/>
                    <a:pt x="26291" y="15100"/>
                  </a:cubicBezTo>
                  <a:cubicBezTo>
                    <a:pt x="25902" y="12320"/>
                    <a:pt x="25246" y="9526"/>
                    <a:pt x="23961" y="7013"/>
                  </a:cubicBezTo>
                  <a:cubicBezTo>
                    <a:pt x="21748" y="2690"/>
                    <a:pt x="17675" y="1"/>
                    <a:pt x="12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7"/>
            <p:cNvSpPr/>
            <p:nvPr/>
          </p:nvSpPr>
          <p:spPr>
            <a:xfrm>
              <a:off x="2068925" y="2865800"/>
              <a:ext cx="105300" cy="69600"/>
            </a:xfrm>
            <a:custGeom>
              <a:avLst/>
              <a:gdLst/>
              <a:ahLst/>
              <a:cxnLst/>
              <a:rect l="l" t="t" r="r" b="b"/>
              <a:pathLst>
                <a:path w="4212" h="2784" extrusionOk="0">
                  <a:moveTo>
                    <a:pt x="3482" y="0"/>
                  </a:moveTo>
                  <a:cubicBezTo>
                    <a:pt x="2939" y="0"/>
                    <a:pt x="2396" y="490"/>
                    <a:pt x="1954" y="759"/>
                  </a:cubicBezTo>
                  <a:cubicBezTo>
                    <a:pt x="1329" y="1139"/>
                    <a:pt x="695" y="1545"/>
                    <a:pt x="234" y="2122"/>
                  </a:cubicBezTo>
                  <a:cubicBezTo>
                    <a:pt x="0" y="2412"/>
                    <a:pt x="185" y="2783"/>
                    <a:pt x="532" y="2783"/>
                  </a:cubicBezTo>
                  <a:cubicBezTo>
                    <a:pt x="559" y="2783"/>
                    <a:pt x="586" y="2781"/>
                    <a:pt x="615" y="2776"/>
                  </a:cubicBezTo>
                  <a:cubicBezTo>
                    <a:pt x="1386" y="2652"/>
                    <a:pt x="2084" y="2269"/>
                    <a:pt x="2756" y="1890"/>
                  </a:cubicBezTo>
                  <a:cubicBezTo>
                    <a:pt x="3380" y="1539"/>
                    <a:pt x="4085" y="1332"/>
                    <a:pt x="4181" y="556"/>
                  </a:cubicBezTo>
                  <a:cubicBezTo>
                    <a:pt x="4211" y="317"/>
                    <a:pt x="3998" y="143"/>
                    <a:pt x="3808" y="65"/>
                  </a:cubicBezTo>
                  <a:cubicBezTo>
                    <a:pt x="3700" y="20"/>
                    <a:pt x="3591" y="0"/>
                    <a:pt x="3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7"/>
            <p:cNvSpPr/>
            <p:nvPr/>
          </p:nvSpPr>
          <p:spPr>
            <a:xfrm>
              <a:off x="1930200" y="2690700"/>
              <a:ext cx="86325" cy="85700"/>
            </a:xfrm>
            <a:custGeom>
              <a:avLst/>
              <a:gdLst/>
              <a:ahLst/>
              <a:cxnLst/>
              <a:rect l="l" t="t" r="r" b="b"/>
              <a:pathLst>
                <a:path w="3453" h="3428" extrusionOk="0">
                  <a:moveTo>
                    <a:pt x="2611" y="1"/>
                  </a:moveTo>
                  <a:cubicBezTo>
                    <a:pt x="1961" y="1"/>
                    <a:pt x="1579" y="599"/>
                    <a:pt x="1173" y="1082"/>
                  </a:cubicBezTo>
                  <a:cubicBezTo>
                    <a:pt x="755" y="1577"/>
                    <a:pt x="213" y="2115"/>
                    <a:pt x="67" y="2763"/>
                  </a:cubicBezTo>
                  <a:cubicBezTo>
                    <a:pt x="0" y="3057"/>
                    <a:pt x="228" y="3428"/>
                    <a:pt x="540" y="3428"/>
                  </a:cubicBezTo>
                  <a:cubicBezTo>
                    <a:pt x="591" y="3428"/>
                    <a:pt x="645" y="3418"/>
                    <a:pt x="700" y="3395"/>
                  </a:cubicBezTo>
                  <a:cubicBezTo>
                    <a:pt x="1327" y="3145"/>
                    <a:pt x="1768" y="2617"/>
                    <a:pt x="2258" y="2168"/>
                  </a:cubicBezTo>
                  <a:cubicBezTo>
                    <a:pt x="2801" y="1672"/>
                    <a:pt x="3452" y="1318"/>
                    <a:pt x="3319" y="483"/>
                  </a:cubicBezTo>
                  <a:cubicBezTo>
                    <a:pt x="3285" y="276"/>
                    <a:pt x="3064" y="73"/>
                    <a:pt x="2863" y="29"/>
                  </a:cubicBezTo>
                  <a:cubicBezTo>
                    <a:pt x="2775" y="10"/>
                    <a:pt x="2691" y="1"/>
                    <a:pt x="26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7"/>
            <p:cNvSpPr/>
            <p:nvPr/>
          </p:nvSpPr>
          <p:spPr>
            <a:xfrm>
              <a:off x="1699200" y="2536600"/>
              <a:ext cx="54050" cy="112525"/>
            </a:xfrm>
            <a:custGeom>
              <a:avLst/>
              <a:gdLst/>
              <a:ahLst/>
              <a:cxnLst/>
              <a:rect l="l" t="t" r="r" b="b"/>
              <a:pathLst>
                <a:path w="2162" h="4501" extrusionOk="0">
                  <a:moveTo>
                    <a:pt x="1045" y="1"/>
                  </a:moveTo>
                  <a:cubicBezTo>
                    <a:pt x="625" y="1"/>
                    <a:pt x="229" y="224"/>
                    <a:pt x="162" y="722"/>
                  </a:cubicBezTo>
                  <a:cubicBezTo>
                    <a:pt x="24" y="1733"/>
                    <a:pt x="1" y="2910"/>
                    <a:pt x="339" y="3886"/>
                  </a:cubicBezTo>
                  <a:cubicBezTo>
                    <a:pt x="484" y="4307"/>
                    <a:pt x="817" y="4501"/>
                    <a:pt x="1151" y="4501"/>
                  </a:cubicBezTo>
                  <a:cubicBezTo>
                    <a:pt x="1570" y="4501"/>
                    <a:pt x="1989" y="4197"/>
                    <a:pt x="2040" y="3656"/>
                  </a:cubicBezTo>
                  <a:cubicBezTo>
                    <a:pt x="2122" y="2782"/>
                    <a:pt x="2101" y="1869"/>
                    <a:pt x="2137" y="988"/>
                  </a:cubicBezTo>
                  <a:cubicBezTo>
                    <a:pt x="2161" y="367"/>
                    <a:pt x="1584" y="1"/>
                    <a:pt x="1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7"/>
            <p:cNvSpPr/>
            <p:nvPr/>
          </p:nvSpPr>
          <p:spPr>
            <a:xfrm>
              <a:off x="1404800" y="2616275"/>
              <a:ext cx="97125" cy="109750"/>
            </a:xfrm>
            <a:custGeom>
              <a:avLst/>
              <a:gdLst/>
              <a:ahLst/>
              <a:cxnLst/>
              <a:rect l="l" t="t" r="r" b="b"/>
              <a:pathLst>
                <a:path w="3885" h="4390" extrusionOk="0">
                  <a:moveTo>
                    <a:pt x="1207" y="0"/>
                  </a:moveTo>
                  <a:cubicBezTo>
                    <a:pt x="598" y="0"/>
                    <a:pt x="1" y="458"/>
                    <a:pt x="257" y="1181"/>
                  </a:cubicBezTo>
                  <a:cubicBezTo>
                    <a:pt x="513" y="1899"/>
                    <a:pt x="1101" y="2464"/>
                    <a:pt x="1573" y="3055"/>
                  </a:cubicBezTo>
                  <a:cubicBezTo>
                    <a:pt x="1980" y="3567"/>
                    <a:pt x="2454" y="4230"/>
                    <a:pt x="3130" y="4375"/>
                  </a:cubicBezTo>
                  <a:cubicBezTo>
                    <a:pt x="3177" y="4385"/>
                    <a:pt x="3223" y="4390"/>
                    <a:pt x="3267" y="4390"/>
                  </a:cubicBezTo>
                  <a:cubicBezTo>
                    <a:pt x="3562" y="4390"/>
                    <a:pt x="3760" y="4170"/>
                    <a:pt x="3799" y="3864"/>
                  </a:cubicBezTo>
                  <a:cubicBezTo>
                    <a:pt x="3885" y="3209"/>
                    <a:pt x="3428" y="2551"/>
                    <a:pt x="3102" y="2015"/>
                  </a:cubicBezTo>
                  <a:cubicBezTo>
                    <a:pt x="2751" y="1436"/>
                    <a:pt x="2414" y="663"/>
                    <a:pt x="1888" y="232"/>
                  </a:cubicBezTo>
                  <a:cubicBezTo>
                    <a:pt x="1695" y="73"/>
                    <a:pt x="1450" y="0"/>
                    <a:pt x="1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7"/>
            <p:cNvSpPr/>
            <p:nvPr/>
          </p:nvSpPr>
          <p:spPr>
            <a:xfrm>
              <a:off x="1275700" y="2779650"/>
              <a:ext cx="103675" cy="78150"/>
            </a:xfrm>
            <a:custGeom>
              <a:avLst/>
              <a:gdLst/>
              <a:ahLst/>
              <a:cxnLst/>
              <a:rect l="l" t="t" r="r" b="b"/>
              <a:pathLst>
                <a:path w="4147" h="3126" extrusionOk="0">
                  <a:moveTo>
                    <a:pt x="1220" y="1"/>
                  </a:moveTo>
                  <a:cubicBezTo>
                    <a:pt x="626" y="1"/>
                    <a:pt x="38" y="406"/>
                    <a:pt x="17" y="1053"/>
                  </a:cubicBezTo>
                  <a:cubicBezTo>
                    <a:pt x="1" y="1549"/>
                    <a:pt x="288" y="1961"/>
                    <a:pt x="751" y="2122"/>
                  </a:cubicBezTo>
                  <a:cubicBezTo>
                    <a:pt x="815" y="2145"/>
                    <a:pt x="882" y="2156"/>
                    <a:pt x="948" y="2156"/>
                  </a:cubicBezTo>
                  <a:cubicBezTo>
                    <a:pt x="1042" y="2156"/>
                    <a:pt x="1135" y="2134"/>
                    <a:pt x="1220" y="2089"/>
                  </a:cubicBezTo>
                  <a:cubicBezTo>
                    <a:pt x="1570" y="2266"/>
                    <a:pt x="1904" y="2538"/>
                    <a:pt x="2241" y="2703"/>
                  </a:cubicBezTo>
                  <a:cubicBezTo>
                    <a:pt x="2660" y="2908"/>
                    <a:pt x="3070" y="3126"/>
                    <a:pt x="3523" y="3126"/>
                  </a:cubicBezTo>
                  <a:cubicBezTo>
                    <a:pt x="3622" y="3126"/>
                    <a:pt x="3723" y="3115"/>
                    <a:pt x="3826" y="3092"/>
                  </a:cubicBezTo>
                  <a:cubicBezTo>
                    <a:pt x="3986" y="3056"/>
                    <a:pt x="4147" y="2866"/>
                    <a:pt x="4128" y="2695"/>
                  </a:cubicBezTo>
                  <a:cubicBezTo>
                    <a:pt x="4060" y="2060"/>
                    <a:pt x="3606" y="1605"/>
                    <a:pt x="3154" y="1179"/>
                  </a:cubicBezTo>
                  <a:cubicBezTo>
                    <a:pt x="2707" y="758"/>
                    <a:pt x="2142" y="199"/>
                    <a:pt x="1535" y="40"/>
                  </a:cubicBezTo>
                  <a:cubicBezTo>
                    <a:pt x="1432" y="14"/>
                    <a:pt x="1326" y="1"/>
                    <a:pt x="12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7"/>
            <p:cNvSpPr/>
            <p:nvPr/>
          </p:nvSpPr>
          <p:spPr>
            <a:xfrm>
              <a:off x="1183375" y="3054325"/>
              <a:ext cx="119000" cy="52650"/>
            </a:xfrm>
            <a:custGeom>
              <a:avLst/>
              <a:gdLst/>
              <a:ahLst/>
              <a:cxnLst/>
              <a:rect l="l" t="t" r="r" b="b"/>
              <a:pathLst>
                <a:path w="4760" h="2106" extrusionOk="0">
                  <a:moveTo>
                    <a:pt x="1892" y="0"/>
                  </a:moveTo>
                  <a:cubicBezTo>
                    <a:pt x="1362" y="0"/>
                    <a:pt x="847" y="94"/>
                    <a:pt x="440" y="469"/>
                  </a:cubicBezTo>
                  <a:cubicBezTo>
                    <a:pt x="1" y="875"/>
                    <a:pt x="111" y="1671"/>
                    <a:pt x="632" y="1953"/>
                  </a:cubicBezTo>
                  <a:cubicBezTo>
                    <a:pt x="740" y="2013"/>
                    <a:pt x="856" y="2058"/>
                    <a:pt x="976" y="2087"/>
                  </a:cubicBezTo>
                  <a:cubicBezTo>
                    <a:pt x="1030" y="2099"/>
                    <a:pt x="1087" y="2105"/>
                    <a:pt x="1144" y="2105"/>
                  </a:cubicBezTo>
                  <a:cubicBezTo>
                    <a:pt x="1335" y="2105"/>
                    <a:pt x="1535" y="2038"/>
                    <a:pt x="1690" y="1919"/>
                  </a:cubicBezTo>
                  <a:cubicBezTo>
                    <a:pt x="1885" y="1862"/>
                    <a:pt x="2126" y="1848"/>
                    <a:pt x="2361" y="1848"/>
                  </a:cubicBezTo>
                  <a:cubicBezTo>
                    <a:pt x="2570" y="1848"/>
                    <a:pt x="2774" y="1859"/>
                    <a:pt x="2935" y="1860"/>
                  </a:cubicBezTo>
                  <a:cubicBezTo>
                    <a:pt x="2975" y="1860"/>
                    <a:pt x="3014" y="1860"/>
                    <a:pt x="3053" y="1860"/>
                  </a:cubicBezTo>
                  <a:cubicBezTo>
                    <a:pt x="3549" y="1860"/>
                    <a:pt x="3976" y="1832"/>
                    <a:pt x="4440" y="1595"/>
                  </a:cubicBezTo>
                  <a:cubicBezTo>
                    <a:pt x="4759" y="1434"/>
                    <a:pt x="4743" y="1025"/>
                    <a:pt x="4545" y="787"/>
                  </a:cubicBezTo>
                  <a:cubicBezTo>
                    <a:pt x="4041" y="187"/>
                    <a:pt x="3299" y="100"/>
                    <a:pt x="2558" y="36"/>
                  </a:cubicBezTo>
                  <a:cubicBezTo>
                    <a:pt x="2338" y="17"/>
                    <a:pt x="2113" y="0"/>
                    <a:pt x="1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7"/>
            <p:cNvSpPr/>
            <p:nvPr/>
          </p:nvSpPr>
          <p:spPr>
            <a:xfrm>
              <a:off x="1314050" y="3248700"/>
              <a:ext cx="98775" cy="64475"/>
            </a:xfrm>
            <a:custGeom>
              <a:avLst/>
              <a:gdLst/>
              <a:ahLst/>
              <a:cxnLst/>
              <a:rect l="l" t="t" r="r" b="b"/>
              <a:pathLst>
                <a:path w="3951" h="2579" extrusionOk="0">
                  <a:moveTo>
                    <a:pt x="2812" y="1"/>
                  </a:moveTo>
                  <a:cubicBezTo>
                    <a:pt x="1894" y="1"/>
                    <a:pt x="657" y="799"/>
                    <a:pt x="321" y="1329"/>
                  </a:cubicBezTo>
                  <a:cubicBezTo>
                    <a:pt x="0" y="1834"/>
                    <a:pt x="437" y="2578"/>
                    <a:pt x="1007" y="2578"/>
                  </a:cubicBezTo>
                  <a:cubicBezTo>
                    <a:pt x="1086" y="2578"/>
                    <a:pt x="1166" y="2564"/>
                    <a:pt x="1248" y="2534"/>
                  </a:cubicBezTo>
                  <a:cubicBezTo>
                    <a:pt x="1845" y="2311"/>
                    <a:pt x="2377" y="1860"/>
                    <a:pt x="2943" y="1553"/>
                  </a:cubicBezTo>
                  <a:cubicBezTo>
                    <a:pt x="3265" y="1379"/>
                    <a:pt x="3950" y="930"/>
                    <a:pt x="3688" y="462"/>
                  </a:cubicBezTo>
                  <a:cubicBezTo>
                    <a:pt x="3502" y="131"/>
                    <a:pt x="3183" y="1"/>
                    <a:pt x="28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7"/>
            <p:cNvSpPr/>
            <p:nvPr/>
          </p:nvSpPr>
          <p:spPr>
            <a:xfrm>
              <a:off x="1496975" y="3428975"/>
              <a:ext cx="61225" cy="72000"/>
            </a:xfrm>
            <a:custGeom>
              <a:avLst/>
              <a:gdLst/>
              <a:ahLst/>
              <a:cxnLst/>
              <a:rect l="l" t="t" r="r" b="b"/>
              <a:pathLst>
                <a:path w="2449" h="2880" extrusionOk="0">
                  <a:moveTo>
                    <a:pt x="2119" y="1"/>
                  </a:moveTo>
                  <a:cubicBezTo>
                    <a:pt x="2109" y="1"/>
                    <a:pt x="2100" y="1"/>
                    <a:pt x="2091" y="2"/>
                  </a:cubicBezTo>
                  <a:cubicBezTo>
                    <a:pt x="1563" y="75"/>
                    <a:pt x="1368" y="307"/>
                    <a:pt x="1058" y="718"/>
                  </a:cubicBezTo>
                  <a:cubicBezTo>
                    <a:pt x="810" y="1044"/>
                    <a:pt x="580" y="1384"/>
                    <a:pt x="363" y="1730"/>
                  </a:cubicBezTo>
                  <a:cubicBezTo>
                    <a:pt x="1" y="2314"/>
                    <a:pt x="567" y="2880"/>
                    <a:pt x="1092" y="2880"/>
                  </a:cubicBezTo>
                  <a:cubicBezTo>
                    <a:pt x="1324" y="2880"/>
                    <a:pt x="1548" y="2769"/>
                    <a:pt x="1680" y="2500"/>
                  </a:cubicBezTo>
                  <a:cubicBezTo>
                    <a:pt x="1875" y="2106"/>
                    <a:pt x="2047" y="1703"/>
                    <a:pt x="2206" y="1294"/>
                  </a:cubicBezTo>
                  <a:cubicBezTo>
                    <a:pt x="2392" y="820"/>
                    <a:pt x="2449" y="531"/>
                    <a:pt x="2236" y="62"/>
                  </a:cubicBezTo>
                  <a:cubicBezTo>
                    <a:pt x="2214" y="15"/>
                    <a:pt x="2165" y="1"/>
                    <a:pt x="2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7"/>
            <p:cNvSpPr/>
            <p:nvPr/>
          </p:nvSpPr>
          <p:spPr>
            <a:xfrm>
              <a:off x="1677700" y="3454750"/>
              <a:ext cx="45950" cy="107825"/>
            </a:xfrm>
            <a:custGeom>
              <a:avLst/>
              <a:gdLst/>
              <a:ahLst/>
              <a:cxnLst/>
              <a:rect l="l" t="t" r="r" b="b"/>
              <a:pathLst>
                <a:path w="1838" h="4313" extrusionOk="0">
                  <a:moveTo>
                    <a:pt x="1525" y="1"/>
                  </a:moveTo>
                  <a:cubicBezTo>
                    <a:pt x="1486" y="1"/>
                    <a:pt x="1447" y="10"/>
                    <a:pt x="1414" y="28"/>
                  </a:cubicBezTo>
                  <a:cubicBezTo>
                    <a:pt x="279" y="682"/>
                    <a:pt x="1" y="2576"/>
                    <a:pt x="171" y="3753"/>
                  </a:cubicBezTo>
                  <a:cubicBezTo>
                    <a:pt x="227" y="4140"/>
                    <a:pt x="529" y="4313"/>
                    <a:pt x="850" y="4313"/>
                  </a:cubicBezTo>
                  <a:cubicBezTo>
                    <a:pt x="1261" y="4313"/>
                    <a:pt x="1705" y="4029"/>
                    <a:pt x="1701" y="3547"/>
                  </a:cubicBezTo>
                  <a:cubicBezTo>
                    <a:pt x="1697" y="2933"/>
                    <a:pt x="1623" y="2341"/>
                    <a:pt x="1680" y="1724"/>
                  </a:cubicBezTo>
                  <a:cubicBezTo>
                    <a:pt x="1728" y="1194"/>
                    <a:pt x="1837" y="692"/>
                    <a:pt x="1744" y="163"/>
                  </a:cubicBezTo>
                  <a:cubicBezTo>
                    <a:pt x="1727" y="58"/>
                    <a:pt x="1624" y="1"/>
                    <a:pt x="1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7"/>
            <p:cNvSpPr/>
            <p:nvPr/>
          </p:nvSpPr>
          <p:spPr>
            <a:xfrm>
              <a:off x="2090625" y="3077850"/>
              <a:ext cx="104925" cy="44025"/>
            </a:xfrm>
            <a:custGeom>
              <a:avLst/>
              <a:gdLst/>
              <a:ahLst/>
              <a:cxnLst/>
              <a:rect l="l" t="t" r="r" b="b"/>
              <a:pathLst>
                <a:path w="4197" h="1761" extrusionOk="0">
                  <a:moveTo>
                    <a:pt x="2036" y="0"/>
                  </a:moveTo>
                  <a:cubicBezTo>
                    <a:pt x="1290" y="0"/>
                    <a:pt x="519" y="155"/>
                    <a:pt x="137" y="693"/>
                  </a:cubicBezTo>
                  <a:cubicBezTo>
                    <a:pt x="0" y="884"/>
                    <a:pt x="97" y="1204"/>
                    <a:pt x="299" y="1309"/>
                  </a:cubicBezTo>
                  <a:cubicBezTo>
                    <a:pt x="566" y="1448"/>
                    <a:pt x="847" y="1456"/>
                    <a:pt x="1135" y="1456"/>
                  </a:cubicBezTo>
                  <a:cubicBezTo>
                    <a:pt x="1169" y="1456"/>
                    <a:pt x="1204" y="1456"/>
                    <a:pt x="1238" y="1456"/>
                  </a:cubicBezTo>
                  <a:cubicBezTo>
                    <a:pt x="1326" y="1456"/>
                    <a:pt x="1413" y="1456"/>
                    <a:pt x="1502" y="1461"/>
                  </a:cubicBezTo>
                  <a:cubicBezTo>
                    <a:pt x="1943" y="1486"/>
                    <a:pt x="2372" y="1595"/>
                    <a:pt x="2795" y="1722"/>
                  </a:cubicBezTo>
                  <a:cubicBezTo>
                    <a:pt x="2881" y="1748"/>
                    <a:pt x="2963" y="1760"/>
                    <a:pt x="3041" y="1760"/>
                  </a:cubicBezTo>
                  <a:cubicBezTo>
                    <a:pt x="3899" y="1760"/>
                    <a:pt x="4196" y="288"/>
                    <a:pt x="3238" y="115"/>
                  </a:cubicBezTo>
                  <a:cubicBezTo>
                    <a:pt x="2902" y="54"/>
                    <a:pt x="2474" y="0"/>
                    <a:pt x="2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300;p37">
            <a:extLst>
              <a:ext uri="{FF2B5EF4-FFF2-40B4-BE49-F238E27FC236}">
                <a16:creationId xmlns:a16="http://schemas.microsoft.com/office/drawing/2014/main" id="{03B29FA5-F7A0-4ADA-B525-D5630775C328}"/>
              </a:ext>
            </a:extLst>
          </p:cNvPr>
          <p:cNvGrpSpPr/>
          <p:nvPr/>
        </p:nvGrpSpPr>
        <p:grpSpPr>
          <a:xfrm>
            <a:off x="4936297" y="701364"/>
            <a:ext cx="611754" cy="643200"/>
            <a:chOff x="1183375" y="2536600"/>
            <a:chExt cx="1060600" cy="1114925"/>
          </a:xfrm>
        </p:grpSpPr>
        <p:sp>
          <p:nvSpPr>
            <p:cNvPr id="47" name="Google Shape;301;p37">
              <a:extLst>
                <a:ext uri="{FF2B5EF4-FFF2-40B4-BE49-F238E27FC236}">
                  <a16:creationId xmlns:a16="http://schemas.microsoft.com/office/drawing/2014/main" id="{E611448A-7D9E-4247-816F-830837F39448}"/>
                </a:ext>
              </a:extLst>
            </p:cNvPr>
            <p:cNvSpPr/>
            <p:nvPr/>
          </p:nvSpPr>
          <p:spPr>
            <a:xfrm>
              <a:off x="1393275" y="2759625"/>
              <a:ext cx="850700" cy="891900"/>
            </a:xfrm>
            <a:custGeom>
              <a:avLst/>
              <a:gdLst/>
              <a:ahLst/>
              <a:cxnLst/>
              <a:rect l="l" t="t" r="r" b="b"/>
              <a:pathLst>
                <a:path w="34028" h="35676" extrusionOk="0">
                  <a:moveTo>
                    <a:pt x="7050" y="3261"/>
                  </a:moveTo>
                  <a:cubicBezTo>
                    <a:pt x="5550" y="4510"/>
                    <a:pt x="4275" y="6086"/>
                    <a:pt x="3456" y="7646"/>
                  </a:cubicBezTo>
                  <a:cubicBezTo>
                    <a:pt x="1581" y="11215"/>
                    <a:pt x="2769" y="16037"/>
                    <a:pt x="5426" y="19346"/>
                  </a:cubicBezTo>
                  <a:cubicBezTo>
                    <a:pt x="5373" y="19294"/>
                    <a:pt x="5318" y="19243"/>
                    <a:pt x="5266" y="19190"/>
                  </a:cubicBezTo>
                  <a:cubicBezTo>
                    <a:pt x="3529" y="17393"/>
                    <a:pt x="2597" y="14904"/>
                    <a:pt x="2490" y="12427"/>
                  </a:cubicBezTo>
                  <a:cubicBezTo>
                    <a:pt x="2328" y="8626"/>
                    <a:pt x="4066" y="5198"/>
                    <a:pt x="7050" y="3261"/>
                  </a:cubicBezTo>
                  <a:close/>
                  <a:moveTo>
                    <a:pt x="12872" y="1594"/>
                  </a:moveTo>
                  <a:cubicBezTo>
                    <a:pt x="17362" y="1594"/>
                    <a:pt x="21289" y="4320"/>
                    <a:pt x="23215" y="8558"/>
                  </a:cubicBezTo>
                  <a:cubicBezTo>
                    <a:pt x="24531" y="11450"/>
                    <a:pt x="24911" y="14570"/>
                    <a:pt x="25312" y="17686"/>
                  </a:cubicBezTo>
                  <a:cubicBezTo>
                    <a:pt x="25632" y="20187"/>
                    <a:pt x="26126" y="22619"/>
                    <a:pt x="27636" y="24638"/>
                  </a:cubicBezTo>
                  <a:cubicBezTo>
                    <a:pt x="27210" y="25057"/>
                    <a:pt x="26813" y="25609"/>
                    <a:pt x="26440" y="26086"/>
                  </a:cubicBezTo>
                  <a:cubicBezTo>
                    <a:pt x="24902" y="23863"/>
                    <a:pt x="23078" y="21809"/>
                    <a:pt x="21412" y="19679"/>
                  </a:cubicBezTo>
                  <a:cubicBezTo>
                    <a:pt x="19699" y="17487"/>
                    <a:pt x="18109" y="14675"/>
                    <a:pt x="15926" y="12927"/>
                  </a:cubicBezTo>
                  <a:cubicBezTo>
                    <a:pt x="15858" y="12873"/>
                    <a:pt x="15784" y="12849"/>
                    <a:pt x="15714" y="12849"/>
                  </a:cubicBezTo>
                  <a:cubicBezTo>
                    <a:pt x="15506" y="12849"/>
                    <a:pt x="15331" y="13055"/>
                    <a:pt x="15448" y="13295"/>
                  </a:cubicBezTo>
                  <a:cubicBezTo>
                    <a:pt x="16616" y="15684"/>
                    <a:pt x="18827" y="17675"/>
                    <a:pt x="20505" y="19712"/>
                  </a:cubicBezTo>
                  <a:cubicBezTo>
                    <a:pt x="22338" y="21940"/>
                    <a:pt x="24054" y="24326"/>
                    <a:pt x="26013" y="26442"/>
                  </a:cubicBezTo>
                  <a:cubicBezTo>
                    <a:pt x="26037" y="26468"/>
                    <a:pt x="26065" y="26488"/>
                    <a:pt x="26097" y="26503"/>
                  </a:cubicBezTo>
                  <a:lnTo>
                    <a:pt x="26096" y="26504"/>
                  </a:lnTo>
                  <a:cubicBezTo>
                    <a:pt x="25736" y="26915"/>
                    <a:pt x="25293" y="27348"/>
                    <a:pt x="24854" y="27802"/>
                  </a:cubicBezTo>
                  <a:cubicBezTo>
                    <a:pt x="24840" y="27734"/>
                    <a:pt x="24803" y="27675"/>
                    <a:pt x="24747" y="27632"/>
                  </a:cubicBezTo>
                  <a:cubicBezTo>
                    <a:pt x="23632" y="26743"/>
                    <a:pt x="22473" y="25958"/>
                    <a:pt x="21485" y="24915"/>
                  </a:cubicBezTo>
                  <a:cubicBezTo>
                    <a:pt x="20557" y="23934"/>
                    <a:pt x="19757" y="22841"/>
                    <a:pt x="18913" y="21790"/>
                  </a:cubicBezTo>
                  <a:cubicBezTo>
                    <a:pt x="17213" y="19678"/>
                    <a:pt x="15464" y="17264"/>
                    <a:pt x="13199" y="15723"/>
                  </a:cubicBezTo>
                  <a:cubicBezTo>
                    <a:pt x="13148" y="15688"/>
                    <a:pt x="13091" y="15673"/>
                    <a:pt x="13036" y="15673"/>
                  </a:cubicBezTo>
                  <a:cubicBezTo>
                    <a:pt x="12787" y="15673"/>
                    <a:pt x="12543" y="15976"/>
                    <a:pt x="12717" y="16206"/>
                  </a:cubicBezTo>
                  <a:cubicBezTo>
                    <a:pt x="14441" y="18486"/>
                    <a:pt x="16715" y="20352"/>
                    <a:pt x="18522" y="22581"/>
                  </a:cubicBezTo>
                  <a:cubicBezTo>
                    <a:pt x="20195" y="24645"/>
                    <a:pt x="21902" y="26941"/>
                    <a:pt x="24320" y="28186"/>
                  </a:cubicBezTo>
                  <a:cubicBezTo>
                    <a:pt x="24364" y="28208"/>
                    <a:pt x="24412" y="28221"/>
                    <a:pt x="24461" y="28221"/>
                  </a:cubicBezTo>
                  <a:cubicBezTo>
                    <a:pt x="24065" y="28658"/>
                    <a:pt x="23695" y="29112"/>
                    <a:pt x="23428" y="29587"/>
                  </a:cubicBezTo>
                  <a:cubicBezTo>
                    <a:pt x="21392" y="26023"/>
                    <a:pt x="16324" y="24531"/>
                    <a:pt x="12758" y="23278"/>
                  </a:cubicBezTo>
                  <a:cubicBezTo>
                    <a:pt x="11285" y="22760"/>
                    <a:pt x="9776" y="22205"/>
                    <a:pt x="8379" y="21462"/>
                  </a:cubicBezTo>
                  <a:cubicBezTo>
                    <a:pt x="4075" y="18540"/>
                    <a:pt x="1276" y="12017"/>
                    <a:pt x="4103" y="7401"/>
                  </a:cubicBezTo>
                  <a:cubicBezTo>
                    <a:pt x="5380" y="5314"/>
                    <a:pt x="7446" y="3169"/>
                    <a:pt x="9759" y="2031"/>
                  </a:cubicBezTo>
                  <a:cubicBezTo>
                    <a:pt x="10018" y="1957"/>
                    <a:pt x="10281" y="1890"/>
                    <a:pt x="10551" y="1834"/>
                  </a:cubicBezTo>
                  <a:cubicBezTo>
                    <a:pt x="11336" y="1672"/>
                    <a:pt x="12112" y="1594"/>
                    <a:pt x="12872" y="1594"/>
                  </a:cubicBezTo>
                  <a:close/>
                  <a:moveTo>
                    <a:pt x="29133" y="26040"/>
                  </a:moveTo>
                  <a:cubicBezTo>
                    <a:pt x="29564" y="26323"/>
                    <a:pt x="29961" y="26654"/>
                    <a:pt x="30318" y="27026"/>
                  </a:cubicBezTo>
                  <a:cubicBezTo>
                    <a:pt x="29283" y="27507"/>
                    <a:pt x="28326" y="28252"/>
                    <a:pt x="27387" y="28869"/>
                  </a:cubicBezTo>
                  <a:cubicBezTo>
                    <a:pt x="26859" y="29217"/>
                    <a:pt x="26292" y="29555"/>
                    <a:pt x="25748" y="29924"/>
                  </a:cubicBezTo>
                  <a:cubicBezTo>
                    <a:pt x="26169" y="29433"/>
                    <a:pt x="26578" y="28931"/>
                    <a:pt x="26993" y="28463"/>
                  </a:cubicBezTo>
                  <a:cubicBezTo>
                    <a:pt x="27709" y="27658"/>
                    <a:pt x="28423" y="26849"/>
                    <a:pt x="29133" y="26040"/>
                  </a:cubicBezTo>
                  <a:close/>
                  <a:moveTo>
                    <a:pt x="28241" y="25335"/>
                  </a:moveTo>
                  <a:cubicBezTo>
                    <a:pt x="28315" y="25383"/>
                    <a:pt x="28401" y="25413"/>
                    <a:pt x="28490" y="25419"/>
                  </a:cubicBezTo>
                  <a:cubicBezTo>
                    <a:pt x="28464" y="25502"/>
                    <a:pt x="28470" y="25592"/>
                    <a:pt x="28527" y="25664"/>
                  </a:cubicBezTo>
                  <a:cubicBezTo>
                    <a:pt x="27790" y="26500"/>
                    <a:pt x="27057" y="27339"/>
                    <a:pt x="26325" y="28180"/>
                  </a:cubicBezTo>
                  <a:cubicBezTo>
                    <a:pt x="25623" y="28987"/>
                    <a:pt x="24828" y="29774"/>
                    <a:pt x="24179" y="30643"/>
                  </a:cubicBezTo>
                  <a:cubicBezTo>
                    <a:pt x="24054" y="30542"/>
                    <a:pt x="23927" y="30447"/>
                    <a:pt x="23798" y="30352"/>
                  </a:cubicBezTo>
                  <a:lnTo>
                    <a:pt x="23797" y="30352"/>
                  </a:lnTo>
                  <a:cubicBezTo>
                    <a:pt x="23778" y="30306"/>
                    <a:pt x="23761" y="30258"/>
                    <a:pt x="23740" y="30212"/>
                  </a:cubicBezTo>
                  <a:cubicBezTo>
                    <a:pt x="24654" y="29614"/>
                    <a:pt x="25367" y="28535"/>
                    <a:pt x="26069" y="27753"/>
                  </a:cubicBezTo>
                  <a:lnTo>
                    <a:pt x="27428" y="26241"/>
                  </a:lnTo>
                  <a:cubicBezTo>
                    <a:pt x="27630" y="26017"/>
                    <a:pt x="27830" y="25793"/>
                    <a:pt x="28032" y="25569"/>
                  </a:cubicBezTo>
                  <a:cubicBezTo>
                    <a:pt x="28101" y="25491"/>
                    <a:pt x="28172" y="25413"/>
                    <a:pt x="28241" y="25335"/>
                  </a:cubicBezTo>
                  <a:close/>
                  <a:moveTo>
                    <a:pt x="30826" y="27651"/>
                  </a:moveTo>
                  <a:cubicBezTo>
                    <a:pt x="30961" y="27858"/>
                    <a:pt x="31094" y="28068"/>
                    <a:pt x="31226" y="28280"/>
                  </a:cubicBezTo>
                  <a:cubicBezTo>
                    <a:pt x="30178" y="28962"/>
                    <a:pt x="29152" y="29677"/>
                    <a:pt x="28117" y="30379"/>
                  </a:cubicBezTo>
                  <a:cubicBezTo>
                    <a:pt x="27342" y="30905"/>
                    <a:pt x="26523" y="31406"/>
                    <a:pt x="25798" y="32010"/>
                  </a:cubicBezTo>
                  <a:cubicBezTo>
                    <a:pt x="25513" y="31764"/>
                    <a:pt x="25227" y="31514"/>
                    <a:pt x="24937" y="31265"/>
                  </a:cubicBezTo>
                  <a:cubicBezTo>
                    <a:pt x="25953" y="30849"/>
                    <a:pt x="26898" y="30175"/>
                    <a:pt x="27818" y="29608"/>
                  </a:cubicBezTo>
                  <a:cubicBezTo>
                    <a:pt x="28809" y="28997"/>
                    <a:pt x="29939" y="28426"/>
                    <a:pt x="30826" y="27651"/>
                  </a:cubicBezTo>
                  <a:close/>
                  <a:moveTo>
                    <a:pt x="31618" y="29042"/>
                  </a:moveTo>
                  <a:cubicBezTo>
                    <a:pt x="31638" y="29052"/>
                    <a:pt x="31652" y="29066"/>
                    <a:pt x="31674" y="29073"/>
                  </a:cubicBezTo>
                  <a:lnTo>
                    <a:pt x="31696" y="29078"/>
                  </a:lnTo>
                  <a:cubicBezTo>
                    <a:pt x="31983" y="29745"/>
                    <a:pt x="32137" y="30443"/>
                    <a:pt x="32111" y="31120"/>
                  </a:cubicBezTo>
                  <a:cubicBezTo>
                    <a:pt x="31133" y="31435"/>
                    <a:pt x="30224" y="31985"/>
                    <a:pt x="29308" y="32447"/>
                  </a:cubicBezTo>
                  <a:cubicBezTo>
                    <a:pt x="28689" y="32760"/>
                    <a:pt x="28039" y="33048"/>
                    <a:pt x="27443" y="33412"/>
                  </a:cubicBezTo>
                  <a:cubicBezTo>
                    <a:pt x="27080" y="33118"/>
                    <a:pt x="26731" y="32805"/>
                    <a:pt x="26382" y="32506"/>
                  </a:cubicBezTo>
                  <a:lnTo>
                    <a:pt x="26381" y="32505"/>
                  </a:lnTo>
                  <a:cubicBezTo>
                    <a:pt x="27135" y="32098"/>
                    <a:pt x="27845" y="31602"/>
                    <a:pt x="28563" y="31140"/>
                  </a:cubicBezTo>
                  <a:lnTo>
                    <a:pt x="30290" y="30028"/>
                  </a:lnTo>
                  <a:lnTo>
                    <a:pt x="31154" y="29471"/>
                  </a:lnTo>
                  <a:cubicBezTo>
                    <a:pt x="31460" y="29395"/>
                    <a:pt x="31612" y="29252"/>
                    <a:pt x="31618" y="29042"/>
                  </a:cubicBezTo>
                  <a:close/>
                  <a:moveTo>
                    <a:pt x="31974" y="31968"/>
                  </a:moveTo>
                  <a:lnTo>
                    <a:pt x="31974" y="31968"/>
                  </a:lnTo>
                  <a:cubicBezTo>
                    <a:pt x="31753" y="32724"/>
                    <a:pt x="31259" y="33426"/>
                    <a:pt x="30408" y="33994"/>
                  </a:cubicBezTo>
                  <a:lnTo>
                    <a:pt x="30407" y="33994"/>
                  </a:lnTo>
                  <a:cubicBezTo>
                    <a:pt x="30206" y="34129"/>
                    <a:pt x="30130" y="34322"/>
                    <a:pt x="30138" y="34510"/>
                  </a:cubicBezTo>
                  <a:cubicBezTo>
                    <a:pt x="30126" y="34519"/>
                    <a:pt x="30113" y="34524"/>
                    <a:pt x="30101" y="34531"/>
                  </a:cubicBezTo>
                  <a:cubicBezTo>
                    <a:pt x="30027" y="34539"/>
                    <a:pt x="29951" y="34542"/>
                    <a:pt x="29875" y="34542"/>
                  </a:cubicBezTo>
                  <a:cubicBezTo>
                    <a:pt x="29405" y="34542"/>
                    <a:pt x="28908" y="34400"/>
                    <a:pt x="28479" y="34150"/>
                  </a:cubicBezTo>
                  <a:cubicBezTo>
                    <a:pt x="28329" y="34062"/>
                    <a:pt x="28182" y="33964"/>
                    <a:pt x="28037" y="33864"/>
                  </a:cubicBezTo>
                  <a:cubicBezTo>
                    <a:pt x="28528" y="33651"/>
                    <a:pt x="29005" y="33399"/>
                    <a:pt x="29482" y="33172"/>
                  </a:cubicBezTo>
                  <a:cubicBezTo>
                    <a:pt x="30302" y="32784"/>
                    <a:pt x="31186" y="32436"/>
                    <a:pt x="31974" y="31968"/>
                  </a:cubicBezTo>
                  <a:close/>
                  <a:moveTo>
                    <a:pt x="12895" y="1"/>
                  </a:moveTo>
                  <a:cubicBezTo>
                    <a:pt x="12461" y="1"/>
                    <a:pt x="12022" y="23"/>
                    <a:pt x="11577" y="68"/>
                  </a:cubicBezTo>
                  <a:cubicBezTo>
                    <a:pt x="6648" y="567"/>
                    <a:pt x="2492" y="3825"/>
                    <a:pt x="1243" y="8687"/>
                  </a:cubicBezTo>
                  <a:cubicBezTo>
                    <a:pt x="0" y="13524"/>
                    <a:pt x="1648" y="18791"/>
                    <a:pt x="5726" y="21751"/>
                  </a:cubicBezTo>
                  <a:cubicBezTo>
                    <a:pt x="8537" y="23793"/>
                    <a:pt x="11959" y="24684"/>
                    <a:pt x="15175" y="25869"/>
                  </a:cubicBezTo>
                  <a:cubicBezTo>
                    <a:pt x="18563" y="27118"/>
                    <a:pt x="21162" y="28844"/>
                    <a:pt x="23541" y="31551"/>
                  </a:cubicBezTo>
                  <a:cubicBezTo>
                    <a:pt x="23593" y="31612"/>
                    <a:pt x="23668" y="31649"/>
                    <a:pt x="23749" y="31651"/>
                  </a:cubicBezTo>
                  <a:cubicBezTo>
                    <a:pt x="23773" y="31666"/>
                    <a:pt x="23801" y="31677"/>
                    <a:pt x="23829" y="31683"/>
                  </a:cubicBezTo>
                  <a:cubicBezTo>
                    <a:pt x="25011" y="33438"/>
                    <a:pt x="27308" y="35675"/>
                    <a:pt x="29358" y="35675"/>
                  </a:cubicBezTo>
                  <a:cubicBezTo>
                    <a:pt x="29938" y="35675"/>
                    <a:pt x="30499" y="35496"/>
                    <a:pt x="31008" y="35077"/>
                  </a:cubicBezTo>
                  <a:cubicBezTo>
                    <a:pt x="31069" y="35053"/>
                    <a:pt x="31125" y="35026"/>
                    <a:pt x="31181" y="34999"/>
                  </a:cubicBezTo>
                  <a:cubicBezTo>
                    <a:pt x="31335" y="35056"/>
                    <a:pt x="31499" y="35085"/>
                    <a:pt x="31664" y="35085"/>
                  </a:cubicBezTo>
                  <a:cubicBezTo>
                    <a:pt x="31927" y="35085"/>
                    <a:pt x="32189" y="35011"/>
                    <a:pt x="32405" y="34855"/>
                  </a:cubicBezTo>
                  <a:cubicBezTo>
                    <a:pt x="32740" y="34614"/>
                    <a:pt x="32909" y="34198"/>
                    <a:pt x="32910" y="33794"/>
                  </a:cubicBezTo>
                  <a:cubicBezTo>
                    <a:pt x="32912" y="33593"/>
                    <a:pt x="32865" y="33350"/>
                    <a:pt x="32759" y="33155"/>
                  </a:cubicBezTo>
                  <a:cubicBezTo>
                    <a:pt x="34028" y="30698"/>
                    <a:pt x="32829" y="27368"/>
                    <a:pt x="30389" y="25854"/>
                  </a:cubicBezTo>
                  <a:cubicBezTo>
                    <a:pt x="30210" y="25648"/>
                    <a:pt x="30019" y="25444"/>
                    <a:pt x="29815" y="25267"/>
                  </a:cubicBezTo>
                  <a:lnTo>
                    <a:pt x="29866" y="25210"/>
                  </a:lnTo>
                  <a:cubicBezTo>
                    <a:pt x="30035" y="25017"/>
                    <a:pt x="29982" y="24685"/>
                    <a:pt x="29709" y="24617"/>
                  </a:cubicBezTo>
                  <a:cubicBezTo>
                    <a:pt x="29506" y="24583"/>
                    <a:pt x="29308" y="24519"/>
                    <a:pt x="29126" y="24422"/>
                  </a:cubicBezTo>
                  <a:cubicBezTo>
                    <a:pt x="29100" y="24374"/>
                    <a:pt x="29068" y="24328"/>
                    <a:pt x="29032" y="24288"/>
                  </a:cubicBezTo>
                  <a:cubicBezTo>
                    <a:pt x="26794" y="21773"/>
                    <a:pt x="26734" y="18263"/>
                    <a:pt x="26291" y="15100"/>
                  </a:cubicBezTo>
                  <a:cubicBezTo>
                    <a:pt x="25902" y="12320"/>
                    <a:pt x="25246" y="9526"/>
                    <a:pt x="23961" y="7013"/>
                  </a:cubicBezTo>
                  <a:cubicBezTo>
                    <a:pt x="21748" y="2690"/>
                    <a:pt x="17675" y="1"/>
                    <a:pt x="12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2;p37">
              <a:extLst>
                <a:ext uri="{FF2B5EF4-FFF2-40B4-BE49-F238E27FC236}">
                  <a16:creationId xmlns:a16="http://schemas.microsoft.com/office/drawing/2014/main" id="{12A9440D-6391-4F85-8E5D-761876B4A493}"/>
                </a:ext>
              </a:extLst>
            </p:cNvPr>
            <p:cNvSpPr/>
            <p:nvPr/>
          </p:nvSpPr>
          <p:spPr>
            <a:xfrm>
              <a:off x="2068925" y="2865800"/>
              <a:ext cx="105300" cy="69600"/>
            </a:xfrm>
            <a:custGeom>
              <a:avLst/>
              <a:gdLst/>
              <a:ahLst/>
              <a:cxnLst/>
              <a:rect l="l" t="t" r="r" b="b"/>
              <a:pathLst>
                <a:path w="4212" h="2784" extrusionOk="0">
                  <a:moveTo>
                    <a:pt x="3482" y="0"/>
                  </a:moveTo>
                  <a:cubicBezTo>
                    <a:pt x="2939" y="0"/>
                    <a:pt x="2396" y="490"/>
                    <a:pt x="1954" y="759"/>
                  </a:cubicBezTo>
                  <a:cubicBezTo>
                    <a:pt x="1329" y="1139"/>
                    <a:pt x="695" y="1545"/>
                    <a:pt x="234" y="2122"/>
                  </a:cubicBezTo>
                  <a:cubicBezTo>
                    <a:pt x="0" y="2412"/>
                    <a:pt x="185" y="2783"/>
                    <a:pt x="532" y="2783"/>
                  </a:cubicBezTo>
                  <a:cubicBezTo>
                    <a:pt x="559" y="2783"/>
                    <a:pt x="586" y="2781"/>
                    <a:pt x="615" y="2776"/>
                  </a:cubicBezTo>
                  <a:cubicBezTo>
                    <a:pt x="1386" y="2652"/>
                    <a:pt x="2084" y="2269"/>
                    <a:pt x="2756" y="1890"/>
                  </a:cubicBezTo>
                  <a:cubicBezTo>
                    <a:pt x="3380" y="1539"/>
                    <a:pt x="4085" y="1332"/>
                    <a:pt x="4181" y="556"/>
                  </a:cubicBezTo>
                  <a:cubicBezTo>
                    <a:pt x="4211" y="317"/>
                    <a:pt x="3998" y="143"/>
                    <a:pt x="3808" y="65"/>
                  </a:cubicBezTo>
                  <a:cubicBezTo>
                    <a:pt x="3700" y="20"/>
                    <a:pt x="3591" y="0"/>
                    <a:pt x="3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3;p37">
              <a:extLst>
                <a:ext uri="{FF2B5EF4-FFF2-40B4-BE49-F238E27FC236}">
                  <a16:creationId xmlns:a16="http://schemas.microsoft.com/office/drawing/2014/main" id="{4BFD6284-0C5F-4F46-BEAF-E740BB2BE746}"/>
                </a:ext>
              </a:extLst>
            </p:cNvPr>
            <p:cNvSpPr/>
            <p:nvPr/>
          </p:nvSpPr>
          <p:spPr>
            <a:xfrm>
              <a:off x="1930200" y="2690700"/>
              <a:ext cx="86325" cy="85700"/>
            </a:xfrm>
            <a:custGeom>
              <a:avLst/>
              <a:gdLst/>
              <a:ahLst/>
              <a:cxnLst/>
              <a:rect l="l" t="t" r="r" b="b"/>
              <a:pathLst>
                <a:path w="3453" h="3428" extrusionOk="0">
                  <a:moveTo>
                    <a:pt x="2611" y="1"/>
                  </a:moveTo>
                  <a:cubicBezTo>
                    <a:pt x="1961" y="1"/>
                    <a:pt x="1579" y="599"/>
                    <a:pt x="1173" y="1082"/>
                  </a:cubicBezTo>
                  <a:cubicBezTo>
                    <a:pt x="755" y="1577"/>
                    <a:pt x="213" y="2115"/>
                    <a:pt x="67" y="2763"/>
                  </a:cubicBezTo>
                  <a:cubicBezTo>
                    <a:pt x="0" y="3057"/>
                    <a:pt x="228" y="3428"/>
                    <a:pt x="540" y="3428"/>
                  </a:cubicBezTo>
                  <a:cubicBezTo>
                    <a:pt x="591" y="3428"/>
                    <a:pt x="645" y="3418"/>
                    <a:pt x="700" y="3395"/>
                  </a:cubicBezTo>
                  <a:cubicBezTo>
                    <a:pt x="1327" y="3145"/>
                    <a:pt x="1768" y="2617"/>
                    <a:pt x="2258" y="2168"/>
                  </a:cubicBezTo>
                  <a:cubicBezTo>
                    <a:pt x="2801" y="1672"/>
                    <a:pt x="3452" y="1318"/>
                    <a:pt x="3319" y="483"/>
                  </a:cubicBezTo>
                  <a:cubicBezTo>
                    <a:pt x="3285" y="276"/>
                    <a:pt x="3064" y="73"/>
                    <a:pt x="2863" y="29"/>
                  </a:cubicBezTo>
                  <a:cubicBezTo>
                    <a:pt x="2775" y="10"/>
                    <a:pt x="2691" y="1"/>
                    <a:pt x="26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4;p37">
              <a:extLst>
                <a:ext uri="{FF2B5EF4-FFF2-40B4-BE49-F238E27FC236}">
                  <a16:creationId xmlns:a16="http://schemas.microsoft.com/office/drawing/2014/main" id="{EBC01C9F-8391-4BC0-AACC-F40DB9386BA1}"/>
                </a:ext>
              </a:extLst>
            </p:cNvPr>
            <p:cNvSpPr/>
            <p:nvPr/>
          </p:nvSpPr>
          <p:spPr>
            <a:xfrm>
              <a:off x="1699200" y="2536600"/>
              <a:ext cx="54050" cy="112525"/>
            </a:xfrm>
            <a:custGeom>
              <a:avLst/>
              <a:gdLst/>
              <a:ahLst/>
              <a:cxnLst/>
              <a:rect l="l" t="t" r="r" b="b"/>
              <a:pathLst>
                <a:path w="2162" h="4501" extrusionOk="0">
                  <a:moveTo>
                    <a:pt x="1045" y="1"/>
                  </a:moveTo>
                  <a:cubicBezTo>
                    <a:pt x="625" y="1"/>
                    <a:pt x="229" y="224"/>
                    <a:pt x="162" y="722"/>
                  </a:cubicBezTo>
                  <a:cubicBezTo>
                    <a:pt x="24" y="1733"/>
                    <a:pt x="1" y="2910"/>
                    <a:pt x="339" y="3886"/>
                  </a:cubicBezTo>
                  <a:cubicBezTo>
                    <a:pt x="484" y="4307"/>
                    <a:pt x="817" y="4501"/>
                    <a:pt x="1151" y="4501"/>
                  </a:cubicBezTo>
                  <a:cubicBezTo>
                    <a:pt x="1570" y="4501"/>
                    <a:pt x="1989" y="4197"/>
                    <a:pt x="2040" y="3656"/>
                  </a:cubicBezTo>
                  <a:cubicBezTo>
                    <a:pt x="2122" y="2782"/>
                    <a:pt x="2101" y="1869"/>
                    <a:pt x="2137" y="988"/>
                  </a:cubicBezTo>
                  <a:cubicBezTo>
                    <a:pt x="2161" y="367"/>
                    <a:pt x="1584" y="1"/>
                    <a:pt x="1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5;p37">
              <a:extLst>
                <a:ext uri="{FF2B5EF4-FFF2-40B4-BE49-F238E27FC236}">
                  <a16:creationId xmlns:a16="http://schemas.microsoft.com/office/drawing/2014/main" id="{FE5067A7-3B6F-42FF-BCDE-F1991EFB4BAC}"/>
                </a:ext>
              </a:extLst>
            </p:cNvPr>
            <p:cNvSpPr/>
            <p:nvPr/>
          </p:nvSpPr>
          <p:spPr>
            <a:xfrm>
              <a:off x="1404800" y="2616275"/>
              <a:ext cx="97125" cy="109750"/>
            </a:xfrm>
            <a:custGeom>
              <a:avLst/>
              <a:gdLst/>
              <a:ahLst/>
              <a:cxnLst/>
              <a:rect l="l" t="t" r="r" b="b"/>
              <a:pathLst>
                <a:path w="3885" h="4390" extrusionOk="0">
                  <a:moveTo>
                    <a:pt x="1207" y="0"/>
                  </a:moveTo>
                  <a:cubicBezTo>
                    <a:pt x="598" y="0"/>
                    <a:pt x="1" y="458"/>
                    <a:pt x="257" y="1181"/>
                  </a:cubicBezTo>
                  <a:cubicBezTo>
                    <a:pt x="513" y="1899"/>
                    <a:pt x="1101" y="2464"/>
                    <a:pt x="1573" y="3055"/>
                  </a:cubicBezTo>
                  <a:cubicBezTo>
                    <a:pt x="1980" y="3567"/>
                    <a:pt x="2454" y="4230"/>
                    <a:pt x="3130" y="4375"/>
                  </a:cubicBezTo>
                  <a:cubicBezTo>
                    <a:pt x="3177" y="4385"/>
                    <a:pt x="3223" y="4390"/>
                    <a:pt x="3267" y="4390"/>
                  </a:cubicBezTo>
                  <a:cubicBezTo>
                    <a:pt x="3562" y="4390"/>
                    <a:pt x="3760" y="4170"/>
                    <a:pt x="3799" y="3864"/>
                  </a:cubicBezTo>
                  <a:cubicBezTo>
                    <a:pt x="3885" y="3209"/>
                    <a:pt x="3428" y="2551"/>
                    <a:pt x="3102" y="2015"/>
                  </a:cubicBezTo>
                  <a:cubicBezTo>
                    <a:pt x="2751" y="1436"/>
                    <a:pt x="2414" y="663"/>
                    <a:pt x="1888" y="232"/>
                  </a:cubicBezTo>
                  <a:cubicBezTo>
                    <a:pt x="1695" y="73"/>
                    <a:pt x="1450" y="0"/>
                    <a:pt x="1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6;p37">
              <a:extLst>
                <a:ext uri="{FF2B5EF4-FFF2-40B4-BE49-F238E27FC236}">
                  <a16:creationId xmlns:a16="http://schemas.microsoft.com/office/drawing/2014/main" id="{50D997D2-B177-4BB2-B21E-61EC78085FDF}"/>
                </a:ext>
              </a:extLst>
            </p:cNvPr>
            <p:cNvSpPr/>
            <p:nvPr/>
          </p:nvSpPr>
          <p:spPr>
            <a:xfrm>
              <a:off x="1275700" y="2779650"/>
              <a:ext cx="103675" cy="78150"/>
            </a:xfrm>
            <a:custGeom>
              <a:avLst/>
              <a:gdLst/>
              <a:ahLst/>
              <a:cxnLst/>
              <a:rect l="l" t="t" r="r" b="b"/>
              <a:pathLst>
                <a:path w="4147" h="3126" extrusionOk="0">
                  <a:moveTo>
                    <a:pt x="1220" y="1"/>
                  </a:moveTo>
                  <a:cubicBezTo>
                    <a:pt x="626" y="1"/>
                    <a:pt x="38" y="406"/>
                    <a:pt x="17" y="1053"/>
                  </a:cubicBezTo>
                  <a:cubicBezTo>
                    <a:pt x="1" y="1549"/>
                    <a:pt x="288" y="1961"/>
                    <a:pt x="751" y="2122"/>
                  </a:cubicBezTo>
                  <a:cubicBezTo>
                    <a:pt x="815" y="2145"/>
                    <a:pt x="882" y="2156"/>
                    <a:pt x="948" y="2156"/>
                  </a:cubicBezTo>
                  <a:cubicBezTo>
                    <a:pt x="1042" y="2156"/>
                    <a:pt x="1135" y="2134"/>
                    <a:pt x="1220" y="2089"/>
                  </a:cubicBezTo>
                  <a:cubicBezTo>
                    <a:pt x="1570" y="2266"/>
                    <a:pt x="1904" y="2538"/>
                    <a:pt x="2241" y="2703"/>
                  </a:cubicBezTo>
                  <a:cubicBezTo>
                    <a:pt x="2660" y="2908"/>
                    <a:pt x="3070" y="3126"/>
                    <a:pt x="3523" y="3126"/>
                  </a:cubicBezTo>
                  <a:cubicBezTo>
                    <a:pt x="3622" y="3126"/>
                    <a:pt x="3723" y="3115"/>
                    <a:pt x="3826" y="3092"/>
                  </a:cubicBezTo>
                  <a:cubicBezTo>
                    <a:pt x="3986" y="3056"/>
                    <a:pt x="4147" y="2866"/>
                    <a:pt x="4128" y="2695"/>
                  </a:cubicBezTo>
                  <a:cubicBezTo>
                    <a:pt x="4060" y="2060"/>
                    <a:pt x="3606" y="1605"/>
                    <a:pt x="3154" y="1179"/>
                  </a:cubicBezTo>
                  <a:cubicBezTo>
                    <a:pt x="2707" y="758"/>
                    <a:pt x="2142" y="199"/>
                    <a:pt x="1535" y="40"/>
                  </a:cubicBezTo>
                  <a:cubicBezTo>
                    <a:pt x="1432" y="14"/>
                    <a:pt x="1326" y="1"/>
                    <a:pt x="12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7;p37">
              <a:extLst>
                <a:ext uri="{FF2B5EF4-FFF2-40B4-BE49-F238E27FC236}">
                  <a16:creationId xmlns:a16="http://schemas.microsoft.com/office/drawing/2014/main" id="{CFD70196-1829-4295-92FE-B58273DB02BF}"/>
                </a:ext>
              </a:extLst>
            </p:cNvPr>
            <p:cNvSpPr/>
            <p:nvPr/>
          </p:nvSpPr>
          <p:spPr>
            <a:xfrm>
              <a:off x="1183375" y="3054325"/>
              <a:ext cx="119000" cy="52650"/>
            </a:xfrm>
            <a:custGeom>
              <a:avLst/>
              <a:gdLst/>
              <a:ahLst/>
              <a:cxnLst/>
              <a:rect l="l" t="t" r="r" b="b"/>
              <a:pathLst>
                <a:path w="4760" h="2106" extrusionOk="0">
                  <a:moveTo>
                    <a:pt x="1892" y="0"/>
                  </a:moveTo>
                  <a:cubicBezTo>
                    <a:pt x="1362" y="0"/>
                    <a:pt x="847" y="94"/>
                    <a:pt x="440" y="469"/>
                  </a:cubicBezTo>
                  <a:cubicBezTo>
                    <a:pt x="1" y="875"/>
                    <a:pt x="111" y="1671"/>
                    <a:pt x="632" y="1953"/>
                  </a:cubicBezTo>
                  <a:cubicBezTo>
                    <a:pt x="740" y="2013"/>
                    <a:pt x="856" y="2058"/>
                    <a:pt x="976" y="2087"/>
                  </a:cubicBezTo>
                  <a:cubicBezTo>
                    <a:pt x="1030" y="2099"/>
                    <a:pt x="1087" y="2105"/>
                    <a:pt x="1144" y="2105"/>
                  </a:cubicBezTo>
                  <a:cubicBezTo>
                    <a:pt x="1335" y="2105"/>
                    <a:pt x="1535" y="2038"/>
                    <a:pt x="1690" y="1919"/>
                  </a:cubicBezTo>
                  <a:cubicBezTo>
                    <a:pt x="1885" y="1862"/>
                    <a:pt x="2126" y="1848"/>
                    <a:pt x="2361" y="1848"/>
                  </a:cubicBezTo>
                  <a:cubicBezTo>
                    <a:pt x="2570" y="1848"/>
                    <a:pt x="2774" y="1859"/>
                    <a:pt x="2935" y="1860"/>
                  </a:cubicBezTo>
                  <a:cubicBezTo>
                    <a:pt x="2975" y="1860"/>
                    <a:pt x="3014" y="1860"/>
                    <a:pt x="3053" y="1860"/>
                  </a:cubicBezTo>
                  <a:cubicBezTo>
                    <a:pt x="3549" y="1860"/>
                    <a:pt x="3976" y="1832"/>
                    <a:pt x="4440" y="1595"/>
                  </a:cubicBezTo>
                  <a:cubicBezTo>
                    <a:pt x="4759" y="1434"/>
                    <a:pt x="4743" y="1025"/>
                    <a:pt x="4545" y="787"/>
                  </a:cubicBezTo>
                  <a:cubicBezTo>
                    <a:pt x="4041" y="187"/>
                    <a:pt x="3299" y="100"/>
                    <a:pt x="2558" y="36"/>
                  </a:cubicBezTo>
                  <a:cubicBezTo>
                    <a:pt x="2338" y="17"/>
                    <a:pt x="2113" y="0"/>
                    <a:pt x="1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8;p37">
              <a:extLst>
                <a:ext uri="{FF2B5EF4-FFF2-40B4-BE49-F238E27FC236}">
                  <a16:creationId xmlns:a16="http://schemas.microsoft.com/office/drawing/2014/main" id="{912E930A-E04F-419B-BE01-07119AEE2DF6}"/>
                </a:ext>
              </a:extLst>
            </p:cNvPr>
            <p:cNvSpPr/>
            <p:nvPr/>
          </p:nvSpPr>
          <p:spPr>
            <a:xfrm>
              <a:off x="1314050" y="3248700"/>
              <a:ext cx="98775" cy="64475"/>
            </a:xfrm>
            <a:custGeom>
              <a:avLst/>
              <a:gdLst/>
              <a:ahLst/>
              <a:cxnLst/>
              <a:rect l="l" t="t" r="r" b="b"/>
              <a:pathLst>
                <a:path w="3951" h="2579" extrusionOk="0">
                  <a:moveTo>
                    <a:pt x="2812" y="1"/>
                  </a:moveTo>
                  <a:cubicBezTo>
                    <a:pt x="1894" y="1"/>
                    <a:pt x="657" y="799"/>
                    <a:pt x="321" y="1329"/>
                  </a:cubicBezTo>
                  <a:cubicBezTo>
                    <a:pt x="0" y="1834"/>
                    <a:pt x="437" y="2578"/>
                    <a:pt x="1007" y="2578"/>
                  </a:cubicBezTo>
                  <a:cubicBezTo>
                    <a:pt x="1086" y="2578"/>
                    <a:pt x="1166" y="2564"/>
                    <a:pt x="1248" y="2534"/>
                  </a:cubicBezTo>
                  <a:cubicBezTo>
                    <a:pt x="1845" y="2311"/>
                    <a:pt x="2377" y="1860"/>
                    <a:pt x="2943" y="1553"/>
                  </a:cubicBezTo>
                  <a:cubicBezTo>
                    <a:pt x="3265" y="1379"/>
                    <a:pt x="3950" y="930"/>
                    <a:pt x="3688" y="462"/>
                  </a:cubicBezTo>
                  <a:cubicBezTo>
                    <a:pt x="3502" y="131"/>
                    <a:pt x="3183" y="1"/>
                    <a:pt x="28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09;p37">
              <a:extLst>
                <a:ext uri="{FF2B5EF4-FFF2-40B4-BE49-F238E27FC236}">
                  <a16:creationId xmlns:a16="http://schemas.microsoft.com/office/drawing/2014/main" id="{1E514404-4E3D-482F-9AB2-FAF6DE637C10}"/>
                </a:ext>
              </a:extLst>
            </p:cNvPr>
            <p:cNvSpPr/>
            <p:nvPr/>
          </p:nvSpPr>
          <p:spPr>
            <a:xfrm>
              <a:off x="1496975" y="3428975"/>
              <a:ext cx="61225" cy="72000"/>
            </a:xfrm>
            <a:custGeom>
              <a:avLst/>
              <a:gdLst/>
              <a:ahLst/>
              <a:cxnLst/>
              <a:rect l="l" t="t" r="r" b="b"/>
              <a:pathLst>
                <a:path w="2449" h="2880" extrusionOk="0">
                  <a:moveTo>
                    <a:pt x="2119" y="1"/>
                  </a:moveTo>
                  <a:cubicBezTo>
                    <a:pt x="2109" y="1"/>
                    <a:pt x="2100" y="1"/>
                    <a:pt x="2091" y="2"/>
                  </a:cubicBezTo>
                  <a:cubicBezTo>
                    <a:pt x="1563" y="75"/>
                    <a:pt x="1368" y="307"/>
                    <a:pt x="1058" y="718"/>
                  </a:cubicBezTo>
                  <a:cubicBezTo>
                    <a:pt x="810" y="1044"/>
                    <a:pt x="580" y="1384"/>
                    <a:pt x="363" y="1730"/>
                  </a:cubicBezTo>
                  <a:cubicBezTo>
                    <a:pt x="1" y="2314"/>
                    <a:pt x="567" y="2880"/>
                    <a:pt x="1092" y="2880"/>
                  </a:cubicBezTo>
                  <a:cubicBezTo>
                    <a:pt x="1324" y="2880"/>
                    <a:pt x="1548" y="2769"/>
                    <a:pt x="1680" y="2500"/>
                  </a:cubicBezTo>
                  <a:cubicBezTo>
                    <a:pt x="1875" y="2106"/>
                    <a:pt x="2047" y="1703"/>
                    <a:pt x="2206" y="1294"/>
                  </a:cubicBezTo>
                  <a:cubicBezTo>
                    <a:pt x="2392" y="820"/>
                    <a:pt x="2449" y="531"/>
                    <a:pt x="2236" y="62"/>
                  </a:cubicBezTo>
                  <a:cubicBezTo>
                    <a:pt x="2214" y="15"/>
                    <a:pt x="2165" y="1"/>
                    <a:pt x="2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0;p37">
              <a:extLst>
                <a:ext uri="{FF2B5EF4-FFF2-40B4-BE49-F238E27FC236}">
                  <a16:creationId xmlns:a16="http://schemas.microsoft.com/office/drawing/2014/main" id="{27A208E5-D0A6-4570-AA84-4CED8AD4DDC9}"/>
                </a:ext>
              </a:extLst>
            </p:cNvPr>
            <p:cNvSpPr/>
            <p:nvPr/>
          </p:nvSpPr>
          <p:spPr>
            <a:xfrm>
              <a:off x="1677700" y="3454750"/>
              <a:ext cx="45950" cy="107825"/>
            </a:xfrm>
            <a:custGeom>
              <a:avLst/>
              <a:gdLst/>
              <a:ahLst/>
              <a:cxnLst/>
              <a:rect l="l" t="t" r="r" b="b"/>
              <a:pathLst>
                <a:path w="1838" h="4313" extrusionOk="0">
                  <a:moveTo>
                    <a:pt x="1525" y="1"/>
                  </a:moveTo>
                  <a:cubicBezTo>
                    <a:pt x="1486" y="1"/>
                    <a:pt x="1447" y="10"/>
                    <a:pt x="1414" y="28"/>
                  </a:cubicBezTo>
                  <a:cubicBezTo>
                    <a:pt x="279" y="682"/>
                    <a:pt x="1" y="2576"/>
                    <a:pt x="171" y="3753"/>
                  </a:cubicBezTo>
                  <a:cubicBezTo>
                    <a:pt x="227" y="4140"/>
                    <a:pt x="529" y="4313"/>
                    <a:pt x="850" y="4313"/>
                  </a:cubicBezTo>
                  <a:cubicBezTo>
                    <a:pt x="1261" y="4313"/>
                    <a:pt x="1705" y="4029"/>
                    <a:pt x="1701" y="3547"/>
                  </a:cubicBezTo>
                  <a:cubicBezTo>
                    <a:pt x="1697" y="2933"/>
                    <a:pt x="1623" y="2341"/>
                    <a:pt x="1680" y="1724"/>
                  </a:cubicBezTo>
                  <a:cubicBezTo>
                    <a:pt x="1728" y="1194"/>
                    <a:pt x="1837" y="692"/>
                    <a:pt x="1744" y="163"/>
                  </a:cubicBezTo>
                  <a:cubicBezTo>
                    <a:pt x="1727" y="58"/>
                    <a:pt x="1624" y="1"/>
                    <a:pt x="1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1;p37">
              <a:extLst>
                <a:ext uri="{FF2B5EF4-FFF2-40B4-BE49-F238E27FC236}">
                  <a16:creationId xmlns:a16="http://schemas.microsoft.com/office/drawing/2014/main" id="{FFF469EE-3629-4540-8F94-6A6966212240}"/>
                </a:ext>
              </a:extLst>
            </p:cNvPr>
            <p:cNvSpPr/>
            <p:nvPr/>
          </p:nvSpPr>
          <p:spPr>
            <a:xfrm>
              <a:off x="2090625" y="3077850"/>
              <a:ext cx="104925" cy="44025"/>
            </a:xfrm>
            <a:custGeom>
              <a:avLst/>
              <a:gdLst/>
              <a:ahLst/>
              <a:cxnLst/>
              <a:rect l="l" t="t" r="r" b="b"/>
              <a:pathLst>
                <a:path w="4197" h="1761" extrusionOk="0">
                  <a:moveTo>
                    <a:pt x="2036" y="0"/>
                  </a:moveTo>
                  <a:cubicBezTo>
                    <a:pt x="1290" y="0"/>
                    <a:pt x="519" y="155"/>
                    <a:pt x="137" y="693"/>
                  </a:cubicBezTo>
                  <a:cubicBezTo>
                    <a:pt x="0" y="884"/>
                    <a:pt x="97" y="1204"/>
                    <a:pt x="299" y="1309"/>
                  </a:cubicBezTo>
                  <a:cubicBezTo>
                    <a:pt x="566" y="1448"/>
                    <a:pt x="847" y="1456"/>
                    <a:pt x="1135" y="1456"/>
                  </a:cubicBezTo>
                  <a:cubicBezTo>
                    <a:pt x="1169" y="1456"/>
                    <a:pt x="1204" y="1456"/>
                    <a:pt x="1238" y="1456"/>
                  </a:cubicBezTo>
                  <a:cubicBezTo>
                    <a:pt x="1326" y="1456"/>
                    <a:pt x="1413" y="1456"/>
                    <a:pt x="1502" y="1461"/>
                  </a:cubicBezTo>
                  <a:cubicBezTo>
                    <a:pt x="1943" y="1486"/>
                    <a:pt x="2372" y="1595"/>
                    <a:pt x="2795" y="1722"/>
                  </a:cubicBezTo>
                  <a:cubicBezTo>
                    <a:pt x="2881" y="1748"/>
                    <a:pt x="2963" y="1760"/>
                    <a:pt x="3041" y="1760"/>
                  </a:cubicBezTo>
                  <a:cubicBezTo>
                    <a:pt x="3899" y="1760"/>
                    <a:pt x="4196" y="288"/>
                    <a:pt x="3238" y="115"/>
                  </a:cubicBezTo>
                  <a:cubicBezTo>
                    <a:pt x="2902" y="54"/>
                    <a:pt x="2474" y="0"/>
                    <a:pt x="2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300;p37">
            <a:extLst>
              <a:ext uri="{FF2B5EF4-FFF2-40B4-BE49-F238E27FC236}">
                <a16:creationId xmlns:a16="http://schemas.microsoft.com/office/drawing/2014/main" id="{76AF4931-AC5C-4706-8E4C-7DC8043C800F}"/>
              </a:ext>
            </a:extLst>
          </p:cNvPr>
          <p:cNvGrpSpPr/>
          <p:nvPr/>
        </p:nvGrpSpPr>
        <p:grpSpPr>
          <a:xfrm>
            <a:off x="4927948" y="2805544"/>
            <a:ext cx="611754" cy="643200"/>
            <a:chOff x="1183375" y="2536600"/>
            <a:chExt cx="1060600" cy="1114925"/>
          </a:xfrm>
        </p:grpSpPr>
        <p:sp>
          <p:nvSpPr>
            <p:cNvPr id="59" name="Google Shape;301;p37">
              <a:extLst>
                <a:ext uri="{FF2B5EF4-FFF2-40B4-BE49-F238E27FC236}">
                  <a16:creationId xmlns:a16="http://schemas.microsoft.com/office/drawing/2014/main" id="{129B1D40-CF85-4A37-B6C3-BCBBC3656BD0}"/>
                </a:ext>
              </a:extLst>
            </p:cNvPr>
            <p:cNvSpPr/>
            <p:nvPr/>
          </p:nvSpPr>
          <p:spPr>
            <a:xfrm>
              <a:off x="1393275" y="2759625"/>
              <a:ext cx="850700" cy="891900"/>
            </a:xfrm>
            <a:custGeom>
              <a:avLst/>
              <a:gdLst/>
              <a:ahLst/>
              <a:cxnLst/>
              <a:rect l="l" t="t" r="r" b="b"/>
              <a:pathLst>
                <a:path w="34028" h="35676" extrusionOk="0">
                  <a:moveTo>
                    <a:pt x="7050" y="3261"/>
                  </a:moveTo>
                  <a:cubicBezTo>
                    <a:pt x="5550" y="4510"/>
                    <a:pt x="4275" y="6086"/>
                    <a:pt x="3456" y="7646"/>
                  </a:cubicBezTo>
                  <a:cubicBezTo>
                    <a:pt x="1581" y="11215"/>
                    <a:pt x="2769" y="16037"/>
                    <a:pt x="5426" y="19346"/>
                  </a:cubicBezTo>
                  <a:cubicBezTo>
                    <a:pt x="5373" y="19294"/>
                    <a:pt x="5318" y="19243"/>
                    <a:pt x="5266" y="19190"/>
                  </a:cubicBezTo>
                  <a:cubicBezTo>
                    <a:pt x="3529" y="17393"/>
                    <a:pt x="2597" y="14904"/>
                    <a:pt x="2490" y="12427"/>
                  </a:cubicBezTo>
                  <a:cubicBezTo>
                    <a:pt x="2328" y="8626"/>
                    <a:pt x="4066" y="5198"/>
                    <a:pt x="7050" y="3261"/>
                  </a:cubicBezTo>
                  <a:close/>
                  <a:moveTo>
                    <a:pt x="12872" y="1594"/>
                  </a:moveTo>
                  <a:cubicBezTo>
                    <a:pt x="17362" y="1594"/>
                    <a:pt x="21289" y="4320"/>
                    <a:pt x="23215" y="8558"/>
                  </a:cubicBezTo>
                  <a:cubicBezTo>
                    <a:pt x="24531" y="11450"/>
                    <a:pt x="24911" y="14570"/>
                    <a:pt x="25312" y="17686"/>
                  </a:cubicBezTo>
                  <a:cubicBezTo>
                    <a:pt x="25632" y="20187"/>
                    <a:pt x="26126" y="22619"/>
                    <a:pt x="27636" y="24638"/>
                  </a:cubicBezTo>
                  <a:cubicBezTo>
                    <a:pt x="27210" y="25057"/>
                    <a:pt x="26813" y="25609"/>
                    <a:pt x="26440" y="26086"/>
                  </a:cubicBezTo>
                  <a:cubicBezTo>
                    <a:pt x="24902" y="23863"/>
                    <a:pt x="23078" y="21809"/>
                    <a:pt x="21412" y="19679"/>
                  </a:cubicBezTo>
                  <a:cubicBezTo>
                    <a:pt x="19699" y="17487"/>
                    <a:pt x="18109" y="14675"/>
                    <a:pt x="15926" y="12927"/>
                  </a:cubicBezTo>
                  <a:cubicBezTo>
                    <a:pt x="15858" y="12873"/>
                    <a:pt x="15784" y="12849"/>
                    <a:pt x="15714" y="12849"/>
                  </a:cubicBezTo>
                  <a:cubicBezTo>
                    <a:pt x="15506" y="12849"/>
                    <a:pt x="15331" y="13055"/>
                    <a:pt x="15448" y="13295"/>
                  </a:cubicBezTo>
                  <a:cubicBezTo>
                    <a:pt x="16616" y="15684"/>
                    <a:pt x="18827" y="17675"/>
                    <a:pt x="20505" y="19712"/>
                  </a:cubicBezTo>
                  <a:cubicBezTo>
                    <a:pt x="22338" y="21940"/>
                    <a:pt x="24054" y="24326"/>
                    <a:pt x="26013" y="26442"/>
                  </a:cubicBezTo>
                  <a:cubicBezTo>
                    <a:pt x="26037" y="26468"/>
                    <a:pt x="26065" y="26488"/>
                    <a:pt x="26097" y="26503"/>
                  </a:cubicBezTo>
                  <a:lnTo>
                    <a:pt x="26096" y="26504"/>
                  </a:lnTo>
                  <a:cubicBezTo>
                    <a:pt x="25736" y="26915"/>
                    <a:pt x="25293" y="27348"/>
                    <a:pt x="24854" y="27802"/>
                  </a:cubicBezTo>
                  <a:cubicBezTo>
                    <a:pt x="24840" y="27734"/>
                    <a:pt x="24803" y="27675"/>
                    <a:pt x="24747" y="27632"/>
                  </a:cubicBezTo>
                  <a:cubicBezTo>
                    <a:pt x="23632" y="26743"/>
                    <a:pt x="22473" y="25958"/>
                    <a:pt x="21485" y="24915"/>
                  </a:cubicBezTo>
                  <a:cubicBezTo>
                    <a:pt x="20557" y="23934"/>
                    <a:pt x="19757" y="22841"/>
                    <a:pt x="18913" y="21790"/>
                  </a:cubicBezTo>
                  <a:cubicBezTo>
                    <a:pt x="17213" y="19678"/>
                    <a:pt x="15464" y="17264"/>
                    <a:pt x="13199" y="15723"/>
                  </a:cubicBezTo>
                  <a:cubicBezTo>
                    <a:pt x="13148" y="15688"/>
                    <a:pt x="13091" y="15673"/>
                    <a:pt x="13036" y="15673"/>
                  </a:cubicBezTo>
                  <a:cubicBezTo>
                    <a:pt x="12787" y="15673"/>
                    <a:pt x="12543" y="15976"/>
                    <a:pt x="12717" y="16206"/>
                  </a:cubicBezTo>
                  <a:cubicBezTo>
                    <a:pt x="14441" y="18486"/>
                    <a:pt x="16715" y="20352"/>
                    <a:pt x="18522" y="22581"/>
                  </a:cubicBezTo>
                  <a:cubicBezTo>
                    <a:pt x="20195" y="24645"/>
                    <a:pt x="21902" y="26941"/>
                    <a:pt x="24320" y="28186"/>
                  </a:cubicBezTo>
                  <a:cubicBezTo>
                    <a:pt x="24364" y="28208"/>
                    <a:pt x="24412" y="28221"/>
                    <a:pt x="24461" y="28221"/>
                  </a:cubicBezTo>
                  <a:cubicBezTo>
                    <a:pt x="24065" y="28658"/>
                    <a:pt x="23695" y="29112"/>
                    <a:pt x="23428" y="29587"/>
                  </a:cubicBezTo>
                  <a:cubicBezTo>
                    <a:pt x="21392" y="26023"/>
                    <a:pt x="16324" y="24531"/>
                    <a:pt x="12758" y="23278"/>
                  </a:cubicBezTo>
                  <a:cubicBezTo>
                    <a:pt x="11285" y="22760"/>
                    <a:pt x="9776" y="22205"/>
                    <a:pt x="8379" y="21462"/>
                  </a:cubicBezTo>
                  <a:cubicBezTo>
                    <a:pt x="4075" y="18540"/>
                    <a:pt x="1276" y="12017"/>
                    <a:pt x="4103" y="7401"/>
                  </a:cubicBezTo>
                  <a:cubicBezTo>
                    <a:pt x="5380" y="5314"/>
                    <a:pt x="7446" y="3169"/>
                    <a:pt x="9759" y="2031"/>
                  </a:cubicBezTo>
                  <a:cubicBezTo>
                    <a:pt x="10018" y="1957"/>
                    <a:pt x="10281" y="1890"/>
                    <a:pt x="10551" y="1834"/>
                  </a:cubicBezTo>
                  <a:cubicBezTo>
                    <a:pt x="11336" y="1672"/>
                    <a:pt x="12112" y="1594"/>
                    <a:pt x="12872" y="1594"/>
                  </a:cubicBezTo>
                  <a:close/>
                  <a:moveTo>
                    <a:pt x="29133" y="26040"/>
                  </a:moveTo>
                  <a:cubicBezTo>
                    <a:pt x="29564" y="26323"/>
                    <a:pt x="29961" y="26654"/>
                    <a:pt x="30318" y="27026"/>
                  </a:cubicBezTo>
                  <a:cubicBezTo>
                    <a:pt x="29283" y="27507"/>
                    <a:pt x="28326" y="28252"/>
                    <a:pt x="27387" y="28869"/>
                  </a:cubicBezTo>
                  <a:cubicBezTo>
                    <a:pt x="26859" y="29217"/>
                    <a:pt x="26292" y="29555"/>
                    <a:pt x="25748" y="29924"/>
                  </a:cubicBezTo>
                  <a:cubicBezTo>
                    <a:pt x="26169" y="29433"/>
                    <a:pt x="26578" y="28931"/>
                    <a:pt x="26993" y="28463"/>
                  </a:cubicBezTo>
                  <a:cubicBezTo>
                    <a:pt x="27709" y="27658"/>
                    <a:pt x="28423" y="26849"/>
                    <a:pt x="29133" y="26040"/>
                  </a:cubicBezTo>
                  <a:close/>
                  <a:moveTo>
                    <a:pt x="28241" y="25335"/>
                  </a:moveTo>
                  <a:cubicBezTo>
                    <a:pt x="28315" y="25383"/>
                    <a:pt x="28401" y="25413"/>
                    <a:pt x="28490" y="25419"/>
                  </a:cubicBezTo>
                  <a:cubicBezTo>
                    <a:pt x="28464" y="25502"/>
                    <a:pt x="28470" y="25592"/>
                    <a:pt x="28527" y="25664"/>
                  </a:cubicBezTo>
                  <a:cubicBezTo>
                    <a:pt x="27790" y="26500"/>
                    <a:pt x="27057" y="27339"/>
                    <a:pt x="26325" y="28180"/>
                  </a:cubicBezTo>
                  <a:cubicBezTo>
                    <a:pt x="25623" y="28987"/>
                    <a:pt x="24828" y="29774"/>
                    <a:pt x="24179" y="30643"/>
                  </a:cubicBezTo>
                  <a:cubicBezTo>
                    <a:pt x="24054" y="30542"/>
                    <a:pt x="23927" y="30447"/>
                    <a:pt x="23798" y="30352"/>
                  </a:cubicBezTo>
                  <a:lnTo>
                    <a:pt x="23797" y="30352"/>
                  </a:lnTo>
                  <a:cubicBezTo>
                    <a:pt x="23778" y="30306"/>
                    <a:pt x="23761" y="30258"/>
                    <a:pt x="23740" y="30212"/>
                  </a:cubicBezTo>
                  <a:cubicBezTo>
                    <a:pt x="24654" y="29614"/>
                    <a:pt x="25367" y="28535"/>
                    <a:pt x="26069" y="27753"/>
                  </a:cubicBezTo>
                  <a:lnTo>
                    <a:pt x="27428" y="26241"/>
                  </a:lnTo>
                  <a:cubicBezTo>
                    <a:pt x="27630" y="26017"/>
                    <a:pt x="27830" y="25793"/>
                    <a:pt x="28032" y="25569"/>
                  </a:cubicBezTo>
                  <a:cubicBezTo>
                    <a:pt x="28101" y="25491"/>
                    <a:pt x="28172" y="25413"/>
                    <a:pt x="28241" y="25335"/>
                  </a:cubicBezTo>
                  <a:close/>
                  <a:moveTo>
                    <a:pt x="30826" y="27651"/>
                  </a:moveTo>
                  <a:cubicBezTo>
                    <a:pt x="30961" y="27858"/>
                    <a:pt x="31094" y="28068"/>
                    <a:pt x="31226" y="28280"/>
                  </a:cubicBezTo>
                  <a:cubicBezTo>
                    <a:pt x="30178" y="28962"/>
                    <a:pt x="29152" y="29677"/>
                    <a:pt x="28117" y="30379"/>
                  </a:cubicBezTo>
                  <a:cubicBezTo>
                    <a:pt x="27342" y="30905"/>
                    <a:pt x="26523" y="31406"/>
                    <a:pt x="25798" y="32010"/>
                  </a:cubicBezTo>
                  <a:cubicBezTo>
                    <a:pt x="25513" y="31764"/>
                    <a:pt x="25227" y="31514"/>
                    <a:pt x="24937" y="31265"/>
                  </a:cubicBezTo>
                  <a:cubicBezTo>
                    <a:pt x="25953" y="30849"/>
                    <a:pt x="26898" y="30175"/>
                    <a:pt x="27818" y="29608"/>
                  </a:cubicBezTo>
                  <a:cubicBezTo>
                    <a:pt x="28809" y="28997"/>
                    <a:pt x="29939" y="28426"/>
                    <a:pt x="30826" y="27651"/>
                  </a:cubicBezTo>
                  <a:close/>
                  <a:moveTo>
                    <a:pt x="31618" y="29042"/>
                  </a:moveTo>
                  <a:cubicBezTo>
                    <a:pt x="31638" y="29052"/>
                    <a:pt x="31652" y="29066"/>
                    <a:pt x="31674" y="29073"/>
                  </a:cubicBezTo>
                  <a:lnTo>
                    <a:pt x="31696" y="29078"/>
                  </a:lnTo>
                  <a:cubicBezTo>
                    <a:pt x="31983" y="29745"/>
                    <a:pt x="32137" y="30443"/>
                    <a:pt x="32111" y="31120"/>
                  </a:cubicBezTo>
                  <a:cubicBezTo>
                    <a:pt x="31133" y="31435"/>
                    <a:pt x="30224" y="31985"/>
                    <a:pt x="29308" y="32447"/>
                  </a:cubicBezTo>
                  <a:cubicBezTo>
                    <a:pt x="28689" y="32760"/>
                    <a:pt x="28039" y="33048"/>
                    <a:pt x="27443" y="33412"/>
                  </a:cubicBezTo>
                  <a:cubicBezTo>
                    <a:pt x="27080" y="33118"/>
                    <a:pt x="26731" y="32805"/>
                    <a:pt x="26382" y="32506"/>
                  </a:cubicBezTo>
                  <a:lnTo>
                    <a:pt x="26381" y="32505"/>
                  </a:lnTo>
                  <a:cubicBezTo>
                    <a:pt x="27135" y="32098"/>
                    <a:pt x="27845" y="31602"/>
                    <a:pt x="28563" y="31140"/>
                  </a:cubicBezTo>
                  <a:lnTo>
                    <a:pt x="30290" y="30028"/>
                  </a:lnTo>
                  <a:lnTo>
                    <a:pt x="31154" y="29471"/>
                  </a:lnTo>
                  <a:cubicBezTo>
                    <a:pt x="31460" y="29395"/>
                    <a:pt x="31612" y="29252"/>
                    <a:pt x="31618" y="29042"/>
                  </a:cubicBezTo>
                  <a:close/>
                  <a:moveTo>
                    <a:pt x="31974" y="31968"/>
                  </a:moveTo>
                  <a:lnTo>
                    <a:pt x="31974" y="31968"/>
                  </a:lnTo>
                  <a:cubicBezTo>
                    <a:pt x="31753" y="32724"/>
                    <a:pt x="31259" y="33426"/>
                    <a:pt x="30408" y="33994"/>
                  </a:cubicBezTo>
                  <a:lnTo>
                    <a:pt x="30407" y="33994"/>
                  </a:lnTo>
                  <a:cubicBezTo>
                    <a:pt x="30206" y="34129"/>
                    <a:pt x="30130" y="34322"/>
                    <a:pt x="30138" y="34510"/>
                  </a:cubicBezTo>
                  <a:cubicBezTo>
                    <a:pt x="30126" y="34519"/>
                    <a:pt x="30113" y="34524"/>
                    <a:pt x="30101" y="34531"/>
                  </a:cubicBezTo>
                  <a:cubicBezTo>
                    <a:pt x="30027" y="34539"/>
                    <a:pt x="29951" y="34542"/>
                    <a:pt x="29875" y="34542"/>
                  </a:cubicBezTo>
                  <a:cubicBezTo>
                    <a:pt x="29405" y="34542"/>
                    <a:pt x="28908" y="34400"/>
                    <a:pt x="28479" y="34150"/>
                  </a:cubicBezTo>
                  <a:cubicBezTo>
                    <a:pt x="28329" y="34062"/>
                    <a:pt x="28182" y="33964"/>
                    <a:pt x="28037" y="33864"/>
                  </a:cubicBezTo>
                  <a:cubicBezTo>
                    <a:pt x="28528" y="33651"/>
                    <a:pt x="29005" y="33399"/>
                    <a:pt x="29482" y="33172"/>
                  </a:cubicBezTo>
                  <a:cubicBezTo>
                    <a:pt x="30302" y="32784"/>
                    <a:pt x="31186" y="32436"/>
                    <a:pt x="31974" y="31968"/>
                  </a:cubicBezTo>
                  <a:close/>
                  <a:moveTo>
                    <a:pt x="12895" y="1"/>
                  </a:moveTo>
                  <a:cubicBezTo>
                    <a:pt x="12461" y="1"/>
                    <a:pt x="12022" y="23"/>
                    <a:pt x="11577" y="68"/>
                  </a:cubicBezTo>
                  <a:cubicBezTo>
                    <a:pt x="6648" y="567"/>
                    <a:pt x="2492" y="3825"/>
                    <a:pt x="1243" y="8687"/>
                  </a:cubicBezTo>
                  <a:cubicBezTo>
                    <a:pt x="0" y="13524"/>
                    <a:pt x="1648" y="18791"/>
                    <a:pt x="5726" y="21751"/>
                  </a:cubicBezTo>
                  <a:cubicBezTo>
                    <a:pt x="8537" y="23793"/>
                    <a:pt x="11959" y="24684"/>
                    <a:pt x="15175" y="25869"/>
                  </a:cubicBezTo>
                  <a:cubicBezTo>
                    <a:pt x="18563" y="27118"/>
                    <a:pt x="21162" y="28844"/>
                    <a:pt x="23541" y="31551"/>
                  </a:cubicBezTo>
                  <a:cubicBezTo>
                    <a:pt x="23593" y="31612"/>
                    <a:pt x="23668" y="31649"/>
                    <a:pt x="23749" y="31651"/>
                  </a:cubicBezTo>
                  <a:cubicBezTo>
                    <a:pt x="23773" y="31666"/>
                    <a:pt x="23801" y="31677"/>
                    <a:pt x="23829" y="31683"/>
                  </a:cubicBezTo>
                  <a:cubicBezTo>
                    <a:pt x="25011" y="33438"/>
                    <a:pt x="27308" y="35675"/>
                    <a:pt x="29358" y="35675"/>
                  </a:cubicBezTo>
                  <a:cubicBezTo>
                    <a:pt x="29938" y="35675"/>
                    <a:pt x="30499" y="35496"/>
                    <a:pt x="31008" y="35077"/>
                  </a:cubicBezTo>
                  <a:cubicBezTo>
                    <a:pt x="31069" y="35053"/>
                    <a:pt x="31125" y="35026"/>
                    <a:pt x="31181" y="34999"/>
                  </a:cubicBezTo>
                  <a:cubicBezTo>
                    <a:pt x="31335" y="35056"/>
                    <a:pt x="31499" y="35085"/>
                    <a:pt x="31664" y="35085"/>
                  </a:cubicBezTo>
                  <a:cubicBezTo>
                    <a:pt x="31927" y="35085"/>
                    <a:pt x="32189" y="35011"/>
                    <a:pt x="32405" y="34855"/>
                  </a:cubicBezTo>
                  <a:cubicBezTo>
                    <a:pt x="32740" y="34614"/>
                    <a:pt x="32909" y="34198"/>
                    <a:pt x="32910" y="33794"/>
                  </a:cubicBezTo>
                  <a:cubicBezTo>
                    <a:pt x="32912" y="33593"/>
                    <a:pt x="32865" y="33350"/>
                    <a:pt x="32759" y="33155"/>
                  </a:cubicBezTo>
                  <a:cubicBezTo>
                    <a:pt x="34028" y="30698"/>
                    <a:pt x="32829" y="27368"/>
                    <a:pt x="30389" y="25854"/>
                  </a:cubicBezTo>
                  <a:cubicBezTo>
                    <a:pt x="30210" y="25648"/>
                    <a:pt x="30019" y="25444"/>
                    <a:pt x="29815" y="25267"/>
                  </a:cubicBezTo>
                  <a:lnTo>
                    <a:pt x="29866" y="25210"/>
                  </a:lnTo>
                  <a:cubicBezTo>
                    <a:pt x="30035" y="25017"/>
                    <a:pt x="29982" y="24685"/>
                    <a:pt x="29709" y="24617"/>
                  </a:cubicBezTo>
                  <a:cubicBezTo>
                    <a:pt x="29506" y="24583"/>
                    <a:pt x="29308" y="24519"/>
                    <a:pt x="29126" y="24422"/>
                  </a:cubicBezTo>
                  <a:cubicBezTo>
                    <a:pt x="29100" y="24374"/>
                    <a:pt x="29068" y="24328"/>
                    <a:pt x="29032" y="24288"/>
                  </a:cubicBezTo>
                  <a:cubicBezTo>
                    <a:pt x="26794" y="21773"/>
                    <a:pt x="26734" y="18263"/>
                    <a:pt x="26291" y="15100"/>
                  </a:cubicBezTo>
                  <a:cubicBezTo>
                    <a:pt x="25902" y="12320"/>
                    <a:pt x="25246" y="9526"/>
                    <a:pt x="23961" y="7013"/>
                  </a:cubicBezTo>
                  <a:cubicBezTo>
                    <a:pt x="21748" y="2690"/>
                    <a:pt x="17675" y="1"/>
                    <a:pt x="12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02;p37">
              <a:extLst>
                <a:ext uri="{FF2B5EF4-FFF2-40B4-BE49-F238E27FC236}">
                  <a16:creationId xmlns:a16="http://schemas.microsoft.com/office/drawing/2014/main" id="{1027F68A-8987-4538-A120-C0AD1BF3C1ED}"/>
                </a:ext>
              </a:extLst>
            </p:cNvPr>
            <p:cNvSpPr/>
            <p:nvPr/>
          </p:nvSpPr>
          <p:spPr>
            <a:xfrm>
              <a:off x="2068925" y="2865800"/>
              <a:ext cx="105300" cy="69600"/>
            </a:xfrm>
            <a:custGeom>
              <a:avLst/>
              <a:gdLst/>
              <a:ahLst/>
              <a:cxnLst/>
              <a:rect l="l" t="t" r="r" b="b"/>
              <a:pathLst>
                <a:path w="4212" h="2784" extrusionOk="0">
                  <a:moveTo>
                    <a:pt x="3482" y="0"/>
                  </a:moveTo>
                  <a:cubicBezTo>
                    <a:pt x="2939" y="0"/>
                    <a:pt x="2396" y="490"/>
                    <a:pt x="1954" y="759"/>
                  </a:cubicBezTo>
                  <a:cubicBezTo>
                    <a:pt x="1329" y="1139"/>
                    <a:pt x="695" y="1545"/>
                    <a:pt x="234" y="2122"/>
                  </a:cubicBezTo>
                  <a:cubicBezTo>
                    <a:pt x="0" y="2412"/>
                    <a:pt x="185" y="2783"/>
                    <a:pt x="532" y="2783"/>
                  </a:cubicBezTo>
                  <a:cubicBezTo>
                    <a:pt x="559" y="2783"/>
                    <a:pt x="586" y="2781"/>
                    <a:pt x="615" y="2776"/>
                  </a:cubicBezTo>
                  <a:cubicBezTo>
                    <a:pt x="1386" y="2652"/>
                    <a:pt x="2084" y="2269"/>
                    <a:pt x="2756" y="1890"/>
                  </a:cubicBezTo>
                  <a:cubicBezTo>
                    <a:pt x="3380" y="1539"/>
                    <a:pt x="4085" y="1332"/>
                    <a:pt x="4181" y="556"/>
                  </a:cubicBezTo>
                  <a:cubicBezTo>
                    <a:pt x="4211" y="317"/>
                    <a:pt x="3998" y="143"/>
                    <a:pt x="3808" y="65"/>
                  </a:cubicBezTo>
                  <a:cubicBezTo>
                    <a:pt x="3700" y="20"/>
                    <a:pt x="3591" y="0"/>
                    <a:pt x="3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03;p37">
              <a:extLst>
                <a:ext uri="{FF2B5EF4-FFF2-40B4-BE49-F238E27FC236}">
                  <a16:creationId xmlns:a16="http://schemas.microsoft.com/office/drawing/2014/main" id="{04E8295A-C7A5-4F40-B70E-3017650AF230}"/>
                </a:ext>
              </a:extLst>
            </p:cNvPr>
            <p:cNvSpPr/>
            <p:nvPr/>
          </p:nvSpPr>
          <p:spPr>
            <a:xfrm>
              <a:off x="1930200" y="2690700"/>
              <a:ext cx="86325" cy="85700"/>
            </a:xfrm>
            <a:custGeom>
              <a:avLst/>
              <a:gdLst/>
              <a:ahLst/>
              <a:cxnLst/>
              <a:rect l="l" t="t" r="r" b="b"/>
              <a:pathLst>
                <a:path w="3453" h="3428" extrusionOk="0">
                  <a:moveTo>
                    <a:pt x="2611" y="1"/>
                  </a:moveTo>
                  <a:cubicBezTo>
                    <a:pt x="1961" y="1"/>
                    <a:pt x="1579" y="599"/>
                    <a:pt x="1173" y="1082"/>
                  </a:cubicBezTo>
                  <a:cubicBezTo>
                    <a:pt x="755" y="1577"/>
                    <a:pt x="213" y="2115"/>
                    <a:pt x="67" y="2763"/>
                  </a:cubicBezTo>
                  <a:cubicBezTo>
                    <a:pt x="0" y="3057"/>
                    <a:pt x="228" y="3428"/>
                    <a:pt x="540" y="3428"/>
                  </a:cubicBezTo>
                  <a:cubicBezTo>
                    <a:pt x="591" y="3428"/>
                    <a:pt x="645" y="3418"/>
                    <a:pt x="700" y="3395"/>
                  </a:cubicBezTo>
                  <a:cubicBezTo>
                    <a:pt x="1327" y="3145"/>
                    <a:pt x="1768" y="2617"/>
                    <a:pt x="2258" y="2168"/>
                  </a:cubicBezTo>
                  <a:cubicBezTo>
                    <a:pt x="2801" y="1672"/>
                    <a:pt x="3452" y="1318"/>
                    <a:pt x="3319" y="483"/>
                  </a:cubicBezTo>
                  <a:cubicBezTo>
                    <a:pt x="3285" y="276"/>
                    <a:pt x="3064" y="73"/>
                    <a:pt x="2863" y="29"/>
                  </a:cubicBezTo>
                  <a:cubicBezTo>
                    <a:pt x="2775" y="10"/>
                    <a:pt x="2691" y="1"/>
                    <a:pt x="26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04;p37">
              <a:extLst>
                <a:ext uri="{FF2B5EF4-FFF2-40B4-BE49-F238E27FC236}">
                  <a16:creationId xmlns:a16="http://schemas.microsoft.com/office/drawing/2014/main" id="{A1149805-59C0-4746-A678-B15F93E4025E}"/>
                </a:ext>
              </a:extLst>
            </p:cNvPr>
            <p:cNvSpPr/>
            <p:nvPr/>
          </p:nvSpPr>
          <p:spPr>
            <a:xfrm>
              <a:off x="1699200" y="2536600"/>
              <a:ext cx="54050" cy="112525"/>
            </a:xfrm>
            <a:custGeom>
              <a:avLst/>
              <a:gdLst/>
              <a:ahLst/>
              <a:cxnLst/>
              <a:rect l="l" t="t" r="r" b="b"/>
              <a:pathLst>
                <a:path w="2162" h="4501" extrusionOk="0">
                  <a:moveTo>
                    <a:pt x="1045" y="1"/>
                  </a:moveTo>
                  <a:cubicBezTo>
                    <a:pt x="625" y="1"/>
                    <a:pt x="229" y="224"/>
                    <a:pt x="162" y="722"/>
                  </a:cubicBezTo>
                  <a:cubicBezTo>
                    <a:pt x="24" y="1733"/>
                    <a:pt x="1" y="2910"/>
                    <a:pt x="339" y="3886"/>
                  </a:cubicBezTo>
                  <a:cubicBezTo>
                    <a:pt x="484" y="4307"/>
                    <a:pt x="817" y="4501"/>
                    <a:pt x="1151" y="4501"/>
                  </a:cubicBezTo>
                  <a:cubicBezTo>
                    <a:pt x="1570" y="4501"/>
                    <a:pt x="1989" y="4197"/>
                    <a:pt x="2040" y="3656"/>
                  </a:cubicBezTo>
                  <a:cubicBezTo>
                    <a:pt x="2122" y="2782"/>
                    <a:pt x="2101" y="1869"/>
                    <a:pt x="2137" y="988"/>
                  </a:cubicBezTo>
                  <a:cubicBezTo>
                    <a:pt x="2161" y="367"/>
                    <a:pt x="1584" y="1"/>
                    <a:pt x="1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5;p37">
              <a:extLst>
                <a:ext uri="{FF2B5EF4-FFF2-40B4-BE49-F238E27FC236}">
                  <a16:creationId xmlns:a16="http://schemas.microsoft.com/office/drawing/2014/main" id="{FB082D98-230A-44FB-8064-06FF7EA7F849}"/>
                </a:ext>
              </a:extLst>
            </p:cNvPr>
            <p:cNvSpPr/>
            <p:nvPr/>
          </p:nvSpPr>
          <p:spPr>
            <a:xfrm>
              <a:off x="1404800" y="2616275"/>
              <a:ext cx="97125" cy="109750"/>
            </a:xfrm>
            <a:custGeom>
              <a:avLst/>
              <a:gdLst/>
              <a:ahLst/>
              <a:cxnLst/>
              <a:rect l="l" t="t" r="r" b="b"/>
              <a:pathLst>
                <a:path w="3885" h="4390" extrusionOk="0">
                  <a:moveTo>
                    <a:pt x="1207" y="0"/>
                  </a:moveTo>
                  <a:cubicBezTo>
                    <a:pt x="598" y="0"/>
                    <a:pt x="1" y="458"/>
                    <a:pt x="257" y="1181"/>
                  </a:cubicBezTo>
                  <a:cubicBezTo>
                    <a:pt x="513" y="1899"/>
                    <a:pt x="1101" y="2464"/>
                    <a:pt x="1573" y="3055"/>
                  </a:cubicBezTo>
                  <a:cubicBezTo>
                    <a:pt x="1980" y="3567"/>
                    <a:pt x="2454" y="4230"/>
                    <a:pt x="3130" y="4375"/>
                  </a:cubicBezTo>
                  <a:cubicBezTo>
                    <a:pt x="3177" y="4385"/>
                    <a:pt x="3223" y="4390"/>
                    <a:pt x="3267" y="4390"/>
                  </a:cubicBezTo>
                  <a:cubicBezTo>
                    <a:pt x="3562" y="4390"/>
                    <a:pt x="3760" y="4170"/>
                    <a:pt x="3799" y="3864"/>
                  </a:cubicBezTo>
                  <a:cubicBezTo>
                    <a:pt x="3885" y="3209"/>
                    <a:pt x="3428" y="2551"/>
                    <a:pt x="3102" y="2015"/>
                  </a:cubicBezTo>
                  <a:cubicBezTo>
                    <a:pt x="2751" y="1436"/>
                    <a:pt x="2414" y="663"/>
                    <a:pt x="1888" y="232"/>
                  </a:cubicBezTo>
                  <a:cubicBezTo>
                    <a:pt x="1695" y="73"/>
                    <a:pt x="1450" y="0"/>
                    <a:pt x="1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06;p37">
              <a:extLst>
                <a:ext uri="{FF2B5EF4-FFF2-40B4-BE49-F238E27FC236}">
                  <a16:creationId xmlns:a16="http://schemas.microsoft.com/office/drawing/2014/main" id="{47B4CA6E-0B86-4857-82C4-34AF0ADA474E}"/>
                </a:ext>
              </a:extLst>
            </p:cNvPr>
            <p:cNvSpPr/>
            <p:nvPr/>
          </p:nvSpPr>
          <p:spPr>
            <a:xfrm>
              <a:off x="1275700" y="2779650"/>
              <a:ext cx="103675" cy="78150"/>
            </a:xfrm>
            <a:custGeom>
              <a:avLst/>
              <a:gdLst/>
              <a:ahLst/>
              <a:cxnLst/>
              <a:rect l="l" t="t" r="r" b="b"/>
              <a:pathLst>
                <a:path w="4147" h="3126" extrusionOk="0">
                  <a:moveTo>
                    <a:pt x="1220" y="1"/>
                  </a:moveTo>
                  <a:cubicBezTo>
                    <a:pt x="626" y="1"/>
                    <a:pt x="38" y="406"/>
                    <a:pt x="17" y="1053"/>
                  </a:cubicBezTo>
                  <a:cubicBezTo>
                    <a:pt x="1" y="1549"/>
                    <a:pt x="288" y="1961"/>
                    <a:pt x="751" y="2122"/>
                  </a:cubicBezTo>
                  <a:cubicBezTo>
                    <a:pt x="815" y="2145"/>
                    <a:pt x="882" y="2156"/>
                    <a:pt x="948" y="2156"/>
                  </a:cubicBezTo>
                  <a:cubicBezTo>
                    <a:pt x="1042" y="2156"/>
                    <a:pt x="1135" y="2134"/>
                    <a:pt x="1220" y="2089"/>
                  </a:cubicBezTo>
                  <a:cubicBezTo>
                    <a:pt x="1570" y="2266"/>
                    <a:pt x="1904" y="2538"/>
                    <a:pt x="2241" y="2703"/>
                  </a:cubicBezTo>
                  <a:cubicBezTo>
                    <a:pt x="2660" y="2908"/>
                    <a:pt x="3070" y="3126"/>
                    <a:pt x="3523" y="3126"/>
                  </a:cubicBezTo>
                  <a:cubicBezTo>
                    <a:pt x="3622" y="3126"/>
                    <a:pt x="3723" y="3115"/>
                    <a:pt x="3826" y="3092"/>
                  </a:cubicBezTo>
                  <a:cubicBezTo>
                    <a:pt x="3986" y="3056"/>
                    <a:pt x="4147" y="2866"/>
                    <a:pt x="4128" y="2695"/>
                  </a:cubicBezTo>
                  <a:cubicBezTo>
                    <a:pt x="4060" y="2060"/>
                    <a:pt x="3606" y="1605"/>
                    <a:pt x="3154" y="1179"/>
                  </a:cubicBezTo>
                  <a:cubicBezTo>
                    <a:pt x="2707" y="758"/>
                    <a:pt x="2142" y="199"/>
                    <a:pt x="1535" y="40"/>
                  </a:cubicBezTo>
                  <a:cubicBezTo>
                    <a:pt x="1432" y="14"/>
                    <a:pt x="1326" y="1"/>
                    <a:pt x="12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07;p37">
              <a:extLst>
                <a:ext uri="{FF2B5EF4-FFF2-40B4-BE49-F238E27FC236}">
                  <a16:creationId xmlns:a16="http://schemas.microsoft.com/office/drawing/2014/main" id="{06505348-A17B-4CBE-9FAB-7A448AD75C6F}"/>
                </a:ext>
              </a:extLst>
            </p:cNvPr>
            <p:cNvSpPr/>
            <p:nvPr/>
          </p:nvSpPr>
          <p:spPr>
            <a:xfrm>
              <a:off x="1183375" y="3054325"/>
              <a:ext cx="119000" cy="52650"/>
            </a:xfrm>
            <a:custGeom>
              <a:avLst/>
              <a:gdLst/>
              <a:ahLst/>
              <a:cxnLst/>
              <a:rect l="l" t="t" r="r" b="b"/>
              <a:pathLst>
                <a:path w="4760" h="2106" extrusionOk="0">
                  <a:moveTo>
                    <a:pt x="1892" y="0"/>
                  </a:moveTo>
                  <a:cubicBezTo>
                    <a:pt x="1362" y="0"/>
                    <a:pt x="847" y="94"/>
                    <a:pt x="440" y="469"/>
                  </a:cubicBezTo>
                  <a:cubicBezTo>
                    <a:pt x="1" y="875"/>
                    <a:pt x="111" y="1671"/>
                    <a:pt x="632" y="1953"/>
                  </a:cubicBezTo>
                  <a:cubicBezTo>
                    <a:pt x="740" y="2013"/>
                    <a:pt x="856" y="2058"/>
                    <a:pt x="976" y="2087"/>
                  </a:cubicBezTo>
                  <a:cubicBezTo>
                    <a:pt x="1030" y="2099"/>
                    <a:pt x="1087" y="2105"/>
                    <a:pt x="1144" y="2105"/>
                  </a:cubicBezTo>
                  <a:cubicBezTo>
                    <a:pt x="1335" y="2105"/>
                    <a:pt x="1535" y="2038"/>
                    <a:pt x="1690" y="1919"/>
                  </a:cubicBezTo>
                  <a:cubicBezTo>
                    <a:pt x="1885" y="1862"/>
                    <a:pt x="2126" y="1848"/>
                    <a:pt x="2361" y="1848"/>
                  </a:cubicBezTo>
                  <a:cubicBezTo>
                    <a:pt x="2570" y="1848"/>
                    <a:pt x="2774" y="1859"/>
                    <a:pt x="2935" y="1860"/>
                  </a:cubicBezTo>
                  <a:cubicBezTo>
                    <a:pt x="2975" y="1860"/>
                    <a:pt x="3014" y="1860"/>
                    <a:pt x="3053" y="1860"/>
                  </a:cubicBezTo>
                  <a:cubicBezTo>
                    <a:pt x="3549" y="1860"/>
                    <a:pt x="3976" y="1832"/>
                    <a:pt x="4440" y="1595"/>
                  </a:cubicBezTo>
                  <a:cubicBezTo>
                    <a:pt x="4759" y="1434"/>
                    <a:pt x="4743" y="1025"/>
                    <a:pt x="4545" y="787"/>
                  </a:cubicBezTo>
                  <a:cubicBezTo>
                    <a:pt x="4041" y="187"/>
                    <a:pt x="3299" y="100"/>
                    <a:pt x="2558" y="36"/>
                  </a:cubicBezTo>
                  <a:cubicBezTo>
                    <a:pt x="2338" y="17"/>
                    <a:pt x="2113" y="0"/>
                    <a:pt x="1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08;p37">
              <a:extLst>
                <a:ext uri="{FF2B5EF4-FFF2-40B4-BE49-F238E27FC236}">
                  <a16:creationId xmlns:a16="http://schemas.microsoft.com/office/drawing/2014/main" id="{499C2E02-6D9D-42D0-B20A-EAE20871A5CF}"/>
                </a:ext>
              </a:extLst>
            </p:cNvPr>
            <p:cNvSpPr/>
            <p:nvPr/>
          </p:nvSpPr>
          <p:spPr>
            <a:xfrm>
              <a:off x="1314050" y="3248700"/>
              <a:ext cx="98775" cy="64475"/>
            </a:xfrm>
            <a:custGeom>
              <a:avLst/>
              <a:gdLst/>
              <a:ahLst/>
              <a:cxnLst/>
              <a:rect l="l" t="t" r="r" b="b"/>
              <a:pathLst>
                <a:path w="3951" h="2579" extrusionOk="0">
                  <a:moveTo>
                    <a:pt x="2812" y="1"/>
                  </a:moveTo>
                  <a:cubicBezTo>
                    <a:pt x="1894" y="1"/>
                    <a:pt x="657" y="799"/>
                    <a:pt x="321" y="1329"/>
                  </a:cubicBezTo>
                  <a:cubicBezTo>
                    <a:pt x="0" y="1834"/>
                    <a:pt x="437" y="2578"/>
                    <a:pt x="1007" y="2578"/>
                  </a:cubicBezTo>
                  <a:cubicBezTo>
                    <a:pt x="1086" y="2578"/>
                    <a:pt x="1166" y="2564"/>
                    <a:pt x="1248" y="2534"/>
                  </a:cubicBezTo>
                  <a:cubicBezTo>
                    <a:pt x="1845" y="2311"/>
                    <a:pt x="2377" y="1860"/>
                    <a:pt x="2943" y="1553"/>
                  </a:cubicBezTo>
                  <a:cubicBezTo>
                    <a:pt x="3265" y="1379"/>
                    <a:pt x="3950" y="930"/>
                    <a:pt x="3688" y="462"/>
                  </a:cubicBezTo>
                  <a:cubicBezTo>
                    <a:pt x="3502" y="131"/>
                    <a:pt x="3183" y="1"/>
                    <a:pt x="28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09;p37">
              <a:extLst>
                <a:ext uri="{FF2B5EF4-FFF2-40B4-BE49-F238E27FC236}">
                  <a16:creationId xmlns:a16="http://schemas.microsoft.com/office/drawing/2014/main" id="{6547F6B6-BF1E-4F2D-B37F-ADE475437355}"/>
                </a:ext>
              </a:extLst>
            </p:cNvPr>
            <p:cNvSpPr/>
            <p:nvPr/>
          </p:nvSpPr>
          <p:spPr>
            <a:xfrm>
              <a:off x="1496975" y="3428975"/>
              <a:ext cx="61225" cy="72000"/>
            </a:xfrm>
            <a:custGeom>
              <a:avLst/>
              <a:gdLst/>
              <a:ahLst/>
              <a:cxnLst/>
              <a:rect l="l" t="t" r="r" b="b"/>
              <a:pathLst>
                <a:path w="2449" h="2880" extrusionOk="0">
                  <a:moveTo>
                    <a:pt x="2119" y="1"/>
                  </a:moveTo>
                  <a:cubicBezTo>
                    <a:pt x="2109" y="1"/>
                    <a:pt x="2100" y="1"/>
                    <a:pt x="2091" y="2"/>
                  </a:cubicBezTo>
                  <a:cubicBezTo>
                    <a:pt x="1563" y="75"/>
                    <a:pt x="1368" y="307"/>
                    <a:pt x="1058" y="718"/>
                  </a:cubicBezTo>
                  <a:cubicBezTo>
                    <a:pt x="810" y="1044"/>
                    <a:pt x="580" y="1384"/>
                    <a:pt x="363" y="1730"/>
                  </a:cubicBezTo>
                  <a:cubicBezTo>
                    <a:pt x="1" y="2314"/>
                    <a:pt x="567" y="2880"/>
                    <a:pt x="1092" y="2880"/>
                  </a:cubicBezTo>
                  <a:cubicBezTo>
                    <a:pt x="1324" y="2880"/>
                    <a:pt x="1548" y="2769"/>
                    <a:pt x="1680" y="2500"/>
                  </a:cubicBezTo>
                  <a:cubicBezTo>
                    <a:pt x="1875" y="2106"/>
                    <a:pt x="2047" y="1703"/>
                    <a:pt x="2206" y="1294"/>
                  </a:cubicBezTo>
                  <a:cubicBezTo>
                    <a:pt x="2392" y="820"/>
                    <a:pt x="2449" y="531"/>
                    <a:pt x="2236" y="62"/>
                  </a:cubicBezTo>
                  <a:cubicBezTo>
                    <a:pt x="2214" y="15"/>
                    <a:pt x="2165" y="1"/>
                    <a:pt x="2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10;p37">
              <a:extLst>
                <a:ext uri="{FF2B5EF4-FFF2-40B4-BE49-F238E27FC236}">
                  <a16:creationId xmlns:a16="http://schemas.microsoft.com/office/drawing/2014/main" id="{08E96029-2777-4681-914E-C9B75ED62CC6}"/>
                </a:ext>
              </a:extLst>
            </p:cNvPr>
            <p:cNvSpPr/>
            <p:nvPr/>
          </p:nvSpPr>
          <p:spPr>
            <a:xfrm>
              <a:off x="1677700" y="3454750"/>
              <a:ext cx="45950" cy="107825"/>
            </a:xfrm>
            <a:custGeom>
              <a:avLst/>
              <a:gdLst/>
              <a:ahLst/>
              <a:cxnLst/>
              <a:rect l="l" t="t" r="r" b="b"/>
              <a:pathLst>
                <a:path w="1838" h="4313" extrusionOk="0">
                  <a:moveTo>
                    <a:pt x="1525" y="1"/>
                  </a:moveTo>
                  <a:cubicBezTo>
                    <a:pt x="1486" y="1"/>
                    <a:pt x="1447" y="10"/>
                    <a:pt x="1414" y="28"/>
                  </a:cubicBezTo>
                  <a:cubicBezTo>
                    <a:pt x="279" y="682"/>
                    <a:pt x="1" y="2576"/>
                    <a:pt x="171" y="3753"/>
                  </a:cubicBezTo>
                  <a:cubicBezTo>
                    <a:pt x="227" y="4140"/>
                    <a:pt x="529" y="4313"/>
                    <a:pt x="850" y="4313"/>
                  </a:cubicBezTo>
                  <a:cubicBezTo>
                    <a:pt x="1261" y="4313"/>
                    <a:pt x="1705" y="4029"/>
                    <a:pt x="1701" y="3547"/>
                  </a:cubicBezTo>
                  <a:cubicBezTo>
                    <a:pt x="1697" y="2933"/>
                    <a:pt x="1623" y="2341"/>
                    <a:pt x="1680" y="1724"/>
                  </a:cubicBezTo>
                  <a:cubicBezTo>
                    <a:pt x="1728" y="1194"/>
                    <a:pt x="1837" y="692"/>
                    <a:pt x="1744" y="163"/>
                  </a:cubicBezTo>
                  <a:cubicBezTo>
                    <a:pt x="1727" y="58"/>
                    <a:pt x="1624" y="1"/>
                    <a:pt x="1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11;p37">
              <a:extLst>
                <a:ext uri="{FF2B5EF4-FFF2-40B4-BE49-F238E27FC236}">
                  <a16:creationId xmlns:a16="http://schemas.microsoft.com/office/drawing/2014/main" id="{F55181F0-95FA-4EB4-93F0-EF2012599362}"/>
                </a:ext>
              </a:extLst>
            </p:cNvPr>
            <p:cNvSpPr/>
            <p:nvPr/>
          </p:nvSpPr>
          <p:spPr>
            <a:xfrm>
              <a:off x="2090625" y="3077850"/>
              <a:ext cx="104925" cy="44025"/>
            </a:xfrm>
            <a:custGeom>
              <a:avLst/>
              <a:gdLst/>
              <a:ahLst/>
              <a:cxnLst/>
              <a:rect l="l" t="t" r="r" b="b"/>
              <a:pathLst>
                <a:path w="4197" h="1761" extrusionOk="0">
                  <a:moveTo>
                    <a:pt x="2036" y="0"/>
                  </a:moveTo>
                  <a:cubicBezTo>
                    <a:pt x="1290" y="0"/>
                    <a:pt x="519" y="155"/>
                    <a:pt x="137" y="693"/>
                  </a:cubicBezTo>
                  <a:cubicBezTo>
                    <a:pt x="0" y="884"/>
                    <a:pt x="97" y="1204"/>
                    <a:pt x="299" y="1309"/>
                  </a:cubicBezTo>
                  <a:cubicBezTo>
                    <a:pt x="566" y="1448"/>
                    <a:pt x="847" y="1456"/>
                    <a:pt x="1135" y="1456"/>
                  </a:cubicBezTo>
                  <a:cubicBezTo>
                    <a:pt x="1169" y="1456"/>
                    <a:pt x="1204" y="1456"/>
                    <a:pt x="1238" y="1456"/>
                  </a:cubicBezTo>
                  <a:cubicBezTo>
                    <a:pt x="1326" y="1456"/>
                    <a:pt x="1413" y="1456"/>
                    <a:pt x="1502" y="1461"/>
                  </a:cubicBezTo>
                  <a:cubicBezTo>
                    <a:pt x="1943" y="1486"/>
                    <a:pt x="2372" y="1595"/>
                    <a:pt x="2795" y="1722"/>
                  </a:cubicBezTo>
                  <a:cubicBezTo>
                    <a:pt x="2881" y="1748"/>
                    <a:pt x="2963" y="1760"/>
                    <a:pt x="3041" y="1760"/>
                  </a:cubicBezTo>
                  <a:cubicBezTo>
                    <a:pt x="3899" y="1760"/>
                    <a:pt x="4196" y="288"/>
                    <a:pt x="3238" y="115"/>
                  </a:cubicBezTo>
                  <a:cubicBezTo>
                    <a:pt x="2902" y="54"/>
                    <a:pt x="2474" y="0"/>
                    <a:pt x="2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295;p37">
            <a:extLst>
              <a:ext uri="{FF2B5EF4-FFF2-40B4-BE49-F238E27FC236}">
                <a16:creationId xmlns:a16="http://schemas.microsoft.com/office/drawing/2014/main" id="{32993A34-D034-49D5-86CF-FFCB47D23563}"/>
              </a:ext>
            </a:extLst>
          </p:cNvPr>
          <p:cNvSpPr txBox="1">
            <a:spLocks/>
          </p:cNvSpPr>
          <p:nvPr/>
        </p:nvSpPr>
        <p:spPr>
          <a:xfrm>
            <a:off x="4863172" y="1327158"/>
            <a:ext cx="368075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1pPr>
            <a:lvl2pPr marL="914400" marR="0" lvl="1"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9pPr>
          </a:lstStyle>
          <a:p>
            <a:pPr algn="l">
              <a:buFont typeface="Arial" panose="020B0604020202020204" pitchFamily="34" charset="0"/>
              <a:buChar char="•"/>
            </a:pPr>
            <a:r>
              <a:rPr lang="vi-VN" b="0" i="0" dirty="0">
                <a:solidFill>
                  <a:srgbClr val="555555"/>
                </a:solidFill>
                <a:effectLst/>
                <a:latin typeface="Lora"/>
              </a:rPr>
              <a:t>Giảm sự phụ thuộc của các mã code bên ngoài với hiện thực bên trong của thư viện, vì hầu hết các code đều dùng Facade, vì thế cho phép sự linh động trong phát triển các hệ thống.</a:t>
            </a:r>
          </a:p>
        </p:txBody>
      </p:sp>
      <p:sp>
        <p:nvSpPr>
          <p:cNvPr id="72" name="TextBox 71">
            <a:extLst>
              <a:ext uri="{FF2B5EF4-FFF2-40B4-BE49-F238E27FC236}">
                <a16:creationId xmlns:a16="http://schemas.microsoft.com/office/drawing/2014/main" id="{F2A13AF1-A9A3-4678-ADE3-C5C9CC38D77C}"/>
              </a:ext>
            </a:extLst>
          </p:cNvPr>
          <p:cNvSpPr txBox="1"/>
          <p:nvPr/>
        </p:nvSpPr>
        <p:spPr>
          <a:xfrm>
            <a:off x="4996587" y="3543123"/>
            <a:ext cx="3375748" cy="738664"/>
          </a:xfrm>
          <a:prstGeom prst="rect">
            <a:avLst/>
          </a:prstGeom>
          <a:noFill/>
        </p:spPr>
        <p:txBody>
          <a:bodyPr wrap="square">
            <a:spAutoFit/>
          </a:bodyPr>
          <a:lstStyle/>
          <a:p>
            <a:pPr marL="285750" indent="-285750" algn="l">
              <a:buFont typeface="Arial" panose="020B0604020202020204" pitchFamily="34" charset="0"/>
              <a:buChar char="•"/>
            </a:pPr>
            <a:r>
              <a:rPr lang="vi-VN" b="0" i="0" dirty="0">
                <a:solidFill>
                  <a:srgbClr val="555555"/>
                </a:solidFill>
                <a:effectLst/>
                <a:latin typeface="Lora"/>
              </a:rPr>
              <a:t>Đóng gói tập nhiều hàm API được thiết kế không tốt bằng một hàm API đơn có thiết kế tốt hơn.</a:t>
            </a:r>
          </a:p>
        </p:txBody>
      </p:sp>
    </p:spTree>
    <p:extLst>
      <p:ext uri="{BB962C8B-B14F-4D97-AF65-F5344CB8AC3E}">
        <p14:creationId xmlns:p14="http://schemas.microsoft.com/office/powerpoint/2010/main" val="1189515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10" name="Google Shape;211;p32">
            <a:extLst>
              <a:ext uri="{FF2B5EF4-FFF2-40B4-BE49-F238E27FC236}">
                <a16:creationId xmlns:a16="http://schemas.microsoft.com/office/drawing/2014/main" id="{FE5F3D43-D792-4D44-A88C-A041A9429B1E}"/>
              </a:ext>
            </a:extLst>
          </p:cNvPr>
          <p:cNvPicPr preferRelativeResize="0"/>
          <p:nvPr/>
        </p:nvPicPr>
        <p:blipFill>
          <a:blip r:embed="rId3">
            <a:alphaModFix amt="86000"/>
          </a:blip>
          <a:stretch>
            <a:fillRect/>
          </a:stretch>
        </p:blipFill>
        <p:spPr>
          <a:xfrm rot="1344117">
            <a:off x="3823925" y="954552"/>
            <a:ext cx="1496149" cy="1160650"/>
          </a:xfrm>
          <a:prstGeom prst="rect">
            <a:avLst/>
          </a:prstGeom>
          <a:noFill/>
          <a:ln>
            <a:noFill/>
          </a:ln>
        </p:spPr>
      </p:pic>
      <p:sp>
        <p:nvSpPr>
          <p:cNvPr id="210" name="Google Shape;210;p32"/>
          <p:cNvSpPr txBox="1">
            <a:spLocks noGrp="1"/>
          </p:cNvSpPr>
          <p:nvPr>
            <p:ph type="title" idx="2"/>
          </p:nvPr>
        </p:nvSpPr>
        <p:spPr>
          <a:xfrm>
            <a:off x="3778200" y="1033877"/>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212" name="Google Shape;212;p32"/>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213" name="Google Shape;213;p32"/>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214" name="Google Shape;214;p32"/>
          <p:cNvSpPr txBox="1">
            <a:spLocks noGrp="1"/>
          </p:cNvSpPr>
          <p:nvPr>
            <p:ph type="title"/>
          </p:nvPr>
        </p:nvSpPr>
        <p:spPr>
          <a:xfrm>
            <a:off x="2672999" y="2058528"/>
            <a:ext cx="3798000" cy="8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STRATEGY</a:t>
            </a:r>
            <a:endParaRPr dirty="0"/>
          </a:p>
        </p:txBody>
      </p:sp>
      <p:pic>
        <p:nvPicPr>
          <p:cNvPr id="7170" name="Picture 2" descr="26: UML class diagram for Strategy pattern | Download Scientific Diagram">
            <a:extLst>
              <a:ext uri="{FF2B5EF4-FFF2-40B4-BE49-F238E27FC236}">
                <a16:creationId xmlns:a16="http://schemas.microsoft.com/office/drawing/2014/main" id="{04556BCF-48BA-474C-96A0-440EF95EC7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2999" y="2787001"/>
            <a:ext cx="4162425"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507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body" idx="1"/>
          </p:nvPr>
        </p:nvSpPr>
        <p:spPr>
          <a:xfrm>
            <a:off x="612546" y="1509137"/>
            <a:ext cx="3603107" cy="2767028"/>
          </a:xfrm>
          <a:prstGeom prst="rect">
            <a:avLst/>
          </a:prstGeom>
        </p:spPr>
        <p:txBody>
          <a:bodyPr spcFirstLastPara="1" wrap="square" lIns="91425" tIns="91425" rIns="91425" bIns="91425" anchor="t" anchorCtr="0">
            <a:noAutofit/>
          </a:bodyPr>
          <a:lstStyle/>
          <a:p>
            <a:pPr algn="l"/>
            <a:r>
              <a:rPr lang="en-GB" b="1" i="0" dirty="0">
                <a:solidFill>
                  <a:srgbClr val="555555"/>
                </a:solidFill>
                <a:effectLst/>
                <a:latin typeface="Lora"/>
              </a:rPr>
              <a:t>Strategy</a:t>
            </a:r>
            <a:r>
              <a:rPr lang="vi-VN" b="0" i="0" dirty="0">
                <a:solidFill>
                  <a:srgbClr val="555555"/>
                </a:solidFill>
                <a:effectLst/>
                <a:latin typeface="Lora"/>
              </a:rPr>
              <a:t> là một trong những Pattern thuộc nhóm </a:t>
            </a:r>
            <a:r>
              <a:rPr lang="en-GB" dirty="0" err="1">
                <a:solidFill>
                  <a:srgbClr val="555555"/>
                </a:solidFill>
                <a:latin typeface="Lora"/>
              </a:rPr>
              <a:t>hành</a:t>
            </a:r>
            <a:r>
              <a:rPr lang="en-GB" dirty="0">
                <a:solidFill>
                  <a:srgbClr val="555555"/>
                </a:solidFill>
                <a:latin typeface="Lora"/>
              </a:rPr>
              <a:t> vi </a:t>
            </a:r>
            <a:r>
              <a:rPr lang="vi-VN" b="0" i="0" dirty="0">
                <a:solidFill>
                  <a:srgbClr val="555555"/>
                </a:solidFill>
                <a:effectLst/>
                <a:latin typeface="Lora"/>
              </a:rPr>
              <a:t>(Behavior  Pattern).</a:t>
            </a:r>
            <a:endParaRPr lang="vi-VN" b="0" i="0" dirty="0">
              <a:solidFill>
                <a:schemeClr val="tx1"/>
              </a:solidFill>
              <a:effectLst/>
              <a:latin typeface="Lora"/>
            </a:endParaRPr>
          </a:p>
          <a:p>
            <a:pPr algn="l"/>
            <a:r>
              <a:rPr lang="en-GB" b="1" i="0" dirty="0">
                <a:solidFill>
                  <a:srgbClr val="555555"/>
                </a:solidFill>
                <a:effectLst/>
                <a:latin typeface="Lora"/>
              </a:rPr>
              <a:t>Strategy</a:t>
            </a:r>
            <a:r>
              <a:rPr lang="vi-VN" b="0" i="0" dirty="0">
                <a:solidFill>
                  <a:srgbClr val="555555"/>
                </a:solidFill>
                <a:effectLst/>
                <a:latin typeface="Lora"/>
              </a:rPr>
              <a:t> cho phép định nghĩa tập hợp các thuật toán, đóng gói từng thuật toán lại, và dễ dàng thay đổi linh hoạt các thuật toán bên trong object. Strategy cho phép thuật toán biến đổi độc lập khi người dùng sử dụng chúng.</a:t>
            </a:r>
            <a:endParaRPr lang="vi-VN" b="0" i="0" dirty="0">
              <a:solidFill>
                <a:schemeClr val="tx1"/>
              </a:solidFill>
              <a:effectLst/>
              <a:latin typeface="Lora"/>
            </a:endParaRPr>
          </a:p>
        </p:txBody>
      </p:sp>
      <p:sp>
        <p:nvSpPr>
          <p:cNvPr id="221" name="Google Shape;221;p33"/>
          <p:cNvSpPr txBox="1">
            <a:spLocks noGrp="1"/>
          </p:cNvSpPr>
          <p:nvPr>
            <p:ph type="title"/>
          </p:nvPr>
        </p:nvSpPr>
        <p:spPr>
          <a:xfrm>
            <a:off x="1107642" y="669883"/>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Giới Thiệu</a:t>
            </a:r>
            <a:endParaRPr dirty="0">
              <a:latin typeface="Calibri" panose="020F0502020204030204" pitchFamily="34" charset="0"/>
              <a:cs typeface="Calibri" panose="020F0502020204030204" pitchFamily="34" charset="0"/>
            </a:endParaRPr>
          </a:p>
        </p:txBody>
      </p:sp>
      <p:pic>
        <p:nvPicPr>
          <p:cNvPr id="222" name="Google Shape;222;p33"/>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24" name="Google Shape;224;p33"/>
          <p:cNvSpPr/>
          <p:nvPr/>
        </p:nvSpPr>
        <p:spPr>
          <a:xfrm rot="-391042">
            <a:off x="4788897" y="2632152"/>
            <a:ext cx="1101258" cy="649000"/>
          </a:xfrm>
          <a:custGeom>
            <a:avLst/>
            <a:gdLst/>
            <a:ahLst/>
            <a:cxnLst/>
            <a:rect l="l" t="t" r="r" b="b"/>
            <a:pathLst>
              <a:path w="44052" h="25961" extrusionOk="0">
                <a:moveTo>
                  <a:pt x="0" y="15402"/>
                </a:moveTo>
                <a:lnTo>
                  <a:pt x="40035" y="0"/>
                </a:lnTo>
                <a:cubicBezTo>
                  <a:pt x="40035" y="0"/>
                  <a:pt x="39175" y="1442"/>
                  <a:pt x="39491" y="2221"/>
                </a:cubicBezTo>
                <a:cubicBezTo>
                  <a:pt x="39806" y="2993"/>
                  <a:pt x="41434" y="3418"/>
                  <a:pt x="41434" y="3418"/>
                </a:cubicBezTo>
                <a:cubicBezTo>
                  <a:pt x="41434" y="3418"/>
                  <a:pt x="40574" y="5040"/>
                  <a:pt x="41047" y="5753"/>
                </a:cubicBezTo>
                <a:cubicBezTo>
                  <a:pt x="41521" y="6466"/>
                  <a:pt x="42609" y="7168"/>
                  <a:pt x="42609" y="7168"/>
                </a:cubicBezTo>
                <a:cubicBezTo>
                  <a:pt x="42609" y="7168"/>
                  <a:pt x="41510" y="9791"/>
                  <a:pt x="44051" y="10684"/>
                </a:cubicBezTo>
                <a:lnTo>
                  <a:pt x="4327" y="25960"/>
                </a:lnTo>
                <a:cubicBezTo>
                  <a:pt x="4327" y="25960"/>
                  <a:pt x="4958" y="24252"/>
                  <a:pt x="4703" y="23631"/>
                </a:cubicBezTo>
                <a:cubicBezTo>
                  <a:pt x="4447" y="23011"/>
                  <a:pt x="2885" y="22439"/>
                  <a:pt x="2885" y="22439"/>
                </a:cubicBezTo>
                <a:cubicBezTo>
                  <a:pt x="2885" y="22439"/>
                  <a:pt x="3767" y="20752"/>
                  <a:pt x="3380" y="19816"/>
                </a:cubicBezTo>
                <a:cubicBezTo>
                  <a:pt x="2999" y="18885"/>
                  <a:pt x="1524" y="18526"/>
                  <a:pt x="1524" y="18526"/>
                </a:cubicBezTo>
                <a:cubicBezTo>
                  <a:pt x="1524" y="18526"/>
                  <a:pt x="2237" y="17514"/>
                  <a:pt x="1873" y="16638"/>
                </a:cubicBezTo>
                <a:cubicBezTo>
                  <a:pt x="1513" y="15761"/>
                  <a:pt x="0" y="15402"/>
                  <a:pt x="0" y="15402"/>
                </a:cubicBezTo>
                <a:close/>
              </a:path>
            </a:pathLst>
          </a:custGeom>
          <a:solidFill>
            <a:srgbClr val="595959">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EC8BBB3-C531-44A9-9590-C4D2711D7AEA}"/>
              </a:ext>
            </a:extLst>
          </p:cNvPr>
          <p:cNvSpPr txBox="1"/>
          <p:nvPr/>
        </p:nvSpPr>
        <p:spPr>
          <a:xfrm>
            <a:off x="5207867" y="2805564"/>
            <a:ext cx="3477922" cy="1815882"/>
          </a:xfrm>
          <a:prstGeom prst="rect">
            <a:avLst/>
          </a:prstGeom>
          <a:noFill/>
        </p:spPr>
        <p:txBody>
          <a:bodyPr wrap="square" rtlCol="0">
            <a:spAutoFit/>
          </a:bodyPr>
          <a:lstStyle/>
          <a:p>
            <a:r>
              <a:rPr lang="vi-VN" sz="1600" b="1" i="0" dirty="0">
                <a:solidFill>
                  <a:srgbClr val="555555"/>
                </a:solidFill>
                <a:effectLst/>
                <a:latin typeface="Lora"/>
              </a:rPr>
              <a:t>Strategy Pattern</a:t>
            </a:r>
            <a:r>
              <a:rPr lang="vi-VN" sz="1600" b="0" i="0" dirty="0">
                <a:solidFill>
                  <a:srgbClr val="555555"/>
                </a:solidFill>
                <a:effectLst/>
                <a:latin typeface="Lora"/>
              </a:rPr>
              <a:t> giúp tách rời phần xử lý một chức năng cụ thể ra khỏi đối tượng. Sau đó tạo ra một tập hợp các thuật toán để xử lý chức năng đó và lựa chọn thuật toán nào mà chúng ta thấy đúng đắn nhất khi thực thi chương trình. </a:t>
            </a:r>
            <a:endParaRPr lang="vi-VN" sz="1600" dirty="0">
              <a:solidFill>
                <a:schemeClr val="tx1"/>
              </a:solidFill>
              <a:latin typeface="Lora"/>
            </a:endParaRPr>
          </a:p>
        </p:txBody>
      </p:sp>
      <p:pic>
        <p:nvPicPr>
          <p:cNvPr id="5" name="Picture 4">
            <a:extLst>
              <a:ext uri="{FF2B5EF4-FFF2-40B4-BE49-F238E27FC236}">
                <a16:creationId xmlns:a16="http://schemas.microsoft.com/office/drawing/2014/main" id="{0D7055CA-F0BC-4CE5-8D00-7C8314A62DFB}"/>
              </a:ext>
            </a:extLst>
          </p:cNvPr>
          <p:cNvPicPr>
            <a:picLocks noChangeAspect="1"/>
          </p:cNvPicPr>
          <p:nvPr/>
        </p:nvPicPr>
        <p:blipFill>
          <a:blip r:embed="rId4"/>
          <a:stretch>
            <a:fillRect/>
          </a:stretch>
        </p:blipFill>
        <p:spPr>
          <a:xfrm>
            <a:off x="5053532" y="495361"/>
            <a:ext cx="3477922" cy="2027551"/>
          </a:xfrm>
          <a:prstGeom prst="rect">
            <a:avLst/>
          </a:prstGeom>
        </p:spPr>
      </p:pic>
    </p:spTree>
    <p:extLst>
      <p:ext uri="{BB962C8B-B14F-4D97-AF65-F5344CB8AC3E}">
        <p14:creationId xmlns:p14="http://schemas.microsoft.com/office/powerpoint/2010/main" val="2786463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35"/>
          <p:cNvSpPr txBox="1">
            <a:spLocks noGrp="1"/>
          </p:cNvSpPr>
          <p:nvPr>
            <p:ph type="title"/>
          </p:nvPr>
        </p:nvSpPr>
        <p:spPr>
          <a:xfrm>
            <a:off x="575637" y="329454"/>
            <a:ext cx="32738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Implement Strategy như thế nào ?</a:t>
            </a:r>
            <a:endParaRPr dirty="0">
              <a:latin typeface="Calibri" panose="020F0502020204030204" pitchFamily="34" charset="0"/>
              <a:cs typeface="Calibri" panose="020F0502020204030204" pitchFamily="34" charset="0"/>
            </a:endParaRPr>
          </a:p>
        </p:txBody>
      </p:sp>
      <p:sp>
        <p:nvSpPr>
          <p:cNvPr id="11" name="Google Shape;220;p33">
            <a:extLst>
              <a:ext uri="{FF2B5EF4-FFF2-40B4-BE49-F238E27FC236}">
                <a16:creationId xmlns:a16="http://schemas.microsoft.com/office/drawing/2014/main" id="{8929953E-E542-4EBE-8F38-C028873B5446}"/>
              </a:ext>
            </a:extLst>
          </p:cNvPr>
          <p:cNvSpPr txBox="1">
            <a:spLocks/>
          </p:cNvSpPr>
          <p:nvPr/>
        </p:nvSpPr>
        <p:spPr>
          <a:xfrm>
            <a:off x="410134" y="1288630"/>
            <a:ext cx="4014029" cy="23487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600"/>
              <a:buFont typeface="Concert One"/>
              <a:buNone/>
              <a:defRPr sz="1600" b="0" i="0" u="none" strike="noStrike" cap="none">
                <a:solidFill>
                  <a:schemeClr val="accent2"/>
                </a:solidFill>
                <a:latin typeface="Concert One"/>
                <a:ea typeface="Concert One"/>
                <a:cs typeface="Concert One"/>
                <a:sym typeface="Concert One"/>
              </a:defRPr>
            </a:lvl1pPr>
            <a:lvl2pPr marL="914400" marR="0" lvl="1"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9pPr>
          </a:lstStyle>
          <a:p>
            <a:pPr algn="l"/>
            <a:r>
              <a:rPr lang="vi-VN" sz="1500" b="0" i="0" dirty="0">
                <a:solidFill>
                  <a:srgbClr val="555555"/>
                </a:solidFill>
                <a:effectLst/>
                <a:latin typeface="Lora"/>
              </a:rPr>
              <a:t>Các thành phần cơ bản của </a:t>
            </a:r>
            <a:r>
              <a:rPr lang="en-GB" sz="1500" b="1" i="0" dirty="0">
                <a:solidFill>
                  <a:srgbClr val="555555"/>
                </a:solidFill>
                <a:effectLst/>
                <a:latin typeface="Lora"/>
              </a:rPr>
              <a:t>Strategy</a:t>
            </a:r>
            <a:r>
              <a:rPr lang="en-US" sz="1500" b="1" i="0" dirty="0">
                <a:solidFill>
                  <a:srgbClr val="555555"/>
                </a:solidFill>
                <a:effectLst/>
                <a:latin typeface="Lora"/>
              </a:rPr>
              <a:t> Pattern</a:t>
            </a:r>
            <a:r>
              <a:rPr lang="vi-VN" sz="1500" b="0" i="0" dirty="0">
                <a:solidFill>
                  <a:srgbClr val="555555"/>
                </a:solidFill>
                <a:effectLst/>
                <a:latin typeface="Lora"/>
              </a:rPr>
              <a:t>:</a:t>
            </a:r>
          </a:p>
          <a:p>
            <a:pPr algn="l">
              <a:buFont typeface="Arial" panose="020B0604020202020204" pitchFamily="34" charset="0"/>
              <a:buChar char="•"/>
            </a:pPr>
            <a:r>
              <a:rPr lang="vi-VN" sz="1500" b="1" i="0" dirty="0">
                <a:solidFill>
                  <a:srgbClr val="555555"/>
                </a:solidFill>
                <a:effectLst/>
                <a:latin typeface="Lora"/>
              </a:rPr>
              <a:t>Strategy</a:t>
            </a:r>
            <a:r>
              <a:rPr lang="vi-VN" sz="1500" b="0" i="0" dirty="0">
                <a:solidFill>
                  <a:srgbClr val="555555"/>
                </a:solidFill>
                <a:effectLst/>
                <a:latin typeface="Lora"/>
              </a:rPr>
              <a:t> : định nghĩa các hành vi có thể có của một Strategy.</a:t>
            </a:r>
          </a:p>
          <a:p>
            <a:pPr algn="l">
              <a:buFont typeface="Arial" panose="020B0604020202020204" pitchFamily="34" charset="0"/>
              <a:buChar char="•"/>
            </a:pPr>
            <a:r>
              <a:rPr lang="vi-VN" sz="1500" b="1" i="0" dirty="0">
                <a:solidFill>
                  <a:srgbClr val="555555"/>
                </a:solidFill>
                <a:effectLst/>
                <a:latin typeface="Lora"/>
              </a:rPr>
              <a:t>ConcreteStrategy</a:t>
            </a:r>
            <a:r>
              <a:rPr lang="vi-VN" sz="1500" b="0" i="0" dirty="0">
                <a:solidFill>
                  <a:srgbClr val="555555"/>
                </a:solidFill>
                <a:effectLst/>
                <a:latin typeface="Lora"/>
              </a:rPr>
              <a:t> : cài đặt các hành vi cụ thể của Strategy.</a:t>
            </a:r>
          </a:p>
          <a:p>
            <a:pPr algn="l">
              <a:buFont typeface="Arial" panose="020B0604020202020204" pitchFamily="34" charset="0"/>
              <a:buChar char="•"/>
            </a:pPr>
            <a:r>
              <a:rPr lang="vi-VN" sz="1500" b="1" i="0" dirty="0">
                <a:solidFill>
                  <a:srgbClr val="555555"/>
                </a:solidFill>
                <a:effectLst/>
                <a:latin typeface="Lora"/>
              </a:rPr>
              <a:t>Context</a:t>
            </a:r>
            <a:r>
              <a:rPr lang="vi-VN" sz="1500" b="0" i="0" dirty="0">
                <a:solidFill>
                  <a:srgbClr val="555555"/>
                </a:solidFill>
                <a:effectLst/>
                <a:latin typeface="Lora"/>
              </a:rPr>
              <a:t> : chứa một tham chiếu đến đối tượng Strategy và nhận các yêu cầu từ Client, các yêu cầu này sau đó được ủy quyền cho Strategy thực hiện.</a:t>
            </a:r>
          </a:p>
        </p:txBody>
      </p:sp>
      <p:pic>
        <p:nvPicPr>
          <p:cNvPr id="5122" name="Picture 2" descr="Class diagram of strategy design pattern. | Download Scientific Diagram">
            <a:extLst>
              <a:ext uri="{FF2B5EF4-FFF2-40B4-BE49-F238E27FC236}">
                <a16:creationId xmlns:a16="http://schemas.microsoft.com/office/drawing/2014/main" id="{ACD42C41-C79F-42D2-B57F-44023FAA2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5958" y="902154"/>
            <a:ext cx="3622405" cy="309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968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5" name="Google Shape;265;p36"/>
          <p:cNvPicPr preferRelativeResize="0"/>
          <p:nvPr/>
        </p:nvPicPr>
        <p:blipFill>
          <a:blip r:embed="rId3">
            <a:alphaModFix/>
          </a:blip>
          <a:stretch>
            <a:fillRect/>
          </a:stretch>
        </p:blipFill>
        <p:spPr>
          <a:xfrm>
            <a:off x="670341" y="269900"/>
            <a:ext cx="2850184" cy="1168936"/>
          </a:xfrm>
          <a:prstGeom prst="rect">
            <a:avLst/>
          </a:prstGeom>
          <a:noFill/>
          <a:ln>
            <a:noFill/>
          </a:ln>
          <a:effectLst>
            <a:outerShdw blurRad="57150" dist="19050" dir="5400000" algn="bl" rotWithShape="0">
              <a:srgbClr val="000000">
                <a:alpha val="50000"/>
              </a:srgbClr>
            </a:outerShdw>
          </a:effectLst>
        </p:spPr>
      </p:pic>
      <p:sp>
        <p:nvSpPr>
          <p:cNvPr id="262" name="Google Shape;262;p36"/>
          <p:cNvSpPr txBox="1">
            <a:spLocks noGrp="1"/>
          </p:cNvSpPr>
          <p:nvPr>
            <p:ph type="title" idx="8"/>
          </p:nvPr>
        </p:nvSpPr>
        <p:spPr>
          <a:xfrm rot="21578468">
            <a:off x="1274103" y="714226"/>
            <a:ext cx="22721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dirty="0">
                <a:latin typeface="Calibri" panose="020F0502020204030204" pitchFamily="34" charset="0"/>
                <a:cs typeface="Calibri" panose="020F0502020204030204" pitchFamily="34" charset="0"/>
              </a:rPr>
              <a:t>Sử Dụng Strategy Pattern Khi Nào ?</a:t>
            </a:r>
            <a:endParaRPr sz="2100" dirty="0">
              <a:latin typeface="Calibri" panose="020F0502020204030204" pitchFamily="34" charset="0"/>
              <a:cs typeface="Calibri" panose="020F0502020204030204" pitchFamily="34" charset="0"/>
            </a:endParaRPr>
          </a:p>
        </p:txBody>
      </p:sp>
      <p:sp>
        <p:nvSpPr>
          <p:cNvPr id="263" name="Google Shape;263;p36"/>
          <p:cNvSpPr/>
          <p:nvPr/>
        </p:nvSpPr>
        <p:spPr>
          <a:xfrm>
            <a:off x="3724150" y="2253172"/>
            <a:ext cx="298800" cy="2988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36"/>
          <p:cNvGrpSpPr/>
          <p:nvPr/>
        </p:nvGrpSpPr>
        <p:grpSpPr>
          <a:xfrm rot="695467">
            <a:off x="914882" y="783517"/>
            <a:ext cx="272906" cy="434118"/>
            <a:chOff x="1312450" y="4093350"/>
            <a:chExt cx="685350" cy="1090200"/>
          </a:xfrm>
        </p:grpSpPr>
        <p:sp>
          <p:nvSpPr>
            <p:cNvPr id="268" name="Google Shape;268;p36"/>
            <p:cNvSpPr/>
            <p:nvPr/>
          </p:nvSpPr>
          <p:spPr>
            <a:xfrm>
              <a:off x="1312450" y="4093350"/>
              <a:ext cx="685350" cy="1090200"/>
            </a:xfrm>
            <a:custGeom>
              <a:avLst/>
              <a:gdLst/>
              <a:ahLst/>
              <a:cxnLst/>
              <a:rect l="l" t="t" r="r" b="b"/>
              <a:pathLst>
                <a:path w="27414" h="43608" extrusionOk="0">
                  <a:moveTo>
                    <a:pt x="5201" y="10009"/>
                  </a:moveTo>
                  <a:lnTo>
                    <a:pt x="5201" y="10009"/>
                  </a:lnTo>
                  <a:cubicBezTo>
                    <a:pt x="5040" y="10996"/>
                    <a:pt x="5002" y="11987"/>
                    <a:pt x="5102" y="12937"/>
                  </a:cubicBezTo>
                  <a:cubicBezTo>
                    <a:pt x="5170" y="13571"/>
                    <a:pt x="5297" y="14196"/>
                    <a:pt x="5478" y="14807"/>
                  </a:cubicBezTo>
                  <a:cubicBezTo>
                    <a:pt x="4743" y="13294"/>
                    <a:pt x="4728" y="11634"/>
                    <a:pt x="5201" y="10009"/>
                  </a:cubicBezTo>
                  <a:close/>
                  <a:moveTo>
                    <a:pt x="15811" y="1265"/>
                  </a:moveTo>
                  <a:cubicBezTo>
                    <a:pt x="20541" y="1265"/>
                    <a:pt x="25145" y="5101"/>
                    <a:pt x="25884" y="9796"/>
                  </a:cubicBezTo>
                  <a:cubicBezTo>
                    <a:pt x="26649" y="14663"/>
                    <a:pt x="23581" y="19908"/>
                    <a:pt x="18734" y="21156"/>
                  </a:cubicBezTo>
                  <a:lnTo>
                    <a:pt x="18733" y="21156"/>
                  </a:lnTo>
                  <a:cubicBezTo>
                    <a:pt x="17919" y="21366"/>
                    <a:pt x="17082" y="21467"/>
                    <a:pt x="16245" y="21467"/>
                  </a:cubicBezTo>
                  <a:cubicBezTo>
                    <a:pt x="12150" y="21467"/>
                    <a:pt x="8059" y="19044"/>
                    <a:pt x="6641" y="15088"/>
                  </a:cubicBezTo>
                  <a:cubicBezTo>
                    <a:pt x="5469" y="11816"/>
                    <a:pt x="6172" y="7764"/>
                    <a:pt x="8270" y="4955"/>
                  </a:cubicBezTo>
                  <a:cubicBezTo>
                    <a:pt x="9623" y="3549"/>
                    <a:pt x="11222" y="2430"/>
                    <a:pt x="12774" y="1829"/>
                  </a:cubicBezTo>
                  <a:cubicBezTo>
                    <a:pt x="13408" y="1665"/>
                    <a:pt x="14061" y="1582"/>
                    <a:pt x="14715" y="1582"/>
                  </a:cubicBezTo>
                  <a:cubicBezTo>
                    <a:pt x="14773" y="1582"/>
                    <a:pt x="14831" y="1582"/>
                    <a:pt x="14889" y="1584"/>
                  </a:cubicBezTo>
                  <a:cubicBezTo>
                    <a:pt x="14890" y="1584"/>
                    <a:pt x="14891" y="1584"/>
                    <a:pt x="14891" y="1584"/>
                  </a:cubicBezTo>
                  <a:cubicBezTo>
                    <a:pt x="15042" y="1584"/>
                    <a:pt x="15084" y="1340"/>
                    <a:pt x="14936" y="1309"/>
                  </a:cubicBezTo>
                  <a:cubicBezTo>
                    <a:pt x="15228" y="1279"/>
                    <a:pt x="15519" y="1265"/>
                    <a:pt x="15811" y="1265"/>
                  </a:cubicBezTo>
                  <a:close/>
                  <a:moveTo>
                    <a:pt x="11744" y="28418"/>
                  </a:moveTo>
                  <a:lnTo>
                    <a:pt x="11744" y="28418"/>
                  </a:lnTo>
                  <a:cubicBezTo>
                    <a:pt x="12408" y="28787"/>
                    <a:pt x="13268" y="28878"/>
                    <a:pt x="14064" y="28978"/>
                  </a:cubicBezTo>
                  <a:cubicBezTo>
                    <a:pt x="13489" y="31053"/>
                    <a:pt x="12936" y="33136"/>
                    <a:pt x="12378" y="35217"/>
                  </a:cubicBezTo>
                  <a:lnTo>
                    <a:pt x="12377" y="35217"/>
                  </a:lnTo>
                  <a:lnTo>
                    <a:pt x="11752" y="37548"/>
                  </a:lnTo>
                  <a:cubicBezTo>
                    <a:pt x="11436" y="37515"/>
                    <a:pt x="11118" y="37500"/>
                    <a:pt x="10804" y="37432"/>
                  </a:cubicBezTo>
                  <a:cubicBezTo>
                    <a:pt x="10450" y="37354"/>
                    <a:pt x="10108" y="37230"/>
                    <a:pt x="9772" y="37098"/>
                  </a:cubicBezTo>
                  <a:cubicBezTo>
                    <a:pt x="9899" y="36422"/>
                    <a:pt x="10035" y="35749"/>
                    <a:pt x="10185" y="35077"/>
                  </a:cubicBezTo>
                  <a:cubicBezTo>
                    <a:pt x="10425" y="33999"/>
                    <a:pt x="10695" y="32928"/>
                    <a:pt x="10992" y="31864"/>
                  </a:cubicBezTo>
                  <a:cubicBezTo>
                    <a:pt x="11305" y="30745"/>
                    <a:pt x="11807" y="29661"/>
                    <a:pt x="11760" y="28491"/>
                  </a:cubicBezTo>
                  <a:cubicBezTo>
                    <a:pt x="11757" y="28467"/>
                    <a:pt x="11752" y="28442"/>
                    <a:pt x="11744" y="28418"/>
                  </a:cubicBezTo>
                  <a:close/>
                  <a:moveTo>
                    <a:pt x="9701" y="37483"/>
                  </a:moveTo>
                  <a:cubicBezTo>
                    <a:pt x="10246" y="37833"/>
                    <a:pt x="10942" y="38077"/>
                    <a:pt x="11595" y="38077"/>
                  </a:cubicBezTo>
                  <a:cubicBezTo>
                    <a:pt x="11600" y="38077"/>
                    <a:pt x="11605" y="38077"/>
                    <a:pt x="11609" y="38077"/>
                  </a:cubicBezTo>
                  <a:lnTo>
                    <a:pt x="11609" y="38077"/>
                  </a:lnTo>
                  <a:cubicBezTo>
                    <a:pt x="11580" y="38193"/>
                    <a:pt x="11549" y="38311"/>
                    <a:pt x="11517" y="38428"/>
                  </a:cubicBezTo>
                  <a:lnTo>
                    <a:pt x="11517" y="38427"/>
                  </a:lnTo>
                  <a:cubicBezTo>
                    <a:pt x="11470" y="38603"/>
                    <a:pt x="11418" y="38860"/>
                    <a:pt x="11359" y="39156"/>
                  </a:cubicBezTo>
                  <a:cubicBezTo>
                    <a:pt x="11204" y="39085"/>
                    <a:pt x="11033" y="39072"/>
                    <a:pt x="10858" y="39072"/>
                  </a:cubicBezTo>
                  <a:cubicBezTo>
                    <a:pt x="10752" y="39072"/>
                    <a:pt x="10645" y="39077"/>
                    <a:pt x="10540" y="39077"/>
                  </a:cubicBezTo>
                  <a:cubicBezTo>
                    <a:pt x="10481" y="39077"/>
                    <a:pt x="10423" y="39075"/>
                    <a:pt x="10366" y="39070"/>
                  </a:cubicBezTo>
                  <a:cubicBezTo>
                    <a:pt x="10056" y="39046"/>
                    <a:pt x="9752" y="38970"/>
                    <a:pt x="9446" y="38922"/>
                  </a:cubicBezTo>
                  <a:cubicBezTo>
                    <a:pt x="9465" y="38818"/>
                    <a:pt x="9482" y="38724"/>
                    <a:pt x="9492" y="38655"/>
                  </a:cubicBezTo>
                  <a:cubicBezTo>
                    <a:pt x="9556" y="38264"/>
                    <a:pt x="9631" y="37874"/>
                    <a:pt x="9701" y="37483"/>
                  </a:cubicBezTo>
                  <a:close/>
                  <a:moveTo>
                    <a:pt x="9371" y="39374"/>
                  </a:moveTo>
                  <a:cubicBezTo>
                    <a:pt x="9633" y="39480"/>
                    <a:pt x="9916" y="39543"/>
                    <a:pt x="10196" y="39580"/>
                  </a:cubicBezTo>
                  <a:cubicBezTo>
                    <a:pt x="10388" y="39606"/>
                    <a:pt x="10607" y="39642"/>
                    <a:pt x="10819" y="39642"/>
                  </a:cubicBezTo>
                  <a:cubicBezTo>
                    <a:pt x="10980" y="39642"/>
                    <a:pt x="11137" y="39622"/>
                    <a:pt x="11275" y="39560"/>
                  </a:cubicBezTo>
                  <a:lnTo>
                    <a:pt x="11275" y="39560"/>
                  </a:lnTo>
                  <a:cubicBezTo>
                    <a:pt x="11189" y="39985"/>
                    <a:pt x="11082" y="40437"/>
                    <a:pt x="10950" y="40815"/>
                  </a:cubicBezTo>
                  <a:cubicBezTo>
                    <a:pt x="10924" y="40814"/>
                    <a:pt x="10899" y="40814"/>
                    <a:pt x="10873" y="40814"/>
                  </a:cubicBezTo>
                  <a:cubicBezTo>
                    <a:pt x="10639" y="40814"/>
                    <a:pt x="10398" y="40862"/>
                    <a:pt x="10159" y="40862"/>
                  </a:cubicBezTo>
                  <a:cubicBezTo>
                    <a:pt x="10125" y="40862"/>
                    <a:pt x="10090" y="40861"/>
                    <a:pt x="10056" y="40859"/>
                  </a:cubicBezTo>
                  <a:cubicBezTo>
                    <a:pt x="9795" y="40841"/>
                    <a:pt x="9538" y="40801"/>
                    <a:pt x="9284" y="40736"/>
                  </a:cubicBezTo>
                  <a:cubicBezTo>
                    <a:pt x="9251" y="40301"/>
                    <a:pt x="9306" y="39796"/>
                    <a:pt x="9371" y="39374"/>
                  </a:cubicBezTo>
                  <a:close/>
                  <a:moveTo>
                    <a:pt x="9402" y="41289"/>
                  </a:moveTo>
                  <a:lnTo>
                    <a:pt x="9402" y="41289"/>
                  </a:lnTo>
                  <a:cubicBezTo>
                    <a:pt x="9559" y="41334"/>
                    <a:pt x="9718" y="41367"/>
                    <a:pt x="9881" y="41388"/>
                  </a:cubicBezTo>
                  <a:cubicBezTo>
                    <a:pt x="10049" y="41410"/>
                    <a:pt x="10255" y="41433"/>
                    <a:pt x="10462" y="41433"/>
                  </a:cubicBezTo>
                  <a:cubicBezTo>
                    <a:pt x="10528" y="41433"/>
                    <a:pt x="10593" y="41431"/>
                    <a:pt x="10658" y="41426"/>
                  </a:cubicBezTo>
                  <a:lnTo>
                    <a:pt x="10658" y="41426"/>
                  </a:lnTo>
                  <a:cubicBezTo>
                    <a:pt x="10569" y="41553"/>
                    <a:pt x="10471" y="41645"/>
                    <a:pt x="10362" y="41677"/>
                  </a:cubicBezTo>
                  <a:cubicBezTo>
                    <a:pt x="10234" y="41715"/>
                    <a:pt x="10121" y="41733"/>
                    <a:pt x="10020" y="41733"/>
                  </a:cubicBezTo>
                  <a:cubicBezTo>
                    <a:pt x="9703" y="41733"/>
                    <a:pt x="9511" y="41557"/>
                    <a:pt x="9402" y="41289"/>
                  </a:cubicBezTo>
                  <a:close/>
                  <a:moveTo>
                    <a:pt x="15893" y="1"/>
                  </a:moveTo>
                  <a:cubicBezTo>
                    <a:pt x="15395" y="1"/>
                    <a:pt x="14894" y="37"/>
                    <a:pt x="14392" y="112"/>
                  </a:cubicBezTo>
                  <a:cubicBezTo>
                    <a:pt x="8294" y="1027"/>
                    <a:pt x="1" y="10835"/>
                    <a:pt x="5909" y="16358"/>
                  </a:cubicBezTo>
                  <a:cubicBezTo>
                    <a:pt x="5961" y="16407"/>
                    <a:pt x="6017" y="16426"/>
                    <a:pt x="6069" y="16426"/>
                  </a:cubicBezTo>
                  <a:cubicBezTo>
                    <a:pt x="6083" y="16426"/>
                    <a:pt x="6096" y="16425"/>
                    <a:pt x="6110" y="16423"/>
                  </a:cubicBezTo>
                  <a:cubicBezTo>
                    <a:pt x="7517" y="19288"/>
                    <a:pt x="10185" y="21363"/>
                    <a:pt x="13288" y="22188"/>
                  </a:cubicBezTo>
                  <a:cubicBezTo>
                    <a:pt x="12902" y="23062"/>
                    <a:pt x="12749" y="24055"/>
                    <a:pt x="12540" y="24979"/>
                  </a:cubicBezTo>
                  <a:cubicBezTo>
                    <a:pt x="12385" y="25662"/>
                    <a:pt x="12080" y="26433"/>
                    <a:pt x="12061" y="27162"/>
                  </a:cubicBezTo>
                  <a:cubicBezTo>
                    <a:pt x="11762" y="27201"/>
                    <a:pt x="11473" y="27285"/>
                    <a:pt x="11204" y="27442"/>
                  </a:cubicBezTo>
                  <a:cubicBezTo>
                    <a:pt x="11018" y="27550"/>
                    <a:pt x="11015" y="27777"/>
                    <a:pt x="11142" y="27928"/>
                  </a:cubicBezTo>
                  <a:cubicBezTo>
                    <a:pt x="11145" y="27935"/>
                    <a:pt x="11150" y="27938"/>
                    <a:pt x="11155" y="27944"/>
                  </a:cubicBezTo>
                  <a:cubicBezTo>
                    <a:pt x="11028" y="27948"/>
                    <a:pt x="10910" y="28008"/>
                    <a:pt x="10832" y="28108"/>
                  </a:cubicBezTo>
                  <a:cubicBezTo>
                    <a:pt x="9928" y="29229"/>
                    <a:pt x="9683" y="30715"/>
                    <a:pt x="9312" y="32089"/>
                  </a:cubicBezTo>
                  <a:cubicBezTo>
                    <a:pt x="8852" y="33796"/>
                    <a:pt x="8465" y="35519"/>
                    <a:pt x="8149" y="37259"/>
                  </a:cubicBezTo>
                  <a:cubicBezTo>
                    <a:pt x="7935" y="38433"/>
                    <a:pt x="7369" y="40158"/>
                    <a:pt x="7613" y="41356"/>
                  </a:cubicBezTo>
                  <a:cubicBezTo>
                    <a:pt x="7832" y="42434"/>
                    <a:pt x="8920" y="43013"/>
                    <a:pt x="9873" y="43417"/>
                  </a:cubicBezTo>
                  <a:cubicBezTo>
                    <a:pt x="10183" y="43548"/>
                    <a:pt x="10458" y="43608"/>
                    <a:pt x="10702" y="43608"/>
                  </a:cubicBezTo>
                  <a:cubicBezTo>
                    <a:pt x="12509" y="43608"/>
                    <a:pt x="12630" y="40342"/>
                    <a:pt x="13029" y="38845"/>
                  </a:cubicBezTo>
                  <a:cubicBezTo>
                    <a:pt x="13941" y="35420"/>
                    <a:pt x="14878" y="31999"/>
                    <a:pt x="15749" y="28562"/>
                  </a:cubicBezTo>
                  <a:cubicBezTo>
                    <a:pt x="15842" y="28197"/>
                    <a:pt x="15632" y="27698"/>
                    <a:pt x="15220" y="27630"/>
                  </a:cubicBezTo>
                  <a:cubicBezTo>
                    <a:pt x="14854" y="27569"/>
                    <a:pt x="14466" y="27473"/>
                    <a:pt x="14071" y="27380"/>
                  </a:cubicBezTo>
                  <a:cubicBezTo>
                    <a:pt x="14478" y="25797"/>
                    <a:pt x="14896" y="24136"/>
                    <a:pt x="15010" y="22508"/>
                  </a:cubicBezTo>
                  <a:cubicBezTo>
                    <a:pt x="15443" y="22557"/>
                    <a:pt x="15877" y="22582"/>
                    <a:pt x="16312" y="22582"/>
                  </a:cubicBezTo>
                  <a:cubicBezTo>
                    <a:pt x="16645" y="22582"/>
                    <a:pt x="16978" y="22568"/>
                    <a:pt x="17310" y="22539"/>
                  </a:cubicBezTo>
                  <a:cubicBezTo>
                    <a:pt x="23190" y="22007"/>
                    <a:pt x="27413" y="16567"/>
                    <a:pt x="27170" y="10774"/>
                  </a:cubicBezTo>
                  <a:cubicBezTo>
                    <a:pt x="26925" y="4930"/>
                    <a:pt x="21682" y="1"/>
                    <a:pt x="15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6"/>
            <p:cNvSpPr/>
            <p:nvPr/>
          </p:nvSpPr>
          <p:spPr>
            <a:xfrm>
              <a:off x="1477975" y="4161250"/>
              <a:ext cx="487250" cy="450450"/>
            </a:xfrm>
            <a:custGeom>
              <a:avLst/>
              <a:gdLst/>
              <a:ahLst/>
              <a:cxnLst/>
              <a:rect l="l" t="t" r="r" b="b"/>
              <a:pathLst>
                <a:path w="19490" h="18018" extrusionOk="0">
                  <a:moveTo>
                    <a:pt x="1614" y="7205"/>
                  </a:moveTo>
                  <a:cubicBezTo>
                    <a:pt x="1122" y="9193"/>
                    <a:pt x="1161" y="11265"/>
                    <a:pt x="1871" y="12865"/>
                  </a:cubicBezTo>
                  <a:cubicBezTo>
                    <a:pt x="1911" y="12957"/>
                    <a:pt x="1956" y="13046"/>
                    <a:pt x="2001" y="13135"/>
                  </a:cubicBezTo>
                  <a:cubicBezTo>
                    <a:pt x="1442" y="12197"/>
                    <a:pt x="1127" y="11132"/>
                    <a:pt x="1088" y="10040"/>
                  </a:cubicBezTo>
                  <a:cubicBezTo>
                    <a:pt x="1052" y="9061"/>
                    <a:pt x="1251" y="8105"/>
                    <a:pt x="1614" y="7205"/>
                  </a:cubicBezTo>
                  <a:close/>
                  <a:moveTo>
                    <a:pt x="8769" y="1099"/>
                  </a:moveTo>
                  <a:cubicBezTo>
                    <a:pt x="10213" y="1099"/>
                    <a:pt x="11739" y="1834"/>
                    <a:pt x="12928" y="2514"/>
                  </a:cubicBezTo>
                  <a:cubicBezTo>
                    <a:pt x="15190" y="3806"/>
                    <a:pt x="17154" y="5801"/>
                    <a:pt x="17151" y="8562"/>
                  </a:cubicBezTo>
                  <a:cubicBezTo>
                    <a:pt x="17150" y="11027"/>
                    <a:pt x="16062" y="14041"/>
                    <a:pt x="14176" y="15676"/>
                  </a:cubicBezTo>
                  <a:cubicBezTo>
                    <a:pt x="13112" y="16598"/>
                    <a:pt x="11835" y="16976"/>
                    <a:pt x="10526" y="16976"/>
                  </a:cubicBezTo>
                  <a:cubicBezTo>
                    <a:pt x="8796" y="16976"/>
                    <a:pt x="7009" y="16315"/>
                    <a:pt x="5579" y="15381"/>
                  </a:cubicBezTo>
                  <a:cubicBezTo>
                    <a:pt x="2756" y="13536"/>
                    <a:pt x="1781" y="10776"/>
                    <a:pt x="2574" y="7531"/>
                  </a:cubicBezTo>
                  <a:cubicBezTo>
                    <a:pt x="2925" y="6098"/>
                    <a:pt x="3537" y="4567"/>
                    <a:pt x="4464" y="3322"/>
                  </a:cubicBezTo>
                  <a:cubicBezTo>
                    <a:pt x="4471" y="3316"/>
                    <a:pt x="4477" y="3308"/>
                    <a:pt x="4485" y="3302"/>
                  </a:cubicBezTo>
                  <a:cubicBezTo>
                    <a:pt x="5475" y="2436"/>
                    <a:pt x="6694" y="1440"/>
                    <a:pt x="8014" y="1172"/>
                  </a:cubicBezTo>
                  <a:cubicBezTo>
                    <a:pt x="8262" y="1122"/>
                    <a:pt x="8514" y="1099"/>
                    <a:pt x="8769" y="1099"/>
                  </a:cubicBezTo>
                  <a:close/>
                  <a:moveTo>
                    <a:pt x="8887" y="1"/>
                  </a:moveTo>
                  <a:cubicBezTo>
                    <a:pt x="8837" y="1"/>
                    <a:pt x="8788" y="1"/>
                    <a:pt x="8738" y="3"/>
                  </a:cubicBezTo>
                  <a:cubicBezTo>
                    <a:pt x="6181" y="71"/>
                    <a:pt x="3888" y="2245"/>
                    <a:pt x="2440" y="4180"/>
                  </a:cubicBezTo>
                  <a:cubicBezTo>
                    <a:pt x="877" y="6267"/>
                    <a:pt x="1" y="8911"/>
                    <a:pt x="661" y="11505"/>
                  </a:cubicBezTo>
                  <a:cubicBezTo>
                    <a:pt x="1175" y="13521"/>
                    <a:pt x="2542" y="15297"/>
                    <a:pt x="4474" y="15997"/>
                  </a:cubicBezTo>
                  <a:cubicBezTo>
                    <a:pt x="6169" y="17258"/>
                    <a:pt x="8337" y="18017"/>
                    <a:pt x="10414" y="18017"/>
                  </a:cubicBezTo>
                  <a:cubicBezTo>
                    <a:pt x="12074" y="18017"/>
                    <a:pt x="13676" y="17532"/>
                    <a:pt x="14932" y="16430"/>
                  </a:cubicBezTo>
                  <a:cubicBezTo>
                    <a:pt x="18721" y="13109"/>
                    <a:pt x="19489" y="6595"/>
                    <a:pt x="15668" y="3108"/>
                  </a:cubicBezTo>
                  <a:cubicBezTo>
                    <a:pt x="13933" y="1526"/>
                    <a:pt x="11308" y="1"/>
                    <a:pt x="88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6"/>
            <p:cNvSpPr/>
            <p:nvPr/>
          </p:nvSpPr>
          <p:spPr>
            <a:xfrm>
              <a:off x="1611400" y="4264325"/>
              <a:ext cx="204725" cy="224825"/>
            </a:xfrm>
            <a:custGeom>
              <a:avLst/>
              <a:gdLst/>
              <a:ahLst/>
              <a:cxnLst/>
              <a:rect l="l" t="t" r="r" b="b"/>
              <a:pathLst>
                <a:path w="8189" h="8993" extrusionOk="0">
                  <a:moveTo>
                    <a:pt x="3561" y="0"/>
                  </a:moveTo>
                  <a:cubicBezTo>
                    <a:pt x="1727" y="0"/>
                    <a:pt x="0" y="1490"/>
                    <a:pt x="935" y="3575"/>
                  </a:cubicBezTo>
                  <a:cubicBezTo>
                    <a:pt x="1077" y="3892"/>
                    <a:pt x="1311" y="4020"/>
                    <a:pt x="1557" y="4020"/>
                  </a:cubicBezTo>
                  <a:cubicBezTo>
                    <a:pt x="2000" y="4020"/>
                    <a:pt x="2483" y="3607"/>
                    <a:pt x="2546" y="3138"/>
                  </a:cubicBezTo>
                  <a:cubicBezTo>
                    <a:pt x="2652" y="2350"/>
                    <a:pt x="3006" y="2037"/>
                    <a:pt x="3405" y="2037"/>
                  </a:cubicBezTo>
                  <a:cubicBezTo>
                    <a:pt x="4054" y="2037"/>
                    <a:pt x="4819" y="2864"/>
                    <a:pt x="4821" y="3825"/>
                  </a:cubicBezTo>
                  <a:cubicBezTo>
                    <a:pt x="4825" y="5165"/>
                    <a:pt x="3942" y="6358"/>
                    <a:pt x="3228" y="7421"/>
                  </a:cubicBezTo>
                  <a:cubicBezTo>
                    <a:pt x="2689" y="8221"/>
                    <a:pt x="3437" y="8993"/>
                    <a:pt x="4195" y="8993"/>
                  </a:cubicBezTo>
                  <a:cubicBezTo>
                    <a:pt x="4522" y="8993"/>
                    <a:pt x="4850" y="8849"/>
                    <a:pt x="5078" y="8503"/>
                  </a:cubicBezTo>
                  <a:cubicBezTo>
                    <a:pt x="6537" y="6287"/>
                    <a:pt x="8188" y="2626"/>
                    <a:pt x="5438" y="602"/>
                  </a:cubicBezTo>
                  <a:cubicBezTo>
                    <a:pt x="4875" y="188"/>
                    <a:pt x="4211" y="0"/>
                    <a:pt x="3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6"/>
            <p:cNvSpPr/>
            <p:nvPr/>
          </p:nvSpPr>
          <p:spPr>
            <a:xfrm>
              <a:off x="1688575" y="4506825"/>
              <a:ext cx="60375" cy="62375"/>
            </a:xfrm>
            <a:custGeom>
              <a:avLst/>
              <a:gdLst/>
              <a:ahLst/>
              <a:cxnLst/>
              <a:rect l="l" t="t" r="r" b="b"/>
              <a:pathLst>
                <a:path w="2415" h="2495" extrusionOk="0">
                  <a:moveTo>
                    <a:pt x="1242" y="0"/>
                  </a:moveTo>
                  <a:cubicBezTo>
                    <a:pt x="1230" y="0"/>
                    <a:pt x="1219" y="1"/>
                    <a:pt x="1207" y="1"/>
                  </a:cubicBezTo>
                  <a:cubicBezTo>
                    <a:pt x="1005" y="10"/>
                    <a:pt x="807" y="63"/>
                    <a:pt x="629" y="158"/>
                  </a:cubicBezTo>
                  <a:cubicBezTo>
                    <a:pt x="403" y="277"/>
                    <a:pt x="150" y="585"/>
                    <a:pt x="103" y="841"/>
                  </a:cubicBezTo>
                  <a:cubicBezTo>
                    <a:pt x="93" y="897"/>
                    <a:pt x="83" y="952"/>
                    <a:pt x="73" y="1007"/>
                  </a:cubicBezTo>
                  <a:cubicBezTo>
                    <a:pt x="0" y="1417"/>
                    <a:pt x="50" y="1851"/>
                    <a:pt x="375" y="2151"/>
                  </a:cubicBezTo>
                  <a:cubicBezTo>
                    <a:pt x="605" y="2361"/>
                    <a:pt x="887" y="2495"/>
                    <a:pt x="1207" y="2495"/>
                  </a:cubicBezTo>
                  <a:cubicBezTo>
                    <a:pt x="1517" y="2490"/>
                    <a:pt x="1814" y="2367"/>
                    <a:pt x="2037" y="2151"/>
                  </a:cubicBezTo>
                  <a:cubicBezTo>
                    <a:pt x="2354" y="1833"/>
                    <a:pt x="2415" y="1430"/>
                    <a:pt x="2339" y="1007"/>
                  </a:cubicBezTo>
                  <a:cubicBezTo>
                    <a:pt x="2329" y="952"/>
                    <a:pt x="2319" y="897"/>
                    <a:pt x="2309" y="841"/>
                  </a:cubicBezTo>
                  <a:cubicBezTo>
                    <a:pt x="2267" y="605"/>
                    <a:pt x="2080" y="387"/>
                    <a:pt x="1900" y="247"/>
                  </a:cubicBezTo>
                  <a:cubicBezTo>
                    <a:pt x="1716" y="105"/>
                    <a:pt x="1480" y="0"/>
                    <a:pt x="1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36"/>
          <p:cNvSpPr/>
          <p:nvPr/>
        </p:nvSpPr>
        <p:spPr>
          <a:xfrm>
            <a:off x="3749375" y="2206336"/>
            <a:ext cx="401886" cy="298579"/>
          </a:xfrm>
          <a:custGeom>
            <a:avLst/>
            <a:gdLst/>
            <a:ahLst/>
            <a:cxnLst/>
            <a:rect l="l" t="t" r="r" b="b"/>
            <a:pathLst>
              <a:path w="285532" h="196111" extrusionOk="0">
                <a:moveTo>
                  <a:pt x="269081" y="0"/>
                </a:moveTo>
                <a:lnTo>
                  <a:pt x="78609" y="158394"/>
                </a:lnTo>
                <a:lnTo>
                  <a:pt x="21130" y="75516"/>
                </a:lnTo>
                <a:lnTo>
                  <a:pt x="0" y="90186"/>
                </a:lnTo>
                <a:lnTo>
                  <a:pt x="73490" y="196110"/>
                </a:lnTo>
                <a:lnTo>
                  <a:pt x="285531" y="19789"/>
                </a:lnTo>
                <a:lnTo>
                  <a:pt x="269081"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36"/>
          <p:cNvSpPr txBox="1">
            <a:spLocks noGrp="1"/>
          </p:cNvSpPr>
          <p:nvPr>
            <p:ph type="title"/>
          </p:nvPr>
        </p:nvSpPr>
        <p:spPr>
          <a:xfrm>
            <a:off x="670341" y="1661577"/>
            <a:ext cx="2999052" cy="1675439"/>
          </a:xfrm>
          <a:prstGeom prst="rect">
            <a:avLst/>
          </a:prstGeom>
        </p:spPr>
        <p:txBody>
          <a:bodyPr spcFirstLastPara="1" wrap="square" lIns="91425" tIns="91425" rIns="91425" bIns="91425" anchor="b" anchorCtr="0">
            <a:noAutofit/>
          </a:bodyPr>
          <a:lstStyle/>
          <a:p>
            <a:pPr algn="l"/>
            <a:r>
              <a:rPr lang="vi-VN" i="0" dirty="0">
                <a:effectLst/>
                <a:latin typeface="Lora"/>
                <a:cs typeface="Calibri" panose="020F0502020204030204" pitchFamily="34" charset="0"/>
              </a:rPr>
              <a:t>Khi muốn có thể thay đổi các thuật toán được sử dụng bên trong một đối tượng tại thời điểm </a:t>
            </a:r>
            <a:br>
              <a:rPr lang="en-US" i="0" dirty="0">
                <a:effectLst/>
                <a:latin typeface="Lora"/>
                <a:cs typeface="Calibri" panose="020F0502020204030204" pitchFamily="34" charset="0"/>
              </a:rPr>
            </a:br>
            <a:r>
              <a:rPr lang="vi-VN" i="0" dirty="0">
                <a:effectLst/>
                <a:latin typeface="Lora"/>
                <a:cs typeface="Calibri" panose="020F0502020204030204" pitchFamily="34" charset="0"/>
              </a:rPr>
              <a:t>run-time.</a:t>
            </a:r>
          </a:p>
        </p:txBody>
      </p:sp>
      <p:sp>
        <p:nvSpPr>
          <p:cNvPr id="277" name="Google Shape;277;p36"/>
          <p:cNvSpPr txBox="1">
            <a:spLocks noGrp="1"/>
          </p:cNvSpPr>
          <p:nvPr>
            <p:ph type="title" idx="4"/>
          </p:nvPr>
        </p:nvSpPr>
        <p:spPr>
          <a:xfrm>
            <a:off x="5474609" y="1438836"/>
            <a:ext cx="3265896" cy="488400"/>
          </a:xfrm>
          <a:prstGeom prst="rect">
            <a:avLst/>
          </a:prstGeom>
        </p:spPr>
        <p:txBody>
          <a:bodyPr spcFirstLastPara="1" wrap="square" lIns="91425" tIns="91425" rIns="91425" bIns="91425" anchor="b" anchorCtr="0">
            <a:noAutofit/>
          </a:bodyPr>
          <a:lstStyle/>
          <a:p>
            <a:pPr algn="l"/>
            <a:r>
              <a:rPr lang="vi-VN" i="0" dirty="0">
                <a:effectLst/>
                <a:latin typeface="Lora"/>
              </a:rPr>
              <a:t>Khi có một đoạn mã dễ thay đổi, và muốn tách chúng ra khỏi chương trình chính để dễ dàng bảo trì.</a:t>
            </a:r>
          </a:p>
        </p:txBody>
      </p:sp>
      <p:sp>
        <p:nvSpPr>
          <p:cNvPr id="279" name="Google Shape;279;p36"/>
          <p:cNvSpPr txBox="1">
            <a:spLocks noGrp="1"/>
          </p:cNvSpPr>
          <p:nvPr>
            <p:ph type="title" idx="6"/>
          </p:nvPr>
        </p:nvSpPr>
        <p:spPr>
          <a:xfrm>
            <a:off x="5502615" y="3745240"/>
            <a:ext cx="2990231" cy="488400"/>
          </a:xfrm>
          <a:prstGeom prst="rect">
            <a:avLst/>
          </a:prstGeom>
        </p:spPr>
        <p:txBody>
          <a:bodyPr spcFirstLastPara="1" wrap="square" lIns="91425" tIns="91425" rIns="91425" bIns="91425" anchor="b" anchorCtr="0">
            <a:noAutofit/>
          </a:bodyPr>
          <a:lstStyle/>
          <a:p>
            <a:pPr algn="l"/>
            <a:r>
              <a:rPr lang="vi-VN" i="0" dirty="0">
                <a:effectLst/>
                <a:latin typeface="Lora"/>
              </a:rPr>
              <a:t>Tránh sự rắc rối, khi phải hiện thực một chức năng nào đó qua quá nhiều lớp con.</a:t>
            </a:r>
          </a:p>
        </p:txBody>
      </p:sp>
      <p:sp>
        <p:nvSpPr>
          <p:cNvPr id="281" name="Google Shape;281;p36"/>
          <p:cNvSpPr/>
          <p:nvPr/>
        </p:nvSpPr>
        <p:spPr>
          <a:xfrm>
            <a:off x="4971910" y="1069042"/>
            <a:ext cx="298800" cy="2988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6"/>
          <p:cNvSpPr/>
          <p:nvPr/>
        </p:nvSpPr>
        <p:spPr>
          <a:xfrm>
            <a:off x="4986968" y="3194179"/>
            <a:ext cx="298800" cy="2988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6"/>
          <p:cNvSpPr/>
          <p:nvPr/>
        </p:nvSpPr>
        <p:spPr>
          <a:xfrm>
            <a:off x="5055726" y="3149475"/>
            <a:ext cx="401886" cy="298579"/>
          </a:xfrm>
          <a:custGeom>
            <a:avLst/>
            <a:gdLst/>
            <a:ahLst/>
            <a:cxnLst/>
            <a:rect l="l" t="t" r="r" b="b"/>
            <a:pathLst>
              <a:path w="285532" h="196111" extrusionOk="0">
                <a:moveTo>
                  <a:pt x="269081" y="0"/>
                </a:moveTo>
                <a:lnTo>
                  <a:pt x="78609" y="158394"/>
                </a:lnTo>
                <a:lnTo>
                  <a:pt x="21130" y="75516"/>
                </a:lnTo>
                <a:lnTo>
                  <a:pt x="0" y="90186"/>
                </a:lnTo>
                <a:lnTo>
                  <a:pt x="73490" y="196110"/>
                </a:lnTo>
                <a:lnTo>
                  <a:pt x="285531" y="19789"/>
                </a:lnTo>
                <a:lnTo>
                  <a:pt x="269081"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2;p36">
            <a:extLst>
              <a:ext uri="{FF2B5EF4-FFF2-40B4-BE49-F238E27FC236}">
                <a16:creationId xmlns:a16="http://schemas.microsoft.com/office/drawing/2014/main" id="{FB95FA58-AC7E-43A0-AFF9-1E2CAE14507F}"/>
              </a:ext>
            </a:extLst>
          </p:cNvPr>
          <p:cNvSpPr/>
          <p:nvPr/>
        </p:nvSpPr>
        <p:spPr>
          <a:xfrm>
            <a:off x="5013818" y="1014953"/>
            <a:ext cx="401886" cy="298579"/>
          </a:xfrm>
          <a:custGeom>
            <a:avLst/>
            <a:gdLst/>
            <a:ahLst/>
            <a:cxnLst/>
            <a:rect l="l" t="t" r="r" b="b"/>
            <a:pathLst>
              <a:path w="285532" h="196111" extrusionOk="0">
                <a:moveTo>
                  <a:pt x="269081" y="0"/>
                </a:moveTo>
                <a:lnTo>
                  <a:pt x="78609" y="158394"/>
                </a:lnTo>
                <a:lnTo>
                  <a:pt x="21130" y="75516"/>
                </a:lnTo>
                <a:lnTo>
                  <a:pt x="0" y="90186"/>
                </a:lnTo>
                <a:lnTo>
                  <a:pt x="73490" y="196110"/>
                </a:lnTo>
                <a:lnTo>
                  <a:pt x="285531" y="19789"/>
                </a:lnTo>
                <a:lnTo>
                  <a:pt x="269081"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73;p36">
            <a:extLst>
              <a:ext uri="{FF2B5EF4-FFF2-40B4-BE49-F238E27FC236}">
                <a16:creationId xmlns:a16="http://schemas.microsoft.com/office/drawing/2014/main" id="{A5696198-8DEE-4D28-A1C9-BC63A9157A55}"/>
              </a:ext>
            </a:extLst>
          </p:cNvPr>
          <p:cNvSpPr txBox="1">
            <a:spLocks/>
          </p:cNvSpPr>
          <p:nvPr/>
        </p:nvSpPr>
        <p:spPr>
          <a:xfrm>
            <a:off x="651154" y="3311202"/>
            <a:ext cx="2839113" cy="13564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2"/>
              </a:buClr>
              <a:buSzPts val="2100"/>
              <a:buFont typeface="Concert One"/>
              <a:buNone/>
              <a:defRPr sz="2100" b="1" i="0" u="none" strike="noStrike" cap="none">
                <a:solidFill>
                  <a:schemeClr val="accent2"/>
                </a:solidFill>
                <a:latin typeface="Concert One"/>
                <a:ea typeface="Concert One"/>
                <a:cs typeface="Concert One"/>
                <a:sym typeface="Concert One"/>
              </a:defRPr>
            </a:lvl1pPr>
            <a:lvl2pPr marR="0" lvl="1" algn="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2pPr>
            <a:lvl3pPr marR="0" lvl="2" algn="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3pPr>
            <a:lvl4pPr marR="0" lvl="3" algn="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4pPr>
            <a:lvl5pPr marR="0" lvl="4" algn="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5pPr>
            <a:lvl6pPr marR="0" lvl="5" algn="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6pPr>
            <a:lvl7pPr marR="0" lvl="6" algn="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7pPr>
            <a:lvl8pPr marR="0" lvl="7" algn="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8pPr>
            <a:lvl9pPr marR="0" lvl="8" algn="r" rtl="0">
              <a:lnSpc>
                <a:spcPct val="100000"/>
              </a:lnSpc>
              <a:spcBef>
                <a:spcPts val="0"/>
              </a:spcBef>
              <a:spcAft>
                <a:spcPts val="0"/>
              </a:spcAft>
              <a:buClr>
                <a:schemeClr val="accent2"/>
              </a:buClr>
              <a:buSzPts val="3900"/>
              <a:buFont typeface="Arial"/>
              <a:buNone/>
              <a:defRPr sz="3900" b="0" i="0" u="none" strike="noStrike" cap="none">
                <a:solidFill>
                  <a:schemeClr val="accent2"/>
                </a:solidFill>
                <a:latin typeface="Arial"/>
                <a:ea typeface="Arial"/>
                <a:cs typeface="Arial"/>
                <a:sym typeface="Arial"/>
              </a:defRPr>
            </a:lvl9pPr>
          </a:lstStyle>
          <a:p>
            <a:pPr algn="l"/>
            <a:r>
              <a:rPr lang="vi-VN" i="0" dirty="0">
                <a:effectLst/>
                <a:latin typeface="Lora"/>
              </a:rPr>
              <a:t>Cần che dấu sự phức tạp, cấu trúc bên trong của thuật toán.</a:t>
            </a:r>
          </a:p>
        </p:txBody>
      </p:sp>
      <p:sp>
        <p:nvSpPr>
          <p:cNvPr id="23" name="Google Shape;263;p36">
            <a:extLst>
              <a:ext uri="{FF2B5EF4-FFF2-40B4-BE49-F238E27FC236}">
                <a16:creationId xmlns:a16="http://schemas.microsoft.com/office/drawing/2014/main" id="{D4244203-1FDE-4F37-A787-5E78EB62583D}"/>
              </a:ext>
            </a:extLst>
          </p:cNvPr>
          <p:cNvSpPr/>
          <p:nvPr/>
        </p:nvSpPr>
        <p:spPr>
          <a:xfrm>
            <a:off x="3669393" y="3840040"/>
            <a:ext cx="298800" cy="2988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2;p36">
            <a:extLst>
              <a:ext uri="{FF2B5EF4-FFF2-40B4-BE49-F238E27FC236}">
                <a16:creationId xmlns:a16="http://schemas.microsoft.com/office/drawing/2014/main" id="{2E5044A9-C11F-4B67-9012-897A15B44847}"/>
              </a:ext>
            </a:extLst>
          </p:cNvPr>
          <p:cNvSpPr/>
          <p:nvPr/>
        </p:nvSpPr>
        <p:spPr>
          <a:xfrm>
            <a:off x="3694618" y="3793204"/>
            <a:ext cx="401886" cy="298579"/>
          </a:xfrm>
          <a:custGeom>
            <a:avLst/>
            <a:gdLst/>
            <a:ahLst/>
            <a:cxnLst/>
            <a:rect l="l" t="t" r="r" b="b"/>
            <a:pathLst>
              <a:path w="285532" h="196111" extrusionOk="0">
                <a:moveTo>
                  <a:pt x="269081" y="0"/>
                </a:moveTo>
                <a:lnTo>
                  <a:pt x="78609" y="158394"/>
                </a:lnTo>
                <a:lnTo>
                  <a:pt x="21130" y="75516"/>
                </a:lnTo>
                <a:lnTo>
                  <a:pt x="0" y="90186"/>
                </a:lnTo>
                <a:lnTo>
                  <a:pt x="73490" y="196110"/>
                </a:lnTo>
                <a:lnTo>
                  <a:pt x="285531" y="19789"/>
                </a:lnTo>
                <a:lnTo>
                  <a:pt x="269081"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474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7"/>
          <p:cNvSpPr txBox="1">
            <a:spLocks noGrp="1"/>
          </p:cNvSpPr>
          <p:nvPr>
            <p:ph type="title" idx="6"/>
          </p:nvPr>
        </p:nvSpPr>
        <p:spPr>
          <a:xfrm>
            <a:off x="797286" y="562747"/>
            <a:ext cx="343764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ora"/>
              </a:rPr>
              <a:t>Ưu điểm của Strategy</a:t>
            </a:r>
            <a:endParaRPr dirty="0">
              <a:latin typeface="Lora"/>
            </a:endParaRPr>
          </a:p>
        </p:txBody>
      </p:sp>
      <p:sp>
        <p:nvSpPr>
          <p:cNvPr id="295" name="Google Shape;295;p37"/>
          <p:cNvSpPr txBox="1">
            <a:spLocks noGrp="1"/>
          </p:cNvSpPr>
          <p:nvPr>
            <p:ph type="subTitle" idx="1"/>
          </p:nvPr>
        </p:nvSpPr>
        <p:spPr>
          <a:xfrm>
            <a:off x="1230607" y="1472696"/>
            <a:ext cx="3092622" cy="5727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vi-VN" b="0" i="0" dirty="0">
                <a:solidFill>
                  <a:srgbClr val="555555"/>
                </a:solidFill>
                <a:effectLst/>
                <a:latin typeface="Lora"/>
              </a:rPr>
              <a:t>Đảm bảo nguyên tắc </a:t>
            </a:r>
            <a:r>
              <a:rPr lang="vi-VN" b="0" i="0" u="none" strike="noStrike" dirty="0">
                <a:solidFill>
                  <a:srgbClr val="1FA67A"/>
                </a:solidFill>
                <a:effectLst/>
                <a:latin typeface="Lora"/>
              </a:rPr>
              <a:t>Single responsibility principle (SRP)</a:t>
            </a:r>
            <a:r>
              <a:rPr lang="vi-VN" b="0" i="0" dirty="0">
                <a:solidFill>
                  <a:srgbClr val="555555"/>
                </a:solidFill>
                <a:effectLst/>
                <a:latin typeface="Lora"/>
              </a:rPr>
              <a:t> : một lớp định nghĩa nhiều hành vi và chúng xuất hiện dưới dạng với nhiều câu lệnh có điều kiện. Thay vì nhiều điều kiện, chúng ta sẽ chuyển các nhánh có điều kiện liên quan vào lớp Strategy riêng lẻ của nó.</a:t>
            </a:r>
          </a:p>
        </p:txBody>
      </p:sp>
      <p:grpSp>
        <p:nvGrpSpPr>
          <p:cNvPr id="300" name="Google Shape;300;p37"/>
          <p:cNvGrpSpPr/>
          <p:nvPr/>
        </p:nvGrpSpPr>
        <p:grpSpPr>
          <a:xfrm>
            <a:off x="600077" y="1202698"/>
            <a:ext cx="611754" cy="643200"/>
            <a:chOff x="1183375" y="2536600"/>
            <a:chExt cx="1060600" cy="1114925"/>
          </a:xfrm>
        </p:grpSpPr>
        <p:sp>
          <p:nvSpPr>
            <p:cNvPr id="301" name="Google Shape;301;p37"/>
            <p:cNvSpPr/>
            <p:nvPr/>
          </p:nvSpPr>
          <p:spPr>
            <a:xfrm>
              <a:off x="1393275" y="2759625"/>
              <a:ext cx="850700" cy="891900"/>
            </a:xfrm>
            <a:custGeom>
              <a:avLst/>
              <a:gdLst/>
              <a:ahLst/>
              <a:cxnLst/>
              <a:rect l="l" t="t" r="r" b="b"/>
              <a:pathLst>
                <a:path w="34028" h="35676" extrusionOk="0">
                  <a:moveTo>
                    <a:pt x="7050" y="3261"/>
                  </a:moveTo>
                  <a:cubicBezTo>
                    <a:pt x="5550" y="4510"/>
                    <a:pt x="4275" y="6086"/>
                    <a:pt x="3456" y="7646"/>
                  </a:cubicBezTo>
                  <a:cubicBezTo>
                    <a:pt x="1581" y="11215"/>
                    <a:pt x="2769" y="16037"/>
                    <a:pt x="5426" y="19346"/>
                  </a:cubicBezTo>
                  <a:cubicBezTo>
                    <a:pt x="5373" y="19294"/>
                    <a:pt x="5318" y="19243"/>
                    <a:pt x="5266" y="19190"/>
                  </a:cubicBezTo>
                  <a:cubicBezTo>
                    <a:pt x="3529" y="17393"/>
                    <a:pt x="2597" y="14904"/>
                    <a:pt x="2490" y="12427"/>
                  </a:cubicBezTo>
                  <a:cubicBezTo>
                    <a:pt x="2328" y="8626"/>
                    <a:pt x="4066" y="5198"/>
                    <a:pt x="7050" y="3261"/>
                  </a:cubicBezTo>
                  <a:close/>
                  <a:moveTo>
                    <a:pt x="12872" y="1594"/>
                  </a:moveTo>
                  <a:cubicBezTo>
                    <a:pt x="17362" y="1594"/>
                    <a:pt x="21289" y="4320"/>
                    <a:pt x="23215" y="8558"/>
                  </a:cubicBezTo>
                  <a:cubicBezTo>
                    <a:pt x="24531" y="11450"/>
                    <a:pt x="24911" y="14570"/>
                    <a:pt x="25312" y="17686"/>
                  </a:cubicBezTo>
                  <a:cubicBezTo>
                    <a:pt x="25632" y="20187"/>
                    <a:pt x="26126" y="22619"/>
                    <a:pt x="27636" y="24638"/>
                  </a:cubicBezTo>
                  <a:cubicBezTo>
                    <a:pt x="27210" y="25057"/>
                    <a:pt x="26813" y="25609"/>
                    <a:pt x="26440" y="26086"/>
                  </a:cubicBezTo>
                  <a:cubicBezTo>
                    <a:pt x="24902" y="23863"/>
                    <a:pt x="23078" y="21809"/>
                    <a:pt x="21412" y="19679"/>
                  </a:cubicBezTo>
                  <a:cubicBezTo>
                    <a:pt x="19699" y="17487"/>
                    <a:pt x="18109" y="14675"/>
                    <a:pt x="15926" y="12927"/>
                  </a:cubicBezTo>
                  <a:cubicBezTo>
                    <a:pt x="15858" y="12873"/>
                    <a:pt x="15784" y="12849"/>
                    <a:pt x="15714" y="12849"/>
                  </a:cubicBezTo>
                  <a:cubicBezTo>
                    <a:pt x="15506" y="12849"/>
                    <a:pt x="15331" y="13055"/>
                    <a:pt x="15448" y="13295"/>
                  </a:cubicBezTo>
                  <a:cubicBezTo>
                    <a:pt x="16616" y="15684"/>
                    <a:pt x="18827" y="17675"/>
                    <a:pt x="20505" y="19712"/>
                  </a:cubicBezTo>
                  <a:cubicBezTo>
                    <a:pt x="22338" y="21940"/>
                    <a:pt x="24054" y="24326"/>
                    <a:pt x="26013" y="26442"/>
                  </a:cubicBezTo>
                  <a:cubicBezTo>
                    <a:pt x="26037" y="26468"/>
                    <a:pt x="26065" y="26488"/>
                    <a:pt x="26097" y="26503"/>
                  </a:cubicBezTo>
                  <a:lnTo>
                    <a:pt x="26096" y="26504"/>
                  </a:lnTo>
                  <a:cubicBezTo>
                    <a:pt x="25736" y="26915"/>
                    <a:pt x="25293" y="27348"/>
                    <a:pt x="24854" y="27802"/>
                  </a:cubicBezTo>
                  <a:cubicBezTo>
                    <a:pt x="24840" y="27734"/>
                    <a:pt x="24803" y="27675"/>
                    <a:pt x="24747" y="27632"/>
                  </a:cubicBezTo>
                  <a:cubicBezTo>
                    <a:pt x="23632" y="26743"/>
                    <a:pt x="22473" y="25958"/>
                    <a:pt x="21485" y="24915"/>
                  </a:cubicBezTo>
                  <a:cubicBezTo>
                    <a:pt x="20557" y="23934"/>
                    <a:pt x="19757" y="22841"/>
                    <a:pt x="18913" y="21790"/>
                  </a:cubicBezTo>
                  <a:cubicBezTo>
                    <a:pt x="17213" y="19678"/>
                    <a:pt x="15464" y="17264"/>
                    <a:pt x="13199" y="15723"/>
                  </a:cubicBezTo>
                  <a:cubicBezTo>
                    <a:pt x="13148" y="15688"/>
                    <a:pt x="13091" y="15673"/>
                    <a:pt x="13036" y="15673"/>
                  </a:cubicBezTo>
                  <a:cubicBezTo>
                    <a:pt x="12787" y="15673"/>
                    <a:pt x="12543" y="15976"/>
                    <a:pt x="12717" y="16206"/>
                  </a:cubicBezTo>
                  <a:cubicBezTo>
                    <a:pt x="14441" y="18486"/>
                    <a:pt x="16715" y="20352"/>
                    <a:pt x="18522" y="22581"/>
                  </a:cubicBezTo>
                  <a:cubicBezTo>
                    <a:pt x="20195" y="24645"/>
                    <a:pt x="21902" y="26941"/>
                    <a:pt x="24320" y="28186"/>
                  </a:cubicBezTo>
                  <a:cubicBezTo>
                    <a:pt x="24364" y="28208"/>
                    <a:pt x="24412" y="28221"/>
                    <a:pt x="24461" y="28221"/>
                  </a:cubicBezTo>
                  <a:cubicBezTo>
                    <a:pt x="24065" y="28658"/>
                    <a:pt x="23695" y="29112"/>
                    <a:pt x="23428" y="29587"/>
                  </a:cubicBezTo>
                  <a:cubicBezTo>
                    <a:pt x="21392" y="26023"/>
                    <a:pt x="16324" y="24531"/>
                    <a:pt x="12758" y="23278"/>
                  </a:cubicBezTo>
                  <a:cubicBezTo>
                    <a:pt x="11285" y="22760"/>
                    <a:pt x="9776" y="22205"/>
                    <a:pt x="8379" y="21462"/>
                  </a:cubicBezTo>
                  <a:cubicBezTo>
                    <a:pt x="4075" y="18540"/>
                    <a:pt x="1276" y="12017"/>
                    <a:pt x="4103" y="7401"/>
                  </a:cubicBezTo>
                  <a:cubicBezTo>
                    <a:pt x="5380" y="5314"/>
                    <a:pt x="7446" y="3169"/>
                    <a:pt x="9759" y="2031"/>
                  </a:cubicBezTo>
                  <a:cubicBezTo>
                    <a:pt x="10018" y="1957"/>
                    <a:pt x="10281" y="1890"/>
                    <a:pt x="10551" y="1834"/>
                  </a:cubicBezTo>
                  <a:cubicBezTo>
                    <a:pt x="11336" y="1672"/>
                    <a:pt x="12112" y="1594"/>
                    <a:pt x="12872" y="1594"/>
                  </a:cubicBezTo>
                  <a:close/>
                  <a:moveTo>
                    <a:pt x="29133" y="26040"/>
                  </a:moveTo>
                  <a:cubicBezTo>
                    <a:pt x="29564" y="26323"/>
                    <a:pt x="29961" y="26654"/>
                    <a:pt x="30318" y="27026"/>
                  </a:cubicBezTo>
                  <a:cubicBezTo>
                    <a:pt x="29283" y="27507"/>
                    <a:pt x="28326" y="28252"/>
                    <a:pt x="27387" y="28869"/>
                  </a:cubicBezTo>
                  <a:cubicBezTo>
                    <a:pt x="26859" y="29217"/>
                    <a:pt x="26292" y="29555"/>
                    <a:pt x="25748" y="29924"/>
                  </a:cubicBezTo>
                  <a:cubicBezTo>
                    <a:pt x="26169" y="29433"/>
                    <a:pt x="26578" y="28931"/>
                    <a:pt x="26993" y="28463"/>
                  </a:cubicBezTo>
                  <a:cubicBezTo>
                    <a:pt x="27709" y="27658"/>
                    <a:pt x="28423" y="26849"/>
                    <a:pt x="29133" y="26040"/>
                  </a:cubicBezTo>
                  <a:close/>
                  <a:moveTo>
                    <a:pt x="28241" y="25335"/>
                  </a:moveTo>
                  <a:cubicBezTo>
                    <a:pt x="28315" y="25383"/>
                    <a:pt x="28401" y="25413"/>
                    <a:pt x="28490" y="25419"/>
                  </a:cubicBezTo>
                  <a:cubicBezTo>
                    <a:pt x="28464" y="25502"/>
                    <a:pt x="28470" y="25592"/>
                    <a:pt x="28527" y="25664"/>
                  </a:cubicBezTo>
                  <a:cubicBezTo>
                    <a:pt x="27790" y="26500"/>
                    <a:pt x="27057" y="27339"/>
                    <a:pt x="26325" y="28180"/>
                  </a:cubicBezTo>
                  <a:cubicBezTo>
                    <a:pt x="25623" y="28987"/>
                    <a:pt x="24828" y="29774"/>
                    <a:pt x="24179" y="30643"/>
                  </a:cubicBezTo>
                  <a:cubicBezTo>
                    <a:pt x="24054" y="30542"/>
                    <a:pt x="23927" y="30447"/>
                    <a:pt x="23798" y="30352"/>
                  </a:cubicBezTo>
                  <a:lnTo>
                    <a:pt x="23797" y="30352"/>
                  </a:lnTo>
                  <a:cubicBezTo>
                    <a:pt x="23778" y="30306"/>
                    <a:pt x="23761" y="30258"/>
                    <a:pt x="23740" y="30212"/>
                  </a:cubicBezTo>
                  <a:cubicBezTo>
                    <a:pt x="24654" y="29614"/>
                    <a:pt x="25367" y="28535"/>
                    <a:pt x="26069" y="27753"/>
                  </a:cubicBezTo>
                  <a:lnTo>
                    <a:pt x="27428" y="26241"/>
                  </a:lnTo>
                  <a:cubicBezTo>
                    <a:pt x="27630" y="26017"/>
                    <a:pt x="27830" y="25793"/>
                    <a:pt x="28032" y="25569"/>
                  </a:cubicBezTo>
                  <a:cubicBezTo>
                    <a:pt x="28101" y="25491"/>
                    <a:pt x="28172" y="25413"/>
                    <a:pt x="28241" y="25335"/>
                  </a:cubicBezTo>
                  <a:close/>
                  <a:moveTo>
                    <a:pt x="30826" y="27651"/>
                  </a:moveTo>
                  <a:cubicBezTo>
                    <a:pt x="30961" y="27858"/>
                    <a:pt x="31094" y="28068"/>
                    <a:pt x="31226" y="28280"/>
                  </a:cubicBezTo>
                  <a:cubicBezTo>
                    <a:pt x="30178" y="28962"/>
                    <a:pt x="29152" y="29677"/>
                    <a:pt x="28117" y="30379"/>
                  </a:cubicBezTo>
                  <a:cubicBezTo>
                    <a:pt x="27342" y="30905"/>
                    <a:pt x="26523" y="31406"/>
                    <a:pt x="25798" y="32010"/>
                  </a:cubicBezTo>
                  <a:cubicBezTo>
                    <a:pt x="25513" y="31764"/>
                    <a:pt x="25227" y="31514"/>
                    <a:pt x="24937" y="31265"/>
                  </a:cubicBezTo>
                  <a:cubicBezTo>
                    <a:pt x="25953" y="30849"/>
                    <a:pt x="26898" y="30175"/>
                    <a:pt x="27818" y="29608"/>
                  </a:cubicBezTo>
                  <a:cubicBezTo>
                    <a:pt x="28809" y="28997"/>
                    <a:pt x="29939" y="28426"/>
                    <a:pt x="30826" y="27651"/>
                  </a:cubicBezTo>
                  <a:close/>
                  <a:moveTo>
                    <a:pt x="31618" y="29042"/>
                  </a:moveTo>
                  <a:cubicBezTo>
                    <a:pt x="31638" y="29052"/>
                    <a:pt x="31652" y="29066"/>
                    <a:pt x="31674" y="29073"/>
                  </a:cubicBezTo>
                  <a:lnTo>
                    <a:pt x="31696" y="29078"/>
                  </a:lnTo>
                  <a:cubicBezTo>
                    <a:pt x="31983" y="29745"/>
                    <a:pt x="32137" y="30443"/>
                    <a:pt x="32111" y="31120"/>
                  </a:cubicBezTo>
                  <a:cubicBezTo>
                    <a:pt x="31133" y="31435"/>
                    <a:pt x="30224" y="31985"/>
                    <a:pt x="29308" y="32447"/>
                  </a:cubicBezTo>
                  <a:cubicBezTo>
                    <a:pt x="28689" y="32760"/>
                    <a:pt x="28039" y="33048"/>
                    <a:pt x="27443" y="33412"/>
                  </a:cubicBezTo>
                  <a:cubicBezTo>
                    <a:pt x="27080" y="33118"/>
                    <a:pt x="26731" y="32805"/>
                    <a:pt x="26382" y="32506"/>
                  </a:cubicBezTo>
                  <a:lnTo>
                    <a:pt x="26381" y="32505"/>
                  </a:lnTo>
                  <a:cubicBezTo>
                    <a:pt x="27135" y="32098"/>
                    <a:pt x="27845" y="31602"/>
                    <a:pt x="28563" y="31140"/>
                  </a:cubicBezTo>
                  <a:lnTo>
                    <a:pt x="30290" y="30028"/>
                  </a:lnTo>
                  <a:lnTo>
                    <a:pt x="31154" y="29471"/>
                  </a:lnTo>
                  <a:cubicBezTo>
                    <a:pt x="31460" y="29395"/>
                    <a:pt x="31612" y="29252"/>
                    <a:pt x="31618" y="29042"/>
                  </a:cubicBezTo>
                  <a:close/>
                  <a:moveTo>
                    <a:pt x="31974" y="31968"/>
                  </a:moveTo>
                  <a:lnTo>
                    <a:pt x="31974" y="31968"/>
                  </a:lnTo>
                  <a:cubicBezTo>
                    <a:pt x="31753" y="32724"/>
                    <a:pt x="31259" y="33426"/>
                    <a:pt x="30408" y="33994"/>
                  </a:cubicBezTo>
                  <a:lnTo>
                    <a:pt x="30407" y="33994"/>
                  </a:lnTo>
                  <a:cubicBezTo>
                    <a:pt x="30206" y="34129"/>
                    <a:pt x="30130" y="34322"/>
                    <a:pt x="30138" y="34510"/>
                  </a:cubicBezTo>
                  <a:cubicBezTo>
                    <a:pt x="30126" y="34519"/>
                    <a:pt x="30113" y="34524"/>
                    <a:pt x="30101" y="34531"/>
                  </a:cubicBezTo>
                  <a:cubicBezTo>
                    <a:pt x="30027" y="34539"/>
                    <a:pt x="29951" y="34542"/>
                    <a:pt x="29875" y="34542"/>
                  </a:cubicBezTo>
                  <a:cubicBezTo>
                    <a:pt x="29405" y="34542"/>
                    <a:pt x="28908" y="34400"/>
                    <a:pt x="28479" y="34150"/>
                  </a:cubicBezTo>
                  <a:cubicBezTo>
                    <a:pt x="28329" y="34062"/>
                    <a:pt x="28182" y="33964"/>
                    <a:pt x="28037" y="33864"/>
                  </a:cubicBezTo>
                  <a:cubicBezTo>
                    <a:pt x="28528" y="33651"/>
                    <a:pt x="29005" y="33399"/>
                    <a:pt x="29482" y="33172"/>
                  </a:cubicBezTo>
                  <a:cubicBezTo>
                    <a:pt x="30302" y="32784"/>
                    <a:pt x="31186" y="32436"/>
                    <a:pt x="31974" y="31968"/>
                  </a:cubicBezTo>
                  <a:close/>
                  <a:moveTo>
                    <a:pt x="12895" y="1"/>
                  </a:moveTo>
                  <a:cubicBezTo>
                    <a:pt x="12461" y="1"/>
                    <a:pt x="12022" y="23"/>
                    <a:pt x="11577" y="68"/>
                  </a:cubicBezTo>
                  <a:cubicBezTo>
                    <a:pt x="6648" y="567"/>
                    <a:pt x="2492" y="3825"/>
                    <a:pt x="1243" y="8687"/>
                  </a:cubicBezTo>
                  <a:cubicBezTo>
                    <a:pt x="0" y="13524"/>
                    <a:pt x="1648" y="18791"/>
                    <a:pt x="5726" y="21751"/>
                  </a:cubicBezTo>
                  <a:cubicBezTo>
                    <a:pt x="8537" y="23793"/>
                    <a:pt x="11959" y="24684"/>
                    <a:pt x="15175" y="25869"/>
                  </a:cubicBezTo>
                  <a:cubicBezTo>
                    <a:pt x="18563" y="27118"/>
                    <a:pt x="21162" y="28844"/>
                    <a:pt x="23541" y="31551"/>
                  </a:cubicBezTo>
                  <a:cubicBezTo>
                    <a:pt x="23593" y="31612"/>
                    <a:pt x="23668" y="31649"/>
                    <a:pt x="23749" y="31651"/>
                  </a:cubicBezTo>
                  <a:cubicBezTo>
                    <a:pt x="23773" y="31666"/>
                    <a:pt x="23801" y="31677"/>
                    <a:pt x="23829" y="31683"/>
                  </a:cubicBezTo>
                  <a:cubicBezTo>
                    <a:pt x="25011" y="33438"/>
                    <a:pt x="27308" y="35675"/>
                    <a:pt x="29358" y="35675"/>
                  </a:cubicBezTo>
                  <a:cubicBezTo>
                    <a:pt x="29938" y="35675"/>
                    <a:pt x="30499" y="35496"/>
                    <a:pt x="31008" y="35077"/>
                  </a:cubicBezTo>
                  <a:cubicBezTo>
                    <a:pt x="31069" y="35053"/>
                    <a:pt x="31125" y="35026"/>
                    <a:pt x="31181" y="34999"/>
                  </a:cubicBezTo>
                  <a:cubicBezTo>
                    <a:pt x="31335" y="35056"/>
                    <a:pt x="31499" y="35085"/>
                    <a:pt x="31664" y="35085"/>
                  </a:cubicBezTo>
                  <a:cubicBezTo>
                    <a:pt x="31927" y="35085"/>
                    <a:pt x="32189" y="35011"/>
                    <a:pt x="32405" y="34855"/>
                  </a:cubicBezTo>
                  <a:cubicBezTo>
                    <a:pt x="32740" y="34614"/>
                    <a:pt x="32909" y="34198"/>
                    <a:pt x="32910" y="33794"/>
                  </a:cubicBezTo>
                  <a:cubicBezTo>
                    <a:pt x="32912" y="33593"/>
                    <a:pt x="32865" y="33350"/>
                    <a:pt x="32759" y="33155"/>
                  </a:cubicBezTo>
                  <a:cubicBezTo>
                    <a:pt x="34028" y="30698"/>
                    <a:pt x="32829" y="27368"/>
                    <a:pt x="30389" y="25854"/>
                  </a:cubicBezTo>
                  <a:cubicBezTo>
                    <a:pt x="30210" y="25648"/>
                    <a:pt x="30019" y="25444"/>
                    <a:pt x="29815" y="25267"/>
                  </a:cubicBezTo>
                  <a:lnTo>
                    <a:pt x="29866" y="25210"/>
                  </a:lnTo>
                  <a:cubicBezTo>
                    <a:pt x="30035" y="25017"/>
                    <a:pt x="29982" y="24685"/>
                    <a:pt x="29709" y="24617"/>
                  </a:cubicBezTo>
                  <a:cubicBezTo>
                    <a:pt x="29506" y="24583"/>
                    <a:pt x="29308" y="24519"/>
                    <a:pt x="29126" y="24422"/>
                  </a:cubicBezTo>
                  <a:cubicBezTo>
                    <a:pt x="29100" y="24374"/>
                    <a:pt x="29068" y="24328"/>
                    <a:pt x="29032" y="24288"/>
                  </a:cubicBezTo>
                  <a:cubicBezTo>
                    <a:pt x="26794" y="21773"/>
                    <a:pt x="26734" y="18263"/>
                    <a:pt x="26291" y="15100"/>
                  </a:cubicBezTo>
                  <a:cubicBezTo>
                    <a:pt x="25902" y="12320"/>
                    <a:pt x="25246" y="9526"/>
                    <a:pt x="23961" y="7013"/>
                  </a:cubicBezTo>
                  <a:cubicBezTo>
                    <a:pt x="21748" y="2690"/>
                    <a:pt x="17675" y="1"/>
                    <a:pt x="12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7"/>
            <p:cNvSpPr/>
            <p:nvPr/>
          </p:nvSpPr>
          <p:spPr>
            <a:xfrm>
              <a:off x="2068925" y="2865800"/>
              <a:ext cx="105300" cy="69600"/>
            </a:xfrm>
            <a:custGeom>
              <a:avLst/>
              <a:gdLst/>
              <a:ahLst/>
              <a:cxnLst/>
              <a:rect l="l" t="t" r="r" b="b"/>
              <a:pathLst>
                <a:path w="4212" h="2784" extrusionOk="0">
                  <a:moveTo>
                    <a:pt x="3482" y="0"/>
                  </a:moveTo>
                  <a:cubicBezTo>
                    <a:pt x="2939" y="0"/>
                    <a:pt x="2396" y="490"/>
                    <a:pt x="1954" y="759"/>
                  </a:cubicBezTo>
                  <a:cubicBezTo>
                    <a:pt x="1329" y="1139"/>
                    <a:pt x="695" y="1545"/>
                    <a:pt x="234" y="2122"/>
                  </a:cubicBezTo>
                  <a:cubicBezTo>
                    <a:pt x="0" y="2412"/>
                    <a:pt x="185" y="2783"/>
                    <a:pt x="532" y="2783"/>
                  </a:cubicBezTo>
                  <a:cubicBezTo>
                    <a:pt x="559" y="2783"/>
                    <a:pt x="586" y="2781"/>
                    <a:pt x="615" y="2776"/>
                  </a:cubicBezTo>
                  <a:cubicBezTo>
                    <a:pt x="1386" y="2652"/>
                    <a:pt x="2084" y="2269"/>
                    <a:pt x="2756" y="1890"/>
                  </a:cubicBezTo>
                  <a:cubicBezTo>
                    <a:pt x="3380" y="1539"/>
                    <a:pt x="4085" y="1332"/>
                    <a:pt x="4181" y="556"/>
                  </a:cubicBezTo>
                  <a:cubicBezTo>
                    <a:pt x="4211" y="317"/>
                    <a:pt x="3998" y="143"/>
                    <a:pt x="3808" y="65"/>
                  </a:cubicBezTo>
                  <a:cubicBezTo>
                    <a:pt x="3700" y="20"/>
                    <a:pt x="3591" y="0"/>
                    <a:pt x="3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7"/>
            <p:cNvSpPr/>
            <p:nvPr/>
          </p:nvSpPr>
          <p:spPr>
            <a:xfrm>
              <a:off x="1930200" y="2690700"/>
              <a:ext cx="86325" cy="85700"/>
            </a:xfrm>
            <a:custGeom>
              <a:avLst/>
              <a:gdLst/>
              <a:ahLst/>
              <a:cxnLst/>
              <a:rect l="l" t="t" r="r" b="b"/>
              <a:pathLst>
                <a:path w="3453" h="3428" extrusionOk="0">
                  <a:moveTo>
                    <a:pt x="2611" y="1"/>
                  </a:moveTo>
                  <a:cubicBezTo>
                    <a:pt x="1961" y="1"/>
                    <a:pt x="1579" y="599"/>
                    <a:pt x="1173" y="1082"/>
                  </a:cubicBezTo>
                  <a:cubicBezTo>
                    <a:pt x="755" y="1577"/>
                    <a:pt x="213" y="2115"/>
                    <a:pt x="67" y="2763"/>
                  </a:cubicBezTo>
                  <a:cubicBezTo>
                    <a:pt x="0" y="3057"/>
                    <a:pt x="228" y="3428"/>
                    <a:pt x="540" y="3428"/>
                  </a:cubicBezTo>
                  <a:cubicBezTo>
                    <a:pt x="591" y="3428"/>
                    <a:pt x="645" y="3418"/>
                    <a:pt x="700" y="3395"/>
                  </a:cubicBezTo>
                  <a:cubicBezTo>
                    <a:pt x="1327" y="3145"/>
                    <a:pt x="1768" y="2617"/>
                    <a:pt x="2258" y="2168"/>
                  </a:cubicBezTo>
                  <a:cubicBezTo>
                    <a:pt x="2801" y="1672"/>
                    <a:pt x="3452" y="1318"/>
                    <a:pt x="3319" y="483"/>
                  </a:cubicBezTo>
                  <a:cubicBezTo>
                    <a:pt x="3285" y="276"/>
                    <a:pt x="3064" y="73"/>
                    <a:pt x="2863" y="29"/>
                  </a:cubicBezTo>
                  <a:cubicBezTo>
                    <a:pt x="2775" y="10"/>
                    <a:pt x="2691" y="1"/>
                    <a:pt x="26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7"/>
            <p:cNvSpPr/>
            <p:nvPr/>
          </p:nvSpPr>
          <p:spPr>
            <a:xfrm>
              <a:off x="1699200" y="2536600"/>
              <a:ext cx="54050" cy="112525"/>
            </a:xfrm>
            <a:custGeom>
              <a:avLst/>
              <a:gdLst/>
              <a:ahLst/>
              <a:cxnLst/>
              <a:rect l="l" t="t" r="r" b="b"/>
              <a:pathLst>
                <a:path w="2162" h="4501" extrusionOk="0">
                  <a:moveTo>
                    <a:pt x="1045" y="1"/>
                  </a:moveTo>
                  <a:cubicBezTo>
                    <a:pt x="625" y="1"/>
                    <a:pt x="229" y="224"/>
                    <a:pt x="162" y="722"/>
                  </a:cubicBezTo>
                  <a:cubicBezTo>
                    <a:pt x="24" y="1733"/>
                    <a:pt x="1" y="2910"/>
                    <a:pt x="339" y="3886"/>
                  </a:cubicBezTo>
                  <a:cubicBezTo>
                    <a:pt x="484" y="4307"/>
                    <a:pt x="817" y="4501"/>
                    <a:pt x="1151" y="4501"/>
                  </a:cubicBezTo>
                  <a:cubicBezTo>
                    <a:pt x="1570" y="4501"/>
                    <a:pt x="1989" y="4197"/>
                    <a:pt x="2040" y="3656"/>
                  </a:cubicBezTo>
                  <a:cubicBezTo>
                    <a:pt x="2122" y="2782"/>
                    <a:pt x="2101" y="1869"/>
                    <a:pt x="2137" y="988"/>
                  </a:cubicBezTo>
                  <a:cubicBezTo>
                    <a:pt x="2161" y="367"/>
                    <a:pt x="1584" y="1"/>
                    <a:pt x="1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7"/>
            <p:cNvSpPr/>
            <p:nvPr/>
          </p:nvSpPr>
          <p:spPr>
            <a:xfrm>
              <a:off x="1404800" y="2616275"/>
              <a:ext cx="97125" cy="109750"/>
            </a:xfrm>
            <a:custGeom>
              <a:avLst/>
              <a:gdLst/>
              <a:ahLst/>
              <a:cxnLst/>
              <a:rect l="l" t="t" r="r" b="b"/>
              <a:pathLst>
                <a:path w="3885" h="4390" extrusionOk="0">
                  <a:moveTo>
                    <a:pt x="1207" y="0"/>
                  </a:moveTo>
                  <a:cubicBezTo>
                    <a:pt x="598" y="0"/>
                    <a:pt x="1" y="458"/>
                    <a:pt x="257" y="1181"/>
                  </a:cubicBezTo>
                  <a:cubicBezTo>
                    <a:pt x="513" y="1899"/>
                    <a:pt x="1101" y="2464"/>
                    <a:pt x="1573" y="3055"/>
                  </a:cubicBezTo>
                  <a:cubicBezTo>
                    <a:pt x="1980" y="3567"/>
                    <a:pt x="2454" y="4230"/>
                    <a:pt x="3130" y="4375"/>
                  </a:cubicBezTo>
                  <a:cubicBezTo>
                    <a:pt x="3177" y="4385"/>
                    <a:pt x="3223" y="4390"/>
                    <a:pt x="3267" y="4390"/>
                  </a:cubicBezTo>
                  <a:cubicBezTo>
                    <a:pt x="3562" y="4390"/>
                    <a:pt x="3760" y="4170"/>
                    <a:pt x="3799" y="3864"/>
                  </a:cubicBezTo>
                  <a:cubicBezTo>
                    <a:pt x="3885" y="3209"/>
                    <a:pt x="3428" y="2551"/>
                    <a:pt x="3102" y="2015"/>
                  </a:cubicBezTo>
                  <a:cubicBezTo>
                    <a:pt x="2751" y="1436"/>
                    <a:pt x="2414" y="663"/>
                    <a:pt x="1888" y="232"/>
                  </a:cubicBezTo>
                  <a:cubicBezTo>
                    <a:pt x="1695" y="73"/>
                    <a:pt x="1450" y="0"/>
                    <a:pt x="1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7"/>
            <p:cNvSpPr/>
            <p:nvPr/>
          </p:nvSpPr>
          <p:spPr>
            <a:xfrm>
              <a:off x="1275700" y="2779650"/>
              <a:ext cx="103675" cy="78150"/>
            </a:xfrm>
            <a:custGeom>
              <a:avLst/>
              <a:gdLst/>
              <a:ahLst/>
              <a:cxnLst/>
              <a:rect l="l" t="t" r="r" b="b"/>
              <a:pathLst>
                <a:path w="4147" h="3126" extrusionOk="0">
                  <a:moveTo>
                    <a:pt x="1220" y="1"/>
                  </a:moveTo>
                  <a:cubicBezTo>
                    <a:pt x="626" y="1"/>
                    <a:pt x="38" y="406"/>
                    <a:pt x="17" y="1053"/>
                  </a:cubicBezTo>
                  <a:cubicBezTo>
                    <a:pt x="1" y="1549"/>
                    <a:pt x="288" y="1961"/>
                    <a:pt x="751" y="2122"/>
                  </a:cubicBezTo>
                  <a:cubicBezTo>
                    <a:pt x="815" y="2145"/>
                    <a:pt x="882" y="2156"/>
                    <a:pt x="948" y="2156"/>
                  </a:cubicBezTo>
                  <a:cubicBezTo>
                    <a:pt x="1042" y="2156"/>
                    <a:pt x="1135" y="2134"/>
                    <a:pt x="1220" y="2089"/>
                  </a:cubicBezTo>
                  <a:cubicBezTo>
                    <a:pt x="1570" y="2266"/>
                    <a:pt x="1904" y="2538"/>
                    <a:pt x="2241" y="2703"/>
                  </a:cubicBezTo>
                  <a:cubicBezTo>
                    <a:pt x="2660" y="2908"/>
                    <a:pt x="3070" y="3126"/>
                    <a:pt x="3523" y="3126"/>
                  </a:cubicBezTo>
                  <a:cubicBezTo>
                    <a:pt x="3622" y="3126"/>
                    <a:pt x="3723" y="3115"/>
                    <a:pt x="3826" y="3092"/>
                  </a:cubicBezTo>
                  <a:cubicBezTo>
                    <a:pt x="3986" y="3056"/>
                    <a:pt x="4147" y="2866"/>
                    <a:pt x="4128" y="2695"/>
                  </a:cubicBezTo>
                  <a:cubicBezTo>
                    <a:pt x="4060" y="2060"/>
                    <a:pt x="3606" y="1605"/>
                    <a:pt x="3154" y="1179"/>
                  </a:cubicBezTo>
                  <a:cubicBezTo>
                    <a:pt x="2707" y="758"/>
                    <a:pt x="2142" y="199"/>
                    <a:pt x="1535" y="40"/>
                  </a:cubicBezTo>
                  <a:cubicBezTo>
                    <a:pt x="1432" y="14"/>
                    <a:pt x="1326" y="1"/>
                    <a:pt x="12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7"/>
            <p:cNvSpPr/>
            <p:nvPr/>
          </p:nvSpPr>
          <p:spPr>
            <a:xfrm>
              <a:off x="1183375" y="3054325"/>
              <a:ext cx="119000" cy="52650"/>
            </a:xfrm>
            <a:custGeom>
              <a:avLst/>
              <a:gdLst/>
              <a:ahLst/>
              <a:cxnLst/>
              <a:rect l="l" t="t" r="r" b="b"/>
              <a:pathLst>
                <a:path w="4760" h="2106" extrusionOk="0">
                  <a:moveTo>
                    <a:pt x="1892" y="0"/>
                  </a:moveTo>
                  <a:cubicBezTo>
                    <a:pt x="1362" y="0"/>
                    <a:pt x="847" y="94"/>
                    <a:pt x="440" y="469"/>
                  </a:cubicBezTo>
                  <a:cubicBezTo>
                    <a:pt x="1" y="875"/>
                    <a:pt x="111" y="1671"/>
                    <a:pt x="632" y="1953"/>
                  </a:cubicBezTo>
                  <a:cubicBezTo>
                    <a:pt x="740" y="2013"/>
                    <a:pt x="856" y="2058"/>
                    <a:pt x="976" y="2087"/>
                  </a:cubicBezTo>
                  <a:cubicBezTo>
                    <a:pt x="1030" y="2099"/>
                    <a:pt x="1087" y="2105"/>
                    <a:pt x="1144" y="2105"/>
                  </a:cubicBezTo>
                  <a:cubicBezTo>
                    <a:pt x="1335" y="2105"/>
                    <a:pt x="1535" y="2038"/>
                    <a:pt x="1690" y="1919"/>
                  </a:cubicBezTo>
                  <a:cubicBezTo>
                    <a:pt x="1885" y="1862"/>
                    <a:pt x="2126" y="1848"/>
                    <a:pt x="2361" y="1848"/>
                  </a:cubicBezTo>
                  <a:cubicBezTo>
                    <a:pt x="2570" y="1848"/>
                    <a:pt x="2774" y="1859"/>
                    <a:pt x="2935" y="1860"/>
                  </a:cubicBezTo>
                  <a:cubicBezTo>
                    <a:pt x="2975" y="1860"/>
                    <a:pt x="3014" y="1860"/>
                    <a:pt x="3053" y="1860"/>
                  </a:cubicBezTo>
                  <a:cubicBezTo>
                    <a:pt x="3549" y="1860"/>
                    <a:pt x="3976" y="1832"/>
                    <a:pt x="4440" y="1595"/>
                  </a:cubicBezTo>
                  <a:cubicBezTo>
                    <a:pt x="4759" y="1434"/>
                    <a:pt x="4743" y="1025"/>
                    <a:pt x="4545" y="787"/>
                  </a:cubicBezTo>
                  <a:cubicBezTo>
                    <a:pt x="4041" y="187"/>
                    <a:pt x="3299" y="100"/>
                    <a:pt x="2558" y="36"/>
                  </a:cubicBezTo>
                  <a:cubicBezTo>
                    <a:pt x="2338" y="17"/>
                    <a:pt x="2113" y="0"/>
                    <a:pt x="1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7"/>
            <p:cNvSpPr/>
            <p:nvPr/>
          </p:nvSpPr>
          <p:spPr>
            <a:xfrm>
              <a:off x="1314050" y="3248700"/>
              <a:ext cx="98775" cy="64475"/>
            </a:xfrm>
            <a:custGeom>
              <a:avLst/>
              <a:gdLst/>
              <a:ahLst/>
              <a:cxnLst/>
              <a:rect l="l" t="t" r="r" b="b"/>
              <a:pathLst>
                <a:path w="3951" h="2579" extrusionOk="0">
                  <a:moveTo>
                    <a:pt x="2812" y="1"/>
                  </a:moveTo>
                  <a:cubicBezTo>
                    <a:pt x="1894" y="1"/>
                    <a:pt x="657" y="799"/>
                    <a:pt x="321" y="1329"/>
                  </a:cubicBezTo>
                  <a:cubicBezTo>
                    <a:pt x="0" y="1834"/>
                    <a:pt x="437" y="2578"/>
                    <a:pt x="1007" y="2578"/>
                  </a:cubicBezTo>
                  <a:cubicBezTo>
                    <a:pt x="1086" y="2578"/>
                    <a:pt x="1166" y="2564"/>
                    <a:pt x="1248" y="2534"/>
                  </a:cubicBezTo>
                  <a:cubicBezTo>
                    <a:pt x="1845" y="2311"/>
                    <a:pt x="2377" y="1860"/>
                    <a:pt x="2943" y="1553"/>
                  </a:cubicBezTo>
                  <a:cubicBezTo>
                    <a:pt x="3265" y="1379"/>
                    <a:pt x="3950" y="930"/>
                    <a:pt x="3688" y="462"/>
                  </a:cubicBezTo>
                  <a:cubicBezTo>
                    <a:pt x="3502" y="131"/>
                    <a:pt x="3183" y="1"/>
                    <a:pt x="28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7"/>
            <p:cNvSpPr/>
            <p:nvPr/>
          </p:nvSpPr>
          <p:spPr>
            <a:xfrm>
              <a:off x="1496975" y="3428975"/>
              <a:ext cx="61225" cy="72000"/>
            </a:xfrm>
            <a:custGeom>
              <a:avLst/>
              <a:gdLst/>
              <a:ahLst/>
              <a:cxnLst/>
              <a:rect l="l" t="t" r="r" b="b"/>
              <a:pathLst>
                <a:path w="2449" h="2880" extrusionOk="0">
                  <a:moveTo>
                    <a:pt x="2119" y="1"/>
                  </a:moveTo>
                  <a:cubicBezTo>
                    <a:pt x="2109" y="1"/>
                    <a:pt x="2100" y="1"/>
                    <a:pt x="2091" y="2"/>
                  </a:cubicBezTo>
                  <a:cubicBezTo>
                    <a:pt x="1563" y="75"/>
                    <a:pt x="1368" y="307"/>
                    <a:pt x="1058" y="718"/>
                  </a:cubicBezTo>
                  <a:cubicBezTo>
                    <a:pt x="810" y="1044"/>
                    <a:pt x="580" y="1384"/>
                    <a:pt x="363" y="1730"/>
                  </a:cubicBezTo>
                  <a:cubicBezTo>
                    <a:pt x="1" y="2314"/>
                    <a:pt x="567" y="2880"/>
                    <a:pt x="1092" y="2880"/>
                  </a:cubicBezTo>
                  <a:cubicBezTo>
                    <a:pt x="1324" y="2880"/>
                    <a:pt x="1548" y="2769"/>
                    <a:pt x="1680" y="2500"/>
                  </a:cubicBezTo>
                  <a:cubicBezTo>
                    <a:pt x="1875" y="2106"/>
                    <a:pt x="2047" y="1703"/>
                    <a:pt x="2206" y="1294"/>
                  </a:cubicBezTo>
                  <a:cubicBezTo>
                    <a:pt x="2392" y="820"/>
                    <a:pt x="2449" y="531"/>
                    <a:pt x="2236" y="62"/>
                  </a:cubicBezTo>
                  <a:cubicBezTo>
                    <a:pt x="2214" y="15"/>
                    <a:pt x="2165" y="1"/>
                    <a:pt x="2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7"/>
            <p:cNvSpPr/>
            <p:nvPr/>
          </p:nvSpPr>
          <p:spPr>
            <a:xfrm>
              <a:off x="1677700" y="3454750"/>
              <a:ext cx="45950" cy="107825"/>
            </a:xfrm>
            <a:custGeom>
              <a:avLst/>
              <a:gdLst/>
              <a:ahLst/>
              <a:cxnLst/>
              <a:rect l="l" t="t" r="r" b="b"/>
              <a:pathLst>
                <a:path w="1838" h="4313" extrusionOk="0">
                  <a:moveTo>
                    <a:pt x="1525" y="1"/>
                  </a:moveTo>
                  <a:cubicBezTo>
                    <a:pt x="1486" y="1"/>
                    <a:pt x="1447" y="10"/>
                    <a:pt x="1414" y="28"/>
                  </a:cubicBezTo>
                  <a:cubicBezTo>
                    <a:pt x="279" y="682"/>
                    <a:pt x="1" y="2576"/>
                    <a:pt x="171" y="3753"/>
                  </a:cubicBezTo>
                  <a:cubicBezTo>
                    <a:pt x="227" y="4140"/>
                    <a:pt x="529" y="4313"/>
                    <a:pt x="850" y="4313"/>
                  </a:cubicBezTo>
                  <a:cubicBezTo>
                    <a:pt x="1261" y="4313"/>
                    <a:pt x="1705" y="4029"/>
                    <a:pt x="1701" y="3547"/>
                  </a:cubicBezTo>
                  <a:cubicBezTo>
                    <a:pt x="1697" y="2933"/>
                    <a:pt x="1623" y="2341"/>
                    <a:pt x="1680" y="1724"/>
                  </a:cubicBezTo>
                  <a:cubicBezTo>
                    <a:pt x="1728" y="1194"/>
                    <a:pt x="1837" y="692"/>
                    <a:pt x="1744" y="163"/>
                  </a:cubicBezTo>
                  <a:cubicBezTo>
                    <a:pt x="1727" y="58"/>
                    <a:pt x="1624" y="1"/>
                    <a:pt x="1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7"/>
            <p:cNvSpPr/>
            <p:nvPr/>
          </p:nvSpPr>
          <p:spPr>
            <a:xfrm>
              <a:off x="2090625" y="3077850"/>
              <a:ext cx="104925" cy="44025"/>
            </a:xfrm>
            <a:custGeom>
              <a:avLst/>
              <a:gdLst/>
              <a:ahLst/>
              <a:cxnLst/>
              <a:rect l="l" t="t" r="r" b="b"/>
              <a:pathLst>
                <a:path w="4197" h="1761" extrusionOk="0">
                  <a:moveTo>
                    <a:pt x="2036" y="0"/>
                  </a:moveTo>
                  <a:cubicBezTo>
                    <a:pt x="1290" y="0"/>
                    <a:pt x="519" y="155"/>
                    <a:pt x="137" y="693"/>
                  </a:cubicBezTo>
                  <a:cubicBezTo>
                    <a:pt x="0" y="884"/>
                    <a:pt x="97" y="1204"/>
                    <a:pt x="299" y="1309"/>
                  </a:cubicBezTo>
                  <a:cubicBezTo>
                    <a:pt x="566" y="1448"/>
                    <a:pt x="847" y="1456"/>
                    <a:pt x="1135" y="1456"/>
                  </a:cubicBezTo>
                  <a:cubicBezTo>
                    <a:pt x="1169" y="1456"/>
                    <a:pt x="1204" y="1456"/>
                    <a:pt x="1238" y="1456"/>
                  </a:cubicBezTo>
                  <a:cubicBezTo>
                    <a:pt x="1326" y="1456"/>
                    <a:pt x="1413" y="1456"/>
                    <a:pt x="1502" y="1461"/>
                  </a:cubicBezTo>
                  <a:cubicBezTo>
                    <a:pt x="1943" y="1486"/>
                    <a:pt x="2372" y="1595"/>
                    <a:pt x="2795" y="1722"/>
                  </a:cubicBezTo>
                  <a:cubicBezTo>
                    <a:pt x="2881" y="1748"/>
                    <a:pt x="2963" y="1760"/>
                    <a:pt x="3041" y="1760"/>
                  </a:cubicBezTo>
                  <a:cubicBezTo>
                    <a:pt x="3899" y="1760"/>
                    <a:pt x="4196" y="288"/>
                    <a:pt x="3238" y="115"/>
                  </a:cubicBezTo>
                  <a:cubicBezTo>
                    <a:pt x="2902" y="54"/>
                    <a:pt x="2474" y="0"/>
                    <a:pt x="2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300;p37">
            <a:extLst>
              <a:ext uri="{FF2B5EF4-FFF2-40B4-BE49-F238E27FC236}">
                <a16:creationId xmlns:a16="http://schemas.microsoft.com/office/drawing/2014/main" id="{03B29FA5-F7A0-4ADA-B525-D5630775C328}"/>
              </a:ext>
            </a:extLst>
          </p:cNvPr>
          <p:cNvGrpSpPr/>
          <p:nvPr/>
        </p:nvGrpSpPr>
        <p:grpSpPr>
          <a:xfrm>
            <a:off x="5055536" y="969998"/>
            <a:ext cx="611754" cy="643200"/>
            <a:chOff x="1183375" y="2536600"/>
            <a:chExt cx="1060600" cy="1114925"/>
          </a:xfrm>
        </p:grpSpPr>
        <p:sp>
          <p:nvSpPr>
            <p:cNvPr id="47" name="Google Shape;301;p37">
              <a:extLst>
                <a:ext uri="{FF2B5EF4-FFF2-40B4-BE49-F238E27FC236}">
                  <a16:creationId xmlns:a16="http://schemas.microsoft.com/office/drawing/2014/main" id="{E611448A-7D9E-4247-816F-830837F39448}"/>
                </a:ext>
              </a:extLst>
            </p:cNvPr>
            <p:cNvSpPr/>
            <p:nvPr/>
          </p:nvSpPr>
          <p:spPr>
            <a:xfrm>
              <a:off x="1393275" y="2759625"/>
              <a:ext cx="850700" cy="891900"/>
            </a:xfrm>
            <a:custGeom>
              <a:avLst/>
              <a:gdLst/>
              <a:ahLst/>
              <a:cxnLst/>
              <a:rect l="l" t="t" r="r" b="b"/>
              <a:pathLst>
                <a:path w="34028" h="35676" extrusionOk="0">
                  <a:moveTo>
                    <a:pt x="7050" y="3261"/>
                  </a:moveTo>
                  <a:cubicBezTo>
                    <a:pt x="5550" y="4510"/>
                    <a:pt x="4275" y="6086"/>
                    <a:pt x="3456" y="7646"/>
                  </a:cubicBezTo>
                  <a:cubicBezTo>
                    <a:pt x="1581" y="11215"/>
                    <a:pt x="2769" y="16037"/>
                    <a:pt x="5426" y="19346"/>
                  </a:cubicBezTo>
                  <a:cubicBezTo>
                    <a:pt x="5373" y="19294"/>
                    <a:pt x="5318" y="19243"/>
                    <a:pt x="5266" y="19190"/>
                  </a:cubicBezTo>
                  <a:cubicBezTo>
                    <a:pt x="3529" y="17393"/>
                    <a:pt x="2597" y="14904"/>
                    <a:pt x="2490" y="12427"/>
                  </a:cubicBezTo>
                  <a:cubicBezTo>
                    <a:pt x="2328" y="8626"/>
                    <a:pt x="4066" y="5198"/>
                    <a:pt x="7050" y="3261"/>
                  </a:cubicBezTo>
                  <a:close/>
                  <a:moveTo>
                    <a:pt x="12872" y="1594"/>
                  </a:moveTo>
                  <a:cubicBezTo>
                    <a:pt x="17362" y="1594"/>
                    <a:pt x="21289" y="4320"/>
                    <a:pt x="23215" y="8558"/>
                  </a:cubicBezTo>
                  <a:cubicBezTo>
                    <a:pt x="24531" y="11450"/>
                    <a:pt x="24911" y="14570"/>
                    <a:pt x="25312" y="17686"/>
                  </a:cubicBezTo>
                  <a:cubicBezTo>
                    <a:pt x="25632" y="20187"/>
                    <a:pt x="26126" y="22619"/>
                    <a:pt x="27636" y="24638"/>
                  </a:cubicBezTo>
                  <a:cubicBezTo>
                    <a:pt x="27210" y="25057"/>
                    <a:pt x="26813" y="25609"/>
                    <a:pt x="26440" y="26086"/>
                  </a:cubicBezTo>
                  <a:cubicBezTo>
                    <a:pt x="24902" y="23863"/>
                    <a:pt x="23078" y="21809"/>
                    <a:pt x="21412" y="19679"/>
                  </a:cubicBezTo>
                  <a:cubicBezTo>
                    <a:pt x="19699" y="17487"/>
                    <a:pt x="18109" y="14675"/>
                    <a:pt x="15926" y="12927"/>
                  </a:cubicBezTo>
                  <a:cubicBezTo>
                    <a:pt x="15858" y="12873"/>
                    <a:pt x="15784" y="12849"/>
                    <a:pt x="15714" y="12849"/>
                  </a:cubicBezTo>
                  <a:cubicBezTo>
                    <a:pt x="15506" y="12849"/>
                    <a:pt x="15331" y="13055"/>
                    <a:pt x="15448" y="13295"/>
                  </a:cubicBezTo>
                  <a:cubicBezTo>
                    <a:pt x="16616" y="15684"/>
                    <a:pt x="18827" y="17675"/>
                    <a:pt x="20505" y="19712"/>
                  </a:cubicBezTo>
                  <a:cubicBezTo>
                    <a:pt x="22338" y="21940"/>
                    <a:pt x="24054" y="24326"/>
                    <a:pt x="26013" y="26442"/>
                  </a:cubicBezTo>
                  <a:cubicBezTo>
                    <a:pt x="26037" y="26468"/>
                    <a:pt x="26065" y="26488"/>
                    <a:pt x="26097" y="26503"/>
                  </a:cubicBezTo>
                  <a:lnTo>
                    <a:pt x="26096" y="26504"/>
                  </a:lnTo>
                  <a:cubicBezTo>
                    <a:pt x="25736" y="26915"/>
                    <a:pt x="25293" y="27348"/>
                    <a:pt x="24854" y="27802"/>
                  </a:cubicBezTo>
                  <a:cubicBezTo>
                    <a:pt x="24840" y="27734"/>
                    <a:pt x="24803" y="27675"/>
                    <a:pt x="24747" y="27632"/>
                  </a:cubicBezTo>
                  <a:cubicBezTo>
                    <a:pt x="23632" y="26743"/>
                    <a:pt x="22473" y="25958"/>
                    <a:pt x="21485" y="24915"/>
                  </a:cubicBezTo>
                  <a:cubicBezTo>
                    <a:pt x="20557" y="23934"/>
                    <a:pt x="19757" y="22841"/>
                    <a:pt x="18913" y="21790"/>
                  </a:cubicBezTo>
                  <a:cubicBezTo>
                    <a:pt x="17213" y="19678"/>
                    <a:pt x="15464" y="17264"/>
                    <a:pt x="13199" y="15723"/>
                  </a:cubicBezTo>
                  <a:cubicBezTo>
                    <a:pt x="13148" y="15688"/>
                    <a:pt x="13091" y="15673"/>
                    <a:pt x="13036" y="15673"/>
                  </a:cubicBezTo>
                  <a:cubicBezTo>
                    <a:pt x="12787" y="15673"/>
                    <a:pt x="12543" y="15976"/>
                    <a:pt x="12717" y="16206"/>
                  </a:cubicBezTo>
                  <a:cubicBezTo>
                    <a:pt x="14441" y="18486"/>
                    <a:pt x="16715" y="20352"/>
                    <a:pt x="18522" y="22581"/>
                  </a:cubicBezTo>
                  <a:cubicBezTo>
                    <a:pt x="20195" y="24645"/>
                    <a:pt x="21902" y="26941"/>
                    <a:pt x="24320" y="28186"/>
                  </a:cubicBezTo>
                  <a:cubicBezTo>
                    <a:pt x="24364" y="28208"/>
                    <a:pt x="24412" y="28221"/>
                    <a:pt x="24461" y="28221"/>
                  </a:cubicBezTo>
                  <a:cubicBezTo>
                    <a:pt x="24065" y="28658"/>
                    <a:pt x="23695" y="29112"/>
                    <a:pt x="23428" y="29587"/>
                  </a:cubicBezTo>
                  <a:cubicBezTo>
                    <a:pt x="21392" y="26023"/>
                    <a:pt x="16324" y="24531"/>
                    <a:pt x="12758" y="23278"/>
                  </a:cubicBezTo>
                  <a:cubicBezTo>
                    <a:pt x="11285" y="22760"/>
                    <a:pt x="9776" y="22205"/>
                    <a:pt x="8379" y="21462"/>
                  </a:cubicBezTo>
                  <a:cubicBezTo>
                    <a:pt x="4075" y="18540"/>
                    <a:pt x="1276" y="12017"/>
                    <a:pt x="4103" y="7401"/>
                  </a:cubicBezTo>
                  <a:cubicBezTo>
                    <a:pt x="5380" y="5314"/>
                    <a:pt x="7446" y="3169"/>
                    <a:pt x="9759" y="2031"/>
                  </a:cubicBezTo>
                  <a:cubicBezTo>
                    <a:pt x="10018" y="1957"/>
                    <a:pt x="10281" y="1890"/>
                    <a:pt x="10551" y="1834"/>
                  </a:cubicBezTo>
                  <a:cubicBezTo>
                    <a:pt x="11336" y="1672"/>
                    <a:pt x="12112" y="1594"/>
                    <a:pt x="12872" y="1594"/>
                  </a:cubicBezTo>
                  <a:close/>
                  <a:moveTo>
                    <a:pt x="29133" y="26040"/>
                  </a:moveTo>
                  <a:cubicBezTo>
                    <a:pt x="29564" y="26323"/>
                    <a:pt x="29961" y="26654"/>
                    <a:pt x="30318" y="27026"/>
                  </a:cubicBezTo>
                  <a:cubicBezTo>
                    <a:pt x="29283" y="27507"/>
                    <a:pt x="28326" y="28252"/>
                    <a:pt x="27387" y="28869"/>
                  </a:cubicBezTo>
                  <a:cubicBezTo>
                    <a:pt x="26859" y="29217"/>
                    <a:pt x="26292" y="29555"/>
                    <a:pt x="25748" y="29924"/>
                  </a:cubicBezTo>
                  <a:cubicBezTo>
                    <a:pt x="26169" y="29433"/>
                    <a:pt x="26578" y="28931"/>
                    <a:pt x="26993" y="28463"/>
                  </a:cubicBezTo>
                  <a:cubicBezTo>
                    <a:pt x="27709" y="27658"/>
                    <a:pt x="28423" y="26849"/>
                    <a:pt x="29133" y="26040"/>
                  </a:cubicBezTo>
                  <a:close/>
                  <a:moveTo>
                    <a:pt x="28241" y="25335"/>
                  </a:moveTo>
                  <a:cubicBezTo>
                    <a:pt x="28315" y="25383"/>
                    <a:pt x="28401" y="25413"/>
                    <a:pt x="28490" y="25419"/>
                  </a:cubicBezTo>
                  <a:cubicBezTo>
                    <a:pt x="28464" y="25502"/>
                    <a:pt x="28470" y="25592"/>
                    <a:pt x="28527" y="25664"/>
                  </a:cubicBezTo>
                  <a:cubicBezTo>
                    <a:pt x="27790" y="26500"/>
                    <a:pt x="27057" y="27339"/>
                    <a:pt x="26325" y="28180"/>
                  </a:cubicBezTo>
                  <a:cubicBezTo>
                    <a:pt x="25623" y="28987"/>
                    <a:pt x="24828" y="29774"/>
                    <a:pt x="24179" y="30643"/>
                  </a:cubicBezTo>
                  <a:cubicBezTo>
                    <a:pt x="24054" y="30542"/>
                    <a:pt x="23927" y="30447"/>
                    <a:pt x="23798" y="30352"/>
                  </a:cubicBezTo>
                  <a:lnTo>
                    <a:pt x="23797" y="30352"/>
                  </a:lnTo>
                  <a:cubicBezTo>
                    <a:pt x="23778" y="30306"/>
                    <a:pt x="23761" y="30258"/>
                    <a:pt x="23740" y="30212"/>
                  </a:cubicBezTo>
                  <a:cubicBezTo>
                    <a:pt x="24654" y="29614"/>
                    <a:pt x="25367" y="28535"/>
                    <a:pt x="26069" y="27753"/>
                  </a:cubicBezTo>
                  <a:lnTo>
                    <a:pt x="27428" y="26241"/>
                  </a:lnTo>
                  <a:cubicBezTo>
                    <a:pt x="27630" y="26017"/>
                    <a:pt x="27830" y="25793"/>
                    <a:pt x="28032" y="25569"/>
                  </a:cubicBezTo>
                  <a:cubicBezTo>
                    <a:pt x="28101" y="25491"/>
                    <a:pt x="28172" y="25413"/>
                    <a:pt x="28241" y="25335"/>
                  </a:cubicBezTo>
                  <a:close/>
                  <a:moveTo>
                    <a:pt x="30826" y="27651"/>
                  </a:moveTo>
                  <a:cubicBezTo>
                    <a:pt x="30961" y="27858"/>
                    <a:pt x="31094" y="28068"/>
                    <a:pt x="31226" y="28280"/>
                  </a:cubicBezTo>
                  <a:cubicBezTo>
                    <a:pt x="30178" y="28962"/>
                    <a:pt x="29152" y="29677"/>
                    <a:pt x="28117" y="30379"/>
                  </a:cubicBezTo>
                  <a:cubicBezTo>
                    <a:pt x="27342" y="30905"/>
                    <a:pt x="26523" y="31406"/>
                    <a:pt x="25798" y="32010"/>
                  </a:cubicBezTo>
                  <a:cubicBezTo>
                    <a:pt x="25513" y="31764"/>
                    <a:pt x="25227" y="31514"/>
                    <a:pt x="24937" y="31265"/>
                  </a:cubicBezTo>
                  <a:cubicBezTo>
                    <a:pt x="25953" y="30849"/>
                    <a:pt x="26898" y="30175"/>
                    <a:pt x="27818" y="29608"/>
                  </a:cubicBezTo>
                  <a:cubicBezTo>
                    <a:pt x="28809" y="28997"/>
                    <a:pt x="29939" y="28426"/>
                    <a:pt x="30826" y="27651"/>
                  </a:cubicBezTo>
                  <a:close/>
                  <a:moveTo>
                    <a:pt x="31618" y="29042"/>
                  </a:moveTo>
                  <a:cubicBezTo>
                    <a:pt x="31638" y="29052"/>
                    <a:pt x="31652" y="29066"/>
                    <a:pt x="31674" y="29073"/>
                  </a:cubicBezTo>
                  <a:lnTo>
                    <a:pt x="31696" y="29078"/>
                  </a:lnTo>
                  <a:cubicBezTo>
                    <a:pt x="31983" y="29745"/>
                    <a:pt x="32137" y="30443"/>
                    <a:pt x="32111" y="31120"/>
                  </a:cubicBezTo>
                  <a:cubicBezTo>
                    <a:pt x="31133" y="31435"/>
                    <a:pt x="30224" y="31985"/>
                    <a:pt x="29308" y="32447"/>
                  </a:cubicBezTo>
                  <a:cubicBezTo>
                    <a:pt x="28689" y="32760"/>
                    <a:pt x="28039" y="33048"/>
                    <a:pt x="27443" y="33412"/>
                  </a:cubicBezTo>
                  <a:cubicBezTo>
                    <a:pt x="27080" y="33118"/>
                    <a:pt x="26731" y="32805"/>
                    <a:pt x="26382" y="32506"/>
                  </a:cubicBezTo>
                  <a:lnTo>
                    <a:pt x="26381" y="32505"/>
                  </a:lnTo>
                  <a:cubicBezTo>
                    <a:pt x="27135" y="32098"/>
                    <a:pt x="27845" y="31602"/>
                    <a:pt x="28563" y="31140"/>
                  </a:cubicBezTo>
                  <a:lnTo>
                    <a:pt x="30290" y="30028"/>
                  </a:lnTo>
                  <a:lnTo>
                    <a:pt x="31154" y="29471"/>
                  </a:lnTo>
                  <a:cubicBezTo>
                    <a:pt x="31460" y="29395"/>
                    <a:pt x="31612" y="29252"/>
                    <a:pt x="31618" y="29042"/>
                  </a:cubicBezTo>
                  <a:close/>
                  <a:moveTo>
                    <a:pt x="31974" y="31968"/>
                  </a:moveTo>
                  <a:lnTo>
                    <a:pt x="31974" y="31968"/>
                  </a:lnTo>
                  <a:cubicBezTo>
                    <a:pt x="31753" y="32724"/>
                    <a:pt x="31259" y="33426"/>
                    <a:pt x="30408" y="33994"/>
                  </a:cubicBezTo>
                  <a:lnTo>
                    <a:pt x="30407" y="33994"/>
                  </a:lnTo>
                  <a:cubicBezTo>
                    <a:pt x="30206" y="34129"/>
                    <a:pt x="30130" y="34322"/>
                    <a:pt x="30138" y="34510"/>
                  </a:cubicBezTo>
                  <a:cubicBezTo>
                    <a:pt x="30126" y="34519"/>
                    <a:pt x="30113" y="34524"/>
                    <a:pt x="30101" y="34531"/>
                  </a:cubicBezTo>
                  <a:cubicBezTo>
                    <a:pt x="30027" y="34539"/>
                    <a:pt x="29951" y="34542"/>
                    <a:pt x="29875" y="34542"/>
                  </a:cubicBezTo>
                  <a:cubicBezTo>
                    <a:pt x="29405" y="34542"/>
                    <a:pt x="28908" y="34400"/>
                    <a:pt x="28479" y="34150"/>
                  </a:cubicBezTo>
                  <a:cubicBezTo>
                    <a:pt x="28329" y="34062"/>
                    <a:pt x="28182" y="33964"/>
                    <a:pt x="28037" y="33864"/>
                  </a:cubicBezTo>
                  <a:cubicBezTo>
                    <a:pt x="28528" y="33651"/>
                    <a:pt x="29005" y="33399"/>
                    <a:pt x="29482" y="33172"/>
                  </a:cubicBezTo>
                  <a:cubicBezTo>
                    <a:pt x="30302" y="32784"/>
                    <a:pt x="31186" y="32436"/>
                    <a:pt x="31974" y="31968"/>
                  </a:cubicBezTo>
                  <a:close/>
                  <a:moveTo>
                    <a:pt x="12895" y="1"/>
                  </a:moveTo>
                  <a:cubicBezTo>
                    <a:pt x="12461" y="1"/>
                    <a:pt x="12022" y="23"/>
                    <a:pt x="11577" y="68"/>
                  </a:cubicBezTo>
                  <a:cubicBezTo>
                    <a:pt x="6648" y="567"/>
                    <a:pt x="2492" y="3825"/>
                    <a:pt x="1243" y="8687"/>
                  </a:cubicBezTo>
                  <a:cubicBezTo>
                    <a:pt x="0" y="13524"/>
                    <a:pt x="1648" y="18791"/>
                    <a:pt x="5726" y="21751"/>
                  </a:cubicBezTo>
                  <a:cubicBezTo>
                    <a:pt x="8537" y="23793"/>
                    <a:pt x="11959" y="24684"/>
                    <a:pt x="15175" y="25869"/>
                  </a:cubicBezTo>
                  <a:cubicBezTo>
                    <a:pt x="18563" y="27118"/>
                    <a:pt x="21162" y="28844"/>
                    <a:pt x="23541" y="31551"/>
                  </a:cubicBezTo>
                  <a:cubicBezTo>
                    <a:pt x="23593" y="31612"/>
                    <a:pt x="23668" y="31649"/>
                    <a:pt x="23749" y="31651"/>
                  </a:cubicBezTo>
                  <a:cubicBezTo>
                    <a:pt x="23773" y="31666"/>
                    <a:pt x="23801" y="31677"/>
                    <a:pt x="23829" y="31683"/>
                  </a:cubicBezTo>
                  <a:cubicBezTo>
                    <a:pt x="25011" y="33438"/>
                    <a:pt x="27308" y="35675"/>
                    <a:pt x="29358" y="35675"/>
                  </a:cubicBezTo>
                  <a:cubicBezTo>
                    <a:pt x="29938" y="35675"/>
                    <a:pt x="30499" y="35496"/>
                    <a:pt x="31008" y="35077"/>
                  </a:cubicBezTo>
                  <a:cubicBezTo>
                    <a:pt x="31069" y="35053"/>
                    <a:pt x="31125" y="35026"/>
                    <a:pt x="31181" y="34999"/>
                  </a:cubicBezTo>
                  <a:cubicBezTo>
                    <a:pt x="31335" y="35056"/>
                    <a:pt x="31499" y="35085"/>
                    <a:pt x="31664" y="35085"/>
                  </a:cubicBezTo>
                  <a:cubicBezTo>
                    <a:pt x="31927" y="35085"/>
                    <a:pt x="32189" y="35011"/>
                    <a:pt x="32405" y="34855"/>
                  </a:cubicBezTo>
                  <a:cubicBezTo>
                    <a:pt x="32740" y="34614"/>
                    <a:pt x="32909" y="34198"/>
                    <a:pt x="32910" y="33794"/>
                  </a:cubicBezTo>
                  <a:cubicBezTo>
                    <a:pt x="32912" y="33593"/>
                    <a:pt x="32865" y="33350"/>
                    <a:pt x="32759" y="33155"/>
                  </a:cubicBezTo>
                  <a:cubicBezTo>
                    <a:pt x="34028" y="30698"/>
                    <a:pt x="32829" y="27368"/>
                    <a:pt x="30389" y="25854"/>
                  </a:cubicBezTo>
                  <a:cubicBezTo>
                    <a:pt x="30210" y="25648"/>
                    <a:pt x="30019" y="25444"/>
                    <a:pt x="29815" y="25267"/>
                  </a:cubicBezTo>
                  <a:lnTo>
                    <a:pt x="29866" y="25210"/>
                  </a:lnTo>
                  <a:cubicBezTo>
                    <a:pt x="30035" y="25017"/>
                    <a:pt x="29982" y="24685"/>
                    <a:pt x="29709" y="24617"/>
                  </a:cubicBezTo>
                  <a:cubicBezTo>
                    <a:pt x="29506" y="24583"/>
                    <a:pt x="29308" y="24519"/>
                    <a:pt x="29126" y="24422"/>
                  </a:cubicBezTo>
                  <a:cubicBezTo>
                    <a:pt x="29100" y="24374"/>
                    <a:pt x="29068" y="24328"/>
                    <a:pt x="29032" y="24288"/>
                  </a:cubicBezTo>
                  <a:cubicBezTo>
                    <a:pt x="26794" y="21773"/>
                    <a:pt x="26734" y="18263"/>
                    <a:pt x="26291" y="15100"/>
                  </a:cubicBezTo>
                  <a:cubicBezTo>
                    <a:pt x="25902" y="12320"/>
                    <a:pt x="25246" y="9526"/>
                    <a:pt x="23961" y="7013"/>
                  </a:cubicBezTo>
                  <a:cubicBezTo>
                    <a:pt x="21748" y="2690"/>
                    <a:pt x="17675" y="1"/>
                    <a:pt x="12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2;p37">
              <a:extLst>
                <a:ext uri="{FF2B5EF4-FFF2-40B4-BE49-F238E27FC236}">
                  <a16:creationId xmlns:a16="http://schemas.microsoft.com/office/drawing/2014/main" id="{12A9440D-6391-4F85-8E5D-761876B4A493}"/>
                </a:ext>
              </a:extLst>
            </p:cNvPr>
            <p:cNvSpPr/>
            <p:nvPr/>
          </p:nvSpPr>
          <p:spPr>
            <a:xfrm>
              <a:off x="2068925" y="2865800"/>
              <a:ext cx="105300" cy="69600"/>
            </a:xfrm>
            <a:custGeom>
              <a:avLst/>
              <a:gdLst/>
              <a:ahLst/>
              <a:cxnLst/>
              <a:rect l="l" t="t" r="r" b="b"/>
              <a:pathLst>
                <a:path w="4212" h="2784" extrusionOk="0">
                  <a:moveTo>
                    <a:pt x="3482" y="0"/>
                  </a:moveTo>
                  <a:cubicBezTo>
                    <a:pt x="2939" y="0"/>
                    <a:pt x="2396" y="490"/>
                    <a:pt x="1954" y="759"/>
                  </a:cubicBezTo>
                  <a:cubicBezTo>
                    <a:pt x="1329" y="1139"/>
                    <a:pt x="695" y="1545"/>
                    <a:pt x="234" y="2122"/>
                  </a:cubicBezTo>
                  <a:cubicBezTo>
                    <a:pt x="0" y="2412"/>
                    <a:pt x="185" y="2783"/>
                    <a:pt x="532" y="2783"/>
                  </a:cubicBezTo>
                  <a:cubicBezTo>
                    <a:pt x="559" y="2783"/>
                    <a:pt x="586" y="2781"/>
                    <a:pt x="615" y="2776"/>
                  </a:cubicBezTo>
                  <a:cubicBezTo>
                    <a:pt x="1386" y="2652"/>
                    <a:pt x="2084" y="2269"/>
                    <a:pt x="2756" y="1890"/>
                  </a:cubicBezTo>
                  <a:cubicBezTo>
                    <a:pt x="3380" y="1539"/>
                    <a:pt x="4085" y="1332"/>
                    <a:pt x="4181" y="556"/>
                  </a:cubicBezTo>
                  <a:cubicBezTo>
                    <a:pt x="4211" y="317"/>
                    <a:pt x="3998" y="143"/>
                    <a:pt x="3808" y="65"/>
                  </a:cubicBezTo>
                  <a:cubicBezTo>
                    <a:pt x="3700" y="20"/>
                    <a:pt x="3591" y="0"/>
                    <a:pt x="3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3;p37">
              <a:extLst>
                <a:ext uri="{FF2B5EF4-FFF2-40B4-BE49-F238E27FC236}">
                  <a16:creationId xmlns:a16="http://schemas.microsoft.com/office/drawing/2014/main" id="{4BFD6284-0C5F-4F46-BEAF-E740BB2BE746}"/>
                </a:ext>
              </a:extLst>
            </p:cNvPr>
            <p:cNvSpPr/>
            <p:nvPr/>
          </p:nvSpPr>
          <p:spPr>
            <a:xfrm>
              <a:off x="1930200" y="2690700"/>
              <a:ext cx="86325" cy="85700"/>
            </a:xfrm>
            <a:custGeom>
              <a:avLst/>
              <a:gdLst/>
              <a:ahLst/>
              <a:cxnLst/>
              <a:rect l="l" t="t" r="r" b="b"/>
              <a:pathLst>
                <a:path w="3453" h="3428" extrusionOk="0">
                  <a:moveTo>
                    <a:pt x="2611" y="1"/>
                  </a:moveTo>
                  <a:cubicBezTo>
                    <a:pt x="1961" y="1"/>
                    <a:pt x="1579" y="599"/>
                    <a:pt x="1173" y="1082"/>
                  </a:cubicBezTo>
                  <a:cubicBezTo>
                    <a:pt x="755" y="1577"/>
                    <a:pt x="213" y="2115"/>
                    <a:pt x="67" y="2763"/>
                  </a:cubicBezTo>
                  <a:cubicBezTo>
                    <a:pt x="0" y="3057"/>
                    <a:pt x="228" y="3428"/>
                    <a:pt x="540" y="3428"/>
                  </a:cubicBezTo>
                  <a:cubicBezTo>
                    <a:pt x="591" y="3428"/>
                    <a:pt x="645" y="3418"/>
                    <a:pt x="700" y="3395"/>
                  </a:cubicBezTo>
                  <a:cubicBezTo>
                    <a:pt x="1327" y="3145"/>
                    <a:pt x="1768" y="2617"/>
                    <a:pt x="2258" y="2168"/>
                  </a:cubicBezTo>
                  <a:cubicBezTo>
                    <a:pt x="2801" y="1672"/>
                    <a:pt x="3452" y="1318"/>
                    <a:pt x="3319" y="483"/>
                  </a:cubicBezTo>
                  <a:cubicBezTo>
                    <a:pt x="3285" y="276"/>
                    <a:pt x="3064" y="73"/>
                    <a:pt x="2863" y="29"/>
                  </a:cubicBezTo>
                  <a:cubicBezTo>
                    <a:pt x="2775" y="10"/>
                    <a:pt x="2691" y="1"/>
                    <a:pt x="26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4;p37">
              <a:extLst>
                <a:ext uri="{FF2B5EF4-FFF2-40B4-BE49-F238E27FC236}">
                  <a16:creationId xmlns:a16="http://schemas.microsoft.com/office/drawing/2014/main" id="{EBC01C9F-8391-4BC0-AACC-F40DB9386BA1}"/>
                </a:ext>
              </a:extLst>
            </p:cNvPr>
            <p:cNvSpPr/>
            <p:nvPr/>
          </p:nvSpPr>
          <p:spPr>
            <a:xfrm>
              <a:off x="1699200" y="2536600"/>
              <a:ext cx="54050" cy="112525"/>
            </a:xfrm>
            <a:custGeom>
              <a:avLst/>
              <a:gdLst/>
              <a:ahLst/>
              <a:cxnLst/>
              <a:rect l="l" t="t" r="r" b="b"/>
              <a:pathLst>
                <a:path w="2162" h="4501" extrusionOk="0">
                  <a:moveTo>
                    <a:pt x="1045" y="1"/>
                  </a:moveTo>
                  <a:cubicBezTo>
                    <a:pt x="625" y="1"/>
                    <a:pt x="229" y="224"/>
                    <a:pt x="162" y="722"/>
                  </a:cubicBezTo>
                  <a:cubicBezTo>
                    <a:pt x="24" y="1733"/>
                    <a:pt x="1" y="2910"/>
                    <a:pt x="339" y="3886"/>
                  </a:cubicBezTo>
                  <a:cubicBezTo>
                    <a:pt x="484" y="4307"/>
                    <a:pt x="817" y="4501"/>
                    <a:pt x="1151" y="4501"/>
                  </a:cubicBezTo>
                  <a:cubicBezTo>
                    <a:pt x="1570" y="4501"/>
                    <a:pt x="1989" y="4197"/>
                    <a:pt x="2040" y="3656"/>
                  </a:cubicBezTo>
                  <a:cubicBezTo>
                    <a:pt x="2122" y="2782"/>
                    <a:pt x="2101" y="1869"/>
                    <a:pt x="2137" y="988"/>
                  </a:cubicBezTo>
                  <a:cubicBezTo>
                    <a:pt x="2161" y="367"/>
                    <a:pt x="1584" y="1"/>
                    <a:pt x="1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5;p37">
              <a:extLst>
                <a:ext uri="{FF2B5EF4-FFF2-40B4-BE49-F238E27FC236}">
                  <a16:creationId xmlns:a16="http://schemas.microsoft.com/office/drawing/2014/main" id="{FE5067A7-3B6F-42FF-BCDE-F1991EFB4BAC}"/>
                </a:ext>
              </a:extLst>
            </p:cNvPr>
            <p:cNvSpPr/>
            <p:nvPr/>
          </p:nvSpPr>
          <p:spPr>
            <a:xfrm>
              <a:off x="1404800" y="2616275"/>
              <a:ext cx="97125" cy="109750"/>
            </a:xfrm>
            <a:custGeom>
              <a:avLst/>
              <a:gdLst/>
              <a:ahLst/>
              <a:cxnLst/>
              <a:rect l="l" t="t" r="r" b="b"/>
              <a:pathLst>
                <a:path w="3885" h="4390" extrusionOk="0">
                  <a:moveTo>
                    <a:pt x="1207" y="0"/>
                  </a:moveTo>
                  <a:cubicBezTo>
                    <a:pt x="598" y="0"/>
                    <a:pt x="1" y="458"/>
                    <a:pt x="257" y="1181"/>
                  </a:cubicBezTo>
                  <a:cubicBezTo>
                    <a:pt x="513" y="1899"/>
                    <a:pt x="1101" y="2464"/>
                    <a:pt x="1573" y="3055"/>
                  </a:cubicBezTo>
                  <a:cubicBezTo>
                    <a:pt x="1980" y="3567"/>
                    <a:pt x="2454" y="4230"/>
                    <a:pt x="3130" y="4375"/>
                  </a:cubicBezTo>
                  <a:cubicBezTo>
                    <a:pt x="3177" y="4385"/>
                    <a:pt x="3223" y="4390"/>
                    <a:pt x="3267" y="4390"/>
                  </a:cubicBezTo>
                  <a:cubicBezTo>
                    <a:pt x="3562" y="4390"/>
                    <a:pt x="3760" y="4170"/>
                    <a:pt x="3799" y="3864"/>
                  </a:cubicBezTo>
                  <a:cubicBezTo>
                    <a:pt x="3885" y="3209"/>
                    <a:pt x="3428" y="2551"/>
                    <a:pt x="3102" y="2015"/>
                  </a:cubicBezTo>
                  <a:cubicBezTo>
                    <a:pt x="2751" y="1436"/>
                    <a:pt x="2414" y="663"/>
                    <a:pt x="1888" y="232"/>
                  </a:cubicBezTo>
                  <a:cubicBezTo>
                    <a:pt x="1695" y="73"/>
                    <a:pt x="1450" y="0"/>
                    <a:pt x="1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6;p37">
              <a:extLst>
                <a:ext uri="{FF2B5EF4-FFF2-40B4-BE49-F238E27FC236}">
                  <a16:creationId xmlns:a16="http://schemas.microsoft.com/office/drawing/2014/main" id="{50D997D2-B177-4BB2-B21E-61EC78085FDF}"/>
                </a:ext>
              </a:extLst>
            </p:cNvPr>
            <p:cNvSpPr/>
            <p:nvPr/>
          </p:nvSpPr>
          <p:spPr>
            <a:xfrm>
              <a:off x="1275700" y="2779650"/>
              <a:ext cx="103675" cy="78150"/>
            </a:xfrm>
            <a:custGeom>
              <a:avLst/>
              <a:gdLst/>
              <a:ahLst/>
              <a:cxnLst/>
              <a:rect l="l" t="t" r="r" b="b"/>
              <a:pathLst>
                <a:path w="4147" h="3126" extrusionOk="0">
                  <a:moveTo>
                    <a:pt x="1220" y="1"/>
                  </a:moveTo>
                  <a:cubicBezTo>
                    <a:pt x="626" y="1"/>
                    <a:pt x="38" y="406"/>
                    <a:pt x="17" y="1053"/>
                  </a:cubicBezTo>
                  <a:cubicBezTo>
                    <a:pt x="1" y="1549"/>
                    <a:pt x="288" y="1961"/>
                    <a:pt x="751" y="2122"/>
                  </a:cubicBezTo>
                  <a:cubicBezTo>
                    <a:pt x="815" y="2145"/>
                    <a:pt x="882" y="2156"/>
                    <a:pt x="948" y="2156"/>
                  </a:cubicBezTo>
                  <a:cubicBezTo>
                    <a:pt x="1042" y="2156"/>
                    <a:pt x="1135" y="2134"/>
                    <a:pt x="1220" y="2089"/>
                  </a:cubicBezTo>
                  <a:cubicBezTo>
                    <a:pt x="1570" y="2266"/>
                    <a:pt x="1904" y="2538"/>
                    <a:pt x="2241" y="2703"/>
                  </a:cubicBezTo>
                  <a:cubicBezTo>
                    <a:pt x="2660" y="2908"/>
                    <a:pt x="3070" y="3126"/>
                    <a:pt x="3523" y="3126"/>
                  </a:cubicBezTo>
                  <a:cubicBezTo>
                    <a:pt x="3622" y="3126"/>
                    <a:pt x="3723" y="3115"/>
                    <a:pt x="3826" y="3092"/>
                  </a:cubicBezTo>
                  <a:cubicBezTo>
                    <a:pt x="3986" y="3056"/>
                    <a:pt x="4147" y="2866"/>
                    <a:pt x="4128" y="2695"/>
                  </a:cubicBezTo>
                  <a:cubicBezTo>
                    <a:pt x="4060" y="2060"/>
                    <a:pt x="3606" y="1605"/>
                    <a:pt x="3154" y="1179"/>
                  </a:cubicBezTo>
                  <a:cubicBezTo>
                    <a:pt x="2707" y="758"/>
                    <a:pt x="2142" y="199"/>
                    <a:pt x="1535" y="40"/>
                  </a:cubicBezTo>
                  <a:cubicBezTo>
                    <a:pt x="1432" y="14"/>
                    <a:pt x="1326" y="1"/>
                    <a:pt x="12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7;p37">
              <a:extLst>
                <a:ext uri="{FF2B5EF4-FFF2-40B4-BE49-F238E27FC236}">
                  <a16:creationId xmlns:a16="http://schemas.microsoft.com/office/drawing/2014/main" id="{CFD70196-1829-4295-92FE-B58273DB02BF}"/>
                </a:ext>
              </a:extLst>
            </p:cNvPr>
            <p:cNvSpPr/>
            <p:nvPr/>
          </p:nvSpPr>
          <p:spPr>
            <a:xfrm>
              <a:off x="1183375" y="3054325"/>
              <a:ext cx="119000" cy="52650"/>
            </a:xfrm>
            <a:custGeom>
              <a:avLst/>
              <a:gdLst/>
              <a:ahLst/>
              <a:cxnLst/>
              <a:rect l="l" t="t" r="r" b="b"/>
              <a:pathLst>
                <a:path w="4760" h="2106" extrusionOk="0">
                  <a:moveTo>
                    <a:pt x="1892" y="0"/>
                  </a:moveTo>
                  <a:cubicBezTo>
                    <a:pt x="1362" y="0"/>
                    <a:pt x="847" y="94"/>
                    <a:pt x="440" y="469"/>
                  </a:cubicBezTo>
                  <a:cubicBezTo>
                    <a:pt x="1" y="875"/>
                    <a:pt x="111" y="1671"/>
                    <a:pt x="632" y="1953"/>
                  </a:cubicBezTo>
                  <a:cubicBezTo>
                    <a:pt x="740" y="2013"/>
                    <a:pt x="856" y="2058"/>
                    <a:pt x="976" y="2087"/>
                  </a:cubicBezTo>
                  <a:cubicBezTo>
                    <a:pt x="1030" y="2099"/>
                    <a:pt x="1087" y="2105"/>
                    <a:pt x="1144" y="2105"/>
                  </a:cubicBezTo>
                  <a:cubicBezTo>
                    <a:pt x="1335" y="2105"/>
                    <a:pt x="1535" y="2038"/>
                    <a:pt x="1690" y="1919"/>
                  </a:cubicBezTo>
                  <a:cubicBezTo>
                    <a:pt x="1885" y="1862"/>
                    <a:pt x="2126" y="1848"/>
                    <a:pt x="2361" y="1848"/>
                  </a:cubicBezTo>
                  <a:cubicBezTo>
                    <a:pt x="2570" y="1848"/>
                    <a:pt x="2774" y="1859"/>
                    <a:pt x="2935" y="1860"/>
                  </a:cubicBezTo>
                  <a:cubicBezTo>
                    <a:pt x="2975" y="1860"/>
                    <a:pt x="3014" y="1860"/>
                    <a:pt x="3053" y="1860"/>
                  </a:cubicBezTo>
                  <a:cubicBezTo>
                    <a:pt x="3549" y="1860"/>
                    <a:pt x="3976" y="1832"/>
                    <a:pt x="4440" y="1595"/>
                  </a:cubicBezTo>
                  <a:cubicBezTo>
                    <a:pt x="4759" y="1434"/>
                    <a:pt x="4743" y="1025"/>
                    <a:pt x="4545" y="787"/>
                  </a:cubicBezTo>
                  <a:cubicBezTo>
                    <a:pt x="4041" y="187"/>
                    <a:pt x="3299" y="100"/>
                    <a:pt x="2558" y="36"/>
                  </a:cubicBezTo>
                  <a:cubicBezTo>
                    <a:pt x="2338" y="17"/>
                    <a:pt x="2113" y="0"/>
                    <a:pt x="1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8;p37">
              <a:extLst>
                <a:ext uri="{FF2B5EF4-FFF2-40B4-BE49-F238E27FC236}">
                  <a16:creationId xmlns:a16="http://schemas.microsoft.com/office/drawing/2014/main" id="{912E930A-E04F-419B-BE01-07119AEE2DF6}"/>
                </a:ext>
              </a:extLst>
            </p:cNvPr>
            <p:cNvSpPr/>
            <p:nvPr/>
          </p:nvSpPr>
          <p:spPr>
            <a:xfrm>
              <a:off x="1314050" y="3248700"/>
              <a:ext cx="98775" cy="64475"/>
            </a:xfrm>
            <a:custGeom>
              <a:avLst/>
              <a:gdLst/>
              <a:ahLst/>
              <a:cxnLst/>
              <a:rect l="l" t="t" r="r" b="b"/>
              <a:pathLst>
                <a:path w="3951" h="2579" extrusionOk="0">
                  <a:moveTo>
                    <a:pt x="2812" y="1"/>
                  </a:moveTo>
                  <a:cubicBezTo>
                    <a:pt x="1894" y="1"/>
                    <a:pt x="657" y="799"/>
                    <a:pt x="321" y="1329"/>
                  </a:cubicBezTo>
                  <a:cubicBezTo>
                    <a:pt x="0" y="1834"/>
                    <a:pt x="437" y="2578"/>
                    <a:pt x="1007" y="2578"/>
                  </a:cubicBezTo>
                  <a:cubicBezTo>
                    <a:pt x="1086" y="2578"/>
                    <a:pt x="1166" y="2564"/>
                    <a:pt x="1248" y="2534"/>
                  </a:cubicBezTo>
                  <a:cubicBezTo>
                    <a:pt x="1845" y="2311"/>
                    <a:pt x="2377" y="1860"/>
                    <a:pt x="2943" y="1553"/>
                  </a:cubicBezTo>
                  <a:cubicBezTo>
                    <a:pt x="3265" y="1379"/>
                    <a:pt x="3950" y="930"/>
                    <a:pt x="3688" y="462"/>
                  </a:cubicBezTo>
                  <a:cubicBezTo>
                    <a:pt x="3502" y="131"/>
                    <a:pt x="3183" y="1"/>
                    <a:pt x="28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09;p37">
              <a:extLst>
                <a:ext uri="{FF2B5EF4-FFF2-40B4-BE49-F238E27FC236}">
                  <a16:creationId xmlns:a16="http://schemas.microsoft.com/office/drawing/2014/main" id="{1E514404-4E3D-482F-9AB2-FAF6DE637C10}"/>
                </a:ext>
              </a:extLst>
            </p:cNvPr>
            <p:cNvSpPr/>
            <p:nvPr/>
          </p:nvSpPr>
          <p:spPr>
            <a:xfrm>
              <a:off x="1496975" y="3428975"/>
              <a:ext cx="61225" cy="72000"/>
            </a:xfrm>
            <a:custGeom>
              <a:avLst/>
              <a:gdLst/>
              <a:ahLst/>
              <a:cxnLst/>
              <a:rect l="l" t="t" r="r" b="b"/>
              <a:pathLst>
                <a:path w="2449" h="2880" extrusionOk="0">
                  <a:moveTo>
                    <a:pt x="2119" y="1"/>
                  </a:moveTo>
                  <a:cubicBezTo>
                    <a:pt x="2109" y="1"/>
                    <a:pt x="2100" y="1"/>
                    <a:pt x="2091" y="2"/>
                  </a:cubicBezTo>
                  <a:cubicBezTo>
                    <a:pt x="1563" y="75"/>
                    <a:pt x="1368" y="307"/>
                    <a:pt x="1058" y="718"/>
                  </a:cubicBezTo>
                  <a:cubicBezTo>
                    <a:pt x="810" y="1044"/>
                    <a:pt x="580" y="1384"/>
                    <a:pt x="363" y="1730"/>
                  </a:cubicBezTo>
                  <a:cubicBezTo>
                    <a:pt x="1" y="2314"/>
                    <a:pt x="567" y="2880"/>
                    <a:pt x="1092" y="2880"/>
                  </a:cubicBezTo>
                  <a:cubicBezTo>
                    <a:pt x="1324" y="2880"/>
                    <a:pt x="1548" y="2769"/>
                    <a:pt x="1680" y="2500"/>
                  </a:cubicBezTo>
                  <a:cubicBezTo>
                    <a:pt x="1875" y="2106"/>
                    <a:pt x="2047" y="1703"/>
                    <a:pt x="2206" y="1294"/>
                  </a:cubicBezTo>
                  <a:cubicBezTo>
                    <a:pt x="2392" y="820"/>
                    <a:pt x="2449" y="531"/>
                    <a:pt x="2236" y="62"/>
                  </a:cubicBezTo>
                  <a:cubicBezTo>
                    <a:pt x="2214" y="15"/>
                    <a:pt x="2165" y="1"/>
                    <a:pt x="2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0;p37">
              <a:extLst>
                <a:ext uri="{FF2B5EF4-FFF2-40B4-BE49-F238E27FC236}">
                  <a16:creationId xmlns:a16="http://schemas.microsoft.com/office/drawing/2014/main" id="{27A208E5-D0A6-4570-AA84-4CED8AD4DDC9}"/>
                </a:ext>
              </a:extLst>
            </p:cNvPr>
            <p:cNvSpPr/>
            <p:nvPr/>
          </p:nvSpPr>
          <p:spPr>
            <a:xfrm>
              <a:off x="1677700" y="3454750"/>
              <a:ext cx="45950" cy="107825"/>
            </a:xfrm>
            <a:custGeom>
              <a:avLst/>
              <a:gdLst/>
              <a:ahLst/>
              <a:cxnLst/>
              <a:rect l="l" t="t" r="r" b="b"/>
              <a:pathLst>
                <a:path w="1838" h="4313" extrusionOk="0">
                  <a:moveTo>
                    <a:pt x="1525" y="1"/>
                  </a:moveTo>
                  <a:cubicBezTo>
                    <a:pt x="1486" y="1"/>
                    <a:pt x="1447" y="10"/>
                    <a:pt x="1414" y="28"/>
                  </a:cubicBezTo>
                  <a:cubicBezTo>
                    <a:pt x="279" y="682"/>
                    <a:pt x="1" y="2576"/>
                    <a:pt x="171" y="3753"/>
                  </a:cubicBezTo>
                  <a:cubicBezTo>
                    <a:pt x="227" y="4140"/>
                    <a:pt x="529" y="4313"/>
                    <a:pt x="850" y="4313"/>
                  </a:cubicBezTo>
                  <a:cubicBezTo>
                    <a:pt x="1261" y="4313"/>
                    <a:pt x="1705" y="4029"/>
                    <a:pt x="1701" y="3547"/>
                  </a:cubicBezTo>
                  <a:cubicBezTo>
                    <a:pt x="1697" y="2933"/>
                    <a:pt x="1623" y="2341"/>
                    <a:pt x="1680" y="1724"/>
                  </a:cubicBezTo>
                  <a:cubicBezTo>
                    <a:pt x="1728" y="1194"/>
                    <a:pt x="1837" y="692"/>
                    <a:pt x="1744" y="163"/>
                  </a:cubicBezTo>
                  <a:cubicBezTo>
                    <a:pt x="1727" y="58"/>
                    <a:pt x="1624" y="1"/>
                    <a:pt x="1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1;p37">
              <a:extLst>
                <a:ext uri="{FF2B5EF4-FFF2-40B4-BE49-F238E27FC236}">
                  <a16:creationId xmlns:a16="http://schemas.microsoft.com/office/drawing/2014/main" id="{FFF469EE-3629-4540-8F94-6A6966212240}"/>
                </a:ext>
              </a:extLst>
            </p:cNvPr>
            <p:cNvSpPr/>
            <p:nvPr/>
          </p:nvSpPr>
          <p:spPr>
            <a:xfrm>
              <a:off x="2090625" y="3077850"/>
              <a:ext cx="104925" cy="44025"/>
            </a:xfrm>
            <a:custGeom>
              <a:avLst/>
              <a:gdLst/>
              <a:ahLst/>
              <a:cxnLst/>
              <a:rect l="l" t="t" r="r" b="b"/>
              <a:pathLst>
                <a:path w="4197" h="1761" extrusionOk="0">
                  <a:moveTo>
                    <a:pt x="2036" y="0"/>
                  </a:moveTo>
                  <a:cubicBezTo>
                    <a:pt x="1290" y="0"/>
                    <a:pt x="519" y="155"/>
                    <a:pt x="137" y="693"/>
                  </a:cubicBezTo>
                  <a:cubicBezTo>
                    <a:pt x="0" y="884"/>
                    <a:pt x="97" y="1204"/>
                    <a:pt x="299" y="1309"/>
                  </a:cubicBezTo>
                  <a:cubicBezTo>
                    <a:pt x="566" y="1448"/>
                    <a:pt x="847" y="1456"/>
                    <a:pt x="1135" y="1456"/>
                  </a:cubicBezTo>
                  <a:cubicBezTo>
                    <a:pt x="1169" y="1456"/>
                    <a:pt x="1204" y="1456"/>
                    <a:pt x="1238" y="1456"/>
                  </a:cubicBezTo>
                  <a:cubicBezTo>
                    <a:pt x="1326" y="1456"/>
                    <a:pt x="1413" y="1456"/>
                    <a:pt x="1502" y="1461"/>
                  </a:cubicBezTo>
                  <a:cubicBezTo>
                    <a:pt x="1943" y="1486"/>
                    <a:pt x="2372" y="1595"/>
                    <a:pt x="2795" y="1722"/>
                  </a:cubicBezTo>
                  <a:cubicBezTo>
                    <a:pt x="2881" y="1748"/>
                    <a:pt x="2963" y="1760"/>
                    <a:pt x="3041" y="1760"/>
                  </a:cubicBezTo>
                  <a:cubicBezTo>
                    <a:pt x="3899" y="1760"/>
                    <a:pt x="4196" y="288"/>
                    <a:pt x="3238" y="115"/>
                  </a:cubicBezTo>
                  <a:cubicBezTo>
                    <a:pt x="2902" y="54"/>
                    <a:pt x="2474" y="0"/>
                    <a:pt x="2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300;p37">
            <a:extLst>
              <a:ext uri="{FF2B5EF4-FFF2-40B4-BE49-F238E27FC236}">
                <a16:creationId xmlns:a16="http://schemas.microsoft.com/office/drawing/2014/main" id="{76AF4931-AC5C-4706-8E4C-7DC8043C800F}"/>
              </a:ext>
            </a:extLst>
          </p:cNvPr>
          <p:cNvGrpSpPr/>
          <p:nvPr/>
        </p:nvGrpSpPr>
        <p:grpSpPr>
          <a:xfrm>
            <a:off x="4930543" y="3082297"/>
            <a:ext cx="611754" cy="643200"/>
            <a:chOff x="1183375" y="2536600"/>
            <a:chExt cx="1060600" cy="1114925"/>
          </a:xfrm>
        </p:grpSpPr>
        <p:sp>
          <p:nvSpPr>
            <p:cNvPr id="59" name="Google Shape;301;p37">
              <a:extLst>
                <a:ext uri="{FF2B5EF4-FFF2-40B4-BE49-F238E27FC236}">
                  <a16:creationId xmlns:a16="http://schemas.microsoft.com/office/drawing/2014/main" id="{129B1D40-CF85-4A37-B6C3-BCBBC3656BD0}"/>
                </a:ext>
              </a:extLst>
            </p:cNvPr>
            <p:cNvSpPr/>
            <p:nvPr/>
          </p:nvSpPr>
          <p:spPr>
            <a:xfrm>
              <a:off x="1393275" y="2759625"/>
              <a:ext cx="850700" cy="891900"/>
            </a:xfrm>
            <a:custGeom>
              <a:avLst/>
              <a:gdLst/>
              <a:ahLst/>
              <a:cxnLst/>
              <a:rect l="l" t="t" r="r" b="b"/>
              <a:pathLst>
                <a:path w="34028" h="35676" extrusionOk="0">
                  <a:moveTo>
                    <a:pt x="7050" y="3261"/>
                  </a:moveTo>
                  <a:cubicBezTo>
                    <a:pt x="5550" y="4510"/>
                    <a:pt x="4275" y="6086"/>
                    <a:pt x="3456" y="7646"/>
                  </a:cubicBezTo>
                  <a:cubicBezTo>
                    <a:pt x="1581" y="11215"/>
                    <a:pt x="2769" y="16037"/>
                    <a:pt x="5426" y="19346"/>
                  </a:cubicBezTo>
                  <a:cubicBezTo>
                    <a:pt x="5373" y="19294"/>
                    <a:pt x="5318" y="19243"/>
                    <a:pt x="5266" y="19190"/>
                  </a:cubicBezTo>
                  <a:cubicBezTo>
                    <a:pt x="3529" y="17393"/>
                    <a:pt x="2597" y="14904"/>
                    <a:pt x="2490" y="12427"/>
                  </a:cubicBezTo>
                  <a:cubicBezTo>
                    <a:pt x="2328" y="8626"/>
                    <a:pt x="4066" y="5198"/>
                    <a:pt x="7050" y="3261"/>
                  </a:cubicBezTo>
                  <a:close/>
                  <a:moveTo>
                    <a:pt x="12872" y="1594"/>
                  </a:moveTo>
                  <a:cubicBezTo>
                    <a:pt x="17362" y="1594"/>
                    <a:pt x="21289" y="4320"/>
                    <a:pt x="23215" y="8558"/>
                  </a:cubicBezTo>
                  <a:cubicBezTo>
                    <a:pt x="24531" y="11450"/>
                    <a:pt x="24911" y="14570"/>
                    <a:pt x="25312" y="17686"/>
                  </a:cubicBezTo>
                  <a:cubicBezTo>
                    <a:pt x="25632" y="20187"/>
                    <a:pt x="26126" y="22619"/>
                    <a:pt x="27636" y="24638"/>
                  </a:cubicBezTo>
                  <a:cubicBezTo>
                    <a:pt x="27210" y="25057"/>
                    <a:pt x="26813" y="25609"/>
                    <a:pt x="26440" y="26086"/>
                  </a:cubicBezTo>
                  <a:cubicBezTo>
                    <a:pt x="24902" y="23863"/>
                    <a:pt x="23078" y="21809"/>
                    <a:pt x="21412" y="19679"/>
                  </a:cubicBezTo>
                  <a:cubicBezTo>
                    <a:pt x="19699" y="17487"/>
                    <a:pt x="18109" y="14675"/>
                    <a:pt x="15926" y="12927"/>
                  </a:cubicBezTo>
                  <a:cubicBezTo>
                    <a:pt x="15858" y="12873"/>
                    <a:pt x="15784" y="12849"/>
                    <a:pt x="15714" y="12849"/>
                  </a:cubicBezTo>
                  <a:cubicBezTo>
                    <a:pt x="15506" y="12849"/>
                    <a:pt x="15331" y="13055"/>
                    <a:pt x="15448" y="13295"/>
                  </a:cubicBezTo>
                  <a:cubicBezTo>
                    <a:pt x="16616" y="15684"/>
                    <a:pt x="18827" y="17675"/>
                    <a:pt x="20505" y="19712"/>
                  </a:cubicBezTo>
                  <a:cubicBezTo>
                    <a:pt x="22338" y="21940"/>
                    <a:pt x="24054" y="24326"/>
                    <a:pt x="26013" y="26442"/>
                  </a:cubicBezTo>
                  <a:cubicBezTo>
                    <a:pt x="26037" y="26468"/>
                    <a:pt x="26065" y="26488"/>
                    <a:pt x="26097" y="26503"/>
                  </a:cubicBezTo>
                  <a:lnTo>
                    <a:pt x="26096" y="26504"/>
                  </a:lnTo>
                  <a:cubicBezTo>
                    <a:pt x="25736" y="26915"/>
                    <a:pt x="25293" y="27348"/>
                    <a:pt x="24854" y="27802"/>
                  </a:cubicBezTo>
                  <a:cubicBezTo>
                    <a:pt x="24840" y="27734"/>
                    <a:pt x="24803" y="27675"/>
                    <a:pt x="24747" y="27632"/>
                  </a:cubicBezTo>
                  <a:cubicBezTo>
                    <a:pt x="23632" y="26743"/>
                    <a:pt x="22473" y="25958"/>
                    <a:pt x="21485" y="24915"/>
                  </a:cubicBezTo>
                  <a:cubicBezTo>
                    <a:pt x="20557" y="23934"/>
                    <a:pt x="19757" y="22841"/>
                    <a:pt x="18913" y="21790"/>
                  </a:cubicBezTo>
                  <a:cubicBezTo>
                    <a:pt x="17213" y="19678"/>
                    <a:pt x="15464" y="17264"/>
                    <a:pt x="13199" y="15723"/>
                  </a:cubicBezTo>
                  <a:cubicBezTo>
                    <a:pt x="13148" y="15688"/>
                    <a:pt x="13091" y="15673"/>
                    <a:pt x="13036" y="15673"/>
                  </a:cubicBezTo>
                  <a:cubicBezTo>
                    <a:pt x="12787" y="15673"/>
                    <a:pt x="12543" y="15976"/>
                    <a:pt x="12717" y="16206"/>
                  </a:cubicBezTo>
                  <a:cubicBezTo>
                    <a:pt x="14441" y="18486"/>
                    <a:pt x="16715" y="20352"/>
                    <a:pt x="18522" y="22581"/>
                  </a:cubicBezTo>
                  <a:cubicBezTo>
                    <a:pt x="20195" y="24645"/>
                    <a:pt x="21902" y="26941"/>
                    <a:pt x="24320" y="28186"/>
                  </a:cubicBezTo>
                  <a:cubicBezTo>
                    <a:pt x="24364" y="28208"/>
                    <a:pt x="24412" y="28221"/>
                    <a:pt x="24461" y="28221"/>
                  </a:cubicBezTo>
                  <a:cubicBezTo>
                    <a:pt x="24065" y="28658"/>
                    <a:pt x="23695" y="29112"/>
                    <a:pt x="23428" y="29587"/>
                  </a:cubicBezTo>
                  <a:cubicBezTo>
                    <a:pt x="21392" y="26023"/>
                    <a:pt x="16324" y="24531"/>
                    <a:pt x="12758" y="23278"/>
                  </a:cubicBezTo>
                  <a:cubicBezTo>
                    <a:pt x="11285" y="22760"/>
                    <a:pt x="9776" y="22205"/>
                    <a:pt x="8379" y="21462"/>
                  </a:cubicBezTo>
                  <a:cubicBezTo>
                    <a:pt x="4075" y="18540"/>
                    <a:pt x="1276" y="12017"/>
                    <a:pt x="4103" y="7401"/>
                  </a:cubicBezTo>
                  <a:cubicBezTo>
                    <a:pt x="5380" y="5314"/>
                    <a:pt x="7446" y="3169"/>
                    <a:pt x="9759" y="2031"/>
                  </a:cubicBezTo>
                  <a:cubicBezTo>
                    <a:pt x="10018" y="1957"/>
                    <a:pt x="10281" y="1890"/>
                    <a:pt x="10551" y="1834"/>
                  </a:cubicBezTo>
                  <a:cubicBezTo>
                    <a:pt x="11336" y="1672"/>
                    <a:pt x="12112" y="1594"/>
                    <a:pt x="12872" y="1594"/>
                  </a:cubicBezTo>
                  <a:close/>
                  <a:moveTo>
                    <a:pt x="29133" y="26040"/>
                  </a:moveTo>
                  <a:cubicBezTo>
                    <a:pt x="29564" y="26323"/>
                    <a:pt x="29961" y="26654"/>
                    <a:pt x="30318" y="27026"/>
                  </a:cubicBezTo>
                  <a:cubicBezTo>
                    <a:pt x="29283" y="27507"/>
                    <a:pt x="28326" y="28252"/>
                    <a:pt x="27387" y="28869"/>
                  </a:cubicBezTo>
                  <a:cubicBezTo>
                    <a:pt x="26859" y="29217"/>
                    <a:pt x="26292" y="29555"/>
                    <a:pt x="25748" y="29924"/>
                  </a:cubicBezTo>
                  <a:cubicBezTo>
                    <a:pt x="26169" y="29433"/>
                    <a:pt x="26578" y="28931"/>
                    <a:pt x="26993" y="28463"/>
                  </a:cubicBezTo>
                  <a:cubicBezTo>
                    <a:pt x="27709" y="27658"/>
                    <a:pt x="28423" y="26849"/>
                    <a:pt x="29133" y="26040"/>
                  </a:cubicBezTo>
                  <a:close/>
                  <a:moveTo>
                    <a:pt x="28241" y="25335"/>
                  </a:moveTo>
                  <a:cubicBezTo>
                    <a:pt x="28315" y="25383"/>
                    <a:pt x="28401" y="25413"/>
                    <a:pt x="28490" y="25419"/>
                  </a:cubicBezTo>
                  <a:cubicBezTo>
                    <a:pt x="28464" y="25502"/>
                    <a:pt x="28470" y="25592"/>
                    <a:pt x="28527" y="25664"/>
                  </a:cubicBezTo>
                  <a:cubicBezTo>
                    <a:pt x="27790" y="26500"/>
                    <a:pt x="27057" y="27339"/>
                    <a:pt x="26325" y="28180"/>
                  </a:cubicBezTo>
                  <a:cubicBezTo>
                    <a:pt x="25623" y="28987"/>
                    <a:pt x="24828" y="29774"/>
                    <a:pt x="24179" y="30643"/>
                  </a:cubicBezTo>
                  <a:cubicBezTo>
                    <a:pt x="24054" y="30542"/>
                    <a:pt x="23927" y="30447"/>
                    <a:pt x="23798" y="30352"/>
                  </a:cubicBezTo>
                  <a:lnTo>
                    <a:pt x="23797" y="30352"/>
                  </a:lnTo>
                  <a:cubicBezTo>
                    <a:pt x="23778" y="30306"/>
                    <a:pt x="23761" y="30258"/>
                    <a:pt x="23740" y="30212"/>
                  </a:cubicBezTo>
                  <a:cubicBezTo>
                    <a:pt x="24654" y="29614"/>
                    <a:pt x="25367" y="28535"/>
                    <a:pt x="26069" y="27753"/>
                  </a:cubicBezTo>
                  <a:lnTo>
                    <a:pt x="27428" y="26241"/>
                  </a:lnTo>
                  <a:cubicBezTo>
                    <a:pt x="27630" y="26017"/>
                    <a:pt x="27830" y="25793"/>
                    <a:pt x="28032" y="25569"/>
                  </a:cubicBezTo>
                  <a:cubicBezTo>
                    <a:pt x="28101" y="25491"/>
                    <a:pt x="28172" y="25413"/>
                    <a:pt x="28241" y="25335"/>
                  </a:cubicBezTo>
                  <a:close/>
                  <a:moveTo>
                    <a:pt x="30826" y="27651"/>
                  </a:moveTo>
                  <a:cubicBezTo>
                    <a:pt x="30961" y="27858"/>
                    <a:pt x="31094" y="28068"/>
                    <a:pt x="31226" y="28280"/>
                  </a:cubicBezTo>
                  <a:cubicBezTo>
                    <a:pt x="30178" y="28962"/>
                    <a:pt x="29152" y="29677"/>
                    <a:pt x="28117" y="30379"/>
                  </a:cubicBezTo>
                  <a:cubicBezTo>
                    <a:pt x="27342" y="30905"/>
                    <a:pt x="26523" y="31406"/>
                    <a:pt x="25798" y="32010"/>
                  </a:cubicBezTo>
                  <a:cubicBezTo>
                    <a:pt x="25513" y="31764"/>
                    <a:pt x="25227" y="31514"/>
                    <a:pt x="24937" y="31265"/>
                  </a:cubicBezTo>
                  <a:cubicBezTo>
                    <a:pt x="25953" y="30849"/>
                    <a:pt x="26898" y="30175"/>
                    <a:pt x="27818" y="29608"/>
                  </a:cubicBezTo>
                  <a:cubicBezTo>
                    <a:pt x="28809" y="28997"/>
                    <a:pt x="29939" y="28426"/>
                    <a:pt x="30826" y="27651"/>
                  </a:cubicBezTo>
                  <a:close/>
                  <a:moveTo>
                    <a:pt x="31618" y="29042"/>
                  </a:moveTo>
                  <a:cubicBezTo>
                    <a:pt x="31638" y="29052"/>
                    <a:pt x="31652" y="29066"/>
                    <a:pt x="31674" y="29073"/>
                  </a:cubicBezTo>
                  <a:lnTo>
                    <a:pt x="31696" y="29078"/>
                  </a:lnTo>
                  <a:cubicBezTo>
                    <a:pt x="31983" y="29745"/>
                    <a:pt x="32137" y="30443"/>
                    <a:pt x="32111" y="31120"/>
                  </a:cubicBezTo>
                  <a:cubicBezTo>
                    <a:pt x="31133" y="31435"/>
                    <a:pt x="30224" y="31985"/>
                    <a:pt x="29308" y="32447"/>
                  </a:cubicBezTo>
                  <a:cubicBezTo>
                    <a:pt x="28689" y="32760"/>
                    <a:pt x="28039" y="33048"/>
                    <a:pt x="27443" y="33412"/>
                  </a:cubicBezTo>
                  <a:cubicBezTo>
                    <a:pt x="27080" y="33118"/>
                    <a:pt x="26731" y="32805"/>
                    <a:pt x="26382" y="32506"/>
                  </a:cubicBezTo>
                  <a:lnTo>
                    <a:pt x="26381" y="32505"/>
                  </a:lnTo>
                  <a:cubicBezTo>
                    <a:pt x="27135" y="32098"/>
                    <a:pt x="27845" y="31602"/>
                    <a:pt x="28563" y="31140"/>
                  </a:cubicBezTo>
                  <a:lnTo>
                    <a:pt x="30290" y="30028"/>
                  </a:lnTo>
                  <a:lnTo>
                    <a:pt x="31154" y="29471"/>
                  </a:lnTo>
                  <a:cubicBezTo>
                    <a:pt x="31460" y="29395"/>
                    <a:pt x="31612" y="29252"/>
                    <a:pt x="31618" y="29042"/>
                  </a:cubicBezTo>
                  <a:close/>
                  <a:moveTo>
                    <a:pt x="31974" y="31968"/>
                  </a:moveTo>
                  <a:lnTo>
                    <a:pt x="31974" y="31968"/>
                  </a:lnTo>
                  <a:cubicBezTo>
                    <a:pt x="31753" y="32724"/>
                    <a:pt x="31259" y="33426"/>
                    <a:pt x="30408" y="33994"/>
                  </a:cubicBezTo>
                  <a:lnTo>
                    <a:pt x="30407" y="33994"/>
                  </a:lnTo>
                  <a:cubicBezTo>
                    <a:pt x="30206" y="34129"/>
                    <a:pt x="30130" y="34322"/>
                    <a:pt x="30138" y="34510"/>
                  </a:cubicBezTo>
                  <a:cubicBezTo>
                    <a:pt x="30126" y="34519"/>
                    <a:pt x="30113" y="34524"/>
                    <a:pt x="30101" y="34531"/>
                  </a:cubicBezTo>
                  <a:cubicBezTo>
                    <a:pt x="30027" y="34539"/>
                    <a:pt x="29951" y="34542"/>
                    <a:pt x="29875" y="34542"/>
                  </a:cubicBezTo>
                  <a:cubicBezTo>
                    <a:pt x="29405" y="34542"/>
                    <a:pt x="28908" y="34400"/>
                    <a:pt x="28479" y="34150"/>
                  </a:cubicBezTo>
                  <a:cubicBezTo>
                    <a:pt x="28329" y="34062"/>
                    <a:pt x="28182" y="33964"/>
                    <a:pt x="28037" y="33864"/>
                  </a:cubicBezTo>
                  <a:cubicBezTo>
                    <a:pt x="28528" y="33651"/>
                    <a:pt x="29005" y="33399"/>
                    <a:pt x="29482" y="33172"/>
                  </a:cubicBezTo>
                  <a:cubicBezTo>
                    <a:pt x="30302" y="32784"/>
                    <a:pt x="31186" y="32436"/>
                    <a:pt x="31974" y="31968"/>
                  </a:cubicBezTo>
                  <a:close/>
                  <a:moveTo>
                    <a:pt x="12895" y="1"/>
                  </a:moveTo>
                  <a:cubicBezTo>
                    <a:pt x="12461" y="1"/>
                    <a:pt x="12022" y="23"/>
                    <a:pt x="11577" y="68"/>
                  </a:cubicBezTo>
                  <a:cubicBezTo>
                    <a:pt x="6648" y="567"/>
                    <a:pt x="2492" y="3825"/>
                    <a:pt x="1243" y="8687"/>
                  </a:cubicBezTo>
                  <a:cubicBezTo>
                    <a:pt x="0" y="13524"/>
                    <a:pt x="1648" y="18791"/>
                    <a:pt x="5726" y="21751"/>
                  </a:cubicBezTo>
                  <a:cubicBezTo>
                    <a:pt x="8537" y="23793"/>
                    <a:pt x="11959" y="24684"/>
                    <a:pt x="15175" y="25869"/>
                  </a:cubicBezTo>
                  <a:cubicBezTo>
                    <a:pt x="18563" y="27118"/>
                    <a:pt x="21162" y="28844"/>
                    <a:pt x="23541" y="31551"/>
                  </a:cubicBezTo>
                  <a:cubicBezTo>
                    <a:pt x="23593" y="31612"/>
                    <a:pt x="23668" y="31649"/>
                    <a:pt x="23749" y="31651"/>
                  </a:cubicBezTo>
                  <a:cubicBezTo>
                    <a:pt x="23773" y="31666"/>
                    <a:pt x="23801" y="31677"/>
                    <a:pt x="23829" y="31683"/>
                  </a:cubicBezTo>
                  <a:cubicBezTo>
                    <a:pt x="25011" y="33438"/>
                    <a:pt x="27308" y="35675"/>
                    <a:pt x="29358" y="35675"/>
                  </a:cubicBezTo>
                  <a:cubicBezTo>
                    <a:pt x="29938" y="35675"/>
                    <a:pt x="30499" y="35496"/>
                    <a:pt x="31008" y="35077"/>
                  </a:cubicBezTo>
                  <a:cubicBezTo>
                    <a:pt x="31069" y="35053"/>
                    <a:pt x="31125" y="35026"/>
                    <a:pt x="31181" y="34999"/>
                  </a:cubicBezTo>
                  <a:cubicBezTo>
                    <a:pt x="31335" y="35056"/>
                    <a:pt x="31499" y="35085"/>
                    <a:pt x="31664" y="35085"/>
                  </a:cubicBezTo>
                  <a:cubicBezTo>
                    <a:pt x="31927" y="35085"/>
                    <a:pt x="32189" y="35011"/>
                    <a:pt x="32405" y="34855"/>
                  </a:cubicBezTo>
                  <a:cubicBezTo>
                    <a:pt x="32740" y="34614"/>
                    <a:pt x="32909" y="34198"/>
                    <a:pt x="32910" y="33794"/>
                  </a:cubicBezTo>
                  <a:cubicBezTo>
                    <a:pt x="32912" y="33593"/>
                    <a:pt x="32865" y="33350"/>
                    <a:pt x="32759" y="33155"/>
                  </a:cubicBezTo>
                  <a:cubicBezTo>
                    <a:pt x="34028" y="30698"/>
                    <a:pt x="32829" y="27368"/>
                    <a:pt x="30389" y="25854"/>
                  </a:cubicBezTo>
                  <a:cubicBezTo>
                    <a:pt x="30210" y="25648"/>
                    <a:pt x="30019" y="25444"/>
                    <a:pt x="29815" y="25267"/>
                  </a:cubicBezTo>
                  <a:lnTo>
                    <a:pt x="29866" y="25210"/>
                  </a:lnTo>
                  <a:cubicBezTo>
                    <a:pt x="30035" y="25017"/>
                    <a:pt x="29982" y="24685"/>
                    <a:pt x="29709" y="24617"/>
                  </a:cubicBezTo>
                  <a:cubicBezTo>
                    <a:pt x="29506" y="24583"/>
                    <a:pt x="29308" y="24519"/>
                    <a:pt x="29126" y="24422"/>
                  </a:cubicBezTo>
                  <a:cubicBezTo>
                    <a:pt x="29100" y="24374"/>
                    <a:pt x="29068" y="24328"/>
                    <a:pt x="29032" y="24288"/>
                  </a:cubicBezTo>
                  <a:cubicBezTo>
                    <a:pt x="26794" y="21773"/>
                    <a:pt x="26734" y="18263"/>
                    <a:pt x="26291" y="15100"/>
                  </a:cubicBezTo>
                  <a:cubicBezTo>
                    <a:pt x="25902" y="12320"/>
                    <a:pt x="25246" y="9526"/>
                    <a:pt x="23961" y="7013"/>
                  </a:cubicBezTo>
                  <a:cubicBezTo>
                    <a:pt x="21748" y="2690"/>
                    <a:pt x="17675" y="1"/>
                    <a:pt x="12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02;p37">
              <a:extLst>
                <a:ext uri="{FF2B5EF4-FFF2-40B4-BE49-F238E27FC236}">
                  <a16:creationId xmlns:a16="http://schemas.microsoft.com/office/drawing/2014/main" id="{1027F68A-8987-4538-A120-C0AD1BF3C1ED}"/>
                </a:ext>
              </a:extLst>
            </p:cNvPr>
            <p:cNvSpPr/>
            <p:nvPr/>
          </p:nvSpPr>
          <p:spPr>
            <a:xfrm>
              <a:off x="2068925" y="2865800"/>
              <a:ext cx="105300" cy="69600"/>
            </a:xfrm>
            <a:custGeom>
              <a:avLst/>
              <a:gdLst/>
              <a:ahLst/>
              <a:cxnLst/>
              <a:rect l="l" t="t" r="r" b="b"/>
              <a:pathLst>
                <a:path w="4212" h="2784" extrusionOk="0">
                  <a:moveTo>
                    <a:pt x="3482" y="0"/>
                  </a:moveTo>
                  <a:cubicBezTo>
                    <a:pt x="2939" y="0"/>
                    <a:pt x="2396" y="490"/>
                    <a:pt x="1954" y="759"/>
                  </a:cubicBezTo>
                  <a:cubicBezTo>
                    <a:pt x="1329" y="1139"/>
                    <a:pt x="695" y="1545"/>
                    <a:pt x="234" y="2122"/>
                  </a:cubicBezTo>
                  <a:cubicBezTo>
                    <a:pt x="0" y="2412"/>
                    <a:pt x="185" y="2783"/>
                    <a:pt x="532" y="2783"/>
                  </a:cubicBezTo>
                  <a:cubicBezTo>
                    <a:pt x="559" y="2783"/>
                    <a:pt x="586" y="2781"/>
                    <a:pt x="615" y="2776"/>
                  </a:cubicBezTo>
                  <a:cubicBezTo>
                    <a:pt x="1386" y="2652"/>
                    <a:pt x="2084" y="2269"/>
                    <a:pt x="2756" y="1890"/>
                  </a:cubicBezTo>
                  <a:cubicBezTo>
                    <a:pt x="3380" y="1539"/>
                    <a:pt x="4085" y="1332"/>
                    <a:pt x="4181" y="556"/>
                  </a:cubicBezTo>
                  <a:cubicBezTo>
                    <a:pt x="4211" y="317"/>
                    <a:pt x="3998" y="143"/>
                    <a:pt x="3808" y="65"/>
                  </a:cubicBezTo>
                  <a:cubicBezTo>
                    <a:pt x="3700" y="20"/>
                    <a:pt x="3591" y="0"/>
                    <a:pt x="3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03;p37">
              <a:extLst>
                <a:ext uri="{FF2B5EF4-FFF2-40B4-BE49-F238E27FC236}">
                  <a16:creationId xmlns:a16="http://schemas.microsoft.com/office/drawing/2014/main" id="{04E8295A-C7A5-4F40-B70E-3017650AF230}"/>
                </a:ext>
              </a:extLst>
            </p:cNvPr>
            <p:cNvSpPr/>
            <p:nvPr/>
          </p:nvSpPr>
          <p:spPr>
            <a:xfrm>
              <a:off x="1930200" y="2690700"/>
              <a:ext cx="86325" cy="85700"/>
            </a:xfrm>
            <a:custGeom>
              <a:avLst/>
              <a:gdLst/>
              <a:ahLst/>
              <a:cxnLst/>
              <a:rect l="l" t="t" r="r" b="b"/>
              <a:pathLst>
                <a:path w="3453" h="3428" extrusionOk="0">
                  <a:moveTo>
                    <a:pt x="2611" y="1"/>
                  </a:moveTo>
                  <a:cubicBezTo>
                    <a:pt x="1961" y="1"/>
                    <a:pt x="1579" y="599"/>
                    <a:pt x="1173" y="1082"/>
                  </a:cubicBezTo>
                  <a:cubicBezTo>
                    <a:pt x="755" y="1577"/>
                    <a:pt x="213" y="2115"/>
                    <a:pt x="67" y="2763"/>
                  </a:cubicBezTo>
                  <a:cubicBezTo>
                    <a:pt x="0" y="3057"/>
                    <a:pt x="228" y="3428"/>
                    <a:pt x="540" y="3428"/>
                  </a:cubicBezTo>
                  <a:cubicBezTo>
                    <a:pt x="591" y="3428"/>
                    <a:pt x="645" y="3418"/>
                    <a:pt x="700" y="3395"/>
                  </a:cubicBezTo>
                  <a:cubicBezTo>
                    <a:pt x="1327" y="3145"/>
                    <a:pt x="1768" y="2617"/>
                    <a:pt x="2258" y="2168"/>
                  </a:cubicBezTo>
                  <a:cubicBezTo>
                    <a:pt x="2801" y="1672"/>
                    <a:pt x="3452" y="1318"/>
                    <a:pt x="3319" y="483"/>
                  </a:cubicBezTo>
                  <a:cubicBezTo>
                    <a:pt x="3285" y="276"/>
                    <a:pt x="3064" y="73"/>
                    <a:pt x="2863" y="29"/>
                  </a:cubicBezTo>
                  <a:cubicBezTo>
                    <a:pt x="2775" y="10"/>
                    <a:pt x="2691" y="1"/>
                    <a:pt x="26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04;p37">
              <a:extLst>
                <a:ext uri="{FF2B5EF4-FFF2-40B4-BE49-F238E27FC236}">
                  <a16:creationId xmlns:a16="http://schemas.microsoft.com/office/drawing/2014/main" id="{A1149805-59C0-4746-A678-B15F93E4025E}"/>
                </a:ext>
              </a:extLst>
            </p:cNvPr>
            <p:cNvSpPr/>
            <p:nvPr/>
          </p:nvSpPr>
          <p:spPr>
            <a:xfrm>
              <a:off x="1699200" y="2536600"/>
              <a:ext cx="54050" cy="112525"/>
            </a:xfrm>
            <a:custGeom>
              <a:avLst/>
              <a:gdLst/>
              <a:ahLst/>
              <a:cxnLst/>
              <a:rect l="l" t="t" r="r" b="b"/>
              <a:pathLst>
                <a:path w="2162" h="4501" extrusionOk="0">
                  <a:moveTo>
                    <a:pt x="1045" y="1"/>
                  </a:moveTo>
                  <a:cubicBezTo>
                    <a:pt x="625" y="1"/>
                    <a:pt x="229" y="224"/>
                    <a:pt x="162" y="722"/>
                  </a:cubicBezTo>
                  <a:cubicBezTo>
                    <a:pt x="24" y="1733"/>
                    <a:pt x="1" y="2910"/>
                    <a:pt x="339" y="3886"/>
                  </a:cubicBezTo>
                  <a:cubicBezTo>
                    <a:pt x="484" y="4307"/>
                    <a:pt x="817" y="4501"/>
                    <a:pt x="1151" y="4501"/>
                  </a:cubicBezTo>
                  <a:cubicBezTo>
                    <a:pt x="1570" y="4501"/>
                    <a:pt x="1989" y="4197"/>
                    <a:pt x="2040" y="3656"/>
                  </a:cubicBezTo>
                  <a:cubicBezTo>
                    <a:pt x="2122" y="2782"/>
                    <a:pt x="2101" y="1869"/>
                    <a:pt x="2137" y="988"/>
                  </a:cubicBezTo>
                  <a:cubicBezTo>
                    <a:pt x="2161" y="367"/>
                    <a:pt x="1584" y="1"/>
                    <a:pt x="1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5;p37">
              <a:extLst>
                <a:ext uri="{FF2B5EF4-FFF2-40B4-BE49-F238E27FC236}">
                  <a16:creationId xmlns:a16="http://schemas.microsoft.com/office/drawing/2014/main" id="{FB082D98-230A-44FB-8064-06FF7EA7F849}"/>
                </a:ext>
              </a:extLst>
            </p:cNvPr>
            <p:cNvSpPr/>
            <p:nvPr/>
          </p:nvSpPr>
          <p:spPr>
            <a:xfrm>
              <a:off x="1404800" y="2616275"/>
              <a:ext cx="97125" cy="109750"/>
            </a:xfrm>
            <a:custGeom>
              <a:avLst/>
              <a:gdLst/>
              <a:ahLst/>
              <a:cxnLst/>
              <a:rect l="l" t="t" r="r" b="b"/>
              <a:pathLst>
                <a:path w="3885" h="4390" extrusionOk="0">
                  <a:moveTo>
                    <a:pt x="1207" y="0"/>
                  </a:moveTo>
                  <a:cubicBezTo>
                    <a:pt x="598" y="0"/>
                    <a:pt x="1" y="458"/>
                    <a:pt x="257" y="1181"/>
                  </a:cubicBezTo>
                  <a:cubicBezTo>
                    <a:pt x="513" y="1899"/>
                    <a:pt x="1101" y="2464"/>
                    <a:pt x="1573" y="3055"/>
                  </a:cubicBezTo>
                  <a:cubicBezTo>
                    <a:pt x="1980" y="3567"/>
                    <a:pt x="2454" y="4230"/>
                    <a:pt x="3130" y="4375"/>
                  </a:cubicBezTo>
                  <a:cubicBezTo>
                    <a:pt x="3177" y="4385"/>
                    <a:pt x="3223" y="4390"/>
                    <a:pt x="3267" y="4390"/>
                  </a:cubicBezTo>
                  <a:cubicBezTo>
                    <a:pt x="3562" y="4390"/>
                    <a:pt x="3760" y="4170"/>
                    <a:pt x="3799" y="3864"/>
                  </a:cubicBezTo>
                  <a:cubicBezTo>
                    <a:pt x="3885" y="3209"/>
                    <a:pt x="3428" y="2551"/>
                    <a:pt x="3102" y="2015"/>
                  </a:cubicBezTo>
                  <a:cubicBezTo>
                    <a:pt x="2751" y="1436"/>
                    <a:pt x="2414" y="663"/>
                    <a:pt x="1888" y="232"/>
                  </a:cubicBezTo>
                  <a:cubicBezTo>
                    <a:pt x="1695" y="73"/>
                    <a:pt x="1450" y="0"/>
                    <a:pt x="1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06;p37">
              <a:extLst>
                <a:ext uri="{FF2B5EF4-FFF2-40B4-BE49-F238E27FC236}">
                  <a16:creationId xmlns:a16="http://schemas.microsoft.com/office/drawing/2014/main" id="{47B4CA6E-0B86-4857-82C4-34AF0ADA474E}"/>
                </a:ext>
              </a:extLst>
            </p:cNvPr>
            <p:cNvSpPr/>
            <p:nvPr/>
          </p:nvSpPr>
          <p:spPr>
            <a:xfrm>
              <a:off x="1275700" y="2779650"/>
              <a:ext cx="103675" cy="78150"/>
            </a:xfrm>
            <a:custGeom>
              <a:avLst/>
              <a:gdLst/>
              <a:ahLst/>
              <a:cxnLst/>
              <a:rect l="l" t="t" r="r" b="b"/>
              <a:pathLst>
                <a:path w="4147" h="3126" extrusionOk="0">
                  <a:moveTo>
                    <a:pt x="1220" y="1"/>
                  </a:moveTo>
                  <a:cubicBezTo>
                    <a:pt x="626" y="1"/>
                    <a:pt x="38" y="406"/>
                    <a:pt x="17" y="1053"/>
                  </a:cubicBezTo>
                  <a:cubicBezTo>
                    <a:pt x="1" y="1549"/>
                    <a:pt x="288" y="1961"/>
                    <a:pt x="751" y="2122"/>
                  </a:cubicBezTo>
                  <a:cubicBezTo>
                    <a:pt x="815" y="2145"/>
                    <a:pt x="882" y="2156"/>
                    <a:pt x="948" y="2156"/>
                  </a:cubicBezTo>
                  <a:cubicBezTo>
                    <a:pt x="1042" y="2156"/>
                    <a:pt x="1135" y="2134"/>
                    <a:pt x="1220" y="2089"/>
                  </a:cubicBezTo>
                  <a:cubicBezTo>
                    <a:pt x="1570" y="2266"/>
                    <a:pt x="1904" y="2538"/>
                    <a:pt x="2241" y="2703"/>
                  </a:cubicBezTo>
                  <a:cubicBezTo>
                    <a:pt x="2660" y="2908"/>
                    <a:pt x="3070" y="3126"/>
                    <a:pt x="3523" y="3126"/>
                  </a:cubicBezTo>
                  <a:cubicBezTo>
                    <a:pt x="3622" y="3126"/>
                    <a:pt x="3723" y="3115"/>
                    <a:pt x="3826" y="3092"/>
                  </a:cubicBezTo>
                  <a:cubicBezTo>
                    <a:pt x="3986" y="3056"/>
                    <a:pt x="4147" y="2866"/>
                    <a:pt x="4128" y="2695"/>
                  </a:cubicBezTo>
                  <a:cubicBezTo>
                    <a:pt x="4060" y="2060"/>
                    <a:pt x="3606" y="1605"/>
                    <a:pt x="3154" y="1179"/>
                  </a:cubicBezTo>
                  <a:cubicBezTo>
                    <a:pt x="2707" y="758"/>
                    <a:pt x="2142" y="199"/>
                    <a:pt x="1535" y="40"/>
                  </a:cubicBezTo>
                  <a:cubicBezTo>
                    <a:pt x="1432" y="14"/>
                    <a:pt x="1326" y="1"/>
                    <a:pt x="12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07;p37">
              <a:extLst>
                <a:ext uri="{FF2B5EF4-FFF2-40B4-BE49-F238E27FC236}">
                  <a16:creationId xmlns:a16="http://schemas.microsoft.com/office/drawing/2014/main" id="{06505348-A17B-4CBE-9FAB-7A448AD75C6F}"/>
                </a:ext>
              </a:extLst>
            </p:cNvPr>
            <p:cNvSpPr/>
            <p:nvPr/>
          </p:nvSpPr>
          <p:spPr>
            <a:xfrm>
              <a:off x="1183375" y="3054325"/>
              <a:ext cx="119000" cy="52650"/>
            </a:xfrm>
            <a:custGeom>
              <a:avLst/>
              <a:gdLst/>
              <a:ahLst/>
              <a:cxnLst/>
              <a:rect l="l" t="t" r="r" b="b"/>
              <a:pathLst>
                <a:path w="4760" h="2106" extrusionOk="0">
                  <a:moveTo>
                    <a:pt x="1892" y="0"/>
                  </a:moveTo>
                  <a:cubicBezTo>
                    <a:pt x="1362" y="0"/>
                    <a:pt x="847" y="94"/>
                    <a:pt x="440" y="469"/>
                  </a:cubicBezTo>
                  <a:cubicBezTo>
                    <a:pt x="1" y="875"/>
                    <a:pt x="111" y="1671"/>
                    <a:pt x="632" y="1953"/>
                  </a:cubicBezTo>
                  <a:cubicBezTo>
                    <a:pt x="740" y="2013"/>
                    <a:pt x="856" y="2058"/>
                    <a:pt x="976" y="2087"/>
                  </a:cubicBezTo>
                  <a:cubicBezTo>
                    <a:pt x="1030" y="2099"/>
                    <a:pt x="1087" y="2105"/>
                    <a:pt x="1144" y="2105"/>
                  </a:cubicBezTo>
                  <a:cubicBezTo>
                    <a:pt x="1335" y="2105"/>
                    <a:pt x="1535" y="2038"/>
                    <a:pt x="1690" y="1919"/>
                  </a:cubicBezTo>
                  <a:cubicBezTo>
                    <a:pt x="1885" y="1862"/>
                    <a:pt x="2126" y="1848"/>
                    <a:pt x="2361" y="1848"/>
                  </a:cubicBezTo>
                  <a:cubicBezTo>
                    <a:pt x="2570" y="1848"/>
                    <a:pt x="2774" y="1859"/>
                    <a:pt x="2935" y="1860"/>
                  </a:cubicBezTo>
                  <a:cubicBezTo>
                    <a:pt x="2975" y="1860"/>
                    <a:pt x="3014" y="1860"/>
                    <a:pt x="3053" y="1860"/>
                  </a:cubicBezTo>
                  <a:cubicBezTo>
                    <a:pt x="3549" y="1860"/>
                    <a:pt x="3976" y="1832"/>
                    <a:pt x="4440" y="1595"/>
                  </a:cubicBezTo>
                  <a:cubicBezTo>
                    <a:pt x="4759" y="1434"/>
                    <a:pt x="4743" y="1025"/>
                    <a:pt x="4545" y="787"/>
                  </a:cubicBezTo>
                  <a:cubicBezTo>
                    <a:pt x="4041" y="187"/>
                    <a:pt x="3299" y="100"/>
                    <a:pt x="2558" y="36"/>
                  </a:cubicBezTo>
                  <a:cubicBezTo>
                    <a:pt x="2338" y="17"/>
                    <a:pt x="2113" y="0"/>
                    <a:pt x="1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08;p37">
              <a:extLst>
                <a:ext uri="{FF2B5EF4-FFF2-40B4-BE49-F238E27FC236}">
                  <a16:creationId xmlns:a16="http://schemas.microsoft.com/office/drawing/2014/main" id="{499C2E02-6D9D-42D0-B20A-EAE20871A5CF}"/>
                </a:ext>
              </a:extLst>
            </p:cNvPr>
            <p:cNvSpPr/>
            <p:nvPr/>
          </p:nvSpPr>
          <p:spPr>
            <a:xfrm>
              <a:off x="1314050" y="3248700"/>
              <a:ext cx="98775" cy="64475"/>
            </a:xfrm>
            <a:custGeom>
              <a:avLst/>
              <a:gdLst/>
              <a:ahLst/>
              <a:cxnLst/>
              <a:rect l="l" t="t" r="r" b="b"/>
              <a:pathLst>
                <a:path w="3951" h="2579" extrusionOk="0">
                  <a:moveTo>
                    <a:pt x="2812" y="1"/>
                  </a:moveTo>
                  <a:cubicBezTo>
                    <a:pt x="1894" y="1"/>
                    <a:pt x="657" y="799"/>
                    <a:pt x="321" y="1329"/>
                  </a:cubicBezTo>
                  <a:cubicBezTo>
                    <a:pt x="0" y="1834"/>
                    <a:pt x="437" y="2578"/>
                    <a:pt x="1007" y="2578"/>
                  </a:cubicBezTo>
                  <a:cubicBezTo>
                    <a:pt x="1086" y="2578"/>
                    <a:pt x="1166" y="2564"/>
                    <a:pt x="1248" y="2534"/>
                  </a:cubicBezTo>
                  <a:cubicBezTo>
                    <a:pt x="1845" y="2311"/>
                    <a:pt x="2377" y="1860"/>
                    <a:pt x="2943" y="1553"/>
                  </a:cubicBezTo>
                  <a:cubicBezTo>
                    <a:pt x="3265" y="1379"/>
                    <a:pt x="3950" y="930"/>
                    <a:pt x="3688" y="462"/>
                  </a:cubicBezTo>
                  <a:cubicBezTo>
                    <a:pt x="3502" y="131"/>
                    <a:pt x="3183" y="1"/>
                    <a:pt x="28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09;p37">
              <a:extLst>
                <a:ext uri="{FF2B5EF4-FFF2-40B4-BE49-F238E27FC236}">
                  <a16:creationId xmlns:a16="http://schemas.microsoft.com/office/drawing/2014/main" id="{6547F6B6-BF1E-4F2D-B37F-ADE475437355}"/>
                </a:ext>
              </a:extLst>
            </p:cNvPr>
            <p:cNvSpPr/>
            <p:nvPr/>
          </p:nvSpPr>
          <p:spPr>
            <a:xfrm>
              <a:off x="1496975" y="3428975"/>
              <a:ext cx="61225" cy="72000"/>
            </a:xfrm>
            <a:custGeom>
              <a:avLst/>
              <a:gdLst/>
              <a:ahLst/>
              <a:cxnLst/>
              <a:rect l="l" t="t" r="r" b="b"/>
              <a:pathLst>
                <a:path w="2449" h="2880" extrusionOk="0">
                  <a:moveTo>
                    <a:pt x="2119" y="1"/>
                  </a:moveTo>
                  <a:cubicBezTo>
                    <a:pt x="2109" y="1"/>
                    <a:pt x="2100" y="1"/>
                    <a:pt x="2091" y="2"/>
                  </a:cubicBezTo>
                  <a:cubicBezTo>
                    <a:pt x="1563" y="75"/>
                    <a:pt x="1368" y="307"/>
                    <a:pt x="1058" y="718"/>
                  </a:cubicBezTo>
                  <a:cubicBezTo>
                    <a:pt x="810" y="1044"/>
                    <a:pt x="580" y="1384"/>
                    <a:pt x="363" y="1730"/>
                  </a:cubicBezTo>
                  <a:cubicBezTo>
                    <a:pt x="1" y="2314"/>
                    <a:pt x="567" y="2880"/>
                    <a:pt x="1092" y="2880"/>
                  </a:cubicBezTo>
                  <a:cubicBezTo>
                    <a:pt x="1324" y="2880"/>
                    <a:pt x="1548" y="2769"/>
                    <a:pt x="1680" y="2500"/>
                  </a:cubicBezTo>
                  <a:cubicBezTo>
                    <a:pt x="1875" y="2106"/>
                    <a:pt x="2047" y="1703"/>
                    <a:pt x="2206" y="1294"/>
                  </a:cubicBezTo>
                  <a:cubicBezTo>
                    <a:pt x="2392" y="820"/>
                    <a:pt x="2449" y="531"/>
                    <a:pt x="2236" y="62"/>
                  </a:cubicBezTo>
                  <a:cubicBezTo>
                    <a:pt x="2214" y="15"/>
                    <a:pt x="2165" y="1"/>
                    <a:pt x="2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10;p37">
              <a:extLst>
                <a:ext uri="{FF2B5EF4-FFF2-40B4-BE49-F238E27FC236}">
                  <a16:creationId xmlns:a16="http://schemas.microsoft.com/office/drawing/2014/main" id="{08E96029-2777-4681-914E-C9B75ED62CC6}"/>
                </a:ext>
              </a:extLst>
            </p:cNvPr>
            <p:cNvSpPr/>
            <p:nvPr/>
          </p:nvSpPr>
          <p:spPr>
            <a:xfrm>
              <a:off x="1677700" y="3454750"/>
              <a:ext cx="45950" cy="107825"/>
            </a:xfrm>
            <a:custGeom>
              <a:avLst/>
              <a:gdLst/>
              <a:ahLst/>
              <a:cxnLst/>
              <a:rect l="l" t="t" r="r" b="b"/>
              <a:pathLst>
                <a:path w="1838" h="4313" extrusionOk="0">
                  <a:moveTo>
                    <a:pt x="1525" y="1"/>
                  </a:moveTo>
                  <a:cubicBezTo>
                    <a:pt x="1486" y="1"/>
                    <a:pt x="1447" y="10"/>
                    <a:pt x="1414" y="28"/>
                  </a:cubicBezTo>
                  <a:cubicBezTo>
                    <a:pt x="279" y="682"/>
                    <a:pt x="1" y="2576"/>
                    <a:pt x="171" y="3753"/>
                  </a:cubicBezTo>
                  <a:cubicBezTo>
                    <a:pt x="227" y="4140"/>
                    <a:pt x="529" y="4313"/>
                    <a:pt x="850" y="4313"/>
                  </a:cubicBezTo>
                  <a:cubicBezTo>
                    <a:pt x="1261" y="4313"/>
                    <a:pt x="1705" y="4029"/>
                    <a:pt x="1701" y="3547"/>
                  </a:cubicBezTo>
                  <a:cubicBezTo>
                    <a:pt x="1697" y="2933"/>
                    <a:pt x="1623" y="2341"/>
                    <a:pt x="1680" y="1724"/>
                  </a:cubicBezTo>
                  <a:cubicBezTo>
                    <a:pt x="1728" y="1194"/>
                    <a:pt x="1837" y="692"/>
                    <a:pt x="1744" y="163"/>
                  </a:cubicBezTo>
                  <a:cubicBezTo>
                    <a:pt x="1727" y="58"/>
                    <a:pt x="1624" y="1"/>
                    <a:pt x="1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11;p37">
              <a:extLst>
                <a:ext uri="{FF2B5EF4-FFF2-40B4-BE49-F238E27FC236}">
                  <a16:creationId xmlns:a16="http://schemas.microsoft.com/office/drawing/2014/main" id="{F55181F0-95FA-4EB4-93F0-EF2012599362}"/>
                </a:ext>
              </a:extLst>
            </p:cNvPr>
            <p:cNvSpPr/>
            <p:nvPr/>
          </p:nvSpPr>
          <p:spPr>
            <a:xfrm>
              <a:off x="2090625" y="3077850"/>
              <a:ext cx="104925" cy="44025"/>
            </a:xfrm>
            <a:custGeom>
              <a:avLst/>
              <a:gdLst/>
              <a:ahLst/>
              <a:cxnLst/>
              <a:rect l="l" t="t" r="r" b="b"/>
              <a:pathLst>
                <a:path w="4197" h="1761" extrusionOk="0">
                  <a:moveTo>
                    <a:pt x="2036" y="0"/>
                  </a:moveTo>
                  <a:cubicBezTo>
                    <a:pt x="1290" y="0"/>
                    <a:pt x="519" y="155"/>
                    <a:pt x="137" y="693"/>
                  </a:cubicBezTo>
                  <a:cubicBezTo>
                    <a:pt x="0" y="884"/>
                    <a:pt x="97" y="1204"/>
                    <a:pt x="299" y="1309"/>
                  </a:cubicBezTo>
                  <a:cubicBezTo>
                    <a:pt x="566" y="1448"/>
                    <a:pt x="847" y="1456"/>
                    <a:pt x="1135" y="1456"/>
                  </a:cubicBezTo>
                  <a:cubicBezTo>
                    <a:pt x="1169" y="1456"/>
                    <a:pt x="1204" y="1456"/>
                    <a:pt x="1238" y="1456"/>
                  </a:cubicBezTo>
                  <a:cubicBezTo>
                    <a:pt x="1326" y="1456"/>
                    <a:pt x="1413" y="1456"/>
                    <a:pt x="1502" y="1461"/>
                  </a:cubicBezTo>
                  <a:cubicBezTo>
                    <a:pt x="1943" y="1486"/>
                    <a:pt x="2372" y="1595"/>
                    <a:pt x="2795" y="1722"/>
                  </a:cubicBezTo>
                  <a:cubicBezTo>
                    <a:pt x="2881" y="1748"/>
                    <a:pt x="2963" y="1760"/>
                    <a:pt x="3041" y="1760"/>
                  </a:cubicBezTo>
                  <a:cubicBezTo>
                    <a:pt x="3899" y="1760"/>
                    <a:pt x="4196" y="288"/>
                    <a:pt x="3238" y="115"/>
                  </a:cubicBezTo>
                  <a:cubicBezTo>
                    <a:pt x="2902" y="54"/>
                    <a:pt x="2474" y="0"/>
                    <a:pt x="2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295;p37">
            <a:extLst>
              <a:ext uri="{FF2B5EF4-FFF2-40B4-BE49-F238E27FC236}">
                <a16:creationId xmlns:a16="http://schemas.microsoft.com/office/drawing/2014/main" id="{32993A34-D034-49D5-86CF-FFCB47D23563}"/>
              </a:ext>
            </a:extLst>
          </p:cNvPr>
          <p:cNvSpPr txBox="1">
            <a:spLocks/>
          </p:cNvSpPr>
          <p:nvPr/>
        </p:nvSpPr>
        <p:spPr>
          <a:xfrm>
            <a:off x="5455964" y="1618165"/>
            <a:ext cx="309262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1pPr>
            <a:lvl2pPr marL="914400" marR="0" lvl="1"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9pPr>
          </a:lstStyle>
          <a:p>
            <a:pPr algn="l">
              <a:buFont typeface="Arial" panose="020B0604020202020204" pitchFamily="34" charset="0"/>
              <a:buChar char="•"/>
            </a:pPr>
            <a:r>
              <a:rPr lang="vi-VN" b="0" i="0" dirty="0">
                <a:solidFill>
                  <a:srgbClr val="555555"/>
                </a:solidFill>
                <a:effectLst/>
                <a:latin typeface="Lora"/>
              </a:rPr>
              <a:t>Đảm bảo nguyên tắc </a:t>
            </a:r>
            <a:r>
              <a:rPr lang="vi-VN" b="0" i="0" u="none" strike="noStrike" dirty="0">
                <a:solidFill>
                  <a:srgbClr val="1FA67A"/>
                </a:solidFill>
                <a:effectLst/>
                <a:latin typeface="Lora"/>
              </a:rPr>
              <a:t>Open/Closed Principle (OCP)</a:t>
            </a:r>
            <a:r>
              <a:rPr lang="vi-VN" b="0" i="0" dirty="0">
                <a:solidFill>
                  <a:srgbClr val="555555"/>
                </a:solidFill>
                <a:effectLst/>
                <a:latin typeface="Lora"/>
              </a:rPr>
              <a:t> : chúng ta dễ dàng mở rộng và kết hợp hành vi mới mà không thay đổi ứng dụng.</a:t>
            </a:r>
          </a:p>
        </p:txBody>
      </p:sp>
      <p:sp>
        <p:nvSpPr>
          <p:cNvPr id="72" name="TextBox 71">
            <a:extLst>
              <a:ext uri="{FF2B5EF4-FFF2-40B4-BE49-F238E27FC236}">
                <a16:creationId xmlns:a16="http://schemas.microsoft.com/office/drawing/2014/main" id="{F2A13AF1-A9A3-4678-ADE3-C5C9CC38D77C}"/>
              </a:ext>
            </a:extLst>
          </p:cNvPr>
          <p:cNvSpPr txBox="1"/>
          <p:nvPr/>
        </p:nvSpPr>
        <p:spPr>
          <a:xfrm>
            <a:off x="5005916" y="3818738"/>
            <a:ext cx="3375748" cy="307777"/>
          </a:xfrm>
          <a:prstGeom prst="rect">
            <a:avLst/>
          </a:prstGeom>
          <a:noFill/>
        </p:spPr>
        <p:txBody>
          <a:bodyPr wrap="square">
            <a:spAutoFit/>
          </a:bodyPr>
          <a:lstStyle/>
          <a:p>
            <a:pPr marL="285750" lvl="2" indent="-285750">
              <a:buFont typeface="Arial" panose="020B0604020202020204" pitchFamily="34" charset="0"/>
              <a:buChar char="•"/>
            </a:pPr>
            <a:r>
              <a:rPr lang="vi-VN" b="0" i="0" dirty="0">
                <a:solidFill>
                  <a:srgbClr val="555555"/>
                </a:solidFill>
                <a:effectLst/>
                <a:latin typeface="Lora"/>
              </a:rPr>
              <a:t>Cung cấp một sự thay thế cho kế thừa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5"/>
          <p:cNvSpPr txBox="1">
            <a:spLocks noGrp="1"/>
          </p:cNvSpPr>
          <p:nvPr>
            <p:ph type="title"/>
          </p:nvPr>
        </p:nvSpPr>
        <p:spPr>
          <a:xfrm>
            <a:off x="5235992" y="1121316"/>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Resources</a:t>
            </a:r>
            <a:endParaRPr dirty="0"/>
          </a:p>
        </p:txBody>
      </p:sp>
      <p:sp>
        <p:nvSpPr>
          <p:cNvPr id="589" name="Google Shape;589;p55"/>
          <p:cNvSpPr txBox="1">
            <a:spLocks noGrp="1"/>
          </p:cNvSpPr>
          <p:nvPr>
            <p:ph type="body" idx="1"/>
          </p:nvPr>
        </p:nvSpPr>
        <p:spPr>
          <a:xfrm>
            <a:off x="4926711" y="2407023"/>
            <a:ext cx="3593400" cy="1906290"/>
          </a:xfrm>
          <a:prstGeom prst="rect">
            <a:avLst/>
          </a:prstGeom>
        </p:spPr>
        <p:txBody>
          <a:bodyPr spcFirstLastPara="1" wrap="square" lIns="91425" tIns="91425" rIns="91425" bIns="91425" anchor="b" anchorCtr="0">
            <a:noAutofit/>
          </a:bodyPr>
          <a:lstStyle/>
          <a:p>
            <a:pPr marL="457200" lvl="0" indent="-317500" algn="l" rtl="0">
              <a:spcBef>
                <a:spcPts val="1600"/>
              </a:spcBef>
              <a:spcAft>
                <a:spcPts val="0"/>
              </a:spcAft>
              <a:buSzPts val="1400"/>
              <a:buChar char="●"/>
            </a:pPr>
            <a:r>
              <a:rPr lang="en-US" dirty="0">
                <a:uFill>
                  <a:noFill/>
                </a:uFill>
              </a:rPr>
              <a:t>https://</a:t>
            </a:r>
            <a:r>
              <a:rPr lang="vi-VN" dirty="0">
                <a:uFill>
                  <a:noFill/>
                </a:uFill>
              </a:rPr>
              <a:t>gpcoder.com/4190-huong-dan-java-design-pattern-singleton/</a:t>
            </a:r>
            <a:endParaRPr lang="en-US" dirty="0">
              <a:uFill>
                <a:noFill/>
              </a:uFill>
            </a:endParaRPr>
          </a:p>
          <a:p>
            <a:pPr marL="457200" lvl="0" indent="-317500" algn="l" rtl="0">
              <a:spcBef>
                <a:spcPts val="1600"/>
              </a:spcBef>
              <a:spcAft>
                <a:spcPts val="0"/>
              </a:spcAft>
              <a:buSzPts val="1400"/>
              <a:buChar char="●"/>
            </a:pPr>
            <a:r>
              <a:rPr lang="en-US" dirty="0">
                <a:uFill>
                  <a:noFill/>
                </a:uFill>
                <a:hlinkClick r:id="rId3"/>
              </a:rPr>
              <a:t>https://gpcoder.com/4604-huong-dan-java-design-pattern-facade/</a:t>
            </a:r>
            <a:endParaRPr lang="en-US" dirty="0">
              <a:uFill>
                <a:noFill/>
              </a:uFill>
            </a:endParaRPr>
          </a:p>
          <a:p>
            <a:pPr marL="457200" lvl="0" indent="-317500" algn="l" rtl="0">
              <a:spcBef>
                <a:spcPts val="1600"/>
              </a:spcBef>
              <a:spcAft>
                <a:spcPts val="0"/>
              </a:spcAft>
              <a:buSzPts val="1400"/>
              <a:buChar char="●"/>
            </a:pPr>
            <a:r>
              <a:rPr lang="en-US" dirty="0">
                <a:uFill>
                  <a:noFill/>
                </a:uFill>
              </a:rPr>
              <a:t>https://gpcoder.com/4796-huong-dan-java-design-pattern-strategy/</a:t>
            </a:r>
          </a:p>
        </p:txBody>
      </p:sp>
      <p:sp>
        <p:nvSpPr>
          <p:cNvPr id="5" name="Google Shape;543;p52">
            <a:extLst>
              <a:ext uri="{FF2B5EF4-FFF2-40B4-BE49-F238E27FC236}">
                <a16:creationId xmlns:a16="http://schemas.microsoft.com/office/drawing/2014/main" id="{EA70E560-58F4-411F-8BE3-1E83F0E6F581}"/>
              </a:ext>
            </a:extLst>
          </p:cNvPr>
          <p:cNvSpPr txBox="1">
            <a:spLocks/>
          </p:cNvSpPr>
          <p:nvPr/>
        </p:nvSpPr>
        <p:spPr>
          <a:xfrm rot="20836142">
            <a:off x="892592" y="1899398"/>
            <a:ext cx="3336507" cy="10152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r>
              <a:rPr lang="vi-VN" sz="7200" dirty="0"/>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idx="2"/>
          </p:nvPr>
        </p:nvSpPr>
        <p:spPr>
          <a:xfrm>
            <a:off x="3778200" y="1033877"/>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pic>
        <p:nvPicPr>
          <p:cNvPr id="212" name="Google Shape;212;p32"/>
          <p:cNvPicPr preferRelativeResize="0"/>
          <p:nvPr/>
        </p:nvPicPr>
        <p:blipFill rotWithShape="1">
          <a:blip r:embed="rId3">
            <a:alphaModFix/>
          </a:blip>
          <a:srcRect t="16970" r="8892" b="21025"/>
          <a:stretch/>
        </p:blipFill>
        <p:spPr>
          <a:xfrm rot="10800000">
            <a:off x="833700" y="1225600"/>
            <a:ext cx="2036850" cy="810276"/>
          </a:xfrm>
          <a:prstGeom prst="rect">
            <a:avLst/>
          </a:prstGeom>
          <a:noFill/>
          <a:ln>
            <a:noFill/>
          </a:ln>
        </p:spPr>
      </p:pic>
      <p:pic>
        <p:nvPicPr>
          <p:cNvPr id="213" name="Google Shape;213;p32"/>
          <p:cNvPicPr preferRelativeResize="0"/>
          <p:nvPr/>
        </p:nvPicPr>
        <p:blipFill rotWithShape="1">
          <a:blip r:embed="rId4">
            <a:alphaModFix/>
          </a:blip>
          <a:srcRect t="16734" r="8892" b="18300"/>
          <a:stretch/>
        </p:blipFill>
        <p:spPr>
          <a:xfrm rot="10800000">
            <a:off x="833700" y="1737957"/>
            <a:ext cx="2036850" cy="846042"/>
          </a:xfrm>
          <a:prstGeom prst="rect">
            <a:avLst/>
          </a:prstGeom>
          <a:noFill/>
          <a:ln>
            <a:noFill/>
          </a:ln>
        </p:spPr>
      </p:pic>
      <p:sp>
        <p:nvSpPr>
          <p:cNvPr id="214" name="Google Shape;214;p32"/>
          <p:cNvSpPr txBox="1">
            <a:spLocks noGrp="1"/>
          </p:cNvSpPr>
          <p:nvPr>
            <p:ph type="title"/>
          </p:nvPr>
        </p:nvSpPr>
        <p:spPr>
          <a:xfrm>
            <a:off x="2672999" y="2058528"/>
            <a:ext cx="3798000" cy="8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SINGELTON</a:t>
            </a:r>
            <a:endParaRPr dirty="0"/>
          </a:p>
        </p:txBody>
      </p:sp>
      <p:pic>
        <p:nvPicPr>
          <p:cNvPr id="10" name="Google Shape;211;p32">
            <a:extLst>
              <a:ext uri="{FF2B5EF4-FFF2-40B4-BE49-F238E27FC236}">
                <a16:creationId xmlns:a16="http://schemas.microsoft.com/office/drawing/2014/main" id="{FE5F3D43-D792-4D44-A88C-A041A9429B1E}"/>
              </a:ext>
            </a:extLst>
          </p:cNvPr>
          <p:cNvPicPr preferRelativeResize="0"/>
          <p:nvPr/>
        </p:nvPicPr>
        <p:blipFill>
          <a:blip r:embed="rId5">
            <a:alphaModFix amt="86000"/>
          </a:blip>
          <a:stretch>
            <a:fillRect/>
          </a:stretch>
        </p:blipFill>
        <p:spPr>
          <a:xfrm rot="1344117">
            <a:off x="3823925" y="954552"/>
            <a:ext cx="1496149" cy="1160650"/>
          </a:xfrm>
          <a:prstGeom prst="rect">
            <a:avLst/>
          </a:prstGeom>
          <a:noFill/>
          <a:ln>
            <a:noFill/>
          </a:ln>
        </p:spPr>
      </p:pic>
      <p:pic>
        <p:nvPicPr>
          <p:cNvPr id="1026" name="Picture 2">
            <a:extLst>
              <a:ext uri="{FF2B5EF4-FFF2-40B4-BE49-F238E27FC236}">
                <a16:creationId xmlns:a16="http://schemas.microsoft.com/office/drawing/2014/main" id="{A636F563-1BBC-4173-93EB-C7CE0FEB96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3495" y="2766829"/>
            <a:ext cx="2466975" cy="15026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11" name="Picture 2">
            <a:extLst>
              <a:ext uri="{FF2B5EF4-FFF2-40B4-BE49-F238E27FC236}">
                <a16:creationId xmlns:a16="http://schemas.microsoft.com/office/drawing/2014/main" id="{2ECD668A-64A1-40C7-B0FC-D9AA32C03F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2460" y="491277"/>
            <a:ext cx="2466975" cy="1502611"/>
          </a:xfrm>
          <a:prstGeom prst="rect">
            <a:avLst/>
          </a:prstGeom>
          <a:noFill/>
          <a:extLst>
            <a:ext uri="{909E8E84-426E-40DD-AFC4-6F175D3DCCD1}">
              <a14:hiddenFill xmlns:a14="http://schemas.microsoft.com/office/drawing/2010/main">
                <a:solidFill>
                  <a:srgbClr val="FFFFFF"/>
                </a:solidFill>
              </a14:hiddenFill>
            </a:ext>
          </a:extLst>
        </p:spPr>
      </p:pic>
      <p:sp>
        <p:nvSpPr>
          <p:cNvPr id="220" name="Google Shape;220;p33"/>
          <p:cNvSpPr txBox="1">
            <a:spLocks noGrp="1"/>
          </p:cNvSpPr>
          <p:nvPr>
            <p:ph type="body" idx="1"/>
          </p:nvPr>
        </p:nvSpPr>
        <p:spPr>
          <a:xfrm>
            <a:off x="612546" y="1509137"/>
            <a:ext cx="3603107" cy="2270400"/>
          </a:xfrm>
          <a:prstGeom prst="rect">
            <a:avLst/>
          </a:prstGeom>
        </p:spPr>
        <p:txBody>
          <a:bodyPr spcFirstLastPara="1" wrap="square" lIns="91425" tIns="91425" rIns="91425" bIns="91425" anchor="t" anchorCtr="0">
            <a:noAutofit/>
          </a:bodyPr>
          <a:lstStyle/>
          <a:p>
            <a:pPr algn="l"/>
            <a:r>
              <a:rPr lang="vi-VN" b="1" i="0" dirty="0">
                <a:solidFill>
                  <a:schemeClr val="tx1"/>
                </a:solidFill>
                <a:effectLst/>
                <a:latin typeface="Lora"/>
              </a:rPr>
              <a:t>Singleton</a:t>
            </a:r>
            <a:r>
              <a:rPr lang="vi-VN" b="0" i="0" dirty="0">
                <a:solidFill>
                  <a:schemeClr val="tx1"/>
                </a:solidFill>
                <a:effectLst/>
                <a:latin typeface="Lora"/>
              </a:rPr>
              <a:t> là 1 trong 5 design pattern của nhóm </a:t>
            </a:r>
            <a:r>
              <a:rPr lang="vi-VN" b="1" i="0" dirty="0">
                <a:solidFill>
                  <a:schemeClr val="tx1"/>
                </a:solidFill>
                <a:effectLst/>
                <a:latin typeface="Lora"/>
              </a:rPr>
              <a:t>Creational Design Pattern</a:t>
            </a:r>
            <a:r>
              <a:rPr lang="vi-VN" b="0" i="0" dirty="0">
                <a:solidFill>
                  <a:schemeClr val="tx1"/>
                </a:solidFill>
                <a:effectLst/>
                <a:latin typeface="Lora"/>
              </a:rPr>
              <a:t>.</a:t>
            </a:r>
            <a:endParaRPr lang="en-US" b="0" i="0" dirty="0">
              <a:solidFill>
                <a:schemeClr val="tx1"/>
              </a:solidFill>
              <a:effectLst/>
              <a:latin typeface="Lora"/>
            </a:endParaRPr>
          </a:p>
          <a:p>
            <a:pPr marL="127000" indent="0" algn="l">
              <a:buNone/>
            </a:pPr>
            <a:endParaRPr lang="vi-VN" b="0" i="0" dirty="0">
              <a:solidFill>
                <a:schemeClr val="tx1"/>
              </a:solidFill>
              <a:effectLst/>
              <a:latin typeface="Lora"/>
            </a:endParaRPr>
          </a:p>
          <a:p>
            <a:pPr algn="l"/>
            <a:r>
              <a:rPr lang="vi-VN" b="1" i="0" dirty="0">
                <a:solidFill>
                  <a:schemeClr val="tx1"/>
                </a:solidFill>
                <a:effectLst/>
                <a:latin typeface="Lora"/>
              </a:rPr>
              <a:t>Singleton</a:t>
            </a:r>
            <a:r>
              <a:rPr lang="vi-VN" b="0" i="0" dirty="0">
                <a:solidFill>
                  <a:schemeClr val="tx1"/>
                </a:solidFill>
                <a:effectLst/>
                <a:latin typeface="Lora"/>
              </a:rPr>
              <a:t> đảm bảo chỉ duy nhất </a:t>
            </a:r>
            <a:r>
              <a:rPr lang="vi-VN" b="1" i="0" dirty="0">
                <a:solidFill>
                  <a:schemeClr val="tx1"/>
                </a:solidFill>
                <a:effectLst/>
                <a:latin typeface="Lora"/>
              </a:rPr>
              <a:t>một thể hiện (instance)</a:t>
            </a:r>
            <a:r>
              <a:rPr lang="vi-VN" b="0" i="0" dirty="0">
                <a:solidFill>
                  <a:schemeClr val="tx1"/>
                </a:solidFill>
                <a:effectLst/>
                <a:latin typeface="Lora"/>
              </a:rPr>
              <a:t> được tạo ra và nó sẽ cung cấp cho bạn một method để có thể truy xuất được thể hiện duy nhất đó mọi lúc mọi nơi trong chương trình.</a:t>
            </a:r>
          </a:p>
        </p:txBody>
      </p:sp>
      <p:sp>
        <p:nvSpPr>
          <p:cNvPr id="221" name="Google Shape;221;p33"/>
          <p:cNvSpPr txBox="1">
            <a:spLocks noGrp="1"/>
          </p:cNvSpPr>
          <p:nvPr>
            <p:ph type="title"/>
          </p:nvPr>
        </p:nvSpPr>
        <p:spPr>
          <a:xfrm>
            <a:off x="1107642" y="669883"/>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Giới Thiệu</a:t>
            </a:r>
            <a:endParaRPr dirty="0">
              <a:latin typeface="Calibri" panose="020F0502020204030204" pitchFamily="34" charset="0"/>
              <a:cs typeface="Calibri" panose="020F0502020204030204" pitchFamily="34" charset="0"/>
            </a:endParaRPr>
          </a:p>
        </p:txBody>
      </p:sp>
      <p:pic>
        <p:nvPicPr>
          <p:cNvPr id="222" name="Google Shape;222;p33"/>
          <p:cNvPicPr preferRelativeResize="0"/>
          <p:nvPr/>
        </p:nvPicPr>
        <p:blipFill>
          <a:blip r:embed="rId4">
            <a:alphaModFix amt="56000"/>
          </a:blip>
          <a:stretch>
            <a:fillRect/>
          </a:stretch>
        </p:blipFill>
        <p:spPr>
          <a:xfrm rot="10800000">
            <a:off x="1124175" y="1103650"/>
            <a:ext cx="1918825" cy="216200"/>
          </a:xfrm>
          <a:prstGeom prst="rect">
            <a:avLst/>
          </a:prstGeom>
          <a:noFill/>
          <a:ln>
            <a:noFill/>
          </a:ln>
        </p:spPr>
      </p:pic>
      <p:sp>
        <p:nvSpPr>
          <p:cNvPr id="224" name="Google Shape;224;p33"/>
          <p:cNvSpPr/>
          <p:nvPr/>
        </p:nvSpPr>
        <p:spPr>
          <a:xfrm rot="-391042">
            <a:off x="4657238" y="1982851"/>
            <a:ext cx="1101258" cy="649000"/>
          </a:xfrm>
          <a:custGeom>
            <a:avLst/>
            <a:gdLst/>
            <a:ahLst/>
            <a:cxnLst/>
            <a:rect l="l" t="t" r="r" b="b"/>
            <a:pathLst>
              <a:path w="44052" h="25961" extrusionOk="0">
                <a:moveTo>
                  <a:pt x="0" y="15402"/>
                </a:moveTo>
                <a:lnTo>
                  <a:pt x="40035" y="0"/>
                </a:lnTo>
                <a:cubicBezTo>
                  <a:pt x="40035" y="0"/>
                  <a:pt x="39175" y="1442"/>
                  <a:pt x="39491" y="2221"/>
                </a:cubicBezTo>
                <a:cubicBezTo>
                  <a:pt x="39806" y="2993"/>
                  <a:pt x="41434" y="3418"/>
                  <a:pt x="41434" y="3418"/>
                </a:cubicBezTo>
                <a:cubicBezTo>
                  <a:pt x="41434" y="3418"/>
                  <a:pt x="40574" y="5040"/>
                  <a:pt x="41047" y="5753"/>
                </a:cubicBezTo>
                <a:cubicBezTo>
                  <a:pt x="41521" y="6466"/>
                  <a:pt x="42609" y="7168"/>
                  <a:pt x="42609" y="7168"/>
                </a:cubicBezTo>
                <a:cubicBezTo>
                  <a:pt x="42609" y="7168"/>
                  <a:pt x="41510" y="9791"/>
                  <a:pt x="44051" y="10684"/>
                </a:cubicBezTo>
                <a:lnTo>
                  <a:pt x="4327" y="25960"/>
                </a:lnTo>
                <a:cubicBezTo>
                  <a:pt x="4327" y="25960"/>
                  <a:pt x="4958" y="24252"/>
                  <a:pt x="4703" y="23631"/>
                </a:cubicBezTo>
                <a:cubicBezTo>
                  <a:pt x="4447" y="23011"/>
                  <a:pt x="2885" y="22439"/>
                  <a:pt x="2885" y="22439"/>
                </a:cubicBezTo>
                <a:cubicBezTo>
                  <a:pt x="2885" y="22439"/>
                  <a:pt x="3767" y="20752"/>
                  <a:pt x="3380" y="19816"/>
                </a:cubicBezTo>
                <a:cubicBezTo>
                  <a:pt x="2999" y="18885"/>
                  <a:pt x="1524" y="18526"/>
                  <a:pt x="1524" y="18526"/>
                </a:cubicBezTo>
                <a:cubicBezTo>
                  <a:pt x="1524" y="18526"/>
                  <a:pt x="2237" y="17514"/>
                  <a:pt x="1873" y="16638"/>
                </a:cubicBezTo>
                <a:cubicBezTo>
                  <a:pt x="1513" y="15761"/>
                  <a:pt x="0" y="15402"/>
                  <a:pt x="0" y="15402"/>
                </a:cubicBezTo>
                <a:close/>
              </a:path>
            </a:pathLst>
          </a:custGeom>
          <a:solidFill>
            <a:srgbClr val="595959">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3"/>
          <p:cNvSpPr/>
          <p:nvPr/>
        </p:nvSpPr>
        <p:spPr>
          <a:xfrm rot="-2148808">
            <a:off x="5356242" y="584283"/>
            <a:ext cx="647414" cy="266322"/>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rgbClr val="595959">
              <a:alpha val="26789"/>
            </a:srgb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 name="TextBox 1">
            <a:extLst>
              <a:ext uri="{FF2B5EF4-FFF2-40B4-BE49-F238E27FC236}">
                <a16:creationId xmlns:a16="http://schemas.microsoft.com/office/drawing/2014/main" id="{6EC8BBB3-C531-44A9-9590-C4D2711D7AEA}"/>
              </a:ext>
            </a:extLst>
          </p:cNvPr>
          <p:cNvSpPr txBox="1"/>
          <p:nvPr/>
        </p:nvSpPr>
        <p:spPr>
          <a:xfrm>
            <a:off x="5206642" y="2402659"/>
            <a:ext cx="3477922" cy="1815882"/>
          </a:xfrm>
          <a:prstGeom prst="rect">
            <a:avLst/>
          </a:prstGeom>
          <a:noFill/>
        </p:spPr>
        <p:txBody>
          <a:bodyPr wrap="square" rtlCol="0">
            <a:spAutoFit/>
          </a:bodyPr>
          <a:lstStyle/>
          <a:p>
            <a:r>
              <a:rPr lang="vi-VN" sz="1600" b="1" dirty="0">
                <a:solidFill>
                  <a:schemeClr val="tx1"/>
                </a:solidFill>
                <a:latin typeface="Lora"/>
              </a:rPr>
              <a:t>Sử dụng Singleton </a:t>
            </a:r>
            <a:r>
              <a:rPr lang="vi-VN" sz="1600" dirty="0">
                <a:solidFill>
                  <a:schemeClr val="tx1"/>
                </a:solidFill>
                <a:latin typeface="Lora"/>
              </a:rPr>
              <a:t>khi chúng ta muốn:</a:t>
            </a:r>
          </a:p>
          <a:p>
            <a:pPr marL="285750" lvl="1" indent="-285750">
              <a:buFont typeface="Arial" panose="020B0604020202020204" pitchFamily="34" charset="0"/>
              <a:buChar char="•"/>
            </a:pPr>
            <a:r>
              <a:rPr lang="vi-VN" sz="1600" dirty="0">
                <a:solidFill>
                  <a:schemeClr val="tx1"/>
                </a:solidFill>
                <a:latin typeface="Lora"/>
              </a:rPr>
              <a:t>Đảm bảo rằng </a:t>
            </a:r>
            <a:r>
              <a:rPr lang="vi-VN" sz="1600" b="1" dirty="0">
                <a:solidFill>
                  <a:schemeClr val="tx1"/>
                </a:solidFill>
                <a:latin typeface="Lora"/>
              </a:rPr>
              <a:t>chỉ có một instance </a:t>
            </a:r>
            <a:r>
              <a:rPr lang="vi-VN" sz="1600" dirty="0">
                <a:solidFill>
                  <a:schemeClr val="tx1"/>
                </a:solidFill>
                <a:latin typeface="Lora"/>
              </a:rPr>
              <a:t>của lớp.</a:t>
            </a:r>
          </a:p>
          <a:p>
            <a:pPr marL="285750" lvl="1" indent="-285750">
              <a:buFont typeface="Arial" panose="020B0604020202020204" pitchFamily="34" charset="0"/>
              <a:buChar char="•"/>
            </a:pPr>
            <a:r>
              <a:rPr lang="vi-VN" sz="1600" dirty="0">
                <a:solidFill>
                  <a:schemeClr val="tx1"/>
                </a:solidFill>
                <a:latin typeface="Lora"/>
              </a:rPr>
              <a:t>Việc </a:t>
            </a:r>
            <a:r>
              <a:rPr lang="vi-VN" sz="1600" b="1" dirty="0">
                <a:solidFill>
                  <a:schemeClr val="tx1"/>
                </a:solidFill>
                <a:latin typeface="Lora"/>
              </a:rPr>
              <a:t>quản lý việc truy cập </a:t>
            </a:r>
            <a:r>
              <a:rPr lang="vi-VN" sz="1600" dirty="0">
                <a:solidFill>
                  <a:schemeClr val="tx1"/>
                </a:solidFill>
                <a:latin typeface="Lora"/>
              </a:rPr>
              <a:t>tốt hơn vì chỉ có một thể hiện duy nhất.</a:t>
            </a:r>
          </a:p>
          <a:p>
            <a:pPr marL="285750" lvl="1" indent="-285750">
              <a:buFont typeface="Arial" panose="020B0604020202020204" pitchFamily="34" charset="0"/>
              <a:buChar char="•"/>
            </a:pPr>
            <a:r>
              <a:rPr lang="vi-VN" sz="1600" dirty="0">
                <a:solidFill>
                  <a:schemeClr val="tx1"/>
                </a:solidFill>
                <a:latin typeface="Lora"/>
              </a:rPr>
              <a:t>Có thể </a:t>
            </a:r>
            <a:r>
              <a:rPr lang="vi-VN" sz="1600" b="1" dirty="0">
                <a:solidFill>
                  <a:schemeClr val="tx1"/>
                </a:solidFill>
                <a:latin typeface="Lora"/>
              </a:rPr>
              <a:t>quản lý số lượng</a:t>
            </a:r>
            <a:r>
              <a:rPr lang="vi-VN" sz="1600" dirty="0">
                <a:solidFill>
                  <a:schemeClr val="tx1"/>
                </a:solidFill>
                <a:latin typeface="Lora"/>
              </a:rPr>
              <a:t> thể hiện của một lớp trong giớ</a:t>
            </a:r>
            <a:r>
              <a:rPr lang="en-US" sz="1600" dirty="0" err="1">
                <a:solidFill>
                  <a:schemeClr val="tx1"/>
                </a:solidFill>
                <a:latin typeface="Lora"/>
              </a:rPr>
              <a:t>i</a:t>
            </a:r>
            <a:r>
              <a:rPr lang="vi-VN" sz="1600" dirty="0">
                <a:solidFill>
                  <a:schemeClr val="tx1"/>
                </a:solidFill>
                <a:latin typeface="Lora"/>
              </a:rPr>
              <a:t> hạn chỉ định.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35"/>
          <p:cNvSpPr txBox="1">
            <a:spLocks noGrp="1"/>
          </p:cNvSpPr>
          <p:nvPr>
            <p:ph type="body" idx="2"/>
          </p:nvPr>
        </p:nvSpPr>
        <p:spPr>
          <a:xfrm>
            <a:off x="4849739" y="180571"/>
            <a:ext cx="3890849" cy="4418323"/>
          </a:xfrm>
          <a:prstGeom prst="rect">
            <a:avLst/>
          </a:prstGeom>
        </p:spPr>
        <p:txBody>
          <a:bodyPr spcFirstLastPara="1" wrap="square" lIns="91425" tIns="91425" rIns="91425" bIns="91425" anchor="ctr" anchorCtr="0">
            <a:noAutofit/>
          </a:bodyPr>
          <a:lstStyle/>
          <a:p>
            <a:pPr algn="l">
              <a:lnSpc>
                <a:spcPct val="150000"/>
              </a:lnSpc>
              <a:buFont typeface="Arial" panose="020B0604020202020204" pitchFamily="34" charset="0"/>
              <a:buChar char="•"/>
            </a:pPr>
            <a:r>
              <a:rPr lang="vi-VN" b="1" i="0" dirty="0">
                <a:solidFill>
                  <a:srgbClr val="00B050"/>
                </a:solidFill>
                <a:effectLst/>
                <a:latin typeface="Lora"/>
              </a:rPr>
              <a:t>Eager initialization</a:t>
            </a:r>
            <a:r>
              <a:rPr lang="en-US" b="1" i="0" dirty="0">
                <a:solidFill>
                  <a:srgbClr val="00B050"/>
                </a:solidFill>
                <a:effectLst/>
                <a:latin typeface="Lora"/>
              </a:rPr>
              <a:t>:</a:t>
            </a:r>
            <a:r>
              <a:rPr lang="en-US" b="0" i="0" dirty="0">
                <a:solidFill>
                  <a:srgbClr val="00B050"/>
                </a:solidFill>
                <a:effectLst/>
                <a:latin typeface="Lora"/>
              </a:rPr>
              <a:t> </a:t>
            </a:r>
            <a:r>
              <a:rPr lang="vi-VN" b="1" i="0" dirty="0">
                <a:solidFill>
                  <a:srgbClr val="555555"/>
                </a:solidFill>
                <a:effectLst/>
                <a:latin typeface="Lora"/>
              </a:rPr>
              <a:t>Singleton</a:t>
            </a:r>
            <a:r>
              <a:rPr lang="vi-VN" b="0" i="0" dirty="0">
                <a:solidFill>
                  <a:srgbClr val="555555"/>
                </a:solidFill>
                <a:effectLst/>
                <a:latin typeface="Lora"/>
              </a:rPr>
              <a:t> Class được khởi tạo ngay khi được gọi đến.</a:t>
            </a:r>
            <a:endParaRPr lang="en-US" b="0" i="0" dirty="0">
              <a:solidFill>
                <a:srgbClr val="555555"/>
              </a:solidFill>
              <a:effectLst/>
              <a:latin typeface="Lora"/>
            </a:endParaRPr>
          </a:p>
          <a:p>
            <a:pPr algn="l">
              <a:lnSpc>
                <a:spcPct val="150000"/>
              </a:lnSpc>
              <a:buFont typeface="Arial" panose="020B0604020202020204" pitchFamily="34" charset="0"/>
              <a:buChar char="•"/>
            </a:pPr>
            <a:r>
              <a:rPr lang="vi-VN" b="1" i="0" dirty="0">
                <a:solidFill>
                  <a:srgbClr val="00B050"/>
                </a:solidFill>
                <a:effectLst/>
                <a:latin typeface="Lora"/>
              </a:rPr>
              <a:t>Lazy Initialization</a:t>
            </a:r>
            <a:r>
              <a:rPr lang="en-US" b="1" i="0" dirty="0">
                <a:solidFill>
                  <a:srgbClr val="00B050"/>
                </a:solidFill>
                <a:effectLst/>
                <a:latin typeface="Lora"/>
              </a:rPr>
              <a:t>: </a:t>
            </a:r>
            <a:r>
              <a:rPr lang="en-US" dirty="0">
                <a:solidFill>
                  <a:srgbClr val="555555"/>
                </a:solidFill>
                <a:latin typeface="Lora"/>
              </a:rPr>
              <a:t>C</a:t>
            </a:r>
            <a:r>
              <a:rPr lang="vi-VN" b="0" i="0" dirty="0">
                <a:solidFill>
                  <a:srgbClr val="555555"/>
                </a:solidFill>
                <a:effectLst/>
                <a:latin typeface="Lora"/>
              </a:rPr>
              <a:t>hỉ khi</a:t>
            </a:r>
            <a:r>
              <a:rPr lang="en-US" dirty="0">
                <a:solidFill>
                  <a:srgbClr val="555555"/>
                </a:solidFill>
                <a:latin typeface="Lora"/>
              </a:rPr>
              <a:t> </a:t>
            </a:r>
            <a:r>
              <a:rPr lang="en-US" dirty="0" err="1">
                <a:solidFill>
                  <a:srgbClr val="555555"/>
                </a:solidFill>
                <a:latin typeface="Lora"/>
              </a:rPr>
              <a:t>nào</a:t>
            </a:r>
            <a:r>
              <a:rPr lang="en-US" dirty="0">
                <a:solidFill>
                  <a:srgbClr val="555555"/>
                </a:solidFill>
                <a:latin typeface="Lora"/>
              </a:rPr>
              <a:t> </a:t>
            </a:r>
            <a:r>
              <a:rPr lang="en-US" b="0" i="0" dirty="0">
                <a:solidFill>
                  <a:srgbClr val="555555"/>
                </a:solidFill>
                <a:effectLst/>
                <a:latin typeface="Lora"/>
              </a:rPr>
              <a:t> </a:t>
            </a:r>
            <a:r>
              <a:rPr lang="en-US" b="1" dirty="0" err="1">
                <a:solidFill>
                  <a:srgbClr val="555555"/>
                </a:solidFill>
                <a:latin typeface="Lora"/>
              </a:rPr>
              <a:t>getInstance</a:t>
            </a:r>
            <a:r>
              <a:rPr lang="en-US" b="1" dirty="0">
                <a:solidFill>
                  <a:srgbClr val="555555"/>
                </a:solidFill>
                <a:latin typeface="Lora"/>
              </a:rPr>
              <a:t>() </a:t>
            </a:r>
            <a:r>
              <a:rPr lang="vi-VN" b="0" i="0" dirty="0">
                <a:solidFill>
                  <a:srgbClr val="555555"/>
                </a:solidFill>
                <a:effectLst/>
                <a:latin typeface="Lora"/>
              </a:rPr>
              <a:t>được gọi thì </a:t>
            </a:r>
            <a:r>
              <a:rPr lang="vi-VN" b="1" i="0" dirty="0">
                <a:solidFill>
                  <a:srgbClr val="555555"/>
                </a:solidFill>
                <a:effectLst/>
                <a:latin typeface="Lora"/>
              </a:rPr>
              <a:t>instance</a:t>
            </a:r>
            <a:r>
              <a:rPr lang="vi-VN" b="0" i="0" dirty="0">
                <a:solidFill>
                  <a:srgbClr val="555555"/>
                </a:solidFill>
                <a:effectLst/>
                <a:latin typeface="Lora"/>
              </a:rPr>
              <a:t> mới được khởi tạo.</a:t>
            </a:r>
            <a:endParaRPr lang="en-US" b="0" i="0" dirty="0">
              <a:solidFill>
                <a:srgbClr val="555555"/>
              </a:solidFill>
              <a:effectLst/>
              <a:latin typeface="Lora"/>
            </a:endParaRPr>
          </a:p>
          <a:p>
            <a:pPr>
              <a:lnSpc>
                <a:spcPct val="150000"/>
              </a:lnSpc>
              <a:buFont typeface="Arial" panose="020B0604020202020204" pitchFamily="34" charset="0"/>
              <a:buChar char="•"/>
            </a:pPr>
            <a:r>
              <a:rPr lang="vi-VN" b="1" i="0" dirty="0">
                <a:solidFill>
                  <a:srgbClr val="00B050"/>
                </a:solidFill>
                <a:effectLst/>
                <a:latin typeface="Lora"/>
              </a:rPr>
              <a:t>Thread Safe Initialization </a:t>
            </a:r>
            <a:r>
              <a:rPr lang="en-US" b="1" i="0" dirty="0">
                <a:solidFill>
                  <a:schemeClr val="tx1"/>
                </a:solidFill>
                <a:effectLst/>
                <a:latin typeface="Lora"/>
              </a:rPr>
              <a:t>: </a:t>
            </a:r>
            <a:r>
              <a:rPr lang="en-US" dirty="0" err="1">
                <a:solidFill>
                  <a:srgbClr val="555555"/>
                </a:solidFill>
                <a:latin typeface="Lora"/>
              </a:rPr>
              <a:t>Gọi</a:t>
            </a:r>
            <a:r>
              <a:rPr lang="en-US" dirty="0">
                <a:solidFill>
                  <a:srgbClr val="555555"/>
                </a:solidFill>
                <a:latin typeface="Lora"/>
              </a:rPr>
              <a:t> </a:t>
            </a:r>
            <a:r>
              <a:rPr lang="en-US" dirty="0" err="1">
                <a:solidFill>
                  <a:srgbClr val="555555"/>
                </a:solidFill>
                <a:latin typeface="Lora"/>
              </a:rPr>
              <a:t>phương</a:t>
            </a:r>
            <a:r>
              <a:rPr lang="en-US" b="0" i="0" dirty="0">
                <a:solidFill>
                  <a:srgbClr val="555555"/>
                </a:solidFill>
                <a:effectLst/>
                <a:latin typeface="Lora"/>
              </a:rPr>
              <a:t> </a:t>
            </a:r>
            <a:r>
              <a:rPr lang="vi-VN" b="0" i="0" dirty="0">
                <a:solidFill>
                  <a:srgbClr val="555555"/>
                </a:solidFill>
                <a:effectLst/>
                <a:latin typeface="Lora"/>
              </a:rPr>
              <a:t>thức </a:t>
            </a:r>
            <a:r>
              <a:rPr lang="vi-VN" b="1" i="0" dirty="0">
                <a:solidFill>
                  <a:srgbClr val="555555"/>
                </a:solidFill>
                <a:effectLst/>
                <a:latin typeface="Lora"/>
              </a:rPr>
              <a:t>synchronized</a:t>
            </a:r>
            <a:r>
              <a:rPr lang="vi-VN" b="0" i="0" dirty="0">
                <a:solidFill>
                  <a:srgbClr val="555555"/>
                </a:solidFill>
                <a:effectLst/>
                <a:latin typeface="Lora"/>
              </a:rPr>
              <a:t> của hàm </a:t>
            </a:r>
            <a:r>
              <a:rPr lang="vi-VN" b="1" i="0" dirty="0">
                <a:solidFill>
                  <a:srgbClr val="555555"/>
                </a:solidFill>
                <a:effectLst/>
                <a:latin typeface="Lora"/>
              </a:rPr>
              <a:t>getInstance()</a:t>
            </a:r>
            <a:r>
              <a:rPr lang="en-US" b="1" i="0" dirty="0">
                <a:solidFill>
                  <a:srgbClr val="555555"/>
                </a:solidFill>
                <a:effectLst/>
                <a:latin typeface="Lora"/>
              </a:rPr>
              <a:t>.</a:t>
            </a:r>
            <a:endParaRPr lang="vi-VN" b="0" i="0" dirty="0">
              <a:solidFill>
                <a:schemeClr val="tx1"/>
              </a:solidFill>
              <a:effectLst/>
              <a:latin typeface="Lora"/>
            </a:endParaRPr>
          </a:p>
          <a:p>
            <a:pPr>
              <a:lnSpc>
                <a:spcPct val="150000"/>
              </a:lnSpc>
              <a:buFont typeface="Arial" panose="020B0604020202020204" pitchFamily="34" charset="0"/>
              <a:buChar char="•"/>
            </a:pPr>
            <a:r>
              <a:rPr lang="en-US" b="1" i="0" dirty="0">
                <a:solidFill>
                  <a:srgbClr val="00B050"/>
                </a:solidFill>
                <a:effectLst/>
                <a:latin typeface="Lora"/>
              </a:rPr>
              <a:t>Doublecheck Locking </a:t>
            </a:r>
            <a:r>
              <a:rPr lang="vi-VN" b="1" i="0" dirty="0">
                <a:solidFill>
                  <a:srgbClr val="00B050"/>
                </a:solidFill>
                <a:effectLst/>
                <a:latin typeface="Lora"/>
              </a:rPr>
              <a:t>Initialization</a:t>
            </a:r>
            <a:r>
              <a:rPr lang="en-US" b="1" i="0" dirty="0">
                <a:solidFill>
                  <a:schemeClr val="tx1"/>
                </a:solidFill>
                <a:effectLst/>
                <a:latin typeface="Lora"/>
              </a:rPr>
              <a:t>: </a:t>
            </a:r>
            <a:r>
              <a:rPr lang="en-US" dirty="0" err="1">
                <a:solidFill>
                  <a:srgbClr val="555555"/>
                </a:solidFill>
                <a:latin typeface="Lora"/>
              </a:rPr>
              <a:t>Gọi</a:t>
            </a:r>
            <a:r>
              <a:rPr lang="en-US" dirty="0">
                <a:solidFill>
                  <a:srgbClr val="555555"/>
                </a:solidFill>
                <a:latin typeface="Lora"/>
              </a:rPr>
              <a:t> </a:t>
            </a:r>
            <a:r>
              <a:rPr lang="en-US" dirty="0" err="1">
                <a:solidFill>
                  <a:srgbClr val="555555"/>
                </a:solidFill>
                <a:latin typeface="Lora"/>
              </a:rPr>
              <a:t>phương</a:t>
            </a:r>
            <a:r>
              <a:rPr lang="en-US" b="0" i="0" dirty="0">
                <a:solidFill>
                  <a:srgbClr val="555555"/>
                </a:solidFill>
                <a:effectLst/>
                <a:latin typeface="Lora"/>
              </a:rPr>
              <a:t> </a:t>
            </a:r>
            <a:r>
              <a:rPr lang="vi-VN" b="0" i="0" dirty="0">
                <a:solidFill>
                  <a:srgbClr val="555555"/>
                </a:solidFill>
                <a:effectLst/>
                <a:latin typeface="Lora"/>
              </a:rPr>
              <a:t>thức </a:t>
            </a:r>
            <a:r>
              <a:rPr lang="vi-VN" b="1" i="0" dirty="0">
                <a:solidFill>
                  <a:srgbClr val="555555"/>
                </a:solidFill>
                <a:effectLst/>
                <a:latin typeface="Lora"/>
              </a:rPr>
              <a:t>synchronized</a:t>
            </a:r>
            <a:r>
              <a:rPr lang="vi-VN" b="0" i="0" dirty="0">
                <a:solidFill>
                  <a:srgbClr val="555555"/>
                </a:solidFill>
                <a:effectLst/>
                <a:latin typeface="Lora"/>
              </a:rPr>
              <a:t> </a:t>
            </a:r>
            <a:r>
              <a:rPr lang="en-US" b="0" i="0" dirty="0" err="1">
                <a:solidFill>
                  <a:srgbClr val="555555"/>
                </a:solidFill>
                <a:effectLst/>
                <a:latin typeface="Lora"/>
              </a:rPr>
              <a:t>khi</a:t>
            </a:r>
            <a:r>
              <a:rPr lang="en-US" b="0" i="0" dirty="0">
                <a:solidFill>
                  <a:srgbClr val="555555"/>
                </a:solidFill>
                <a:effectLst/>
                <a:latin typeface="Lora"/>
              </a:rPr>
              <a:t> </a:t>
            </a:r>
            <a:r>
              <a:rPr lang="en-US" b="0" i="0" dirty="0" err="1">
                <a:solidFill>
                  <a:srgbClr val="555555"/>
                </a:solidFill>
                <a:effectLst/>
                <a:latin typeface="Lora"/>
              </a:rPr>
              <a:t>khởi</a:t>
            </a:r>
            <a:r>
              <a:rPr lang="en-US" b="0" i="0" dirty="0">
                <a:solidFill>
                  <a:srgbClr val="555555"/>
                </a:solidFill>
                <a:effectLst/>
                <a:latin typeface="Lora"/>
              </a:rPr>
              <a:t> </a:t>
            </a:r>
            <a:r>
              <a:rPr lang="en-US" b="0" i="0" dirty="0" err="1">
                <a:solidFill>
                  <a:srgbClr val="555555"/>
                </a:solidFill>
                <a:effectLst/>
                <a:latin typeface="Lora"/>
              </a:rPr>
              <a:t>tạo</a:t>
            </a:r>
            <a:r>
              <a:rPr lang="en-US" b="0" i="0" dirty="0">
                <a:solidFill>
                  <a:srgbClr val="555555"/>
                </a:solidFill>
                <a:effectLst/>
                <a:latin typeface="Lora"/>
              </a:rPr>
              <a:t> </a:t>
            </a:r>
            <a:r>
              <a:rPr lang="en-US" b="1" dirty="0">
                <a:solidFill>
                  <a:srgbClr val="555555"/>
                </a:solidFill>
                <a:latin typeface="Lora"/>
              </a:rPr>
              <a:t>i</a:t>
            </a:r>
            <a:r>
              <a:rPr lang="en-US" b="1" i="0" dirty="0">
                <a:solidFill>
                  <a:srgbClr val="555555"/>
                </a:solidFill>
                <a:effectLst/>
                <a:latin typeface="Lora"/>
              </a:rPr>
              <a:t>nstance.</a:t>
            </a:r>
          </a:p>
          <a:p>
            <a:pPr>
              <a:lnSpc>
                <a:spcPct val="150000"/>
              </a:lnSpc>
              <a:buFont typeface="Arial" panose="020B0604020202020204" pitchFamily="34" charset="0"/>
              <a:buChar char="•"/>
            </a:pPr>
            <a:r>
              <a:rPr lang="en-US" b="1" i="0" dirty="0">
                <a:solidFill>
                  <a:srgbClr val="00B050"/>
                </a:solidFill>
                <a:effectLst/>
                <a:latin typeface="Lora"/>
              </a:rPr>
              <a:t>Bill Pugh </a:t>
            </a:r>
            <a:r>
              <a:rPr lang="vi-VN" b="1" i="0" dirty="0">
                <a:solidFill>
                  <a:srgbClr val="00B050"/>
                </a:solidFill>
                <a:effectLst/>
                <a:latin typeface="Lora"/>
              </a:rPr>
              <a:t>Initialization</a:t>
            </a:r>
            <a:r>
              <a:rPr lang="en-US" b="1" i="0" dirty="0">
                <a:solidFill>
                  <a:srgbClr val="00B050"/>
                </a:solidFill>
                <a:effectLst/>
                <a:latin typeface="Lora"/>
              </a:rPr>
              <a:t>: </a:t>
            </a:r>
            <a:r>
              <a:rPr lang="en-US" i="0" dirty="0" err="1">
                <a:solidFill>
                  <a:srgbClr val="555555"/>
                </a:solidFill>
                <a:effectLst/>
                <a:latin typeface="Lora"/>
              </a:rPr>
              <a:t>Tạo</a:t>
            </a:r>
            <a:r>
              <a:rPr lang="en-US" i="0" dirty="0">
                <a:solidFill>
                  <a:srgbClr val="555555"/>
                </a:solidFill>
                <a:effectLst/>
                <a:latin typeface="Lora"/>
              </a:rPr>
              <a:t> </a:t>
            </a:r>
            <a:r>
              <a:rPr lang="vi-VN" b="1" i="0" dirty="0">
                <a:solidFill>
                  <a:srgbClr val="555555"/>
                </a:solidFill>
                <a:effectLst/>
                <a:latin typeface="Lora"/>
              </a:rPr>
              <a:t>static nested class</a:t>
            </a:r>
            <a:r>
              <a:rPr lang="vi-VN" b="0" i="0" dirty="0">
                <a:solidFill>
                  <a:srgbClr val="555555"/>
                </a:solidFill>
                <a:effectLst/>
                <a:latin typeface="Lora"/>
              </a:rPr>
              <a:t> với vai trò 1 Helper</a:t>
            </a:r>
            <a:endParaRPr lang="vi-VN" b="0" i="0" dirty="0">
              <a:solidFill>
                <a:schemeClr val="tx1"/>
              </a:solidFill>
              <a:effectLst/>
              <a:latin typeface="Lora"/>
            </a:endParaRPr>
          </a:p>
        </p:txBody>
      </p:sp>
      <p:sp>
        <p:nvSpPr>
          <p:cNvPr id="253" name="Google Shape;253;p35"/>
          <p:cNvSpPr txBox="1">
            <a:spLocks noGrp="1"/>
          </p:cNvSpPr>
          <p:nvPr>
            <p:ph type="title"/>
          </p:nvPr>
        </p:nvSpPr>
        <p:spPr>
          <a:xfrm>
            <a:off x="797513" y="617600"/>
            <a:ext cx="32738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Implement Singleton như thế nào ?</a:t>
            </a:r>
            <a:endParaRPr dirty="0">
              <a:latin typeface="Calibri" panose="020F0502020204030204" pitchFamily="34" charset="0"/>
              <a:cs typeface="Calibri" panose="020F0502020204030204" pitchFamily="34" charset="0"/>
            </a:endParaRPr>
          </a:p>
        </p:txBody>
      </p:sp>
      <p:sp>
        <p:nvSpPr>
          <p:cNvPr id="11" name="Google Shape;220;p33">
            <a:extLst>
              <a:ext uri="{FF2B5EF4-FFF2-40B4-BE49-F238E27FC236}">
                <a16:creationId xmlns:a16="http://schemas.microsoft.com/office/drawing/2014/main" id="{8929953E-E542-4EBE-8F38-C028873B5446}"/>
              </a:ext>
            </a:extLst>
          </p:cNvPr>
          <p:cNvSpPr txBox="1">
            <a:spLocks/>
          </p:cNvSpPr>
          <p:nvPr/>
        </p:nvSpPr>
        <p:spPr>
          <a:xfrm>
            <a:off x="515218" y="1436549"/>
            <a:ext cx="3828182" cy="33774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600"/>
              <a:buFont typeface="Concert One"/>
              <a:buNone/>
              <a:defRPr sz="1600" b="0" i="0" u="none" strike="noStrike" cap="none">
                <a:solidFill>
                  <a:schemeClr val="accent2"/>
                </a:solidFill>
                <a:latin typeface="Concert One"/>
                <a:ea typeface="Concert One"/>
                <a:cs typeface="Concert One"/>
                <a:sym typeface="Concert One"/>
              </a:defRPr>
            </a:lvl1pPr>
            <a:lvl2pPr marL="914400" marR="0" lvl="1"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9pPr>
          </a:lstStyle>
          <a:p>
            <a:pPr algn="l"/>
            <a:r>
              <a:rPr lang="vi-VN" b="0" i="0" dirty="0">
                <a:solidFill>
                  <a:srgbClr val="555555"/>
                </a:solidFill>
                <a:effectLst/>
                <a:latin typeface="Lora"/>
              </a:rPr>
              <a:t>Có nhiều cách để implement Singleton</a:t>
            </a:r>
            <a:endParaRPr lang="en-US" dirty="0">
              <a:solidFill>
                <a:srgbClr val="555555"/>
              </a:solidFill>
              <a:latin typeface="Lora"/>
            </a:endParaRPr>
          </a:p>
          <a:p>
            <a:pPr algn="l"/>
            <a:r>
              <a:rPr lang="vi-VN" b="0" i="0" dirty="0">
                <a:solidFill>
                  <a:srgbClr val="555555"/>
                </a:solidFill>
                <a:effectLst/>
                <a:latin typeface="Lora"/>
              </a:rPr>
              <a:t>Pattern. Nhưng dù cho việc implement</a:t>
            </a:r>
            <a:endParaRPr lang="en-US" b="0" i="0" dirty="0">
              <a:solidFill>
                <a:srgbClr val="555555"/>
              </a:solidFill>
              <a:effectLst/>
              <a:latin typeface="Lora"/>
            </a:endParaRPr>
          </a:p>
          <a:p>
            <a:pPr algn="l"/>
            <a:r>
              <a:rPr lang="vi-VN" b="0" i="0" dirty="0">
                <a:solidFill>
                  <a:srgbClr val="555555"/>
                </a:solidFill>
                <a:effectLst/>
                <a:latin typeface="Lora"/>
              </a:rPr>
              <a:t>bằng cách nào đi nữa cũng dựa vào</a:t>
            </a:r>
            <a:endParaRPr lang="en-US" b="0" i="0" dirty="0">
              <a:solidFill>
                <a:srgbClr val="555555"/>
              </a:solidFill>
              <a:effectLst/>
              <a:latin typeface="Lora"/>
            </a:endParaRPr>
          </a:p>
          <a:p>
            <a:pPr algn="l"/>
            <a:r>
              <a:rPr lang="vi-VN" b="0" i="0" dirty="0">
                <a:solidFill>
                  <a:srgbClr val="555555"/>
                </a:solidFill>
                <a:effectLst/>
                <a:latin typeface="Lora"/>
              </a:rPr>
              <a:t>nguyên tắc dưới đây cơ bản dưới đây:</a:t>
            </a:r>
            <a:endParaRPr lang="en-US" dirty="0">
              <a:solidFill>
                <a:srgbClr val="555555"/>
              </a:solidFill>
              <a:latin typeface="Lora"/>
            </a:endParaRPr>
          </a:p>
          <a:p>
            <a:pPr algn="l"/>
            <a:endParaRPr lang="vi-VN" b="0" i="0" dirty="0">
              <a:solidFill>
                <a:srgbClr val="555555"/>
              </a:solidFill>
              <a:effectLst/>
              <a:latin typeface="Lora"/>
            </a:endParaRPr>
          </a:p>
          <a:p>
            <a:pPr algn="l">
              <a:buFont typeface="Arial" panose="020B0604020202020204" pitchFamily="34" charset="0"/>
              <a:buChar char="•"/>
            </a:pPr>
            <a:r>
              <a:rPr lang="vi-VN" b="1" i="0" dirty="0">
                <a:solidFill>
                  <a:srgbClr val="555555"/>
                </a:solidFill>
                <a:effectLst/>
                <a:latin typeface="Lora"/>
              </a:rPr>
              <a:t>private constructor</a:t>
            </a:r>
            <a:r>
              <a:rPr lang="vi-VN" b="0" i="0" dirty="0">
                <a:solidFill>
                  <a:srgbClr val="555555"/>
                </a:solidFill>
                <a:effectLst/>
                <a:latin typeface="Lora"/>
              </a:rPr>
              <a:t> để hạn chế truy cập từ class bên ngoài.</a:t>
            </a:r>
          </a:p>
          <a:p>
            <a:pPr algn="l">
              <a:buFont typeface="Arial" panose="020B0604020202020204" pitchFamily="34" charset="0"/>
              <a:buChar char="•"/>
            </a:pPr>
            <a:r>
              <a:rPr lang="vi-VN" b="0" i="0" dirty="0">
                <a:solidFill>
                  <a:srgbClr val="555555"/>
                </a:solidFill>
                <a:effectLst/>
                <a:latin typeface="Lora"/>
              </a:rPr>
              <a:t>Đặt </a:t>
            </a:r>
            <a:r>
              <a:rPr lang="vi-VN" b="1" i="0" dirty="0">
                <a:solidFill>
                  <a:srgbClr val="555555"/>
                </a:solidFill>
                <a:effectLst/>
                <a:latin typeface="Lora"/>
              </a:rPr>
              <a:t>private static final variable</a:t>
            </a:r>
            <a:r>
              <a:rPr lang="vi-VN" b="0" i="0" dirty="0">
                <a:solidFill>
                  <a:srgbClr val="555555"/>
                </a:solidFill>
                <a:effectLst/>
                <a:latin typeface="Lora"/>
              </a:rPr>
              <a:t> đảm bảo biến chỉ được khởi tạo trong class.</a:t>
            </a:r>
            <a:endParaRPr lang="en-US" b="0" i="0" dirty="0">
              <a:solidFill>
                <a:srgbClr val="555555"/>
              </a:solidFill>
              <a:effectLst/>
              <a:latin typeface="Lora"/>
            </a:endParaRPr>
          </a:p>
          <a:p>
            <a:pPr algn="l">
              <a:buFont typeface="Arial" panose="020B0604020202020204" pitchFamily="34" charset="0"/>
              <a:buChar char="•"/>
            </a:pPr>
            <a:r>
              <a:rPr lang="en-US" dirty="0" err="1">
                <a:solidFill>
                  <a:srgbClr val="555555"/>
                </a:solidFill>
                <a:latin typeface="Lora"/>
              </a:rPr>
              <a:t>Có</a:t>
            </a:r>
            <a:r>
              <a:rPr lang="en-US" dirty="0">
                <a:solidFill>
                  <a:srgbClr val="555555"/>
                </a:solidFill>
                <a:latin typeface="Lora"/>
              </a:rPr>
              <a:t> </a:t>
            </a:r>
            <a:r>
              <a:rPr lang="en-US" dirty="0" err="1">
                <a:solidFill>
                  <a:srgbClr val="555555"/>
                </a:solidFill>
                <a:latin typeface="Lora"/>
              </a:rPr>
              <a:t>một</a:t>
            </a:r>
            <a:r>
              <a:rPr lang="en-US" dirty="0">
                <a:solidFill>
                  <a:srgbClr val="555555"/>
                </a:solidFill>
                <a:latin typeface="Lora"/>
              </a:rPr>
              <a:t> method </a:t>
            </a:r>
            <a:r>
              <a:rPr lang="en-US" b="1" dirty="0">
                <a:solidFill>
                  <a:srgbClr val="555555"/>
                </a:solidFill>
                <a:latin typeface="Lora"/>
              </a:rPr>
              <a:t>public static </a:t>
            </a:r>
            <a:r>
              <a:rPr lang="en-US" dirty="0" err="1">
                <a:solidFill>
                  <a:srgbClr val="555555"/>
                </a:solidFill>
                <a:latin typeface="Lora"/>
              </a:rPr>
              <a:t>để</a:t>
            </a:r>
            <a:r>
              <a:rPr lang="en-US" dirty="0">
                <a:solidFill>
                  <a:srgbClr val="555555"/>
                </a:solidFill>
                <a:latin typeface="Lora"/>
              </a:rPr>
              <a:t> </a:t>
            </a:r>
            <a:r>
              <a:rPr lang="en-US" b="1" dirty="0">
                <a:solidFill>
                  <a:srgbClr val="555555"/>
                </a:solidFill>
                <a:latin typeface="Lora"/>
              </a:rPr>
              <a:t>return instance</a:t>
            </a:r>
            <a:r>
              <a:rPr lang="en-US" dirty="0">
                <a:solidFill>
                  <a:srgbClr val="555555"/>
                </a:solidFill>
                <a:latin typeface="Lora"/>
              </a:rPr>
              <a:t> </a:t>
            </a:r>
            <a:r>
              <a:rPr lang="en-US" dirty="0" err="1">
                <a:solidFill>
                  <a:srgbClr val="555555"/>
                </a:solidFill>
                <a:latin typeface="Lora"/>
              </a:rPr>
              <a:t>được</a:t>
            </a:r>
            <a:r>
              <a:rPr lang="en-US" dirty="0">
                <a:solidFill>
                  <a:srgbClr val="555555"/>
                </a:solidFill>
                <a:latin typeface="Lora"/>
              </a:rPr>
              <a:t> </a:t>
            </a:r>
            <a:r>
              <a:rPr lang="en-US" dirty="0" err="1">
                <a:solidFill>
                  <a:srgbClr val="555555"/>
                </a:solidFill>
                <a:latin typeface="Lora"/>
              </a:rPr>
              <a:t>khởi</a:t>
            </a:r>
            <a:r>
              <a:rPr lang="en-US" dirty="0">
                <a:solidFill>
                  <a:srgbClr val="555555"/>
                </a:solidFill>
                <a:latin typeface="Lora"/>
              </a:rPr>
              <a:t> </a:t>
            </a:r>
            <a:r>
              <a:rPr lang="en-US" dirty="0" err="1">
                <a:solidFill>
                  <a:srgbClr val="555555"/>
                </a:solidFill>
                <a:latin typeface="Lora"/>
              </a:rPr>
              <a:t>tạo</a:t>
            </a:r>
            <a:r>
              <a:rPr lang="en-US" dirty="0">
                <a:solidFill>
                  <a:srgbClr val="555555"/>
                </a:solidFill>
                <a:latin typeface="Lora"/>
              </a:rPr>
              <a:t> ở </a:t>
            </a:r>
            <a:r>
              <a:rPr lang="en-US" dirty="0" err="1">
                <a:solidFill>
                  <a:srgbClr val="555555"/>
                </a:solidFill>
                <a:latin typeface="Lora"/>
              </a:rPr>
              <a:t>trên</a:t>
            </a:r>
            <a:endParaRPr lang="vi-VN" i="0" dirty="0">
              <a:solidFill>
                <a:srgbClr val="555555"/>
              </a:solidFill>
              <a:effectLst/>
              <a:latin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5" name="Google Shape;265;p36"/>
          <p:cNvPicPr preferRelativeResize="0"/>
          <p:nvPr/>
        </p:nvPicPr>
        <p:blipFill>
          <a:blip r:embed="rId3">
            <a:alphaModFix/>
          </a:blip>
          <a:stretch>
            <a:fillRect/>
          </a:stretch>
        </p:blipFill>
        <p:spPr>
          <a:xfrm>
            <a:off x="670341" y="269899"/>
            <a:ext cx="2850184" cy="1461355"/>
          </a:xfrm>
          <a:prstGeom prst="rect">
            <a:avLst/>
          </a:prstGeom>
          <a:noFill/>
          <a:ln>
            <a:noFill/>
          </a:ln>
          <a:effectLst>
            <a:outerShdw blurRad="57150" dist="19050" dir="5400000" algn="bl" rotWithShape="0">
              <a:srgbClr val="000000">
                <a:alpha val="50000"/>
              </a:srgbClr>
            </a:outerShdw>
          </a:effectLst>
        </p:spPr>
      </p:pic>
      <p:sp>
        <p:nvSpPr>
          <p:cNvPr id="262" name="Google Shape;262;p36"/>
          <p:cNvSpPr txBox="1">
            <a:spLocks noGrp="1"/>
          </p:cNvSpPr>
          <p:nvPr>
            <p:ph type="title" idx="8"/>
          </p:nvPr>
        </p:nvSpPr>
        <p:spPr>
          <a:xfrm rot="21578468">
            <a:off x="1019662" y="966689"/>
            <a:ext cx="22721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dirty="0">
                <a:latin typeface="Calibri" panose="020F0502020204030204" pitchFamily="34" charset="0"/>
                <a:cs typeface="Calibri" panose="020F0502020204030204" pitchFamily="34" charset="0"/>
              </a:rPr>
              <a:t>Sử Dụng Singleton Pattern Khi Nào ?</a:t>
            </a:r>
            <a:endParaRPr sz="2100" dirty="0">
              <a:latin typeface="Calibri" panose="020F0502020204030204" pitchFamily="34" charset="0"/>
              <a:cs typeface="Calibri" panose="020F0502020204030204" pitchFamily="34" charset="0"/>
            </a:endParaRPr>
          </a:p>
        </p:txBody>
      </p:sp>
      <p:sp>
        <p:nvSpPr>
          <p:cNvPr id="263" name="Google Shape;263;p36"/>
          <p:cNvSpPr/>
          <p:nvPr/>
        </p:nvSpPr>
        <p:spPr>
          <a:xfrm>
            <a:off x="3669393" y="2820537"/>
            <a:ext cx="298800" cy="2988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36"/>
          <p:cNvGrpSpPr/>
          <p:nvPr/>
        </p:nvGrpSpPr>
        <p:grpSpPr>
          <a:xfrm rot="695467">
            <a:off x="914882" y="783517"/>
            <a:ext cx="272906" cy="434118"/>
            <a:chOff x="1312450" y="4093350"/>
            <a:chExt cx="685350" cy="1090200"/>
          </a:xfrm>
        </p:grpSpPr>
        <p:sp>
          <p:nvSpPr>
            <p:cNvPr id="268" name="Google Shape;268;p36"/>
            <p:cNvSpPr/>
            <p:nvPr/>
          </p:nvSpPr>
          <p:spPr>
            <a:xfrm>
              <a:off x="1312450" y="4093350"/>
              <a:ext cx="685350" cy="1090200"/>
            </a:xfrm>
            <a:custGeom>
              <a:avLst/>
              <a:gdLst/>
              <a:ahLst/>
              <a:cxnLst/>
              <a:rect l="l" t="t" r="r" b="b"/>
              <a:pathLst>
                <a:path w="27414" h="43608" extrusionOk="0">
                  <a:moveTo>
                    <a:pt x="5201" y="10009"/>
                  </a:moveTo>
                  <a:lnTo>
                    <a:pt x="5201" y="10009"/>
                  </a:lnTo>
                  <a:cubicBezTo>
                    <a:pt x="5040" y="10996"/>
                    <a:pt x="5002" y="11987"/>
                    <a:pt x="5102" y="12937"/>
                  </a:cubicBezTo>
                  <a:cubicBezTo>
                    <a:pt x="5170" y="13571"/>
                    <a:pt x="5297" y="14196"/>
                    <a:pt x="5478" y="14807"/>
                  </a:cubicBezTo>
                  <a:cubicBezTo>
                    <a:pt x="4743" y="13294"/>
                    <a:pt x="4728" y="11634"/>
                    <a:pt x="5201" y="10009"/>
                  </a:cubicBezTo>
                  <a:close/>
                  <a:moveTo>
                    <a:pt x="15811" y="1265"/>
                  </a:moveTo>
                  <a:cubicBezTo>
                    <a:pt x="20541" y="1265"/>
                    <a:pt x="25145" y="5101"/>
                    <a:pt x="25884" y="9796"/>
                  </a:cubicBezTo>
                  <a:cubicBezTo>
                    <a:pt x="26649" y="14663"/>
                    <a:pt x="23581" y="19908"/>
                    <a:pt x="18734" y="21156"/>
                  </a:cubicBezTo>
                  <a:lnTo>
                    <a:pt x="18733" y="21156"/>
                  </a:lnTo>
                  <a:cubicBezTo>
                    <a:pt x="17919" y="21366"/>
                    <a:pt x="17082" y="21467"/>
                    <a:pt x="16245" y="21467"/>
                  </a:cubicBezTo>
                  <a:cubicBezTo>
                    <a:pt x="12150" y="21467"/>
                    <a:pt x="8059" y="19044"/>
                    <a:pt x="6641" y="15088"/>
                  </a:cubicBezTo>
                  <a:cubicBezTo>
                    <a:pt x="5469" y="11816"/>
                    <a:pt x="6172" y="7764"/>
                    <a:pt x="8270" y="4955"/>
                  </a:cubicBezTo>
                  <a:cubicBezTo>
                    <a:pt x="9623" y="3549"/>
                    <a:pt x="11222" y="2430"/>
                    <a:pt x="12774" y="1829"/>
                  </a:cubicBezTo>
                  <a:cubicBezTo>
                    <a:pt x="13408" y="1665"/>
                    <a:pt x="14061" y="1582"/>
                    <a:pt x="14715" y="1582"/>
                  </a:cubicBezTo>
                  <a:cubicBezTo>
                    <a:pt x="14773" y="1582"/>
                    <a:pt x="14831" y="1582"/>
                    <a:pt x="14889" y="1584"/>
                  </a:cubicBezTo>
                  <a:cubicBezTo>
                    <a:pt x="14890" y="1584"/>
                    <a:pt x="14891" y="1584"/>
                    <a:pt x="14891" y="1584"/>
                  </a:cubicBezTo>
                  <a:cubicBezTo>
                    <a:pt x="15042" y="1584"/>
                    <a:pt x="15084" y="1340"/>
                    <a:pt x="14936" y="1309"/>
                  </a:cubicBezTo>
                  <a:cubicBezTo>
                    <a:pt x="15228" y="1279"/>
                    <a:pt x="15519" y="1265"/>
                    <a:pt x="15811" y="1265"/>
                  </a:cubicBezTo>
                  <a:close/>
                  <a:moveTo>
                    <a:pt x="11744" y="28418"/>
                  </a:moveTo>
                  <a:lnTo>
                    <a:pt x="11744" y="28418"/>
                  </a:lnTo>
                  <a:cubicBezTo>
                    <a:pt x="12408" y="28787"/>
                    <a:pt x="13268" y="28878"/>
                    <a:pt x="14064" y="28978"/>
                  </a:cubicBezTo>
                  <a:cubicBezTo>
                    <a:pt x="13489" y="31053"/>
                    <a:pt x="12936" y="33136"/>
                    <a:pt x="12378" y="35217"/>
                  </a:cubicBezTo>
                  <a:lnTo>
                    <a:pt x="12377" y="35217"/>
                  </a:lnTo>
                  <a:lnTo>
                    <a:pt x="11752" y="37548"/>
                  </a:lnTo>
                  <a:cubicBezTo>
                    <a:pt x="11436" y="37515"/>
                    <a:pt x="11118" y="37500"/>
                    <a:pt x="10804" y="37432"/>
                  </a:cubicBezTo>
                  <a:cubicBezTo>
                    <a:pt x="10450" y="37354"/>
                    <a:pt x="10108" y="37230"/>
                    <a:pt x="9772" y="37098"/>
                  </a:cubicBezTo>
                  <a:cubicBezTo>
                    <a:pt x="9899" y="36422"/>
                    <a:pt x="10035" y="35749"/>
                    <a:pt x="10185" y="35077"/>
                  </a:cubicBezTo>
                  <a:cubicBezTo>
                    <a:pt x="10425" y="33999"/>
                    <a:pt x="10695" y="32928"/>
                    <a:pt x="10992" y="31864"/>
                  </a:cubicBezTo>
                  <a:cubicBezTo>
                    <a:pt x="11305" y="30745"/>
                    <a:pt x="11807" y="29661"/>
                    <a:pt x="11760" y="28491"/>
                  </a:cubicBezTo>
                  <a:cubicBezTo>
                    <a:pt x="11757" y="28467"/>
                    <a:pt x="11752" y="28442"/>
                    <a:pt x="11744" y="28418"/>
                  </a:cubicBezTo>
                  <a:close/>
                  <a:moveTo>
                    <a:pt x="9701" y="37483"/>
                  </a:moveTo>
                  <a:cubicBezTo>
                    <a:pt x="10246" y="37833"/>
                    <a:pt x="10942" y="38077"/>
                    <a:pt x="11595" y="38077"/>
                  </a:cubicBezTo>
                  <a:cubicBezTo>
                    <a:pt x="11600" y="38077"/>
                    <a:pt x="11605" y="38077"/>
                    <a:pt x="11609" y="38077"/>
                  </a:cubicBezTo>
                  <a:lnTo>
                    <a:pt x="11609" y="38077"/>
                  </a:lnTo>
                  <a:cubicBezTo>
                    <a:pt x="11580" y="38193"/>
                    <a:pt x="11549" y="38311"/>
                    <a:pt x="11517" y="38428"/>
                  </a:cubicBezTo>
                  <a:lnTo>
                    <a:pt x="11517" y="38427"/>
                  </a:lnTo>
                  <a:cubicBezTo>
                    <a:pt x="11470" y="38603"/>
                    <a:pt x="11418" y="38860"/>
                    <a:pt x="11359" y="39156"/>
                  </a:cubicBezTo>
                  <a:cubicBezTo>
                    <a:pt x="11204" y="39085"/>
                    <a:pt x="11033" y="39072"/>
                    <a:pt x="10858" y="39072"/>
                  </a:cubicBezTo>
                  <a:cubicBezTo>
                    <a:pt x="10752" y="39072"/>
                    <a:pt x="10645" y="39077"/>
                    <a:pt x="10540" y="39077"/>
                  </a:cubicBezTo>
                  <a:cubicBezTo>
                    <a:pt x="10481" y="39077"/>
                    <a:pt x="10423" y="39075"/>
                    <a:pt x="10366" y="39070"/>
                  </a:cubicBezTo>
                  <a:cubicBezTo>
                    <a:pt x="10056" y="39046"/>
                    <a:pt x="9752" y="38970"/>
                    <a:pt x="9446" y="38922"/>
                  </a:cubicBezTo>
                  <a:cubicBezTo>
                    <a:pt x="9465" y="38818"/>
                    <a:pt x="9482" y="38724"/>
                    <a:pt x="9492" y="38655"/>
                  </a:cubicBezTo>
                  <a:cubicBezTo>
                    <a:pt x="9556" y="38264"/>
                    <a:pt x="9631" y="37874"/>
                    <a:pt x="9701" y="37483"/>
                  </a:cubicBezTo>
                  <a:close/>
                  <a:moveTo>
                    <a:pt x="9371" y="39374"/>
                  </a:moveTo>
                  <a:cubicBezTo>
                    <a:pt x="9633" y="39480"/>
                    <a:pt x="9916" y="39543"/>
                    <a:pt x="10196" y="39580"/>
                  </a:cubicBezTo>
                  <a:cubicBezTo>
                    <a:pt x="10388" y="39606"/>
                    <a:pt x="10607" y="39642"/>
                    <a:pt x="10819" y="39642"/>
                  </a:cubicBezTo>
                  <a:cubicBezTo>
                    <a:pt x="10980" y="39642"/>
                    <a:pt x="11137" y="39622"/>
                    <a:pt x="11275" y="39560"/>
                  </a:cubicBezTo>
                  <a:lnTo>
                    <a:pt x="11275" y="39560"/>
                  </a:lnTo>
                  <a:cubicBezTo>
                    <a:pt x="11189" y="39985"/>
                    <a:pt x="11082" y="40437"/>
                    <a:pt x="10950" y="40815"/>
                  </a:cubicBezTo>
                  <a:cubicBezTo>
                    <a:pt x="10924" y="40814"/>
                    <a:pt x="10899" y="40814"/>
                    <a:pt x="10873" y="40814"/>
                  </a:cubicBezTo>
                  <a:cubicBezTo>
                    <a:pt x="10639" y="40814"/>
                    <a:pt x="10398" y="40862"/>
                    <a:pt x="10159" y="40862"/>
                  </a:cubicBezTo>
                  <a:cubicBezTo>
                    <a:pt x="10125" y="40862"/>
                    <a:pt x="10090" y="40861"/>
                    <a:pt x="10056" y="40859"/>
                  </a:cubicBezTo>
                  <a:cubicBezTo>
                    <a:pt x="9795" y="40841"/>
                    <a:pt x="9538" y="40801"/>
                    <a:pt x="9284" y="40736"/>
                  </a:cubicBezTo>
                  <a:cubicBezTo>
                    <a:pt x="9251" y="40301"/>
                    <a:pt x="9306" y="39796"/>
                    <a:pt x="9371" y="39374"/>
                  </a:cubicBezTo>
                  <a:close/>
                  <a:moveTo>
                    <a:pt x="9402" y="41289"/>
                  </a:moveTo>
                  <a:lnTo>
                    <a:pt x="9402" y="41289"/>
                  </a:lnTo>
                  <a:cubicBezTo>
                    <a:pt x="9559" y="41334"/>
                    <a:pt x="9718" y="41367"/>
                    <a:pt x="9881" y="41388"/>
                  </a:cubicBezTo>
                  <a:cubicBezTo>
                    <a:pt x="10049" y="41410"/>
                    <a:pt x="10255" y="41433"/>
                    <a:pt x="10462" y="41433"/>
                  </a:cubicBezTo>
                  <a:cubicBezTo>
                    <a:pt x="10528" y="41433"/>
                    <a:pt x="10593" y="41431"/>
                    <a:pt x="10658" y="41426"/>
                  </a:cubicBezTo>
                  <a:lnTo>
                    <a:pt x="10658" y="41426"/>
                  </a:lnTo>
                  <a:cubicBezTo>
                    <a:pt x="10569" y="41553"/>
                    <a:pt x="10471" y="41645"/>
                    <a:pt x="10362" y="41677"/>
                  </a:cubicBezTo>
                  <a:cubicBezTo>
                    <a:pt x="10234" y="41715"/>
                    <a:pt x="10121" y="41733"/>
                    <a:pt x="10020" y="41733"/>
                  </a:cubicBezTo>
                  <a:cubicBezTo>
                    <a:pt x="9703" y="41733"/>
                    <a:pt x="9511" y="41557"/>
                    <a:pt x="9402" y="41289"/>
                  </a:cubicBezTo>
                  <a:close/>
                  <a:moveTo>
                    <a:pt x="15893" y="1"/>
                  </a:moveTo>
                  <a:cubicBezTo>
                    <a:pt x="15395" y="1"/>
                    <a:pt x="14894" y="37"/>
                    <a:pt x="14392" y="112"/>
                  </a:cubicBezTo>
                  <a:cubicBezTo>
                    <a:pt x="8294" y="1027"/>
                    <a:pt x="1" y="10835"/>
                    <a:pt x="5909" y="16358"/>
                  </a:cubicBezTo>
                  <a:cubicBezTo>
                    <a:pt x="5961" y="16407"/>
                    <a:pt x="6017" y="16426"/>
                    <a:pt x="6069" y="16426"/>
                  </a:cubicBezTo>
                  <a:cubicBezTo>
                    <a:pt x="6083" y="16426"/>
                    <a:pt x="6096" y="16425"/>
                    <a:pt x="6110" y="16423"/>
                  </a:cubicBezTo>
                  <a:cubicBezTo>
                    <a:pt x="7517" y="19288"/>
                    <a:pt x="10185" y="21363"/>
                    <a:pt x="13288" y="22188"/>
                  </a:cubicBezTo>
                  <a:cubicBezTo>
                    <a:pt x="12902" y="23062"/>
                    <a:pt x="12749" y="24055"/>
                    <a:pt x="12540" y="24979"/>
                  </a:cubicBezTo>
                  <a:cubicBezTo>
                    <a:pt x="12385" y="25662"/>
                    <a:pt x="12080" y="26433"/>
                    <a:pt x="12061" y="27162"/>
                  </a:cubicBezTo>
                  <a:cubicBezTo>
                    <a:pt x="11762" y="27201"/>
                    <a:pt x="11473" y="27285"/>
                    <a:pt x="11204" y="27442"/>
                  </a:cubicBezTo>
                  <a:cubicBezTo>
                    <a:pt x="11018" y="27550"/>
                    <a:pt x="11015" y="27777"/>
                    <a:pt x="11142" y="27928"/>
                  </a:cubicBezTo>
                  <a:cubicBezTo>
                    <a:pt x="11145" y="27935"/>
                    <a:pt x="11150" y="27938"/>
                    <a:pt x="11155" y="27944"/>
                  </a:cubicBezTo>
                  <a:cubicBezTo>
                    <a:pt x="11028" y="27948"/>
                    <a:pt x="10910" y="28008"/>
                    <a:pt x="10832" y="28108"/>
                  </a:cubicBezTo>
                  <a:cubicBezTo>
                    <a:pt x="9928" y="29229"/>
                    <a:pt x="9683" y="30715"/>
                    <a:pt x="9312" y="32089"/>
                  </a:cubicBezTo>
                  <a:cubicBezTo>
                    <a:pt x="8852" y="33796"/>
                    <a:pt x="8465" y="35519"/>
                    <a:pt x="8149" y="37259"/>
                  </a:cubicBezTo>
                  <a:cubicBezTo>
                    <a:pt x="7935" y="38433"/>
                    <a:pt x="7369" y="40158"/>
                    <a:pt x="7613" y="41356"/>
                  </a:cubicBezTo>
                  <a:cubicBezTo>
                    <a:pt x="7832" y="42434"/>
                    <a:pt x="8920" y="43013"/>
                    <a:pt x="9873" y="43417"/>
                  </a:cubicBezTo>
                  <a:cubicBezTo>
                    <a:pt x="10183" y="43548"/>
                    <a:pt x="10458" y="43608"/>
                    <a:pt x="10702" y="43608"/>
                  </a:cubicBezTo>
                  <a:cubicBezTo>
                    <a:pt x="12509" y="43608"/>
                    <a:pt x="12630" y="40342"/>
                    <a:pt x="13029" y="38845"/>
                  </a:cubicBezTo>
                  <a:cubicBezTo>
                    <a:pt x="13941" y="35420"/>
                    <a:pt x="14878" y="31999"/>
                    <a:pt x="15749" y="28562"/>
                  </a:cubicBezTo>
                  <a:cubicBezTo>
                    <a:pt x="15842" y="28197"/>
                    <a:pt x="15632" y="27698"/>
                    <a:pt x="15220" y="27630"/>
                  </a:cubicBezTo>
                  <a:cubicBezTo>
                    <a:pt x="14854" y="27569"/>
                    <a:pt x="14466" y="27473"/>
                    <a:pt x="14071" y="27380"/>
                  </a:cubicBezTo>
                  <a:cubicBezTo>
                    <a:pt x="14478" y="25797"/>
                    <a:pt x="14896" y="24136"/>
                    <a:pt x="15010" y="22508"/>
                  </a:cubicBezTo>
                  <a:cubicBezTo>
                    <a:pt x="15443" y="22557"/>
                    <a:pt x="15877" y="22582"/>
                    <a:pt x="16312" y="22582"/>
                  </a:cubicBezTo>
                  <a:cubicBezTo>
                    <a:pt x="16645" y="22582"/>
                    <a:pt x="16978" y="22568"/>
                    <a:pt x="17310" y="22539"/>
                  </a:cubicBezTo>
                  <a:cubicBezTo>
                    <a:pt x="23190" y="22007"/>
                    <a:pt x="27413" y="16567"/>
                    <a:pt x="27170" y="10774"/>
                  </a:cubicBezTo>
                  <a:cubicBezTo>
                    <a:pt x="26925" y="4930"/>
                    <a:pt x="21682" y="1"/>
                    <a:pt x="15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6"/>
            <p:cNvSpPr/>
            <p:nvPr/>
          </p:nvSpPr>
          <p:spPr>
            <a:xfrm>
              <a:off x="1477975" y="4161250"/>
              <a:ext cx="487250" cy="450450"/>
            </a:xfrm>
            <a:custGeom>
              <a:avLst/>
              <a:gdLst/>
              <a:ahLst/>
              <a:cxnLst/>
              <a:rect l="l" t="t" r="r" b="b"/>
              <a:pathLst>
                <a:path w="19490" h="18018" extrusionOk="0">
                  <a:moveTo>
                    <a:pt x="1614" y="7205"/>
                  </a:moveTo>
                  <a:cubicBezTo>
                    <a:pt x="1122" y="9193"/>
                    <a:pt x="1161" y="11265"/>
                    <a:pt x="1871" y="12865"/>
                  </a:cubicBezTo>
                  <a:cubicBezTo>
                    <a:pt x="1911" y="12957"/>
                    <a:pt x="1956" y="13046"/>
                    <a:pt x="2001" y="13135"/>
                  </a:cubicBezTo>
                  <a:cubicBezTo>
                    <a:pt x="1442" y="12197"/>
                    <a:pt x="1127" y="11132"/>
                    <a:pt x="1088" y="10040"/>
                  </a:cubicBezTo>
                  <a:cubicBezTo>
                    <a:pt x="1052" y="9061"/>
                    <a:pt x="1251" y="8105"/>
                    <a:pt x="1614" y="7205"/>
                  </a:cubicBezTo>
                  <a:close/>
                  <a:moveTo>
                    <a:pt x="8769" y="1099"/>
                  </a:moveTo>
                  <a:cubicBezTo>
                    <a:pt x="10213" y="1099"/>
                    <a:pt x="11739" y="1834"/>
                    <a:pt x="12928" y="2514"/>
                  </a:cubicBezTo>
                  <a:cubicBezTo>
                    <a:pt x="15190" y="3806"/>
                    <a:pt x="17154" y="5801"/>
                    <a:pt x="17151" y="8562"/>
                  </a:cubicBezTo>
                  <a:cubicBezTo>
                    <a:pt x="17150" y="11027"/>
                    <a:pt x="16062" y="14041"/>
                    <a:pt x="14176" y="15676"/>
                  </a:cubicBezTo>
                  <a:cubicBezTo>
                    <a:pt x="13112" y="16598"/>
                    <a:pt x="11835" y="16976"/>
                    <a:pt x="10526" y="16976"/>
                  </a:cubicBezTo>
                  <a:cubicBezTo>
                    <a:pt x="8796" y="16976"/>
                    <a:pt x="7009" y="16315"/>
                    <a:pt x="5579" y="15381"/>
                  </a:cubicBezTo>
                  <a:cubicBezTo>
                    <a:pt x="2756" y="13536"/>
                    <a:pt x="1781" y="10776"/>
                    <a:pt x="2574" y="7531"/>
                  </a:cubicBezTo>
                  <a:cubicBezTo>
                    <a:pt x="2925" y="6098"/>
                    <a:pt x="3537" y="4567"/>
                    <a:pt x="4464" y="3322"/>
                  </a:cubicBezTo>
                  <a:cubicBezTo>
                    <a:pt x="4471" y="3316"/>
                    <a:pt x="4477" y="3308"/>
                    <a:pt x="4485" y="3302"/>
                  </a:cubicBezTo>
                  <a:cubicBezTo>
                    <a:pt x="5475" y="2436"/>
                    <a:pt x="6694" y="1440"/>
                    <a:pt x="8014" y="1172"/>
                  </a:cubicBezTo>
                  <a:cubicBezTo>
                    <a:pt x="8262" y="1122"/>
                    <a:pt x="8514" y="1099"/>
                    <a:pt x="8769" y="1099"/>
                  </a:cubicBezTo>
                  <a:close/>
                  <a:moveTo>
                    <a:pt x="8887" y="1"/>
                  </a:moveTo>
                  <a:cubicBezTo>
                    <a:pt x="8837" y="1"/>
                    <a:pt x="8788" y="1"/>
                    <a:pt x="8738" y="3"/>
                  </a:cubicBezTo>
                  <a:cubicBezTo>
                    <a:pt x="6181" y="71"/>
                    <a:pt x="3888" y="2245"/>
                    <a:pt x="2440" y="4180"/>
                  </a:cubicBezTo>
                  <a:cubicBezTo>
                    <a:pt x="877" y="6267"/>
                    <a:pt x="1" y="8911"/>
                    <a:pt x="661" y="11505"/>
                  </a:cubicBezTo>
                  <a:cubicBezTo>
                    <a:pt x="1175" y="13521"/>
                    <a:pt x="2542" y="15297"/>
                    <a:pt x="4474" y="15997"/>
                  </a:cubicBezTo>
                  <a:cubicBezTo>
                    <a:pt x="6169" y="17258"/>
                    <a:pt x="8337" y="18017"/>
                    <a:pt x="10414" y="18017"/>
                  </a:cubicBezTo>
                  <a:cubicBezTo>
                    <a:pt x="12074" y="18017"/>
                    <a:pt x="13676" y="17532"/>
                    <a:pt x="14932" y="16430"/>
                  </a:cubicBezTo>
                  <a:cubicBezTo>
                    <a:pt x="18721" y="13109"/>
                    <a:pt x="19489" y="6595"/>
                    <a:pt x="15668" y="3108"/>
                  </a:cubicBezTo>
                  <a:cubicBezTo>
                    <a:pt x="13933" y="1526"/>
                    <a:pt x="11308" y="1"/>
                    <a:pt x="88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6"/>
            <p:cNvSpPr/>
            <p:nvPr/>
          </p:nvSpPr>
          <p:spPr>
            <a:xfrm>
              <a:off x="1611400" y="4264325"/>
              <a:ext cx="204725" cy="224825"/>
            </a:xfrm>
            <a:custGeom>
              <a:avLst/>
              <a:gdLst/>
              <a:ahLst/>
              <a:cxnLst/>
              <a:rect l="l" t="t" r="r" b="b"/>
              <a:pathLst>
                <a:path w="8189" h="8993" extrusionOk="0">
                  <a:moveTo>
                    <a:pt x="3561" y="0"/>
                  </a:moveTo>
                  <a:cubicBezTo>
                    <a:pt x="1727" y="0"/>
                    <a:pt x="0" y="1490"/>
                    <a:pt x="935" y="3575"/>
                  </a:cubicBezTo>
                  <a:cubicBezTo>
                    <a:pt x="1077" y="3892"/>
                    <a:pt x="1311" y="4020"/>
                    <a:pt x="1557" y="4020"/>
                  </a:cubicBezTo>
                  <a:cubicBezTo>
                    <a:pt x="2000" y="4020"/>
                    <a:pt x="2483" y="3607"/>
                    <a:pt x="2546" y="3138"/>
                  </a:cubicBezTo>
                  <a:cubicBezTo>
                    <a:pt x="2652" y="2350"/>
                    <a:pt x="3006" y="2037"/>
                    <a:pt x="3405" y="2037"/>
                  </a:cubicBezTo>
                  <a:cubicBezTo>
                    <a:pt x="4054" y="2037"/>
                    <a:pt x="4819" y="2864"/>
                    <a:pt x="4821" y="3825"/>
                  </a:cubicBezTo>
                  <a:cubicBezTo>
                    <a:pt x="4825" y="5165"/>
                    <a:pt x="3942" y="6358"/>
                    <a:pt x="3228" y="7421"/>
                  </a:cubicBezTo>
                  <a:cubicBezTo>
                    <a:pt x="2689" y="8221"/>
                    <a:pt x="3437" y="8993"/>
                    <a:pt x="4195" y="8993"/>
                  </a:cubicBezTo>
                  <a:cubicBezTo>
                    <a:pt x="4522" y="8993"/>
                    <a:pt x="4850" y="8849"/>
                    <a:pt x="5078" y="8503"/>
                  </a:cubicBezTo>
                  <a:cubicBezTo>
                    <a:pt x="6537" y="6287"/>
                    <a:pt x="8188" y="2626"/>
                    <a:pt x="5438" y="602"/>
                  </a:cubicBezTo>
                  <a:cubicBezTo>
                    <a:pt x="4875" y="188"/>
                    <a:pt x="4211" y="0"/>
                    <a:pt x="3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6"/>
            <p:cNvSpPr/>
            <p:nvPr/>
          </p:nvSpPr>
          <p:spPr>
            <a:xfrm>
              <a:off x="1688575" y="4506825"/>
              <a:ext cx="60375" cy="62375"/>
            </a:xfrm>
            <a:custGeom>
              <a:avLst/>
              <a:gdLst/>
              <a:ahLst/>
              <a:cxnLst/>
              <a:rect l="l" t="t" r="r" b="b"/>
              <a:pathLst>
                <a:path w="2415" h="2495" extrusionOk="0">
                  <a:moveTo>
                    <a:pt x="1242" y="0"/>
                  </a:moveTo>
                  <a:cubicBezTo>
                    <a:pt x="1230" y="0"/>
                    <a:pt x="1219" y="1"/>
                    <a:pt x="1207" y="1"/>
                  </a:cubicBezTo>
                  <a:cubicBezTo>
                    <a:pt x="1005" y="10"/>
                    <a:pt x="807" y="63"/>
                    <a:pt x="629" y="158"/>
                  </a:cubicBezTo>
                  <a:cubicBezTo>
                    <a:pt x="403" y="277"/>
                    <a:pt x="150" y="585"/>
                    <a:pt x="103" y="841"/>
                  </a:cubicBezTo>
                  <a:cubicBezTo>
                    <a:pt x="93" y="897"/>
                    <a:pt x="83" y="952"/>
                    <a:pt x="73" y="1007"/>
                  </a:cubicBezTo>
                  <a:cubicBezTo>
                    <a:pt x="0" y="1417"/>
                    <a:pt x="50" y="1851"/>
                    <a:pt x="375" y="2151"/>
                  </a:cubicBezTo>
                  <a:cubicBezTo>
                    <a:pt x="605" y="2361"/>
                    <a:pt x="887" y="2495"/>
                    <a:pt x="1207" y="2495"/>
                  </a:cubicBezTo>
                  <a:cubicBezTo>
                    <a:pt x="1517" y="2490"/>
                    <a:pt x="1814" y="2367"/>
                    <a:pt x="2037" y="2151"/>
                  </a:cubicBezTo>
                  <a:cubicBezTo>
                    <a:pt x="2354" y="1833"/>
                    <a:pt x="2415" y="1430"/>
                    <a:pt x="2339" y="1007"/>
                  </a:cubicBezTo>
                  <a:cubicBezTo>
                    <a:pt x="2329" y="952"/>
                    <a:pt x="2319" y="897"/>
                    <a:pt x="2309" y="841"/>
                  </a:cubicBezTo>
                  <a:cubicBezTo>
                    <a:pt x="2267" y="605"/>
                    <a:pt x="2080" y="387"/>
                    <a:pt x="1900" y="247"/>
                  </a:cubicBezTo>
                  <a:cubicBezTo>
                    <a:pt x="1716" y="105"/>
                    <a:pt x="1480" y="0"/>
                    <a:pt x="1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36"/>
          <p:cNvSpPr/>
          <p:nvPr/>
        </p:nvSpPr>
        <p:spPr>
          <a:xfrm>
            <a:off x="3694618" y="2773701"/>
            <a:ext cx="401886" cy="298579"/>
          </a:xfrm>
          <a:custGeom>
            <a:avLst/>
            <a:gdLst/>
            <a:ahLst/>
            <a:cxnLst/>
            <a:rect l="l" t="t" r="r" b="b"/>
            <a:pathLst>
              <a:path w="285532" h="196111" extrusionOk="0">
                <a:moveTo>
                  <a:pt x="269081" y="0"/>
                </a:moveTo>
                <a:lnTo>
                  <a:pt x="78609" y="158394"/>
                </a:lnTo>
                <a:lnTo>
                  <a:pt x="21130" y="75516"/>
                </a:lnTo>
                <a:lnTo>
                  <a:pt x="0" y="90186"/>
                </a:lnTo>
                <a:lnTo>
                  <a:pt x="73490" y="196110"/>
                </a:lnTo>
                <a:lnTo>
                  <a:pt x="285531" y="19789"/>
                </a:lnTo>
                <a:lnTo>
                  <a:pt x="269081"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36"/>
          <p:cNvSpPr txBox="1">
            <a:spLocks noGrp="1"/>
          </p:cNvSpPr>
          <p:nvPr>
            <p:ph type="title"/>
          </p:nvPr>
        </p:nvSpPr>
        <p:spPr>
          <a:xfrm>
            <a:off x="587754" y="2811457"/>
            <a:ext cx="2807214"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Lora"/>
                <a:cs typeface="Calibri" panose="020F0502020204030204" pitchFamily="34" charset="0"/>
              </a:rPr>
              <a:t>G</a:t>
            </a:r>
            <a:r>
              <a:rPr lang="vi-VN" i="0" dirty="0">
                <a:effectLst/>
                <a:latin typeface="Lora"/>
                <a:cs typeface="Calibri" panose="020F0502020204030204" pitchFamily="34" charset="0"/>
              </a:rPr>
              <a:t>iải quyết các bài toán cần truy cập vào các ứng dụng</a:t>
            </a:r>
            <a:r>
              <a:rPr lang="en-GB" i="0" dirty="0">
                <a:effectLst/>
                <a:latin typeface="Lora"/>
                <a:cs typeface="Calibri" panose="020F0502020204030204" pitchFamily="34" charset="0"/>
              </a:rPr>
              <a:t>:</a:t>
            </a:r>
            <a:endParaRPr dirty="0">
              <a:latin typeface="Lora"/>
              <a:cs typeface="Calibri" panose="020F0502020204030204" pitchFamily="34" charset="0"/>
            </a:endParaRPr>
          </a:p>
        </p:txBody>
      </p:sp>
      <p:sp>
        <p:nvSpPr>
          <p:cNvPr id="274" name="Google Shape;274;p36"/>
          <p:cNvSpPr txBox="1">
            <a:spLocks noGrp="1"/>
          </p:cNvSpPr>
          <p:nvPr>
            <p:ph type="subTitle" idx="1"/>
          </p:nvPr>
        </p:nvSpPr>
        <p:spPr>
          <a:xfrm>
            <a:off x="782692" y="3211924"/>
            <a:ext cx="2757437" cy="7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0" i="0" dirty="0">
                <a:solidFill>
                  <a:srgbClr val="555555"/>
                </a:solidFill>
                <a:effectLst/>
                <a:latin typeface="Lora"/>
              </a:rPr>
              <a:t>Shared resource, Logger, Configuration, Caching, Thread pool, …</a:t>
            </a:r>
            <a:endParaRPr sz="1600" dirty="0"/>
          </a:p>
        </p:txBody>
      </p:sp>
      <p:sp>
        <p:nvSpPr>
          <p:cNvPr id="277" name="Google Shape;277;p36"/>
          <p:cNvSpPr txBox="1">
            <a:spLocks noGrp="1"/>
          </p:cNvSpPr>
          <p:nvPr>
            <p:ph type="title" idx="4"/>
          </p:nvPr>
        </p:nvSpPr>
        <p:spPr>
          <a:xfrm>
            <a:off x="5965510" y="1240626"/>
            <a:ext cx="2757436"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Lora"/>
              </a:rPr>
              <a:t>Triển Khai Các Design Pattern Khác</a:t>
            </a:r>
            <a:endParaRPr dirty="0">
              <a:latin typeface="Lora"/>
            </a:endParaRPr>
          </a:p>
        </p:txBody>
      </p:sp>
      <p:sp>
        <p:nvSpPr>
          <p:cNvPr id="278" name="Google Shape;278;p36"/>
          <p:cNvSpPr txBox="1">
            <a:spLocks noGrp="1"/>
          </p:cNvSpPr>
          <p:nvPr>
            <p:ph type="subTitle" idx="5"/>
          </p:nvPr>
        </p:nvSpPr>
        <p:spPr>
          <a:xfrm>
            <a:off x="6014259" y="1648806"/>
            <a:ext cx="2459400" cy="7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0" i="0" dirty="0">
                <a:solidFill>
                  <a:srgbClr val="555555"/>
                </a:solidFill>
                <a:effectLst/>
                <a:latin typeface="Lora"/>
              </a:rPr>
              <a:t>Abstract Factory, Builder, Prototype, Facade,…</a:t>
            </a:r>
            <a:endParaRPr sz="1600" dirty="0"/>
          </a:p>
        </p:txBody>
      </p:sp>
      <p:sp>
        <p:nvSpPr>
          <p:cNvPr id="279" name="Google Shape;279;p36"/>
          <p:cNvSpPr txBox="1">
            <a:spLocks noGrp="1"/>
          </p:cNvSpPr>
          <p:nvPr>
            <p:ph type="title" idx="6"/>
          </p:nvPr>
        </p:nvSpPr>
        <p:spPr>
          <a:xfrm>
            <a:off x="5965510" y="2961300"/>
            <a:ext cx="24594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Một Số Class Core Của Java</a:t>
            </a:r>
            <a:endParaRPr dirty="0">
              <a:latin typeface="Calibri" panose="020F0502020204030204" pitchFamily="34" charset="0"/>
              <a:cs typeface="Calibri" panose="020F0502020204030204" pitchFamily="34" charset="0"/>
            </a:endParaRPr>
          </a:p>
        </p:txBody>
      </p:sp>
      <p:sp>
        <p:nvSpPr>
          <p:cNvPr id="280" name="Google Shape;280;p36"/>
          <p:cNvSpPr txBox="1">
            <a:spLocks noGrp="1"/>
          </p:cNvSpPr>
          <p:nvPr>
            <p:ph type="subTitle" idx="7"/>
          </p:nvPr>
        </p:nvSpPr>
        <p:spPr>
          <a:xfrm>
            <a:off x="6133219" y="3504010"/>
            <a:ext cx="2459400" cy="7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600" b="0" i="0" dirty="0">
                <a:solidFill>
                  <a:srgbClr val="555555"/>
                </a:solidFill>
                <a:effectLst/>
                <a:latin typeface="Lora"/>
              </a:rPr>
              <a:t>java.lang.Runtime, java.awt.Desktop.</a:t>
            </a:r>
            <a:endParaRPr sz="1600" dirty="0"/>
          </a:p>
        </p:txBody>
      </p:sp>
      <p:sp>
        <p:nvSpPr>
          <p:cNvPr id="281" name="Google Shape;281;p36"/>
          <p:cNvSpPr/>
          <p:nvPr/>
        </p:nvSpPr>
        <p:spPr>
          <a:xfrm>
            <a:off x="5267745" y="1750939"/>
            <a:ext cx="298800" cy="2988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6"/>
          <p:cNvSpPr/>
          <p:nvPr/>
        </p:nvSpPr>
        <p:spPr>
          <a:xfrm>
            <a:off x="5267745" y="3494404"/>
            <a:ext cx="298800" cy="2988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6"/>
          <p:cNvSpPr/>
          <p:nvPr/>
        </p:nvSpPr>
        <p:spPr>
          <a:xfrm>
            <a:off x="5336503" y="3449700"/>
            <a:ext cx="401886" cy="298579"/>
          </a:xfrm>
          <a:custGeom>
            <a:avLst/>
            <a:gdLst/>
            <a:ahLst/>
            <a:cxnLst/>
            <a:rect l="l" t="t" r="r" b="b"/>
            <a:pathLst>
              <a:path w="285532" h="196111" extrusionOk="0">
                <a:moveTo>
                  <a:pt x="269081" y="0"/>
                </a:moveTo>
                <a:lnTo>
                  <a:pt x="78609" y="158394"/>
                </a:lnTo>
                <a:lnTo>
                  <a:pt x="21130" y="75516"/>
                </a:lnTo>
                <a:lnTo>
                  <a:pt x="0" y="90186"/>
                </a:lnTo>
                <a:lnTo>
                  <a:pt x="73490" y="196110"/>
                </a:lnTo>
                <a:lnTo>
                  <a:pt x="285531" y="19789"/>
                </a:lnTo>
                <a:lnTo>
                  <a:pt x="269081"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2;p36">
            <a:extLst>
              <a:ext uri="{FF2B5EF4-FFF2-40B4-BE49-F238E27FC236}">
                <a16:creationId xmlns:a16="http://schemas.microsoft.com/office/drawing/2014/main" id="{FB95FA58-AC7E-43A0-AFF9-1E2CAE14507F}"/>
              </a:ext>
            </a:extLst>
          </p:cNvPr>
          <p:cNvSpPr/>
          <p:nvPr/>
        </p:nvSpPr>
        <p:spPr>
          <a:xfrm>
            <a:off x="5309653" y="1696850"/>
            <a:ext cx="401886" cy="298579"/>
          </a:xfrm>
          <a:custGeom>
            <a:avLst/>
            <a:gdLst/>
            <a:ahLst/>
            <a:cxnLst/>
            <a:rect l="l" t="t" r="r" b="b"/>
            <a:pathLst>
              <a:path w="285532" h="196111" extrusionOk="0">
                <a:moveTo>
                  <a:pt x="269081" y="0"/>
                </a:moveTo>
                <a:lnTo>
                  <a:pt x="78609" y="158394"/>
                </a:lnTo>
                <a:lnTo>
                  <a:pt x="21130" y="75516"/>
                </a:lnTo>
                <a:lnTo>
                  <a:pt x="0" y="90186"/>
                </a:lnTo>
                <a:lnTo>
                  <a:pt x="73490" y="196110"/>
                </a:lnTo>
                <a:lnTo>
                  <a:pt x="285531" y="19789"/>
                </a:lnTo>
                <a:lnTo>
                  <a:pt x="269081"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7"/>
          <p:cNvSpPr txBox="1">
            <a:spLocks noGrp="1"/>
          </p:cNvSpPr>
          <p:nvPr>
            <p:ph type="title" idx="6"/>
          </p:nvPr>
        </p:nvSpPr>
        <p:spPr>
          <a:xfrm>
            <a:off x="797286" y="562747"/>
            <a:ext cx="357300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ora"/>
              </a:rPr>
              <a:t>Ưu điểm của Singleton</a:t>
            </a:r>
            <a:endParaRPr dirty="0">
              <a:latin typeface="Lora"/>
            </a:endParaRPr>
          </a:p>
        </p:txBody>
      </p:sp>
      <p:sp>
        <p:nvSpPr>
          <p:cNvPr id="295" name="Google Shape;295;p37"/>
          <p:cNvSpPr txBox="1">
            <a:spLocks noGrp="1"/>
          </p:cNvSpPr>
          <p:nvPr>
            <p:ph type="subTitle" idx="1"/>
          </p:nvPr>
        </p:nvSpPr>
        <p:spPr>
          <a:xfrm>
            <a:off x="1291142" y="1269017"/>
            <a:ext cx="3092622" cy="1569659"/>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vi-VN" b="0" i="0" dirty="0">
                <a:solidFill>
                  <a:srgbClr val="002835"/>
                </a:solidFill>
                <a:effectLst/>
                <a:latin typeface="Lora"/>
              </a:rPr>
              <a:t>Ai cũng có thể truy cập vào </a:t>
            </a:r>
            <a:r>
              <a:rPr lang="vi-VN" b="0" i="0" dirty="0">
                <a:solidFill>
                  <a:srgbClr val="C7254E"/>
                </a:solidFill>
                <a:effectLst/>
                <a:latin typeface="Lora"/>
              </a:rPr>
              <a:t>instance</a:t>
            </a:r>
            <a:r>
              <a:rPr lang="vi-VN" b="0" i="0" dirty="0">
                <a:solidFill>
                  <a:srgbClr val="002835"/>
                </a:solidFill>
                <a:effectLst/>
                <a:latin typeface="Lora"/>
              </a:rPr>
              <a:t> của singleton class, gọi nó ở bất cứ đâu</a:t>
            </a:r>
          </a:p>
        </p:txBody>
      </p:sp>
      <p:grpSp>
        <p:nvGrpSpPr>
          <p:cNvPr id="300" name="Google Shape;300;p37"/>
          <p:cNvGrpSpPr/>
          <p:nvPr/>
        </p:nvGrpSpPr>
        <p:grpSpPr>
          <a:xfrm>
            <a:off x="600077" y="1202698"/>
            <a:ext cx="611754" cy="643200"/>
            <a:chOff x="1183375" y="2536600"/>
            <a:chExt cx="1060600" cy="1114925"/>
          </a:xfrm>
        </p:grpSpPr>
        <p:sp>
          <p:nvSpPr>
            <p:cNvPr id="301" name="Google Shape;301;p37"/>
            <p:cNvSpPr/>
            <p:nvPr/>
          </p:nvSpPr>
          <p:spPr>
            <a:xfrm>
              <a:off x="1393275" y="2759625"/>
              <a:ext cx="850700" cy="891900"/>
            </a:xfrm>
            <a:custGeom>
              <a:avLst/>
              <a:gdLst/>
              <a:ahLst/>
              <a:cxnLst/>
              <a:rect l="l" t="t" r="r" b="b"/>
              <a:pathLst>
                <a:path w="34028" h="35676" extrusionOk="0">
                  <a:moveTo>
                    <a:pt x="7050" y="3261"/>
                  </a:moveTo>
                  <a:cubicBezTo>
                    <a:pt x="5550" y="4510"/>
                    <a:pt x="4275" y="6086"/>
                    <a:pt x="3456" y="7646"/>
                  </a:cubicBezTo>
                  <a:cubicBezTo>
                    <a:pt x="1581" y="11215"/>
                    <a:pt x="2769" y="16037"/>
                    <a:pt x="5426" y="19346"/>
                  </a:cubicBezTo>
                  <a:cubicBezTo>
                    <a:pt x="5373" y="19294"/>
                    <a:pt x="5318" y="19243"/>
                    <a:pt x="5266" y="19190"/>
                  </a:cubicBezTo>
                  <a:cubicBezTo>
                    <a:pt x="3529" y="17393"/>
                    <a:pt x="2597" y="14904"/>
                    <a:pt x="2490" y="12427"/>
                  </a:cubicBezTo>
                  <a:cubicBezTo>
                    <a:pt x="2328" y="8626"/>
                    <a:pt x="4066" y="5198"/>
                    <a:pt x="7050" y="3261"/>
                  </a:cubicBezTo>
                  <a:close/>
                  <a:moveTo>
                    <a:pt x="12872" y="1594"/>
                  </a:moveTo>
                  <a:cubicBezTo>
                    <a:pt x="17362" y="1594"/>
                    <a:pt x="21289" y="4320"/>
                    <a:pt x="23215" y="8558"/>
                  </a:cubicBezTo>
                  <a:cubicBezTo>
                    <a:pt x="24531" y="11450"/>
                    <a:pt x="24911" y="14570"/>
                    <a:pt x="25312" y="17686"/>
                  </a:cubicBezTo>
                  <a:cubicBezTo>
                    <a:pt x="25632" y="20187"/>
                    <a:pt x="26126" y="22619"/>
                    <a:pt x="27636" y="24638"/>
                  </a:cubicBezTo>
                  <a:cubicBezTo>
                    <a:pt x="27210" y="25057"/>
                    <a:pt x="26813" y="25609"/>
                    <a:pt x="26440" y="26086"/>
                  </a:cubicBezTo>
                  <a:cubicBezTo>
                    <a:pt x="24902" y="23863"/>
                    <a:pt x="23078" y="21809"/>
                    <a:pt x="21412" y="19679"/>
                  </a:cubicBezTo>
                  <a:cubicBezTo>
                    <a:pt x="19699" y="17487"/>
                    <a:pt x="18109" y="14675"/>
                    <a:pt x="15926" y="12927"/>
                  </a:cubicBezTo>
                  <a:cubicBezTo>
                    <a:pt x="15858" y="12873"/>
                    <a:pt x="15784" y="12849"/>
                    <a:pt x="15714" y="12849"/>
                  </a:cubicBezTo>
                  <a:cubicBezTo>
                    <a:pt x="15506" y="12849"/>
                    <a:pt x="15331" y="13055"/>
                    <a:pt x="15448" y="13295"/>
                  </a:cubicBezTo>
                  <a:cubicBezTo>
                    <a:pt x="16616" y="15684"/>
                    <a:pt x="18827" y="17675"/>
                    <a:pt x="20505" y="19712"/>
                  </a:cubicBezTo>
                  <a:cubicBezTo>
                    <a:pt x="22338" y="21940"/>
                    <a:pt x="24054" y="24326"/>
                    <a:pt x="26013" y="26442"/>
                  </a:cubicBezTo>
                  <a:cubicBezTo>
                    <a:pt x="26037" y="26468"/>
                    <a:pt x="26065" y="26488"/>
                    <a:pt x="26097" y="26503"/>
                  </a:cubicBezTo>
                  <a:lnTo>
                    <a:pt x="26096" y="26504"/>
                  </a:lnTo>
                  <a:cubicBezTo>
                    <a:pt x="25736" y="26915"/>
                    <a:pt x="25293" y="27348"/>
                    <a:pt x="24854" y="27802"/>
                  </a:cubicBezTo>
                  <a:cubicBezTo>
                    <a:pt x="24840" y="27734"/>
                    <a:pt x="24803" y="27675"/>
                    <a:pt x="24747" y="27632"/>
                  </a:cubicBezTo>
                  <a:cubicBezTo>
                    <a:pt x="23632" y="26743"/>
                    <a:pt x="22473" y="25958"/>
                    <a:pt x="21485" y="24915"/>
                  </a:cubicBezTo>
                  <a:cubicBezTo>
                    <a:pt x="20557" y="23934"/>
                    <a:pt x="19757" y="22841"/>
                    <a:pt x="18913" y="21790"/>
                  </a:cubicBezTo>
                  <a:cubicBezTo>
                    <a:pt x="17213" y="19678"/>
                    <a:pt x="15464" y="17264"/>
                    <a:pt x="13199" y="15723"/>
                  </a:cubicBezTo>
                  <a:cubicBezTo>
                    <a:pt x="13148" y="15688"/>
                    <a:pt x="13091" y="15673"/>
                    <a:pt x="13036" y="15673"/>
                  </a:cubicBezTo>
                  <a:cubicBezTo>
                    <a:pt x="12787" y="15673"/>
                    <a:pt x="12543" y="15976"/>
                    <a:pt x="12717" y="16206"/>
                  </a:cubicBezTo>
                  <a:cubicBezTo>
                    <a:pt x="14441" y="18486"/>
                    <a:pt x="16715" y="20352"/>
                    <a:pt x="18522" y="22581"/>
                  </a:cubicBezTo>
                  <a:cubicBezTo>
                    <a:pt x="20195" y="24645"/>
                    <a:pt x="21902" y="26941"/>
                    <a:pt x="24320" y="28186"/>
                  </a:cubicBezTo>
                  <a:cubicBezTo>
                    <a:pt x="24364" y="28208"/>
                    <a:pt x="24412" y="28221"/>
                    <a:pt x="24461" y="28221"/>
                  </a:cubicBezTo>
                  <a:cubicBezTo>
                    <a:pt x="24065" y="28658"/>
                    <a:pt x="23695" y="29112"/>
                    <a:pt x="23428" y="29587"/>
                  </a:cubicBezTo>
                  <a:cubicBezTo>
                    <a:pt x="21392" y="26023"/>
                    <a:pt x="16324" y="24531"/>
                    <a:pt x="12758" y="23278"/>
                  </a:cubicBezTo>
                  <a:cubicBezTo>
                    <a:pt x="11285" y="22760"/>
                    <a:pt x="9776" y="22205"/>
                    <a:pt x="8379" y="21462"/>
                  </a:cubicBezTo>
                  <a:cubicBezTo>
                    <a:pt x="4075" y="18540"/>
                    <a:pt x="1276" y="12017"/>
                    <a:pt x="4103" y="7401"/>
                  </a:cubicBezTo>
                  <a:cubicBezTo>
                    <a:pt x="5380" y="5314"/>
                    <a:pt x="7446" y="3169"/>
                    <a:pt x="9759" y="2031"/>
                  </a:cubicBezTo>
                  <a:cubicBezTo>
                    <a:pt x="10018" y="1957"/>
                    <a:pt x="10281" y="1890"/>
                    <a:pt x="10551" y="1834"/>
                  </a:cubicBezTo>
                  <a:cubicBezTo>
                    <a:pt x="11336" y="1672"/>
                    <a:pt x="12112" y="1594"/>
                    <a:pt x="12872" y="1594"/>
                  </a:cubicBezTo>
                  <a:close/>
                  <a:moveTo>
                    <a:pt x="29133" y="26040"/>
                  </a:moveTo>
                  <a:cubicBezTo>
                    <a:pt x="29564" y="26323"/>
                    <a:pt x="29961" y="26654"/>
                    <a:pt x="30318" y="27026"/>
                  </a:cubicBezTo>
                  <a:cubicBezTo>
                    <a:pt x="29283" y="27507"/>
                    <a:pt x="28326" y="28252"/>
                    <a:pt x="27387" y="28869"/>
                  </a:cubicBezTo>
                  <a:cubicBezTo>
                    <a:pt x="26859" y="29217"/>
                    <a:pt x="26292" y="29555"/>
                    <a:pt x="25748" y="29924"/>
                  </a:cubicBezTo>
                  <a:cubicBezTo>
                    <a:pt x="26169" y="29433"/>
                    <a:pt x="26578" y="28931"/>
                    <a:pt x="26993" y="28463"/>
                  </a:cubicBezTo>
                  <a:cubicBezTo>
                    <a:pt x="27709" y="27658"/>
                    <a:pt x="28423" y="26849"/>
                    <a:pt x="29133" y="26040"/>
                  </a:cubicBezTo>
                  <a:close/>
                  <a:moveTo>
                    <a:pt x="28241" y="25335"/>
                  </a:moveTo>
                  <a:cubicBezTo>
                    <a:pt x="28315" y="25383"/>
                    <a:pt x="28401" y="25413"/>
                    <a:pt x="28490" y="25419"/>
                  </a:cubicBezTo>
                  <a:cubicBezTo>
                    <a:pt x="28464" y="25502"/>
                    <a:pt x="28470" y="25592"/>
                    <a:pt x="28527" y="25664"/>
                  </a:cubicBezTo>
                  <a:cubicBezTo>
                    <a:pt x="27790" y="26500"/>
                    <a:pt x="27057" y="27339"/>
                    <a:pt x="26325" y="28180"/>
                  </a:cubicBezTo>
                  <a:cubicBezTo>
                    <a:pt x="25623" y="28987"/>
                    <a:pt x="24828" y="29774"/>
                    <a:pt x="24179" y="30643"/>
                  </a:cubicBezTo>
                  <a:cubicBezTo>
                    <a:pt x="24054" y="30542"/>
                    <a:pt x="23927" y="30447"/>
                    <a:pt x="23798" y="30352"/>
                  </a:cubicBezTo>
                  <a:lnTo>
                    <a:pt x="23797" y="30352"/>
                  </a:lnTo>
                  <a:cubicBezTo>
                    <a:pt x="23778" y="30306"/>
                    <a:pt x="23761" y="30258"/>
                    <a:pt x="23740" y="30212"/>
                  </a:cubicBezTo>
                  <a:cubicBezTo>
                    <a:pt x="24654" y="29614"/>
                    <a:pt x="25367" y="28535"/>
                    <a:pt x="26069" y="27753"/>
                  </a:cubicBezTo>
                  <a:lnTo>
                    <a:pt x="27428" y="26241"/>
                  </a:lnTo>
                  <a:cubicBezTo>
                    <a:pt x="27630" y="26017"/>
                    <a:pt x="27830" y="25793"/>
                    <a:pt x="28032" y="25569"/>
                  </a:cubicBezTo>
                  <a:cubicBezTo>
                    <a:pt x="28101" y="25491"/>
                    <a:pt x="28172" y="25413"/>
                    <a:pt x="28241" y="25335"/>
                  </a:cubicBezTo>
                  <a:close/>
                  <a:moveTo>
                    <a:pt x="30826" y="27651"/>
                  </a:moveTo>
                  <a:cubicBezTo>
                    <a:pt x="30961" y="27858"/>
                    <a:pt x="31094" y="28068"/>
                    <a:pt x="31226" y="28280"/>
                  </a:cubicBezTo>
                  <a:cubicBezTo>
                    <a:pt x="30178" y="28962"/>
                    <a:pt x="29152" y="29677"/>
                    <a:pt x="28117" y="30379"/>
                  </a:cubicBezTo>
                  <a:cubicBezTo>
                    <a:pt x="27342" y="30905"/>
                    <a:pt x="26523" y="31406"/>
                    <a:pt x="25798" y="32010"/>
                  </a:cubicBezTo>
                  <a:cubicBezTo>
                    <a:pt x="25513" y="31764"/>
                    <a:pt x="25227" y="31514"/>
                    <a:pt x="24937" y="31265"/>
                  </a:cubicBezTo>
                  <a:cubicBezTo>
                    <a:pt x="25953" y="30849"/>
                    <a:pt x="26898" y="30175"/>
                    <a:pt x="27818" y="29608"/>
                  </a:cubicBezTo>
                  <a:cubicBezTo>
                    <a:pt x="28809" y="28997"/>
                    <a:pt x="29939" y="28426"/>
                    <a:pt x="30826" y="27651"/>
                  </a:cubicBezTo>
                  <a:close/>
                  <a:moveTo>
                    <a:pt x="31618" y="29042"/>
                  </a:moveTo>
                  <a:cubicBezTo>
                    <a:pt x="31638" y="29052"/>
                    <a:pt x="31652" y="29066"/>
                    <a:pt x="31674" y="29073"/>
                  </a:cubicBezTo>
                  <a:lnTo>
                    <a:pt x="31696" y="29078"/>
                  </a:lnTo>
                  <a:cubicBezTo>
                    <a:pt x="31983" y="29745"/>
                    <a:pt x="32137" y="30443"/>
                    <a:pt x="32111" y="31120"/>
                  </a:cubicBezTo>
                  <a:cubicBezTo>
                    <a:pt x="31133" y="31435"/>
                    <a:pt x="30224" y="31985"/>
                    <a:pt x="29308" y="32447"/>
                  </a:cubicBezTo>
                  <a:cubicBezTo>
                    <a:pt x="28689" y="32760"/>
                    <a:pt x="28039" y="33048"/>
                    <a:pt x="27443" y="33412"/>
                  </a:cubicBezTo>
                  <a:cubicBezTo>
                    <a:pt x="27080" y="33118"/>
                    <a:pt x="26731" y="32805"/>
                    <a:pt x="26382" y="32506"/>
                  </a:cubicBezTo>
                  <a:lnTo>
                    <a:pt x="26381" y="32505"/>
                  </a:lnTo>
                  <a:cubicBezTo>
                    <a:pt x="27135" y="32098"/>
                    <a:pt x="27845" y="31602"/>
                    <a:pt x="28563" y="31140"/>
                  </a:cubicBezTo>
                  <a:lnTo>
                    <a:pt x="30290" y="30028"/>
                  </a:lnTo>
                  <a:lnTo>
                    <a:pt x="31154" y="29471"/>
                  </a:lnTo>
                  <a:cubicBezTo>
                    <a:pt x="31460" y="29395"/>
                    <a:pt x="31612" y="29252"/>
                    <a:pt x="31618" y="29042"/>
                  </a:cubicBezTo>
                  <a:close/>
                  <a:moveTo>
                    <a:pt x="31974" y="31968"/>
                  </a:moveTo>
                  <a:lnTo>
                    <a:pt x="31974" y="31968"/>
                  </a:lnTo>
                  <a:cubicBezTo>
                    <a:pt x="31753" y="32724"/>
                    <a:pt x="31259" y="33426"/>
                    <a:pt x="30408" y="33994"/>
                  </a:cubicBezTo>
                  <a:lnTo>
                    <a:pt x="30407" y="33994"/>
                  </a:lnTo>
                  <a:cubicBezTo>
                    <a:pt x="30206" y="34129"/>
                    <a:pt x="30130" y="34322"/>
                    <a:pt x="30138" y="34510"/>
                  </a:cubicBezTo>
                  <a:cubicBezTo>
                    <a:pt x="30126" y="34519"/>
                    <a:pt x="30113" y="34524"/>
                    <a:pt x="30101" y="34531"/>
                  </a:cubicBezTo>
                  <a:cubicBezTo>
                    <a:pt x="30027" y="34539"/>
                    <a:pt x="29951" y="34542"/>
                    <a:pt x="29875" y="34542"/>
                  </a:cubicBezTo>
                  <a:cubicBezTo>
                    <a:pt x="29405" y="34542"/>
                    <a:pt x="28908" y="34400"/>
                    <a:pt x="28479" y="34150"/>
                  </a:cubicBezTo>
                  <a:cubicBezTo>
                    <a:pt x="28329" y="34062"/>
                    <a:pt x="28182" y="33964"/>
                    <a:pt x="28037" y="33864"/>
                  </a:cubicBezTo>
                  <a:cubicBezTo>
                    <a:pt x="28528" y="33651"/>
                    <a:pt x="29005" y="33399"/>
                    <a:pt x="29482" y="33172"/>
                  </a:cubicBezTo>
                  <a:cubicBezTo>
                    <a:pt x="30302" y="32784"/>
                    <a:pt x="31186" y="32436"/>
                    <a:pt x="31974" y="31968"/>
                  </a:cubicBezTo>
                  <a:close/>
                  <a:moveTo>
                    <a:pt x="12895" y="1"/>
                  </a:moveTo>
                  <a:cubicBezTo>
                    <a:pt x="12461" y="1"/>
                    <a:pt x="12022" y="23"/>
                    <a:pt x="11577" y="68"/>
                  </a:cubicBezTo>
                  <a:cubicBezTo>
                    <a:pt x="6648" y="567"/>
                    <a:pt x="2492" y="3825"/>
                    <a:pt x="1243" y="8687"/>
                  </a:cubicBezTo>
                  <a:cubicBezTo>
                    <a:pt x="0" y="13524"/>
                    <a:pt x="1648" y="18791"/>
                    <a:pt x="5726" y="21751"/>
                  </a:cubicBezTo>
                  <a:cubicBezTo>
                    <a:pt x="8537" y="23793"/>
                    <a:pt x="11959" y="24684"/>
                    <a:pt x="15175" y="25869"/>
                  </a:cubicBezTo>
                  <a:cubicBezTo>
                    <a:pt x="18563" y="27118"/>
                    <a:pt x="21162" y="28844"/>
                    <a:pt x="23541" y="31551"/>
                  </a:cubicBezTo>
                  <a:cubicBezTo>
                    <a:pt x="23593" y="31612"/>
                    <a:pt x="23668" y="31649"/>
                    <a:pt x="23749" y="31651"/>
                  </a:cubicBezTo>
                  <a:cubicBezTo>
                    <a:pt x="23773" y="31666"/>
                    <a:pt x="23801" y="31677"/>
                    <a:pt x="23829" y="31683"/>
                  </a:cubicBezTo>
                  <a:cubicBezTo>
                    <a:pt x="25011" y="33438"/>
                    <a:pt x="27308" y="35675"/>
                    <a:pt x="29358" y="35675"/>
                  </a:cubicBezTo>
                  <a:cubicBezTo>
                    <a:pt x="29938" y="35675"/>
                    <a:pt x="30499" y="35496"/>
                    <a:pt x="31008" y="35077"/>
                  </a:cubicBezTo>
                  <a:cubicBezTo>
                    <a:pt x="31069" y="35053"/>
                    <a:pt x="31125" y="35026"/>
                    <a:pt x="31181" y="34999"/>
                  </a:cubicBezTo>
                  <a:cubicBezTo>
                    <a:pt x="31335" y="35056"/>
                    <a:pt x="31499" y="35085"/>
                    <a:pt x="31664" y="35085"/>
                  </a:cubicBezTo>
                  <a:cubicBezTo>
                    <a:pt x="31927" y="35085"/>
                    <a:pt x="32189" y="35011"/>
                    <a:pt x="32405" y="34855"/>
                  </a:cubicBezTo>
                  <a:cubicBezTo>
                    <a:pt x="32740" y="34614"/>
                    <a:pt x="32909" y="34198"/>
                    <a:pt x="32910" y="33794"/>
                  </a:cubicBezTo>
                  <a:cubicBezTo>
                    <a:pt x="32912" y="33593"/>
                    <a:pt x="32865" y="33350"/>
                    <a:pt x="32759" y="33155"/>
                  </a:cubicBezTo>
                  <a:cubicBezTo>
                    <a:pt x="34028" y="30698"/>
                    <a:pt x="32829" y="27368"/>
                    <a:pt x="30389" y="25854"/>
                  </a:cubicBezTo>
                  <a:cubicBezTo>
                    <a:pt x="30210" y="25648"/>
                    <a:pt x="30019" y="25444"/>
                    <a:pt x="29815" y="25267"/>
                  </a:cubicBezTo>
                  <a:lnTo>
                    <a:pt x="29866" y="25210"/>
                  </a:lnTo>
                  <a:cubicBezTo>
                    <a:pt x="30035" y="25017"/>
                    <a:pt x="29982" y="24685"/>
                    <a:pt x="29709" y="24617"/>
                  </a:cubicBezTo>
                  <a:cubicBezTo>
                    <a:pt x="29506" y="24583"/>
                    <a:pt x="29308" y="24519"/>
                    <a:pt x="29126" y="24422"/>
                  </a:cubicBezTo>
                  <a:cubicBezTo>
                    <a:pt x="29100" y="24374"/>
                    <a:pt x="29068" y="24328"/>
                    <a:pt x="29032" y="24288"/>
                  </a:cubicBezTo>
                  <a:cubicBezTo>
                    <a:pt x="26794" y="21773"/>
                    <a:pt x="26734" y="18263"/>
                    <a:pt x="26291" y="15100"/>
                  </a:cubicBezTo>
                  <a:cubicBezTo>
                    <a:pt x="25902" y="12320"/>
                    <a:pt x="25246" y="9526"/>
                    <a:pt x="23961" y="7013"/>
                  </a:cubicBezTo>
                  <a:cubicBezTo>
                    <a:pt x="21748" y="2690"/>
                    <a:pt x="17675" y="1"/>
                    <a:pt x="12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7"/>
            <p:cNvSpPr/>
            <p:nvPr/>
          </p:nvSpPr>
          <p:spPr>
            <a:xfrm>
              <a:off x="2068925" y="2865800"/>
              <a:ext cx="105300" cy="69600"/>
            </a:xfrm>
            <a:custGeom>
              <a:avLst/>
              <a:gdLst/>
              <a:ahLst/>
              <a:cxnLst/>
              <a:rect l="l" t="t" r="r" b="b"/>
              <a:pathLst>
                <a:path w="4212" h="2784" extrusionOk="0">
                  <a:moveTo>
                    <a:pt x="3482" y="0"/>
                  </a:moveTo>
                  <a:cubicBezTo>
                    <a:pt x="2939" y="0"/>
                    <a:pt x="2396" y="490"/>
                    <a:pt x="1954" y="759"/>
                  </a:cubicBezTo>
                  <a:cubicBezTo>
                    <a:pt x="1329" y="1139"/>
                    <a:pt x="695" y="1545"/>
                    <a:pt x="234" y="2122"/>
                  </a:cubicBezTo>
                  <a:cubicBezTo>
                    <a:pt x="0" y="2412"/>
                    <a:pt x="185" y="2783"/>
                    <a:pt x="532" y="2783"/>
                  </a:cubicBezTo>
                  <a:cubicBezTo>
                    <a:pt x="559" y="2783"/>
                    <a:pt x="586" y="2781"/>
                    <a:pt x="615" y="2776"/>
                  </a:cubicBezTo>
                  <a:cubicBezTo>
                    <a:pt x="1386" y="2652"/>
                    <a:pt x="2084" y="2269"/>
                    <a:pt x="2756" y="1890"/>
                  </a:cubicBezTo>
                  <a:cubicBezTo>
                    <a:pt x="3380" y="1539"/>
                    <a:pt x="4085" y="1332"/>
                    <a:pt x="4181" y="556"/>
                  </a:cubicBezTo>
                  <a:cubicBezTo>
                    <a:pt x="4211" y="317"/>
                    <a:pt x="3998" y="143"/>
                    <a:pt x="3808" y="65"/>
                  </a:cubicBezTo>
                  <a:cubicBezTo>
                    <a:pt x="3700" y="20"/>
                    <a:pt x="3591" y="0"/>
                    <a:pt x="3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7"/>
            <p:cNvSpPr/>
            <p:nvPr/>
          </p:nvSpPr>
          <p:spPr>
            <a:xfrm>
              <a:off x="1930200" y="2690700"/>
              <a:ext cx="86325" cy="85700"/>
            </a:xfrm>
            <a:custGeom>
              <a:avLst/>
              <a:gdLst/>
              <a:ahLst/>
              <a:cxnLst/>
              <a:rect l="l" t="t" r="r" b="b"/>
              <a:pathLst>
                <a:path w="3453" h="3428" extrusionOk="0">
                  <a:moveTo>
                    <a:pt x="2611" y="1"/>
                  </a:moveTo>
                  <a:cubicBezTo>
                    <a:pt x="1961" y="1"/>
                    <a:pt x="1579" y="599"/>
                    <a:pt x="1173" y="1082"/>
                  </a:cubicBezTo>
                  <a:cubicBezTo>
                    <a:pt x="755" y="1577"/>
                    <a:pt x="213" y="2115"/>
                    <a:pt x="67" y="2763"/>
                  </a:cubicBezTo>
                  <a:cubicBezTo>
                    <a:pt x="0" y="3057"/>
                    <a:pt x="228" y="3428"/>
                    <a:pt x="540" y="3428"/>
                  </a:cubicBezTo>
                  <a:cubicBezTo>
                    <a:pt x="591" y="3428"/>
                    <a:pt x="645" y="3418"/>
                    <a:pt x="700" y="3395"/>
                  </a:cubicBezTo>
                  <a:cubicBezTo>
                    <a:pt x="1327" y="3145"/>
                    <a:pt x="1768" y="2617"/>
                    <a:pt x="2258" y="2168"/>
                  </a:cubicBezTo>
                  <a:cubicBezTo>
                    <a:pt x="2801" y="1672"/>
                    <a:pt x="3452" y="1318"/>
                    <a:pt x="3319" y="483"/>
                  </a:cubicBezTo>
                  <a:cubicBezTo>
                    <a:pt x="3285" y="276"/>
                    <a:pt x="3064" y="73"/>
                    <a:pt x="2863" y="29"/>
                  </a:cubicBezTo>
                  <a:cubicBezTo>
                    <a:pt x="2775" y="10"/>
                    <a:pt x="2691" y="1"/>
                    <a:pt x="26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7"/>
            <p:cNvSpPr/>
            <p:nvPr/>
          </p:nvSpPr>
          <p:spPr>
            <a:xfrm>
              <a:off x="1699200" y="2536600"/>
              <a:ext cx="54050" cy="112525"/>
            </a:xfrm>
            <a:custGeom>
              <a:avLst/>
              <a:gdLst/>
              <a:ahLst/>
              <a:cxnLst/>
              <a:rect l="l" t="t" r="r" b="b"/>
              <a:pathLst>
                <a:path w="2162" h="4501" extrusionOk="0">
                  <a:moveTo>
                    <a:pt x="1045" y="1"/>
                  </a:moveTo>
                  <a:cubicBezTo>
                    <a:pt x="625" y="1"/>
                    <a:pt x="229" y="224"/>
                    <a:pt x="162" y="722"/>
                  </a:cubicBezTo>
                  <a:cubicBezTo>
                    <a:pt x="24" y="1733"/>
                    <a:pt x="1" y="2910"/>
                    <a:pt x="339" y="3886"/>
                  </a:cubicBezTo>
                  <a:cubicBezTo>
                    <a:pt x="484" y="4307"/>
                    <a:pt x="817" y="4501"/>
                    <a:pt x="1151" y="4501"/>
                  </a:cubicBezTo>
                  <a:cubicBezTo>
                    <a:pt x="1570" y="4501"/>
                    <a:pt x="1989" y="4197"/>
                    <a:pt x="2040" y="3656"/>
                  </a:cubicBezTo>
                  <a:cubicBezTo>
                    <a:pt x="2122" y="2782"/>
                    <a:pt x="2101" y="1869"/>
                    <a:pt x="2137" y="988"/>
                  </a:cubicBezTo>
                  <a:cubicBezTo>
                    <a:pt x="2161" y="367"/>
                    <a:pt x="1584" y="1"/>
                    <a:pt x="1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7"/>
            <p:cNvSpPr/>
            <p:nvPr/>
          </p:nvSpPr>
          <p:spPr>
            <a:xfrm>
              <a:off x="1404800" y="2616275"/>
              <a:ext cx="97125" cy="109750"/>
            </a:xfrm>
            <a:custGeom>
              <a:avLst/>
              <a:gdLst/>
              <a:ahLst/>
              <a:cxnLst/>
              <a:rect l="l" t="t" r="r" b="b"/>
              <a:pathLst>
                <a:path w="3885" h="4390" extrusionOk="0">
                  <a:moveTo>
                    <a:pt x="1207" y="0"/>
                  </a:moveTo>
                  <a:cubicBezTo>
                    <a:pt x="598" y="0"/>
                    <a:pt x="1" y="458"/>
                    <a:pt x="257" y="1181"/>
                  </a:cubicBezTo>
                  <a:cubicBezTo>
                    <a:pt x="513" y="1899"/>
                    <a:pt x="1101" y="2464"/>
                    <a:pt x="1573" y="3055"/>
                  </a:cubicBezTo>
                  <a:cubicBezTo>
                    <a:pt x="1980" y="3567"/>
                    <a:pt x="2454" y="4230"/>
                    <a:pt x="3130" y="4375"/>
                  </a:cubicBezTo>
                  <a:cubicBezTo>
                    <a:pt x="3177" y="4385"/>
                    <a:pt x="3223" y="4390"/>
                    <a:pt x="3267" y="4390"/>
                  </a:cubicBezTo>
                  <a:cubicBezTo>
                    <a:pt x="3562" y="4390"/>
                    <a:pt x="3760" y="4170"/>
                    <a:pt x="3799" y="3864"/>
                  </a:cubicBezTo>
                  <a:cubicBezTo>
                    <a:pt x="3885" y="3209"/>
                    <a:pt x="3428" y="2551"/>
                    <a:pt x="3102" y="2015"/>
                  </a:cubicBezTo>
                  <a:cubicBezTo>
                    <a:pt x="2751" y="1436"/>
                    <a:pt x="2414" y="663"/>
                    <a:pt x="1888" y="232"/>
                  </a:cubicBezTo>
                  <a:cubicBezTo>
                    <a:pt x="1695" y="73"/>
                    <a:pt x="1450" y="0"/>
                    <a:pt x="1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7"/>
            <p:cNvSpPr/>
            <p:nvPr/>
          </p:nvSpPr>
          <p:spPr>
            <a:xfrm>
              <a:off x="1275700" y="2779650"/>
              <a:ext cx="103675" cy="78150"/>
            </a:xfrm>
            <a:custGeom>
              <a:avLst/>
              <a:gdLst/>
              <a:ahLst/>
              <a:cxnLst/>
              <a:rect l="l" t="t" r="r" b="b"/>
              <a:pathLst>
                <a:path w="4147" h="3126" extrusionOk="0">
                  <a:moveTo>
                    <a:pt x="1220" y="1"/>
                  </a:moveTo>
                  <a:cubicBezTo>
                    <a:pt x="626" y="1"/>
                    <a:pt x="38" y="406"/>
                    <a:pt x="17" y="1053"/>
                  </a:cubicBezTo>
                  <a:cubicBezTo>
                    <a:pt x="1" y="1549"/>
                    <a:pt x="288" y="1961"/>
                    <a:pt x="751" y="2122"/>
                  </a:cubicBezTo>
                  <a:cubicBezTo>
                    <a:pt x="815" y="2145"/>
                    <a:pt x="882" y="2156"/>
                    <a:pt x="948" y="2156"/>
                  </a:cubicBezTo>
                  <a:cubicBezTo>
                    <a:pt x="1042" y="2156"/>
                    <a:pt x="1135" y="2134"/>
                    <a:pt x="1220" y="2089"/>
                  </a:cubicBezTo>
                  <a:cubicBezTo>
                    <a:pt x="1570" y="2266"/>
                    <a:pt x="1904" y="2538"/>
                    <a:pt x="2241" y="2703"/>
                  </a:cubicBezTo>
                  <a:cubicBezTo>
                    <a:pt x="2660" y="2908"/>
                    <a:pt x="3070" y="3126"/>
                    <a:pt x="3523" y="3126"/>
                  </a:cubicBezTo>
                  <a:cubicBezTo>
                    <a:pt x="3622" y="3126"/>
                    <a:pt x="3723" y="3115"/>
                    <a:pt x="3826" y="3092"/>
                  </a:cubicBezTo>
                  <a:cubicBezTo>
                    <a:pt x="3986" y="3056"/>
                    <a:pt x="4147" y="2866"/>
                    <a:pt x="4128" y="2695"/>
                  </a:cubicBezTo>
                  <a:cubicBezTo>
                    <a:pt x="4060" y="2060"/>
                    <a:pt x="3606" y="1605"/>
                    <a:pt x="3154" y="1179"/>
                  </a:cubicBezTo>
                  <a:cubicBezTo>
                    <a:pt x="2707" y="758"/>
                    <a:pt x="2142" y="199"/>
                    <a:pt x="1535" y="40"/>
                  </a:cubicBezTo>
                  <a:cubicBezTo>
                    <a:pt x="1432" y="14"/>
                    <a:pt x="1326" y="1"/>
                    <a:pt x="12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7"/>
            <p:cNvSpPr/>
            <p:nvPr/>
          </p:nvSpPr>
          <p:spPr>
            <a:xfrm>
              <a:off x="1183375" y="3054325"/>
              <a:ext cx="119000" cy="52650"/>
            </a:xfrm>
            <a:custGeom>
              <a:avLst/>
              <a:gdLst/>
              <a:ahLst/>
              <a:cxnLst/>
              <a:rect l="l" t="t" r="r" b="b"/>
              <a:pathLst>
                <a:path w="4760" h="2106" extrusionOk="0">
                  <a:moveTo>
                    <a:pt x="1892" y="0"/>
                  </a:moveTo>
                  <a:cubicBezTo>
                    <a:pt x="1362" y="0"/>
                    <a:pt x="847" y="94"/>
                    <a:pt x="440" y="469"/>
                  </a:cubicBezTo>
                  <a:cubicBezTo>
                    <a:pt x="1" y="875"/>
                    <a:pt x="111" y="1671"/>
                    <a:pt x="632" y="1953"/>
                  </a:cubicBezTo>
                  <a:cubicBezTo>
                    <a:pt x="740" y="2013"/>
                    <a:pt x="856" y="2058"/>
                    <a:pt x="976" y="2087"/>
                  </a:cubicBezTo>
                  <a:cubicBezTo>
                    <a:pt x="1030" y="2099"/>
                    <a:pt x="1087" y="2105"/>
                    <a:pt x="1144" y="2105"/>
                  </a:cubicBezTo>
                  <a:cubicBezTo>
                    <a:pt x="1335" y="2105"/>
                    <a:pt x="1535" y="2038"/>
                    <a:pt x="1690" y="1919"/>
                  </a:cubicBezTo>
                  <a:cubicBezTo>
                    <a:pt x="1885" y="1862"/>
                    <a:pt x="2126" y="1848"/>
                    <a:pt x="2361" y="1848"/>
                  </a:cubicBezTo>
                  <a:cubicBezTo>
                    <a:pt x="2570" y="1848"/>
                    <a:pt x="2774" y="1859"/>
                    <a:pt x="2935" y="1860"/>
                  </a:cubicBezTo>
                  <a:cubicBezTo>
                    <a:pt x="2975" y="1860"/>
                    <a:pt x="3014" y="1860"/>
                    <a:pt x="3053" y="1860"/>
                  </a:cubicBezTo>
                  <a:cubicBezTo>
                    <a:pt x="3549" y="1860"/>
                    <a:pt x="3976" y="1832"/>
                    <a:pt x="4440" y="1595"/>
                  </a:cubicBezTo>
                  <a:cubicBezTo>
                    <a:pt x="4759" y="1434"/>
                    <a:pt x="4743" y="1025"/>
                    <a:pt x="4545" y="787"/>
                  </a:cubicBezTo>
                  <a:cubicBezTo>
                    <a:pt x="4041" y="187"/>
                    <a:pt x="3299" y="100"/>
                    <a:pt x="2558" y="36"/>
                  </a:cubicBezTo>
                  <a:cubicBezTo>
                    <a:pt x="2338" y="17"/>
                    <a:pt x="2113" y="0"/>
                    <a:pt x="1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7"/>
            <p:cNvSpPr/>
            <p:nvPr/>
          </p:nvSpPr>
          <p:spPr>
            <a:xfrm>
              <a:off x="1314050" y="3248700"/>
              <a:ext cx="98775" cy="64475"/>
            </a:xfrm>
            <a:custGeom>
              <a:avLst/>
              <a:gdLst/>
              <a:ahLst/>
              <a:cxnLst/>
              <a:rect l="l" t="t" r="r" b="b"/>
              <a:pathLst>
                <a:path w="3951" h="2579" extrusionOk="0">
                  <a:moveTo>
                    <a:pt x="2812" y="1"/>
                  </a:moveTo>
                  <a:cubicBezTo>
                    <a:pt x="1894" y="1"/>
                    <a:pt x="657" y="799"/>
                    <a:pt x="321" y="1329"/>
                  </a:cubicBezTo>
                  <a:cubicBezTo>
                    <a:pt x="0" y="1834"/>
                    <a:pt x="437" y="2578"/>
                    <a:pt x="1007" y="2578"/>
                  </a:cubicBezTo>
                  <a:cubicBezTo>
                    <a:pt x="1086" y="2578"/>
                    <a:pt x="1166" y="2564"/>
                    <a:pt x="1248" y="2534"/>
                  </a:cubicBezTo>
                  <a:cubicBezTo>
                    <a:pt x="1845" y="2311"/>
                    <a:pt x="2377" y="1860"/>
                    <a:pt x="2943" y="1553"/>
                  </a:cubicBezTo>
                  <a:cubicBezTo>
                    <a:pt x="3265" y="1379"/>
                    <a:pt x="3950" y="930"/>
                    <a:pt x="3688" y="462"/>
                  </a:cubicBezTo>
                  <a:cubicBezTo>
                    <a:pt x="3502" y="131"/>
                    <a:pt x="3183" y="1"/>
                    <a:pt x="28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7"/>
            <p:cNvSpPr/>
            <p:nvPr/>
          </p:nvSpPr>
          <p:spPr>
            <a:xfrm>
              <a:off x="1496975" y="3428975"/>
              <a:ext cx="61225" cy="72000"/>
            </a:xfrm>
            <a:custGeom>
              <a:avLst/>
              <a:gdLst/>
              <a:ahLst/>
              <a:cxnLst/>
              <a:rect l="l" t="t" r="r" b="b"/>
              <a:pathLst>
                <a:path w="2449" h="2880" extrusionOk="0">
                  <a:moveTo>
                    <a:pt x="2119" y="1"/>
                  </a:moveTo>
                  <a:cubicBezTo>
                    <a:pt x="2109" y="1"/>
                    <a:pt x="2100" y="1"/>
                    <a:pt x="2091" y="2"/>
                  </a:cubicBezTo>
                  <a:cubicBezTo>
                    <a:pt x="1563" y="75"/>
                    <a:pt x="1368" y="307"/>
                    <a:pt x="1058" y="718"/>
                  </a:cubicBezTo>
                  <a:cubicBezTo>
                    <a:pt x="810" y="1044"/>
                    <a:pt x="580" y="1384"/>
                    <a:pt x="363" y="1730"/>
                  </a:cubicBezTo>
                  <a:cubicBezTo>
                    <a:pt x="1" y="2314"/>
                    <a:pt x="567" y="2880"/>
                    <a:pt x="1092" y="2880"/>
                  </a:cubicBezTo>
                  <a:cubicBezTo>
                    <a:pt x="1324" y="2880"/>
                    <a:pt x="1548" y="2769"/>
                    <a:pt x="1680" y="2500"/>
                  </a:cubicBezTo>
                  <a:cubicBezTo>
                    <a:pt x="1875" y="2106"/>
                    <a:pt x="2047" y="1703"/>
                    <a:pt x="2206" y="1294"/>
                  </a:cubicBezTo>
                  <a:cubicBezTo>
                    <a:pt x="2392" y="820"/>
                    <a:pt x="2449" y="531"/>
                    <a:pt x="2236" y="62"/>
                  </a:cubicBezTo>
                  <a:cubicBezTo>
                    <a:pt x="2214" y="15"/>
                    <a:pt x="2165" y="1"/>
                    <a:pt x="2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7"/>
            <p:cNvSpPr/>
            <p:nvPr/>
          </p:nvSpPr>
          <p:spPr>
            <a:xfrm>
              <a:off x="1677700" y="3454750"/>
              <a:ext cx="45950" cy="107825"/>
            </a:xfrm>
            <a:custGeom>
              <a:avLst/>
              <a:gdLst/>
              <a:ahLst/>
              <a:cxnLst/>
              <a:rect l="l" t="t" r="r" b="b"/>
              <a:pathLst>
                <a:path w="1838" h="4313" extrusionOk="0">
                  <a:moveTo>
                    <a:pt x="1525" y="1"/>
                  </a:moveTo>
                  <a:cubicBezTo>
                    <a:pt x="1486" y="1"/>
                    <a:pt x="1447" y="10"/>
                    <a:pt x="1414" y="28"/>
                  </a:cubicBezTo>
                  <a:cubicBezTo>
                    <a:pt x="279" y="682"/>
                    <a:pt x="1" y="2576"/>
                    <a:pt x="171" y="3753"/>
                  </a:cubicBezTo>
                  <a:cubicBezTo>
                    <a:pt x="227" y="4140"/>
                    <a:pt x="529" y="4313"/>
                    <a:pt x="850" y="4313"/>
                  </a:cubicBezTo>
                  <a:cubicBezTo>
                    <a:pt x="1261" y="4313"/>
                    <a:pt x="1705" y="4029"/>
                    <a:pt x="1701" y="3547"/>
                  </a:cubicBezTo>
                  <a:cubicBezTo>
                    <a:pt x="1697" y="2933"/>
                    <a:pt x="1623" y="2341"/>
                    <a:pt x="1680" y="1724"/>
                  </a:cubicBezTo>
                  <a:cubicBezTo>
                    <a:pt x="1728" y="1194"/>
                    <a:pt x="1837" y="692"/>
                    <a:pt x="1744" y="163"/>
                  </a:cubicBezTo>
                  <a:cubicBezTo>
                    <a:pt x="1727" y="58"/>
                    <a:pt x="1624" y="1"/>
                    <a:pt x="1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7"/>
            <p:cNvSpPr/>
            <p:nvPr/>
          </p:nvSpPr>
          <p:spPr>
            <a:xfrm>
              <a:off x="2090625" y="3077850"/>
              <a:ext cx="104925" cy="44025"/>
            </a:xfrm>
            <a:custGeom>
              <a:avLst/>
              <a:gdLst/>
              <a:ahLst/>
              <a:cxnLst/>
              <a:rect l="l" t="t" r="r" b="b"/>
              <a:pathLst>
                <a:path w="4197" h="1761" extrusionOk="0">
                  <a:moveTo>
                    <a:pt x="2036" y="0"/>
                  </a:moveTo>
                  <a:cubicBezTo>
                    <a:pt x="1290" y="0"/>
                    <a:pt x="519" y="155"/>
                    <a:pt x="137" y="693"/>
                  </a:cubicBezTo>
                  <a:cubicBezTo>
                    <a:pt x="0" y="884"/>
                    <a:pt x="97" y="1204"/>
                    <a:pt x="299" y="1309"/>
                  </a:cubicBezTo>
                  <a:cubicBezTo>
                    <a:pt x="566" y="1448"/>
                    <a:pt x="847" y="1456"/>
                    <a:pt x="1135" y="1456"/>
                  </a:cubicBezTo>
                  <a:cubicBezTo>
                    <a:pt x="1169" y="1456"/>
                    <a:pt x="1204" y="1456"/>
                    <a:pt x="1238" y="1456"/>
                  </a:cubicBezTo>
                  <a:cubicBezTo>
                    <a:pt x="1326" y="1456"/>
                    <a:pt x="1413" y="1456"/>
                    <a:pt x="1502" y="1461"/>
                  </a:cubicBezTo>
                  <a:cubicBezTo>
                    <a:pt x="1943" y="1486"/>
                    <a:pt x="2372" y="1595"/>
                    <a:pt x="2795" y="1722"/>
                  </a:cubicBezTo>
                  <a:cubicBezTo>
                    <a:pt x="2881" y="1748"/>
                    <a:pt x="2963" y="1760"/>
                    <a:pt x="3041" y="1760"/>
                  </a:cubicBezTo>
                  <a:cubicBezTo>
                    <a:pt x="3899" y="1760"/>
                    <a:pt x="4196" y="288"/>
                    <a:pt x="3238" y="115"/>
                  </a:cubicBezTo>
                  <a:cubicBezTo>
                    <a:pt x="2902" y="54"/>
                    <a:pt x="2474" y="0"/>
                    <a:pt x="2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300;p37">
            <a:extLst>
              <a:ext uri="{FF2B5EF4-FFF2-40B4-BE49-F238E27FC236}">
                <a16:creationId xmlns:a16="http://schemas.microsoft.com/office/drawing/2014/main" id="{03B29FA5-F7A0-4ADA-B525-D5630775C328}"/>
              </a:ext>
            </a:extLst>
          </p:cNvPr>
          <p:cNvGrpSpPr/>
          <p:nvPr/>
        </p:nvGrpSpPr>
        <p:grpSpPr>
          <a:xfrm>
            <a:off x="605831" y="2932980"/>
            <a:ext cx="611754" cy="643200"/>
            <a:chOff x="1183375" y="2536600"/>
            <a:chExt cx="1060600" cy="1114925"/>
          </a:xfrm>
        </p:grpSpPr>
        <p:sp>
          <p:nvSpPr>
            <p:cNvPr id="47" name="Google Shape;301;p37">
              <a:extLst>
                <a:ext uri="{FF2B5EF4-FFF2-40B4-BE49-F238E27FC236}">
                  <a16:creationId xmlns:a16="http://schemas.microsoft.com/office/drawing/2014/main" id="{E611448A-7D9E-4247-816F-830837F39448}"/>
                </a:ext>
              </a:extLst>
            </p:cNvPr>
            <p:cNvSpPr/>
            <p:nvPr/>
          </p:nvSpPr>
          <p:spPr>
            <a:xfrm>
              <a:off x="1393275" y="2759625"/>
              <a:ext cx="850700" cy="891900"/>
            </a:xfrm>
            <a:custGeom>
              <a:avLst/>
              <a:gdLst/>
              <a:ahLst/>
              <a:cxnLst/>
              <a:rect l="l" t="t" r="r" b="b"/>
              <a:pathLst>
                <a:path w="34028" h="35676" extrusionOk="0">
                  <a:moveTo>
                    <a:pt x="7050" y="3261"/>
                  </a:moveTo>
                  <a:cubicBezTo>
                    <a:pt x="5550" y="4510"/>
                    <a:pt x="4275" y="6086"/>
                    <a:pt x="3456" y="7646"/>
                  </a:cubicBezTo>
                  <a:cubicBezTo>
                    <a:pt x="1581" y="11215"/>
                    <a:pt x="2769" y="16037"/>
                    <a:pt x="5426" y="19346"/>
                  </a:cubicBezTo>
                  <a:cubicBezTo>
                    <a:pt x="5373" y="19294"/>
                    <a:pt x="5318" y="19243"/>
                    <a:pt x="5266" y="19190"/>
                  </a:cubicBezTo>
                  <a:cubicBezTo>
                    <a:pt x="3529" y="17393"/>
                    <a:pt x="2597" y="14904"/>
                    <a:pt x="2490" y="12427"/>
                  </a:cubicBezTo>
                  <a:cubicBezTo>
                    <a:pt x="2328" y="8626"/>
                    <a:pt x="4066" y="5198"/>
                    <a:pt x="7050" y="3261"/>
                  </a:cubicBezTo>
                  <a:close/>
                  <a:moveTo>
                    <a:pt x="12872" y="1594"/>
                  </a:moveTo>
                  <a:cubicBezTo>
                    <a:pt x="17362" y="1594"/>
                    <a:pt x="21289" y="4320"/>
                    <a:pt x="23215" y="8558"/>
                  </a:cubicBezTo>
                  <a:cubicBezTo>
                    <a:pt x="24531" y="11450"/>
                    <a:pt x="24911" y="14570"/>
                    <a:pt x="25312" y="17686"/>
                  </a:cubicBezTo>
                  <a:cubicBezTo>
                    <a:pt x="25632" y="20187"/>
                    <a:pt x="26126" y="22619"/>
                    <a:pt x="27636" y="24638"/>
                  </a:cubicBezTo>
                  <a:cubicBezTo>
                    <a:pt x="27210" y="25057"/>
                    <a:pt x="26813" y="25609"/>
                    <a:pt x="26440" y="26086"/>
                  </a:cubicBezTo>
                  <a:cubicBezTo>
                    <a:pt x="24902" y="23863"/>
                    <a:pt x="23078" y="21809"/>
                    <a:pt x="21412" y="19679"/>
                  </a:cubicBezTo>
                  <a:cubicBezTo>
                    <a:pt x="19699" y="17487"/>
                    <a:pt x="18109" y="14675"/>
                    <a:pt x="15926" y="12927"/>
                  </a:cubicBezTo>
                  <a:cubicBezTo>
                    <a:pt x="15858" y="12873"/>
                    <a:pt x="15784" y="12849"/>
                    <a:pt x="15714" y="12849"/>
                  </a:cubicBezTo>
                  <a:cubicBezTo>
                    <a:pt x="15506" y="12849"/>
                    <a:pt x="15331" y="13055"/>
                    <a:pt x="15448" y="13295"/>
                  </a:cubicBezTo>
                  <a:cubicBezTo>
                    <a:pt x="16616" y="15684"/>
                    <a:pt x="18827" y="17675"/>
                    <a:pt x="20505" y="19712"/>
                  </a:cubicBezTo>
                  <a:cubicBezTo>
                    <a:pt x="22338" y="21940"/>
                    <a:pt x="24054" y="24326"/>
                    <a:pt x="26013" y="26442"/>
                  </a:cubicBezTo>
                  <a:cubicBezTo>
                    <a:pt x="26037" y="26468"/>
                    <a:pt x="26065" y="26488"/>
                    <a:pt x="26097" y="26503"/>
                  </a:cubicBezTo>
                  <a:lnTo>
                    <a:pt x="26096" y="26504"/>
                  </a:lnTo>
                  <a:cubicBezTo>
                    <a:pt x="25736" y="26915"/>
                    <a:pt x="25293" y="27348"/>
                    <a:pt x="24854" y="27802"/>
                  </a:cubicBezTo>
                  <a:cubicBezTo>
                    <a:pt x="24840" y="27734"/>
                    <a:pt x="24803" y="27675"/>
                    <a:pt x="24747" y="27632"/>
                  </a:cubicBezTo>
                  <a:cubicBezTo>
                    <a:pt x="23632" y="26743"/>
                    <a:pt x="22473" y="25958"/>
                    <a:pt x="21485" y="24915"/>
                  </a:cubicBezTo>
                  <a:cubicBezTo>
                    <a:pt x="20557" y="23934"/>
                    <a:pt x="19757" y="22841"/>
                    <a:pt x="18913" y="21790"/>
                  </a:cubicBezTo>
                  <a:cubicBezTo>
                    <a:pt x="17213" y="19678"/>
                    <a:pt x="15464" y="17264"/>
                    <a:pt x="13199" y="15723"/>
                  </a:cubicBezTo>
                  <a:cubicBezTo>
                    <a:pt x="13148" y="15688"/>
                    <a:pt x="13091" y="15673"/>
                    <a:pt x="13036" y="15673"/>
                  </a:cubicBezTo>
                  <a:cubicBezTo>
                    <a:pt x="12787" y="15673"/>
                    <a:pt x="12543" y="15976"/>
                    <a:pt x="12717" y="16206"/>
                  </a:cubicBezTo>
                  <a:cubicBezTo>
                    <a:pt x="14441" y="18486"/>
                    <a:pt x="16715" y="20352"/>
                    <a:pt x="18522" y="22581"/>
                  </a:cubicBezTo>
                  <a:cubicBezTo>
                    <a:pt x="20195" y="24645"/>
                    <a:pt x="21902" y="26941"/>
                    <a:pt x="24320" y="28186"/>
                  </a:cubicBezTo>
                  <a:cubicBezTo>
                    <a:pt x="24364" y="28208"/>
                    <a:pt x="24412" y="28221"/>
                    <a:pt x="24461" y="28221"/>
                  </a:cubicBezTo>
                  <a:cubicBezTo>
                    <a:pt x="24065" y="28658"/>
                    <a:pt x="23695" y="29112"/>
                    <a:pt x="23428" y="29587"/>
                  </a:cubicBezTo>
                  <a:cubicBezTo>
                    <a:pt x="21392" y="26023"/>
                    <a:pt x="16324" y="24531"/>
                    <a:pt x="12758" y="23278"/>
                  </a:cubicBezTo>
                  <a:cubicBezTo>
                    <a:pt x="11285" y="22760"/>
                    <a:pt x="9776" y="22205"/>
                    <a:pt x="8379" y="21462"/>
                  </a:cubicBezTo>
                  <a:cubicBezTo>
                    <a:pt x="4075" y="18540"/>
                    <a:pt x="1276" y="12017"/>
                    <a:pt x="4103" y="7401"/>
                  </a:cubicBezTo>
                  <a:cubicBezTo>
                    <a:pt x="5380" y="5314"/>
                    <a:pt x="7446" y="3169"/>
                    <a:pt x="9759" y="2031"/>
                  </a:cubicBezTo>
                  <a:cubicBezTo>
                    <a:pt x="10018" y="1957"/>
                    <a:pt x="10281" y="1890"/>
                    <a:pt x="10551" y="1834"/>
                  </a:cubicBezTo>
                  <a:cubicBezTo>
                    <a:pt x="11336" y="1672"/>
                    <a:pt x="12112" y="1594"/>
                    <a:pt x="12872" y="1594"/>
                  </a:cubicBezTo>
                  <a:close/>
                  <a:moveTo>
                    <a:pt x="29133" y="26040"/>
                  </a:moveTo>
                  <a:cubicBezTo>
                    <a:pt x="29564" y="26323"/>
                    <a:pt x="29961" y="26654"/>
                    <a:pt x="30318" y="27026"/>
                  </a:cubicBezTo>
                  <a:cubicBezTo>
                    <a:pt x="29283" y="27507"/>
                    <a:pt x="28326" y="28252"/>
                    <a:pt x="27387" y="28869"/>
                  </a:cubicBezTo>
                  <a:cubicBezTo>
                    <a:pt x="26859" y="29217"/>
                    <a:pt x="26292" y="29555"/>
                    <a:pt x="25748" y="29924"/>
                  </a:cubicBezTo>
                  <a:cubicBezTo>
                    <a:pt x="26169" y="29433"/>
                    <a:pt x="26578" y="28931"/>
                    <a:pt x="26993" y="28463"/>
                  </a:cubicBezTo>
                  <a:cubicBezTo>
                    <a:pt x="27709" y="27658"/>
                    <a:pt x="28423" y="26849"/>
                    <a:pt x="29133" y="26040"/>
                  </a:cubicBezTo>
                  <a:close/>
                  <a:moveTo>
                    <a:pt x="28241" y="25335"/>
                  </a:moveTo>
                  <a:cubicBezTo>
                    <a:pt x="28315" y="25383"/>
                    <a:pt x="28401" y="25413"/>
                    <a:pt x="28490" y="25419"/>
                  </a:cubicBezTo>
                  <a:cubicBezTo>
                    <a:pt x="28464" y="25502"/>
                    <a:pt x="28470" y="25592"/>
                    <a:pt x="28527" y="25664"/>
                  </a:cubicBezTo>
                  <a:cubicBezTo>
                    <a:pt x="27790" y="26500"/>
                    <a:pt x="27057" y="27339"/>
                    <a:pt x="26325" y="28180"/>
                  </a:cubicBezTo>
                  <a:cubicBezTo>
                    <a:pt x="25623" y="28987"/>
                    <a:pt x="24828" y="29774"/>
                    <a:pt x="24179" y="30643"/>
                  </a:cubicBezTo>
                  <a:cubicBezTo>
                    <a:pt x="24054" y="30542"/>
                    <a:pt x="23927" y="30447"/>
                    <a:pt x="23798" y="30352"/>
                  </a:cubicBezTo>
                  <a:lnTo>
                    <a:pt x="23797" y="30352"/>
                  </a:lnTo>
                  <a:cubicBezTo>
                    <a:pt x="23778" y="30306"/>
                    <a:pt x="23761" y="30258"/>
                    <a:pt x="23740" y="30212"/>
                  </a:cubicBezTo>
                  <a:cubicBezTo>
                    <a:pt x="24654" y="29614"/>
                    <a:pt x="25367" y="28535"/>
                    <a:pt x="26069" y="27753"/>
                  </a:cubicBezTo>
                  <a:lnTo>
                    <a:pt x="27428" y="26241"/>
                  </a:lnTo>
                  <a:cubicBezTo>
                    <a:pt x="27630" y="26017"/>
                    <a:pt x="27830" y="25793"/>
                    <a:pt x="28032" y="25569"/>
                  </a:cubicBezTo>
                  <a:cubicBezTo>
                    <a:pt x="28101" y="25491"/>
                    <a:pt x="28172" y="25413"/>
                    <a:pt x="28241" y="25335"/>
                  </a:cubicBezTo>
                  <a:close/>
                  <a:moveTo>
                    <a:pt x="30826" y="27651"/>
                  </a:moveTo>
                  <a:cubicBezTo>
                    <a:pt x="30961" y="27858"/>
                    <a:pt x="31094" y="28068"/>
                    <a:pt x="31226" y="28280"/>
                  </a:cubicBezTo>
                  <a:cubicBezTo>
                    <a:pt x="30178" y="28962"/>
                    <a:pt x="29152" y="29677"/>
                    <a:pt x="28117" y="30379"/>
                  </a:cubicBezTo>
                  <a:cubicBezTo>
                    <a:pt x="27342" y="30905"/>
                    <a:pt x="26523" y="31406"/>
                    <a:pt x="25798" y="32010"/>
                  </a:cubicBezTo>
                  <a:cubicBezTo>
                    <a:pt x="25513" y="31764"/>
                    <a:pt x="25227" y="31514"/>
                    <a:pt x="24937" y="31265"/>
                  </a:cubicBezTo>
                  <a:cubicBezTo>
                    <a:pt x="25953" y="30849"/>
                    <a:pt x="26898" y="30175"/>
                    <a:pt x="27818" y="29608"/>
                  </a:cubicBezTo>
                  <a:cubicBezTo>
                    <a:pt x="28809" y="28997"/>
                    <a:pt x="29939" y="28426"/>
                    <a:pt x="30826" y="27651"/>
                  </a:cubicBezTo>
                  <a:close/>
                  <a:moveTo>
                    <a:pt x="31618" y="29042"/>
                  </a:moveTo>
                  <a:cubicBezTo>
                    <a:pt x="31638" y="29052"/>
                    <a:pt x="31652" y="29066"/>
                    <a:pt x="31674" y="29073"/>
                  </a:cubicBezTo>
                  <a:lnTo>
                    <a:pt x="31696" y="29078"/>
                  </a:lnTo>
                  <a:cubicBezTo>
                    <a:pt x="31983" y="29745"/>
                    <a:pt x="32137" y="30443"/>
                    <a:pt x="32111" y="31120"/>
                  </a:cubicBezTo>
                  <a:cubicBezTo>
                    <a:pt x="31133" y="31435"/>
                    <a:pt x="30224" y="31985"/>
                    <a:pt x="29308" y="32447"/>
                  </a:cubicBezTo>
                  <a:cubicBezTo>
                    <a:pt x="28689" y="32760"/>
                    <a:pt x="28039" y="33048"/>
                    <a:pt x="27443" y="33412"/>
                  </a:cubicBezTo>
                  <a:cubicBezTo>
                    <a:pt x="27080" y="33118"/>
                    <a:pt x="26731" y="32805"/>
                    <a:pt x="26382" y="32506"/>
                  </a:cubicBezTo>
                  <a:lnTo>
                    <a:pt x="26381" y="32505"/>
                  </a:lnTo>
                  <a:cubicBezTo>
                    <a:pt x="27135" y="32098"/>
                    <a:pt x="27845" y="31602"/>
                    <a:pt x="28563" y="31140"/>
                  </a:cubicBezTo>
                  <a:lnTo>
                    <a:pt x="30290" y="30028"/>
                  </a:lnTo>
                  <a:lnTo>
                    <a:pt x="31154" y="29471"/>
                  </a:lnTo>
                  <a:cubicBezTo>
                    <a:pt x="31460" y="29395"/>
                    <a:pt x="31612" y="29252"/>
                    <a:pt x="31618" y="29042"/>
                  </a:cubicBezTo>
                  <a:close/>
                  <a:moveTo>
                    <a:pt x="31974" y="31968"/>
                  </a:moveTo>
                  <a:lnTo>
                    <a:pt x="31974" y="31968"/>
                  </a:lnTo>
                  <a:cubicBezTo>
                    <a:pt x="31753" y="32724"/>
                    <a:pt x="31259" y="33426"/>
                    <a:pt x="30408" y="33994"/>
                  </a:cubicBezTo>
                  <a:lnTo>
                    <a:pt x="30407" y="33994"/>
                  </a:lnTo>
                  <a:cubicBezTo>
                    <a:pt x="30206" y="34129"/>
                    <a:pt x="30130" y="34322"/>
                    <a:pt x="30138" y="34510"/>
                  </a:cubicBezTo>
                  <a:cubicBezTo>
                    <a:pt x="30126" y="34519"/>
                    <a:pt x="30113" y="34524"/>
                    <a:pt x="30101" y="34531"/>
                  </a:cubicBezTo>
                  <a:cubicBezTo>
                    <a:pt x="30027" y="34539"/>
                    <a:pt x="29951" y="34542"/>
                    <a:pt x="29875" y="34542"/>
                  </a:cubicBezTo>
                  <a:cubicBezTo>
                    <a:pt x="29405" y="34542"/>
                    <a:pt x="28908" y="34400"/>
                    <a:pt x="28479" y="34150"/>
                  </a:cubicBezTo>
                  <a:cubicBezTo>
                    <a:pt x="28329" y="34062"/>
                    <a:pt x="28182" y="33964"/>
                    <a:pt x="28037" y="33864"/>
                  </a:cubicBezTo>
                  <a:cubicBezTo>
                    <a:pt x="28528" y="33651"/>
                    <a:pt x="29005" y="33399"/>
                    <a:pt x="29482" y="33172"/>
                  </a:cubicBezTo>
                  <a:cubicBezTo>
                    <a:pt x="30302" y="32784"/>
                    <a:pt x="31186" y="32436"/>
                    <a:pt x="31974" y="31968"/>
                  </a:cubicBezTo>
                  <a:close/>
                  <a:moveTo>
                    <a:pt x="12895" y="1"/>
                  </a:moveTo>
                  <a:cubicBezTo>
                    <a:pt x="12461" y="1"/>
                    <a:pt x="12022" y="23"/>
                    <a:pt x="11577" y="68"/>
                  </a:cubicBezTo>
                  <a:cubicBezTo>
                    <a:pt x="6648" y="567"/>
                    <a:pt x="2492" y="3825"/>
                    <a:pt x="1243" y="8687"/>
                  </a:cubicBezTo>
                  <a:cubicBezTo>
                    <a:pt x="0" y="13524"/>
                    <a:pt x="1648" y="18791"/>
                    <a:pt x="5726" y="21751"/>
                  </a:cubicBezTo>
                  <a:cubicBezTo>
                    <a:pt x="8537" y="23793"/>
                    <a:pt x="11959" y="24684"/>
                    <a:pt x="15175" y="25869"/>
                  </a:cubicBezTo>
                  <a:cubicBezTo>
                    <a:pt x="18563" y="27118"/>
                    <a:pt x="21162" y="28844"/>
                    <a:pt x="23541" y="31551"/>
                  </a:cubicBezTo>
                  <a:cubicBezTo>
                    <a:pt x="23593" y="31612"/>
                    <a:pt x="23668" y="31649"/>
                    <a:pt x="23749" y="31651"/>
                  </a:cubicBezTo>
                  <a:cubicBezTo>
                    <a:pt x="23773" y="31666"/>
                    <a:pt x="23801" y="31677"/>
                    <a:pt x="23829" y="31683"/>
                  </a:cubicBezTo>
                  <a:cubicBezTo>
                    <a:pt x="25011" y="33438"/>
                    <a:pt x="27308" y="35675"/>
                    <a:pt x="29358" y="35675"/>
                  </a:cubicBezTo>
                  <a:cubicBezTo>
                    <a:pt x="29938" y="35675"/>
                    <a:pt x="30499" y="35496"/>
                    <a:pt x="31008" y="35077"/>
                  </a:cubicBezTo>
                  <a:cubicBezTo>
                    <a:pt x="31069" y="35053"/>
                    <a:pt x="31125" y="35026"/>
                    <a:pt x="31181" y="34999"/>
                  </a:cubicBezTo>
                  <a:cubicBezTo>
                    <a:pt x="31335" y="35056"/>
                    <a:pt x="31499" y="35085"/>
                    <a:pt x="31664" y="35085"/>
                  </a:cubicBezTo>
                  <a:cubicBezTo>
                    <a:pt x="31927" y="35085"/>
                    <a:pt x="32189" y="35011"/>
                    <a:pt x="32405" y="34855"/>
                  </a:cubicBezTo>
                  <a:cubicBezTo>
                    <a:pt x="32740" y="34614"/>
                    <a:pt x="32909" y="34198"/>
                    <a:pt x="32910" y="33794"/>
                  </a:cubicBezTo>
                  <a:cubicBezTo>
                    <a:pt x="32912" y="33593"/>
                    <a:pt x="32865" y="33350"/>
                    <a:pt x="32759" y="33155"/>
                  </a:cubicBezTo>
                  <a:cubicBezTo>
                    <a:pt x="34028" y="30698"/>
                    <a:pt x="32829" y="27368"/>
                    <a:pt x="30389" y="25854"/>
                  </a:cubicBezTo>
                  <a:cubicBezTo>
                    <a:pt x="30210" y="25648"/>
                    <a:pt x="30019" y="25444"/>
                    <a:pt x="29815" y="25267"/>
                  </a:cubicBezTo>
                  <a:lnTo>
                    <a:pt x="29866" y="25210"/>
                  </a:lnTo>
                  <a:cubicBezTo>
                    <a:pt x="30035" y="25017"/>
                    <a:pt x="29982" y="24685"/>
                    <a:pt x="29709" y="24617"/>
                  </a:cubicBezTo>
                  <a:cubicBezTo>
                    <a:pt x="29506" y="24583"/>
                    <a:pt x="29308" y="24519"/>
                    <a:pt x="29126" y="24422"/>
                  </a:cubicBezTo>
                  <a:cubicBezTo>
                    <a:pt x="29100" y="24374"/>
                    <a:pt x="29068" y="24328"/>
                    <a:pt x="29032" y="24288"/>
                  </a:cubicBezTo>
                  <a:cubicBezTo>
                    <a:pt x="26794" y="21773"/>
                    <a:pt x="26734" y="18263"/>
                    <a:pt x="26291" y="15100"/>
                  </a:cubicBezTo>
                  <a:cubicBezTo>
                    <a:pt x="25902" y="12320"/>
                    <a:pt x="25246" y="9526"/>
                    <a:pt x="23961" y="7013"/>
                  </a:cubicBezTo>
                  <a:cubicBezTo>
                    <a:pt x="21748" y="2690"/>
                    <a:pt x="17675" y="1"/>
                    <a:pt x="12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2;p37">
              <a:extLst>
                <a:ext uri="{FF2B5EF4-FFF2-40B4-BE49-F238E27FC236}">
                  <a16:creationId xmlns:a16="http://schemas.microsoft.com/office/drawing/2014/main" id="{12A9440D-6391-4F85-8E5D-761876B4A493}"/>
                </a:ext>
              </a:extLst>
            </p:cNvPr>
            <p:cNvSpPr/>
            <p:nvPr/>
          </p:nvSpPr>
          <p:spPr>
            <a:xfrm>
              <a:off x="2068925" y="2865800"/>
              <a:ext cx="105300" cy="69600"/>
            </a:xfrm>
            <a:custGeom>
              <a:avLst/>
              <a:gdLst/>
              <a:ahLst/>
              <a:cxnLst/>
              <a:rect l="l" t="t" r="r" b="b"/>
              <a:pathLst>
                <a:path w="4212" h="2784" extrusionOk="0">
                  <a:moveTo>
                    <a:pt x="3482" y="0"/>
                  </a:moveTo>
                  <a:cubicBezTo>
                    <a:pt x="2939" y="0"/>
                    <a:pt x="2396" y="490"/>
                    <a:pt x="1954" y="759"/>
                  </a:cubicBezTo>
                  <a:cubicBezTo>
                    <a:pt x="1329" y="1139"/>
                    <a:pt x="695" y="1545"/>
                    <a:pt x="234" y="2122"/>
                  </a:cubicBezTo>
                  <a:cubicBezTo>
                    <a:pt x="0" y="2412"/>
                    <a:pt x="185" y="2783"/>
                    <a:pt x="532" y="2783"/>
                  </a:cubicBezTo>
                  <a:cubicBezTo>
                    <a:pt x="559" y="2783"/>
                    <a:pt x="586" y="2781"/>
                    <a:pt x="615" y="2776"/>
                  </a:cubicBezTo>
                  <a:cubicBezTo>
                    <a:pt x="1386" y="2652"/>
                    <a:pt x="2084" y="2269"/>
                    <a:pt x="2756" y="1890"/>
                  </a:cubicBezTo>
                  <a:cubicBezTo>
                    <a:pt x="3380" y="1539"/>
                    <a:pt x="4085" y="1332"/>
                    <a:pt x="4181" y="556"/>
                  </a:cubicBezTo>
                  <a:cubicBezTo>
                    <a:pt x="4211" y="317"/>
                    <a:pt x="3998" y="143"/>
                    <a:pt x="3808" y="65"/>
                  </a:cubicBezTo>
                  <a:cubicBezTo>
                    <a:pt x="3700" y="20"/>
                    <a:pt x="3591" y="0"/>
                    <a:pt x="3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3;p37">
              <a:extLst>
                <a:ext uri="{FF2B5EF4-FFF2-40B4-BE49-F238E27FC236}">
                  <a16:creationId xmlns:a16="http://schemas.microsoft.com/office/drawing/2014/main" id="{4BFD6284-0C5F-4F46-BEAF-E740BB2BE746}"/>
                </a:ext>
              </a:extLst>
            </p:cNvPr>
            <p:cNvSpPr/>
            <p:nvPr/>
          </p:nvSpPr>
          <p:spPr>
            <a:xfrm>
              <a:off x="1930200" y="2690700"/>
              <a:ext cx="86325" cy="85700"/>
            </a:xfrm>
            <a:custGeom>
              <a:avLst/>
              <a:gdLst/>
              <a:ahLst/>
              <a:cxnLst/>
              <a:rect l="l" t="t" r="r" b="b"/>
              <a:pathLst>
                <a:path w="3453" h="3428" extrusionOk="0">
                  <a:moveTo>
                    <a:pt x="2611" y="1"/>
                  </a:moveTo>
                  <a:cubicBezTo>
                    <a:pt x="1961" y="1"/>
                    <a:pt x="1579" y="599"/>
                    <a:pt x="1173" y="1082"/>
                  </a:cubicBezTo>
                  <a:cubicBezTo>
                    <a:pt x="755" y="1577"/>
                    <a:pt x="213" y="2115"/>
                    <a:pt x="67" y="2763"/>
                  </a:cubicBezTo>
                  <a:cubicBezTo>
                    <a:pt x="0" y="3057"/>
                    <a:pt x="228" y="3428"/>
                    <a:pt x="540" y="3428"/>
                  </a:cubicBezTo>
                  <a:cubicBezTo>
                    <a:pt x="591" y="3428"/>
                    <a:pt x="645" y="3418"/>
                    <a:pt x="700" y="3395"/>
                  </a:cubicBezTo>
                  <a:cubicBezTo>
                    <a:pt x="1327" y="3145"/>
                    <a:pt x="1768" y="2617"/>
                    <a:pt x="2258" y="2168"/>
                  </a:cubicBezTo>
                  <a:cubicBezTo>
                    <a:pt x="2801" y="1672"/>
                    <a:pt x="3452" y="1318"/>
                    <a:pt x="3319" y="483"/>
                  </a:cubicBezTo>
                  <a:cubicBezTo>
                    <a:pt x="3285" y="276"/>
                    <a:pt x="3064" y="73"/>
                    <a:pt x="2863" y="29"/>
                  </a:cubicBezTo>
                  <a:cubicBezTo>
                    <a:pt x="2775" y="10"/>
                    <a:pt x="2691" y="1"/>
                    <a:pt x="26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4;p37">
              <a:extLst>
                <a:ext uri="{FF2B5EF4-FFF2-40B4-BE49-F238E27FC236}">
                  <a16:creationId xmlns:a16="http://schemas.microsoft.com/office/drawing/2014/main" id="{EBC01C9F-8391-4BC0-AACC-F40DB9386BA1}"/>
                </a:ext>
              </a:extLst>
            </p:cNvPr>
            <p:cNvSpPr/>
            <p:nvPr/>
          </p:nvSpPr>
          <p:spPr>
            <a:xfrm>
              <a:off x="1699200" y="2536600"/>
              <a:ext cx="54050" cy="112525"/>
            </a:xfrm>
            <a:custGeom>
              <a:avLst/>
              <a:gdLst/>
              <a:ahLst/>
              <a:cxnLst/>
              <a:rect l="l" t="t" r="r" b="b"/>
              <a:pathLst>
                <a:path w="2162" h="4501" extrusionOk="0">
                  <a:moveTo>
                    <a:pt x="1045" y="1"/>
                  </a:moveTo>
                  <a:cubicBezTo>
                    <a:pt x="625" y="1"/>
                    <a:pt x="229" y="224"/>
                    <a:pt x="162" y="722"/>
                  </a:cubicBezTo>
                  <a:cubicBezTo>
                    <a:pt x="24" y="1733"/>
                    <a:pt x="1" y="2910"/>
                    <a:pt x="339" y="3886"/>
                  </a:cubicBezTo>
                  <a:cubicBezTo>
                    <a:pt x="484" y="4307"/>
                    <a:pt x="817" y="4501"/>
                    <a:pt x="1151" y="4501"/>
                  </a:cubicBezTo>
                  <a:cubicBezTo>
                    <a:pt x="1570" y="4501"/>
                    <a:pt x="1989" y="4197"/>
                    <a:pt x="2040" y="3656"/>
                  </a:cubicBezTo>
                  <a:cubicBezTo>
                    <a:pt x="2122" y="2782"/>
                    <a:pt x="2101" y="1869"/>
                    <a:pt x="2137" y="988"/>
                  </a:cubicBezTo>
                  <a:cubicBezTo>
                    <a:pt x="2161" y="367"/>
                    <a:pt x="1584" y="1"/>
                    <a:pt x="1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5;p37">
              <a:extLst>
                <a:ext uri="{FF2B5EF4-FFF2-40B4-BE49-F238E27FC236}">
                  <a16:creationId xmlns:a16="http://schemas.microsoft.com/office/drawing/2014/main" id="{FE5067A7-3B6F-42FF-BCDE-F1991EFB4BAC}"/>
                </a:ext>
              </a:extLst>
            </p:cNvPr>
            <p:cNvSpPr/>
            <p:nvPr/>
          </p:nvSpPr>
          <p:spPr>
            <a:xfrm>
              <a:off x="1404800" y="2616275"/>
              <a:ext cx="97125" cy="109750"/>
            </a:xfrm>
            <a:custGeom>
              <a:avLst/>
              <a:gdLst/>
              <a:ahLst/>
              <a:cxnLst/>
              <a:rect l="l" t="t" r="r" b="b"/>
              <a:pathLst>
                <a:path w="3885" h="4390" extrusionOk="0">
                  <a:moveTo>
                    <a:pt x="1207" y="0"/>
                  </a:moveTo>
                  <a:cubicBezTo>
                    <a:pt x="598" y="0"/>
                    <a:pt x="1" y="458"/>
                    <a:pt x="257" y="1181"/>
                  </a:cubicBezTo>
                  <a:cubicBezTo>
                    <a:pt x="513" y="1899"/>
                    <a:pt x="1101" y="2464"/>
                    <a:pt x="1573" y="3055"/>
                  </a:cubicBezTo>
                  <a:cubicBezTo>
                    <a:pt x="1980" y="3567"/>
                    <a:pt x="2454" y="4230"/>
                    <a:pt x="3130" y="4375"/>
                  </a:cubicBezTo>
                  <a:cubicBezTo>
                    <a:pt x="3177" y="4385"/>
                    <a:pt x="3223" y="4390"/>
                    <a:pt x="3267" y="4390"/>
                  </a:cubicBezTo>
                  <a:cubicBezTo>
                    <a:pt x="3562" y="4390"/>
                    <a:pt x="3760" y="4170"/>
                    <a:pt x="3799" y="3864"/>
                  </a:cubicBezTo>
                  <a:cubicBezTo>
                    <a:pt x="3885" y="3209"/>
                    <a:pt x="3428" y="2551"/>
                    <a:pt x="3102" y="2015"/>
                  </a:cubicBezTo>
                  <a:cubicBezTo>
                    <a:pt x="2751" y="1436"/>
                    <a:pt x="2414" y="663"/>
                    <a:pt x="1888" y="232"/>
                  </a:cubicBezTo>
                  <a:cubicBezTo>
                    <a:pt x="1695" y="73"/>
                    <a:pt x="1450" y="0"/>
                    <a:pt x="1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6;p37">
              <a:extLst>
                <a:ext uri="{FF2B5EF4-FFF2-40B4-BE49-F238E27FC236}">
                  <a16:creationId xmlns:a16="http://schemas.microsoft.com/office/drawing/2014/main" id="{50D997D2-B177-4BB2-B21E-61EC78085FDF}"/>
                </a:ext>
              </a:extLst>
            </p:cNvPr>
            <p:cNvSpPr/>
            <p:nvPr/>
          </p:nvSpPr>
          <p:spPr>
            <a:xfrm>
              <a:off x="1275700" y="2779650"/>
              <a:ext cx="103675" cy="78150"/>
            </a:xfrm>
            <a:custGeom>
              <a:avLst/>
              <a:gdLst/>
              <a:ahLst/>
              <a:cxnLst/>
              <a:rect l="l" t="t" r="r" b="b"/>
              <a:pathLst>
                <a:path w="4147" h="3126" extrusionOk="0">
                  <a:moveTo>
                    <a:pt x="1220" y="1"/>
                  </a:moveTo>
                  <a:cubicBezTo>
                    <a:pt x="626" y="1"/>
                    <a:pt x="38" y="406"/>
                    <a:pt x="17" y="1053"/>
                  </a:cubicBezTo>
                  <a:cubicBezTo>
                    <a:pt x="1" y="1549"/>
                    <a:pt x="288" y="1961"/>
                    <a:pt x="751" y="2122"/>
                  </a:cubicBezTo>
                  <a:cubicBezTo>
                    <a:pt x="815" y="2145"/>
                    <a:pt x="882" y="2156"/>
                    <a:pt x="948" y="2156"/>
                  </a:cubicBezTo>
                  <a:cubicBezTo>
                    <a:pt x="1042" y="2156"/>
                    <a:pt x="1135" y="2134"/>
                    <a:pt x="1220" y="2089"/>
                  </a:cubicBezTo>
                  <a:cubicBezTo>
                    <a:pt x="1570" y="2266"/>
                    <a:pt x="1904" y="2538"/>
                    <a:pt x="2241" y="2703"/>
                  </a:cubicBezTo>
                  <a:cubicBezTo>
                    <a:pt x="2660" y="2908"/>
                    <a:pt x="3070" y="3126"/>
                    <a:pt x="3523" y="3126"/>
                  </a:cubicBezTo>
                  <a:cubicBezTo>
                    <a:pt x="3622" y="3126"/>
                    <a:pt x="3723" y="3115"/>
                    <a:pt x="3826" y="3092"/>
                  </a:cubicBezTo>
                  <a:cubicBezTo>
                    <a:pt x="3986" y="3056"/>
                    <a:pt x="4147" y="2866"/>
                    <a:pt x="4128" y="2695"/>
                  </a:cubicBezTo>
                  <a:cubicBezTo>
                    <a:pt x="4060" y="2060"/>
                    <a:pt x="3606" y="1605"/>
                    <a:pt x="3154" y="1179"/>
                  </a:cubicBezTo>
                  <a:cubicBezTo>
                    <a:pt x="2707" y="758"/>
                    <a:pt x="2142" y="199"/>
                    <a:pt x="1535" y="40"/>
                  </a:cubicBezTo>
                  <a:cubicBezTo>
                    <a:pt x="1432" y="14"/>
                    <a:pt x="1326" y="1"/>
                    <a:pt x="12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7;p37">
              <a:extLst>
                <a:ext uri="{FF2B5EF4-FFF2-40B4-BE49-F238E27FC236}">
                  <a16:creationId xmlns:a16="http://schemas.microsoft.com/office/drawing/2014/main" id="{CFD70196-1829-4295-92FE-B58273DB02BF}"/>
                </a:ext>
              </a:extLst>
            </p:cNvPr>
            <p:cNvSpPr/>
            <p:nvPr/>
          </p:nvSpPr>
          <p:spPr>
            <a:xfrm>
              <a:off x="1183375" y="3054325"/>
              <a:ext cx="119000" cy="52650"/>
            </a:xfrm>
            <a:custGeom>
              <a:avLst/>
              <a:gdLst/>
              <a:ahLst/>
              <a:cxnLst/>
              <a:rect l="l" t="t" r="r" b="b"/>
              <a:pathLst>
                <a:path w="4760" h="2106" extrusionOk="0">
                  <a:moveTo>
                    <a:pt x="1892" y="0"/>
                  </a:moveTo>
                  <a:cubicBezTo>
                    <a:pt x="1362" y="0"/>
                    <a:pt x="847" y="94"/>
                    <a:pt x="440" y="469"/>
                  </a:cubicBezTo>
                  <a:cubicBezTo>
                    <a:pt x="1" y="875"/>
                    <a:pt x="111" y="1671"/>
                    <a:pt x="632" y="1953"/>
                  </a:cubicBezTo>
                  <a:cubicBezTo>
                    <a:pt x="740" y="2013"/>
                    <a:pt x="856" y="2058"/>
                    <a:pt x="976" y="2087"/>
                  </a:cubicBezTo>
                  <a:cubicBezTo>
                    <a:pt x="1030" y="2099"/>
                    <a:pt x="1087" y="2105"/>
                    <a:pt x="1144" y="2105"/>
                  </a:cubicBezTo>
                  <a:cubicBezTo>
                    <a:pt x="1335" y="2105"/>
                    <a:pt x="1535" y="2038"/>
                    <a:pt x="1690" y="1919"/>
                  </a:cubicBezTo>
                  <a:cubicBezTo>
                    <a:pt x="1885" y="1862"/>
                    <a:pt x="2126" y="1848"/>
                    <a:pt x="2361" y="1848"/>
                  </a:cubicBezTo>
                  <a:cubicBezTo>
                    <a:pt x="2570" y="1848"/>
                    <a:pt x="2774" y="1859"/>
                    <a:pt x="2935" y="1860"/>
                  </a:cubicBezTo>
                  <a:cubicBezTo>
                    <a:pt x="2975" y="1860"/>
                    <a:pt x="3014" y="1860"/>
                    <a:pt x="3053" y="1860"/>
                  </a:cubicBezTo>
                  <a:cubicBezTo>
                    <a:pt x="3549" y="1860"/>
                    <a:pt x="3976" y="1832"/>
                    <a:pt x="4440" y="1595"/>
                  </a:cubicBezTo>
                  <a:cubicBezTo>
                    <a:pt x="4759" y="1434"/>
                    <a:pt x="4743" y="1025"/>
                    <a:pt x="4545" y="787"/>
                  </a:cubicBezTo>
                  <a:cubicBezTo>
                    <a:pt x="4041" y="187"/>
                    <a:pt x="3299" y="100"/>
                    <a:pt x="2558" y="36"/>
                  </a:cubicBezTo>
                  <a:cubicBezTo>
                    <a:pt x="2338" y="17"/>
                    <a:pt x="2113" y="0"/>
                    <a:pt x="1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8;p37">
              <a:extLst>
                <a:ext uri="{FF2B5EF4-FFF2-40B4-BE49-F238E27FC236}">
                  <a16:creationId xmlns:a16="http://schemas.microsoft.com/office/drawing/2014/main" id="{912E930A-E04F-419B-BE01-07119AEE2DF6}"/>
                </a:ext>
              </a:extLst>
            </p:cNvPr>
            <p:cNvSpPr/>
            <p:nvPr/>
          </p:nvSpPr>
          <p:spPr>
            <a:xfrm>
              <a:off x="1314050" y="3248700"/>
              <a:ext cx="98775" cy="64475"/>
            </a:xfrm>
            <a:custGeom>
              <a:avLst/>
              <a:gdLst/>
              <a:ahLst/>
              <a:cxnLst/>
              <a:rect l="l" t="t" r="r" b="b"/>
              <a:pathLst>
                <a:path w="3951" h="2579" extrusionOk="0">
                  <a:moveTo>
                    <a:pt x="2812" y="1"/>
                  </a:moveTo>
                  <a:cubicBezTo>
                    <a:pt x="1894" y="1"/>
                    <a:pt x="657" y="799"/>
                    <a:pt x="321" y="1329"/>
                  </a:cubicBezTo>
                  <a:cubicBezTo>
                    <a:pt x="0" y="1834"/>
                    <a:pt x="437" y="2578"/>
                    <a:pt x="1007" y="2578"/>
                  </a:cubicBezTo>
                  <a:cubicBezTo>
                    <a:pt x="1086" y="2578"/>
                    <a:pt x="1166" y="2564"/>
                    <a:pt x="1248" y="2534"/>
                  </a:cubicBezTo>
                  <a:cubicBezTo>
                    <a:pt x="1845" y="2311"/>
                    <a:pt x="2377" y="1860"/>
                    <a:pt x="2943" y="1553"/>
                  </a:cubicBezTo>
                  <a:cubicBezTo>
                    <a:pt x="3265" y="1379"/>
                    <a:pt x="3950" y="930"/>
                    <a:pt x="3688" y="462"/>
                  </a:cubicBezTo>
                  <a:cubicBezTo>
                    <a:pt x="3502" y="131"/>
                    <a:pt x="3183" y="1"/>
                    <a:pt x="28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09;p37">
              <a:extLst>
                <a:ext uri="{FF2B5EF4-FFF2-40B4-BE49-F238E27FC236}">
                  <a16:creationId xmlns:a16="http://schemas.microsoft.com/office/drawing/2014/main" id="{1E514404-4E3D-482F-9AB2-FAF6DE637C10}"/>
                </a:ext>
              </a:extLst>
            </p:cNvPr>
            <p:cNvSpPr/>
            <p:nvPr/>
          </p:nvSpPr>
          <p:spPr>
            <a:xfrm>
              <a:off x="1496975" y="3428975"/>
              <a:ext cx="61225" cy="72000"/>
            </a:xfrm>
            <a:custGeom>
              <a:avLst/>
              <a:gdLst/>
              <a:ahLst/>
              <a:cxnLst/>
              <a:rect l="l" t="t" r="r" b="b"/>
              <a:pathLst>
                <a:path w="2449" h="2880" extrusionOk="0">
                  <a:moveTo>
                    <a:pt x="2119" y="1"/>
                  </a:moveTo>
                  <a:cubicBezTo>
                    <a:pt x="2109" y="1"/>
                    <a:pt x="2100" y="1"/>
                    <a:pt x="2091" y="2"/>
                  </a:cubicBezTo>
                  <a:cubicBezTo>
                    <a:pt x="1563" y="75"/>
                    <a:pt x="1368" y="307"/>
                    <a:pt x="1058" y="718"/>
                  </a:cubicBezTo>
                  <a:cubicBezTo>
                    <a:pt x="810" y="1044"/>
                    <a:pt x="580" y="1384"/>
                    <a:pt x="363" y="1730"/>
                  </a:cubicBezTo>
                  <a:cubicBezTo>
                    <a:pt x="1" y="2314"/>
                    <a:pt x="567" y="2880"/>
                    <a:pt x="1092" y="2880"/>
                  </a:cubicBezTo>
                  <a:cubicBezTo>
                    <a:pt x="1324" y="2880"/>
                    <a:pt x="1548" y="2769"/>
                    <a:pt x="1680" y="2500"/>
                  </a:cubicBezTo>
                  <a:cubicBezTo>
                    <a:pt x="1875" y="2106"/>
                    <a:pt x="2047" y="1703"/>
                    <a:pt x="2206" y="1294"/>
                  </a:cubicBezTo>
                  <a:cubicBezTo>
                    <a:pt x="2392" y="820"/>
                    <a:pt x="2449" y="531"/>
                    <a:pt x="2236" y="62"/>
                  </a:cubicBezTo>
                  <a:cubicBezTo>
                    <a:pt x="2214" y="15"/>
                    <a:pt x="2165" y="1"/>
                    <a:pt x="2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0;p37">
              <a:extLst>
                <a:ext uri="{FF2B5EF4-FFF2-40B4-BE49-F238E27FC236}">
                  <a16:creationId xmlns:a16="http://schemas.microsoft.com/office/drawing/2014/main" id="{27A208E5-D0A6-4570-AA84-4CED8AD4DDC9}"/>
                </a:ext>
              </a:extLst>
            </p:cNvPr>
            <p:cNvSpPr/>
            <p:nvPr/>
          </p:nvSpPr>
          <p:spPr>
            <a:xfrm>
              <a:off x="1677700" y="3454750"/>
              <a:ext cx="45950" cy="107825"/>
            </a:xfrm>
            <a:custGeom>
              <a:avLst/>
              <a:gdLst/>
              <a:ahLst/>
              <a:cxnLst/>
              <a:rect l="l" t="t" r="r" b="b"/>
              <a:pathLst>
                <a:path w="1838" h="4313" extrusionOk="0">
                  <a:moveTo>
                    <a:pt x="1525" y="1"/>
                  </a:moveTo>
                  <a:cubicBezTo>
                    <a:pt x="1486" y="1"/>
                    <a:pt x="1447" y="10"/>
                    <a:pt x="1414" y="28"/>
                  </a:cubicBezTo>
                  <a:cubicBezTo>
                    <a:pt x="279" y="682"/>
                    <a:pt x="1" y="2576"/>
                    <a:pt x="171" y="3753"/>
                  </a:cubicBezTo>
                  <a:cubicBezTo>
                    <a:pt x="227" y="4140"/>
                    <a:pt x="529" y="4313"/>
                    <a:pt x="850" y="4313"/>
                  </a:cubicBezTo>
                  <a:cubicBezTo>
                    <a:pt x="1261" y="4313"/>
                    <a:pt x="1705" y="4029"/>
                    <a:pt x="1701" y="3547"/>
                  </a:cubicBezTo>
                  <a:cubicBezTo>
                    <a:pt x="1697" y="2933"/>
                    <a:pt x="1623" y="2341"/>
                    <a:pt x="1680" y="1724"/>
                  </a:cubicBezTo>
                  <a:cubicBezTo>
                    <a:pt x="1728" y="1194"/>
                    <a:pt x="1837" y="692"/>
                    <a:pt x="1744" y="163"/>
                  </a:cubicBezTo>
                  <a:cubicBezTo>
                    <a:pt x="1727" y="58"/>
                    <a:pt x="1624" y="1"/>
                    <a:pt x="1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1;p37">
              <a:extLst>
                <a:ext uri="{FF2B5EF4-FFF2-40B4-BE49-F238E27FC236}">
                  <a16:creationId xmlns:a16="http://schemas.microsoft.com/office/drawing/2014/main" id="{FFF469EE-3629-4540-8F94-6A6966212240}"/>
                </a:ext>
              </a:extLst>
            </p:cNvPr>
            <p:cNvSpPr/>
            <p:nvPr/>
          </p:nvSpPr>
          <p:spPr>
            <a:xfrm>
              <a:off x="2090625" y="3077850"/>
              <a:ext cx="104925" cy="44025"/>
            </a:xfrm>
            <a:custGeom>
              <a:avLst/>
              <a:gdLst/>
              <a:ahLst/>
              <a:cxnLst/>
              <a:rect l="l" t="t" r="r" b="b"/>
              <a:pathLst>
                <a:path w="4197" h="1761" extrusionOk="0">
                  <a:moveTo>
                    <a:pt x="2036" y="0"/>
                  </a:moveTo>
                  <a:cubicBezTo>
                    <a:pt x="1290" y="0"/>
                    <a:pt x="519" y="155"/>
                    <a:pt x="137" y="693"/>
                  </a:cubicBezTo>
                  <a:cubicBezTo>
                    <a:pt x="0" y="884"/>
                    <a:pt x="97" y="1204"/>
                    <a:pt x="299" y="1309"/>
                  </a:cubicBezTo>
                  <a:cubicBezTo>
                    <a:pt x="566" y="1448"/>
                    <a:pt x="847" y="1456"/>
                    <a:pt x="1135" y="1456"/>
                  </a:cubicBezTo>
                  <a:cubicBezTo>
                    <a:pt x="1169" y="1456"/>
                    <a:pt x="1204" y="1456"/>
                    <a:pt x="1238" y="1456"/>
                  </a:cubicBezTo>
                  <a:cubicBezTo>
                    <a:pt x="1326" y="1456"/>
                    <a:pt x="1413" y="1456"/>
                    <a:pt x="1502" y="1461"/>
                  </a:cubicBezTo>
                  <a:cubicBezTo>
                    <a:pt x="1943" y="1486"/>
                    <a:pt x="2372" y="1595"/>
                    <a:pt x="2795" y="1722"/>
                  </a:cubicBezTo>
                  <a:cubicBezTo>
                    <a:pt x="2881" y="1748"/>
                    <a:pt x="2963" y="1760"/>
                    <a:pt x="3041" y="1760"/>
                  </a:cubicBezTo>
                  <a:cubicBezTo>
                    <a:pt x="3899" y="1760"/>
                    <a:pt x="4196" y="288"/>
                    <a:pt x="3238" y="115"/>
                  </a:cubicBezTo>
                  <a:cubicBezTo>
                    <a:pt x="2902" y="54"/>
                    <a:pt x="2474" y="0"/>
                    <a:pt x="2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300;p37">
            <a:extLst>
              <a:ext uri="{FF2B5EF4-FFF2-40B4-BE49-F238E27FC236}">
                <a16:creationId xmlns:a16="http://schemas.microsoft.com/office/drawing/2014/main" id="{76AF4931-AC5C-4706-8E4C-7DC8043C800F}"/>
              </a:ext>
            </a:extLst>
          </p:cNvPr>
          <p:cNvGrpSpPr/>
          <p:nvPr/>
        </p:nvGrpSpPr>
        <p:grpSpPr>
          <a:xfrm>
            <a:off x="4908366" y="1732379"/>
            <a:ext cx="611754" cy="643200"/>
            <a:chOff x="1183375" y="2536600"/>
            <a:chExt cx="1060600" cy="1114925"/>
          </a:xfrm>
        </p:grpSpPr>
        <p:sp>
          <p:nvSpPr>
            <p:cNvPr id="59" name="Google Shape;301;p37">
              <a:extLst>
                <a:ext uri="{FF2B5EF4-FFF2-40B4-BE49-F238E27FC236}">
                  <a16:creationId xmlns:a16="http://schemas.microsoft.com/office/drawing/2014/main" id="{129B1D40-CF85-4A37-B6C3-BCBBC3656BD0}"/>
                </a:ext>
              </a:extLst>
            </p:cNvPr>
            <p:cNvSpPr/>
            <p:nvPr/>
          </p:nvSpPr>
          <p:spPr>
            <a:xfrm>
              <a:off x="1393275" y="2759625"/>
              <a:ext cx="850700" cy="891900"/>
            </a:xfrm>
            <a:custGeom>
              <a:avLst/>
              <a:gdLst/>
              <a:ahLst/>
              <a:cxnLst/>
              <a:rect l="l" t="t" r="r" b="b"/>
              <a:pathLst>
                <a:path w="34028" h="35676" extrusionOk="0">
                  <a:moveTo>
                    <a:pt x="7050" y="3261"/>
                  </a:moveTo>
                  <a:cubicBezTo>
                    <a:pt x="5550" y="4510"/>
                    <a:pt x="4275" y="6086"/>
                    <a:pt x="3456" y="7646"/>
                  </a:cubicBezTo>
                  <a:cubicBezTo>
                    <a:pt x="1581" y="11215"/>
                    <a:pt x="2769" y="16037"/>
                    <a:pt x="5426" y="19346"/>
                  </a:cubicBezTo>
                  <a:cubicBezTo>
                    <a:pt x="5373" y="19294"/>
                    <a:pt x="5318" y="19243"/>
                    <a:pt x="5266" y="19190"/>
                  </a:cubicBezTo>
                  <a:cubicBezTo>
                    <a:pt x="3529" y="17393"/>
                    <a:pt x="2597" y="14904"/>
                    <a:pt x="2490" y="12427"/>
                  </a:cubicBezTo>
                  <a:cubicBezTo>
                    <a:pt x="2328" y="8626"/>
                    <a:pt x="4066" y="5198"/>
                    <a:pt x="7050" y="3261"/>
                  </a:cubicBezTo>
                  <a:close/>
                  <a:moveTo>
                    <a:pt x="12872" y="1594"/>
                  </a:moveTo>
                  <a:cubicBezTo>
                    <a:pt x="17362" y="1594"/>
                    <a:pt x="21289" y="4320"/>
                    <a:pt x="23215" y="8558"/>
                  </a:cubicBezTo>
                  <a:cubicBezTo>
                    <a:pt x="24531" y="11450"/>
                    <a:pt x="24911" y="14570"/>
                    <a:pt x="25312" y="17686"/>
                  </a:cubicBezTo>
                  <a:cubicBezTo>
                    <a:pt x="25632" y="20187"/>
                    <a:pt x="26126" y="22619"/>
                    <a:pt x="27636" y="24638"/>
                  </a:cubicBezTo>
                  <a:cubicBezTo>
                    <a:pt x="27210" y="25057"/>
                    <a:pt x="26813" y="25609"/>
                    <a:pt x="26440" y="26086"/>
                  </a:cubicBezTo>
                  <a:cubicBezTo>
                    <a:pt x="24902" y="23863"/>
                    <a:pt x="23078" y="21809"/>
                    <a:pt x="21412" y="19679"/>
                  </a:cubicBezTo>
                  <a:cubicBezTo>
                    <a:pt x="19699" y="17487"/>
                    <a:pt x="18109" y="14675"/>
                    <a:pt x="15926" y="12927"/>
                  </a:cubicBezTo>
                  <a:cubicBezTo>
                    <a:pt x="15858" y="12873"/>
                    <a:pt x="15784" y="12849"/>
                    <a:pt x="15714" y="12849"/>
                  </a:cubicBezTo>
                  <a:cubicBezTo>
                    <a:pt x="15506" y="12849"/>
                    <a:pt x="15331" y="13055"/>
                    <a:pt x="15448" y="13295"/>
                  </a:cubicBezTo>
                  <a:cubicBezTo>
                    <a:pt x="16616" y="15684"/>
                    <a:pt x="18827" y="17675"/>
                    <a:pt x="20505" y="19712"/>
                  </a:cubicBezTo>
                  <a:cubicBezTo>
                    <a:pt x="22338" y="21940"/>
                    <a:pt x="24054" y="24326"/>
                    <a:pt x="26013" y="26442"/>
                  </a:cubicBezTo>
                  <a:cubicBezTo>
                    <a:pt x="26037" y="26468"/>
                    <a:pt x="26065" y="26488"/>
                    <a:pt x="26097" y="26503"/>
                  </a:cubicBezTo>
                  <a:lnTo>
                    <a:pt x="26096" y="26504"/>
                  </a:lnTo>
                  <a:cubicBezTo>
                    <a:pt x="25736" y="26915"/>
                    <a:pt x="25293" y="27348"/>
                    <a:pt x="24854" y="27802"/>
                  </a:cubicBezTo>
                  <a:cubicBezTo>
                    <a:pt x="24840" y="27734"/>
                    <a:pt x="24803" y="27675"/>
                    <a:pt x="24747" y="27632"/>
                  </a:cubicBezTo>
                  <a:cubicBezTo>
                    <a:pt x="23632" y="26743"/>
                    <a:pt x="22473" y="25958"/>
                    <a:pt x="21485" y="24915"/>
                  </a:cubicBezTo>
                  <a:cubicBezTo>
                    <a:pt x="20557" y="23934"/>
                    <a:pt x="19757" y="22841"/>
                    <a:pt x="18913" y="21790"/>
                  </a:cubicBezTo>
                  <a:cubicBezTo>
                    <a:pt x="17213" y="19678"/>
                    <a:pt x="15464" y="17264"/>
                    <a:pt x="13199" y="15723"/>
                  </a:cubicBezTo>
                  <a:cubicBezTo>
                    <a:pt x="13148" y="15688"/>
                    <a:pt x="13091" y="15673"/>
                    <a:pt x="13036" y="15673"/>
                  </a:cubicBezTo>
                  <a:cubicBezTo>
                    <a:pt x="12787" y="15673"/>
                    <a:pt x="12543" y="15976"/>
                    <a:pt x="12717" y="16206"/>
                  </a:cubicBezTo>
                  <a:cubicBezTo>
                    <a:pt x="14441" y="18486"/>
                    <a:pt x="16715" y="20352"/>
                    <a:pt x="18522" y="22581"/>
                  </a:cubicBezTo>
                  <a:cubicBezTo>
                    <a:pt x="20195" y="24645"/>
                    <a:pt x="21902" y="26941"/>
                    <a:pt x="24320" y="28186"/>
                  </a:cubicBezTo>
                  <a:cubicBezTo>
                    <a:pt x="24364" y="28208"/>
                    <a:pt x="24412" y="28221"/>
                    <a:pt x="24461" y="28221"/>
                  </a:cubicBezTo>
                  <a:cubicBezTo>
                    <a:pt x="24065" y="28658"/>
                    <a:pt x="23695" y="29112"/>
                    <a:pt x="23428" y="29587"/>
                  </a:cubicBezTo>
                  <a:cubicBezTo>
                    <a:pt x="21392" y="26023"/>
                    <a:pt x="16324" y="24531"/>
                    <a:pt x="12758" y="23278"/>
                  </a:cubicBezTo>
                  <a:cubicBezTo>
                    <a:pt x="11285" y="22760"/>
                    <a:pt x="9776" y="22205"/>
                    <a:pt x="8379" y="21462"/>
                  </a:cubicBezTo>
                  <a:cubicBezTo>
                    <a:pt x="4075" y="18540"/>
                    <a:pt x="1276" y="12017"/>
                    <a:pt x="4103" y="7401"/>
                  </a:cubicBezTo>
                  <a:cubicBezTo>
                    <a:pt x="5380" y="5314"/>
                    <a:pt x="7446" y="3169"/>
                    <a:pt x="9759" y="2031"/>
                  </a:cubicBezTo>
                  <a:cubicBezTo>
                    <a:pt x="10018" y="1957"/>
                    <a:pt x="10281" y="1890"/>
                    <a:pt x="10551" y="1834"/>
                  </a:cubicBezTo>
                  <a:cubicBezTo>
                    <a:pt x="11336" y="1672"/>
                    <a:pt x="12112" y="1594"/>
                    <a:pt x="12872" y="1594"/>
                  </a:cubicBezTo>
                  <a:close/>
                  <a:moveTo>
                    <a:pt x="29133" y="26040"/>
                  </a:moveTo>
                  <a:cubicBezTo>
                    <a:pt x="29564" y="26323"/>
                    <a:pt x="29961" y="26654"/>
                    <a:pt x="30318" y="27026"/>
                  </a:cubicBezTo>
                  <a:cubicBezTo>
                    <a:pt x="29283" y="27507"/>
                    <a:pt x="28326" y="28252"/>
                    <a:pt x="27387" y="28869"/>
                  </a:cubicBezTo>
                  <a:cubicBezTo>
                    <a:pt x="26859" y="29217"/>
                    <a:pt x="26292" y="29555"/>
                    <a:pt x="25748" y="29924"/>
                  </a:cubicBezTo>
                  <a:cubicBezTo>
                    <a:pt x="26169" y="29433"/>
                    <a:pt x="26578" y="28931"/>
                    <a:pt x="26993" y="28463"/>
                  </a:cubicBezTo>
                  <a:cubicBezTo>
                    <a:pt x="27709" y="27658"/>
                    <a:pt x="28423" y="26849"/>
                    <a:pt x="29133" y="26040"/>
                  </a:cubicBezTo>
                  <a:close/>
                  <a:moveTo>
                    <a:pt x="28241" y="25335"/>
                  </a:moveTo>
                  <a:cubicBezTo>
                    <a:pt x="28315" y="25383"/>
                    <a:pt x="28401" y="25413"/>
                    <a:pt x="28490" y="25419"/>
                  </a:cubicBezTo>
                  <a:cubicBezTo>
                    <a:pt x="28464" y="25502"/>
                    <a:pt x="28470" y="25592"/>
                    <a:pt x="28527" y="25664"/>
                  </a:cubicBezTo>
                  <a:cubicBezTo>
                    <a:pt x="27790" y="26500"/>
                    <a:pt x="27057" y="27339"/>
                    <a:pt x="26325" y="28180"/>
                  </a:cubicBezTo>
                  <a:cubicBezTo>
                    <a:pt x="25623" y="28987"/>
                    <a:pt x="24828" y="29774"/>
                    <a:pt x="24179" y="30643"/>
                  </a:cubicBezTo>
                  <a:cubicBezTo>
                    <a:pt x="24054" y="30542"/>
                    <a:pt x="23927" y="30447"/>
                    <a:pt x="23798" y="30352"/>
                  </a:cubicBezTo>
                  <a:lnTo>
                    <a:pt x="23797" y="30352"/>
                  </a:lnTo>
                  <a:cubicBezTo>
                    <a:pt x="23778" y="30306"/>
                    <a:pt x="23761" y="30258"/>
                    <a:pt x="23740" y="30212"/>
                  </a:cubicBezTo>
                  <a:cubicBezTo>
                    <a:pt x="24654" y="29614"/>
                    <a:pt x="25367" y="28535"/>
                    <a:pt x="26069" y="27753"/>
                  </a:cubicBezTo>
                  <a:lnTo>
                    <a:pt x="27428" y="26241"/>
                  </a:lnTo>
                  <a:cubicBezTo>
                    <a:pt x="27630" y="26017"/>
                    <a:pt x="27830" y="25793"/>
                    <a:pt x="28032" y="25569"/>
                  </a:cubicBezTo>
                  <a:cubicBezTo>
                    <a:pt x="28101" y="25491"/>
                    <a:pt x="28172" y="25413"/>
                    <a:pt x="28241" y="25335"/>
                  </a:cubicBezTo>
                  <a:close/>
                  <a:moveTo>
                    <a:pt x="30826" y="27651"/>
                  </a:moveTo>
                  <a:cubicBezTo>
                    <a:pt x="30961" y="27858"/>
                    <a:pt x="31094" y="28068"/>
                    <a:pt x="31226" y="28280"/>
                  </a:cubicBezTo>
                  <a:cubicBezTo>
                    <a:pt x="30178" y="28962"/>
                    <a:pt x="29152" y="29677"/>
                    <a:pt x="28117" y="30379"/>
                  </a:cubicBezTo>
                  <a:cubicBezTo>
                    <a:pt x="27342" y="30905"/>
                    <a:pt x="26523" y="31406"/>
                    <a:pt x="25798" y="32010"/>
                  </a:cubicBezTo>
                  <a:cubicBezTo>
                    <a:pt x="25513" y="31764"/>
                    <a:pt x="25227" y="31514"/>
                    <a:pt x="24937" y="31265"/>
                  </a:cubicBezTo>
                  <a:cubicBezTo>
                    <a:pt x="25953" y="30849"/>
                    <a:pt x="26898" y="30175"/>
                    <a:pt x="27818" y="29608"/>
                  </a:cubicBezTo>
                  <a:cubicBezTo>
                    <a:pt x="28809" y="28997"/>
                    <a:pt x="29939" y="28426"/>
                    <a:pt x="30826" y="27651"/>
                  </a:cubicBezTo>
                  <a:close/>
                  <a:moveTo>
                    <a:pt x="31618" y="29042"/>
                  </a:moveTo>
                  <a:cubicBezTo>
                    <a:pt x="31638" y="29052"/>
                    <a:pt x="31652" y="29066"/>
                    <a:pt x="31674" y="29073"/>
                  </a:cubicBezTo>
                  <a:lnTo>
                    <a:pt x="31696" y="29078"/>
                  </a:lnTo>
                  <a:cubicBezTo>
                    <a:pt x="31983" y="29745"/>
                    <a:pt x="32137" y="30443"/>
                    <a:pt x="32111" y="31120"/>
                  </a:cubicBezTo>
                  <a:cubicBezTo>
                    <a:pt x="31133" y="31435"/>
                    <a:pt x="30224" y="31985"/>
                    <a:pt x="29308" y="32447"/>
                  </a:cubicBezTo>
                  <a:cubicBezTo>
                    <a:pt x="28689" y="32760"/>
                    <a:pt x="28039" y="33048"/>
                    <a:pt x="27443" y="33412"/>
                  </a:cubicBezTo>
                  <a:cubicBezTo>
                    <a:pt x="27080" y="33118"/>
                    <a:pt x="26731" y="32805"/>
                    <a:pt x="26382" y="32506"/>
                  </a:cubicBezTo>
                  <a:lnTo>
                    <a:pt x="26381" y="32505"/>
                  </a:lnTo>
                  <a:cubicBezTo>
                    <a:pt x="27135" y="32098"/>
                    <a:pt x="27845" y="31602"/>
                    <a:pt x="28563" y="31140"/>
                  </a:cubicBezTo>
                  <a:lnTo>
                    <a:pt x="30290" y="30028"/>
                  </a:lnTo>
                  <a:lnTo>
                    <a:pt x="31154" y="29471"/>
                  </a:lnTo>
                  <a:cubicBezTo>
                    <a:pt x="31460" y="29395"/>
                    <a:pt x="31612" y="29252"/>
                    <a:pt x="31618" y="29042"/>
                  </a:cubicBezTo>
                  <a:close/>
                  <a:moveTo>
                    <a:pt x="31974" y="31968"/>
                  </a:moveTo>
                  <a:lnTo>
                    <a:pt x="31974" y="31968"/>
                  </a:lnTo>
                  <a:cubicBezTo>
                    <a:pt x="31753" y="32724"/>
                    <a:pt x="31259" y="33426"/>
                    <a:pt x="30408" y="33994"/>
                  </a:cubicBezTo>
                  <a:lnTo>
                    <a:pt x="30407" y="33994"/>
                  </a:lnTo>
                  <a:cubicBezTo>
                    <a:pt x="30206" y="34129"/>
                    <a:pt x="30130" y="34322"/>
                    <a:pt x="30138" y="34510"/>
                  </a:cubicBezTo>
                  <a:cubicBezTo>
                    <a:pt x="30126" y="34519"/>
                    <a:pt x="30113" y="34524"/>
                    <a:pt x="30101" y="34531"/>
                  </a:cubicBezTo>
                  <a:cubicBezTo>
                    <a:pt x="30027" y="34539"/>
                    <a:pt x="29951" y="34542"/>
                    <a:pt x="29875" y="34542"/>
                  </a:cubicBezTo>
                  <a:cubicBezTo>
                    <a:pt x="29405" y="34542"/>
                    <a:pt x="28908" y="34400"/>
                    <a:pt x="28479" y="34150"/>
                  </a:cubicBezTo>
                  <a:cubicBezTo>
                    <a:pt x="28329" y="34062"/>
                    <a:pt x="28182" y="33964"/>
                    <a:pt x="28037" y="33864"/>
                  </a:cubicBezTo>
                  <a:cubicBezTo>
                    <a:pt x="28528" y="33651"/>
                    <a:pt x="29005" y="33399"/>
                    <a:pt x="29482" y="33172"/>
                  </a:cubicBezTo>
                  <a:cubicBezTo>
                    <a:pt x="30302" y="32784"/>
                    <a:pt x="31186" y="32436"/>
                    <a:pt x="31974" y="31968"/>
                  </a:cubicBezTo>
                  <a:close/>
                  <a:moveTo>
                    <a:pt x="12895" y="1"/>
                  </a:moveTo>
                  <a:cubicBezTo>
                    <a:pt x="12461" y="1"/>
                    <a:pt x="12022" y="23"/>
                    <a:pt x="11577" y="68"/>
                  </a:cubicBezTo>
                  <a:cubicBezTo>
                    <a:pt x="6648" y="567"/>
                    <a:pt x="2492" y="3825"/>
                    <a:pt x="1243" y="8687"/>
                  </a:cubicBezTo>
                  <a:cubicBezTo>
                    <a:pt x="0" y="13524"/>
                    <a:pt x="1648" y="18791"/>
                    <a:pt x="5726" y="21751"/>
                  </a:cubicBezTo>
                  <a:cubicBezTo>
                    <a:pt x="8537" y="23793"/>
                    <a:pt x="11959" y="24684"/>
                    <a:pt x="15175" y="25869"/>
                  </a:cubicBezTo>
                  <a:cubicBezTo>
                    <a:pt x="18563" y="27118"/>
                    <a:pt x="21162" y="28844"/>
                    <a:pt x="23541" y="31551"/>
                  </a:cubicBezTo>
                  <a:cubicBezTo>
                    <a:pt x="23593" y="31612"/>
                    <a:pt x="23668" y="31649"/>
                    <a:pt x="23749" y="31651"/>
                  </a:cubicBezTo>
                  <a:cubicBezTo>
                    <a:pt x="23773" y="31666"/>
                    <a:pt x="23801" y="31677"/>
                    <a:pt x="23829" y="31683"/>
                  </a:cubicBezTo>
                  <a:cubicBezTo>
                    <a:pt x="25011" y="33438"/>
                    <a:pt x="27308" y="35675"/>
                    <a:pt x="29358" y="35675"/>
                  </a:cubicBezTo>
                  <a:cubicBezTo>
                    <a:pt x="29938" y="35675"/>
                    <a:pt x="30499" y="35496"/>
                    <a:pt x="31008" y="35077"/>
                  </a:cubicBezTo>
                  <a:cubicBezTo>
                    <a:pt x="31069" y="35053"/>
                    <a:pt x="31125" y="35026"/>
                    <a:pt x="31181" y="34999"/>
                  </a:cubicBezTo>
                  <a:cubicBezTo>
                    <a:pt x="31335" y="35056"/>
                    <a:pt x="31499" y="35085"/>
                    <a:pt x="31664" y="35085"/>
                  </a:cubicBezTo>
                  <a:cubicBezTo>
                    <a:pt x="31927" y="35085"/>
                    <a:pt x="32189" y="35011"/>
                    <a:pt x="32405" y="34855"/>
                  </a:cubicBezTo>
                  <a:cubicBezTo>
                    <a:pt x="32740" y="34614"/>
                    <a:pt x="32909" y="34198"/>
                    <a:pt x="32910" y="33794"/>
                  </a:cubicBezTo>
                  <a:cubicBezTo>
                    <a:pt x="32912" y="33593"/>
                    <a:pt x="32865" y="33350"/>
                    <a:pt x="32759" y="33155"/>
                  </a:cubicBezTo>
                  <a:cubicBezTo>
                    <a:pt x="34028" y="30698"/>
                    <a:pt x="32829" y="27368"/>
                    <a:pt x="30389" y="25854"/>
                  </a:cubicBezTo>
                  <a:cubicBezTo>
                    <a:pt x="30210" y="25648"/>
                    <a:pt x="30019" y="25444"/>
                    <a:pt x="29815" y="25267"/>
                  </a:cubicBezTo>
                  <a:lnTo>
                    <a:pt x="29866" y="25210"/>
                  </a:lnTo>
                  <a:cubicBezTo>
                    <a:pt x="30035" y="25017"/>
                    <a:pt x="29982" y="24685"/>
                    <a:pt x="29709" y="24617"/>
                  </a:cubicBezTo>
                  <a:cubicBezTo>
                    <a:pt x="29506" y="24583"/>
                    <a:pt x="29308" y="24519"/>
                    <a:pt x="29126" y="24422"/>
                  </a:cubicBezTo>
                  <a:cubicBezTo>
                    <a:pt x="29100" y="24374"/>
                    <a:pt x="29068" y="24328"/>
                    <a:pt x="29032" y="24288"/>
                  </a:cubicBezTo>
                  <a:cubicBezTo>
                    <a:pt x="26794" y="21773"/>
                    <a:pt x="26734" y="18263"/>
                    <a:pt x="26291" y="15100"/>
                  </a:cubicBezTo>
                  <a:cubicBezTo>
                    <a:pt x="25902" y="12320"/>
                    <a:pt x="25246" y="9526"/>
                    <a:pt x="23961" y="7013"/>
                  </a:cubicBezTo>
                  <a:cubicBezTo>
                    <a:pt x="21748" y="2690"/>
                    <a:pt x="17675" y="1"/>
                    <a:pt x="12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02;p37">
              <a:extLst>
                <a:ext uri="{FF2B5EF4-FFF2-40B4-BE49-F238E27FC236}">
                  <a16:creationId xmlns:a16="http://schemas.microsoft.com/office/drawing/2014/main" id="{1027F68A-8987-4538-A120-C0AD1BF3C1ED}"/>
                </a:ext>
              </a:extLst>
            </p:cNvPr>
            <p:cNvSpPr/>
            <p:nvPr/>
          </p:nvSpPr>
          <p:spPr>
            <a:xfrm>
              <a:off x="2068925" y="2865800"/>
              <a:ext cx="105300" cy="69600"/>
            </a:xfrm>
            <a:custGeom>
              <a:avLst/>
              <a:gdLst/>
              <a:ahLst/>
              <a:cxnLst/>
              <a:rect l="l" t="t" r="r" b="b"/>
              <a:pathLst>
                <a:path w="4212" h="2784" extrusionOk="0">
                  <a:moveTo>
                    <a:pt x="3482" y="0"/>
                  </a:moveTo>
                  <a:cubicBezTo>
                    <a:pt x="2939" y="0"/>
                    <a:pt x="2396" y="490"/>
                    <a:pt x="1954" y="759"/>
                  </a:cubicBezTo>
                  <a:cubicBezTo>
                    <a:pt x="1329" y="1139"/>
                    <a:pt x="695" y="1545"/>
                    <a:pt x="234" y="2122"/>
                  </a:cubicBezTo>
                  <a:cubicBezTo>
                    <a:pt x="0" y="2412"/>
                    <a:pt x="185" y="2783"/>
                    <a:pt x="532" y="2783"/>
                  </a:cubicBezTo>
                  <a:cubicBezTo>
                    <a:pt x="559" y="2783"/>
                    <a:pt x="586" y="2781"/>
                    <a:pt x="615" y="2776"/>
                  </a:cubicBezTo>
                  <a:cubicBezTo>
                    <a:pt x="1386" y="2652"/>
                    <a:pt x="2084" y="2269"/>
                    <a:pt x="2756" y="1890"/>
                  </a:cubicBezTo>
                  <a:cubicBezTo>
                    <a:pt x="3380" y="1539"/>
                    <a:pt x="4085" y="1332"/>
                    <a:pt x="4181" y="556"/>
                  </a:cubicBezTo>
                  <a:cubicBezTo>
                    <a:pt x="4211" y="317"/>
                    <a:pt x="3998" y="143"/>
                    <a:pt x="3808" y="65"/>
                  </a:cubicBezTo>
                  <a:cubicBezTo>
                    <a:pt x="3700" y="20"/>
                    <a:pt x="3591" y="0"/>
                    <a:pt x="3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03;p37">
              <a:extLst>
                <a:ext uri="{FF2B5EF4-FFF2-40B4-BE49-F238E27FC236}">
                  <a16:creationId xmlns:a16="http://schemas.microsoft.com/office/drawing/2014/main" id="{04E8295A-C7A5-4F40-B70E-3017650AF230}"/>
                </a:ext>
              </a:extLst>
            </p:cNvPr>
            <p:cNvSpPr/>
            <p:nvPr/>
          </p:nvSpPr>
          <p:spPr>
            <a:xfrm>
              <a:off x="1930200" y="2690700"/>
              <a:ext cx="86325" cy="85700"/>
            </a:xfrm>
            <a:custGeom>
              <a:avLst/>
              <a:gdLst/>
              <a:ahLst/>
              <a:cxnLst/>
              <a:rect l="l" t="t" r="r" b="b"/>
              <a:pathLst>
                <a:path w="3453" h="3428" extrusionOk="0">
                  <a:moveTo>
                    <a:pt x="2611" y="1"/>
                  </a:moveTo>
                  <a:cubicBezTo>
                    <a:pt x="1961" y="1"/>
                    <a:pt x="1579" y="599"/>
                    <a:pt x="1173" y="1082"/>
                  </a:cubicBezTo>
                  <a:cubicBezTo>
                    <a:pt x="755" y="1577"/>
                    <a:pt x="213" y="2115"/>
                    <a:pt x="67" y="2763"/>
                  </a:cubicBezTo>
                  <a:cubicBezTo>
                    <a:pt x="0" y="3057"/>
                    <a:pt x="228" y="3428"/>
                    <a:pt x="540" y="3428"/>
                  </a:cubicBezTo>
                  <a:cubicBezTo>
                    <a:pt x="591" y="3428"/>
                    <a:pt x="645" y="3418"/>
                    <a:pt x="700" y="3395"/>
                  </a:cubicBezTo>
                  <a:cubicBezTo>
                    <a:pt x="1327" y="3145"/>
                    <a:pt x="1768" y="2617"/>
                    <a:pt x="2258" y="2168"/>
                  </a:cubicBezTo>
                  <a:cubicBezTo>
                    <a:pt x="2801" y="1672"/>
                    <a:pt x="3452" y="1318"/>
                    <a:pt x="3319" y="483"/>
                  </a:cubicBezTo>
                  <a:cubicBezTo>
                    <a:pt x="3285" y="276"/>
                    <a:pt x="3064" y="73"/>
                    <a:pt x="2863" y="29"/>
                  </a:cubicBezTo>
                  <a:cubicBezTo>
                    <a:pt x="2775" y="10"/>
                    <a:pt x="2691" y="1"/>
                    <a:pt x="26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04;p37">
              <a:extLst>
                <a:ext uri="{FF2B5EF4-FFF2-40B4-BE49-F238E27FC236}">
                  <a16:creationId xmlns:a16="http://schemas.microsoft.com/office/drawing/2014/main" id="{A1149805-59C0-4746-A678-B15F93E4025E}"/>
                </a:ext>
              </a:extLst>
            </p:cNvPr>
            <p:cNvSpPr/>
            <p:nvPr/>
          </p:nvSpPr>
          <p:spPr>
            <a:xfrm>
              <a:off x="1699200" y="2536600"/>
              <a:ext cx="54050" cy="112525"/>
            </a:xfrm>
            <a:custGeom>
              <a:avLst/>
              <a:gdLst/>
              <a:ahLst/>
              <a:cxnLst/>
              <a:rect l="l" t="t" r="r" b="b"/>
              <a:pathLst>
                <a:path w="2162" h="4501" extrusionOk="0">
                  <a:moveTo>
                    <a:pt x="1045" y="1"/>
                  </a:moveTo>
                  <a:cubicBezTo>
                    <a:pt x="625" y="1"/>
                    <a:pt x="229" y="224"/>
                    <a:pt x="162" y="722"/>
                  </a:cubicBezTo>
                  <a:cubicBezTo>
                    <a:pt x="24" y="1733"/>
                    <a:pt x="1" y="2910"/>
                    <a:pt x="339" y="3886"/>
                  </a:cubicBezTo>
                  <a:cubicBezTo>
                    <a:pt x="484" y="4307"/>
                    <a:pt x="817" y="4501"/>
                    <a:pt x="1151" y="4501"/>
                  </a:cubicBezTo>
                  <a:cubicBezTo>
                    <a:pt x="1570" y="4501"/>
                    <a:pt x="1989" y="4197"/>
                    <a:pt x="2040" y="3656"/>
                  </a:cubicBezTo>
                  <a:cubicBezTo>
                    <a:pt x="2122" y="2782"/>
                    <a:pt x="2101" y="1869"/>
                    <a:pt x="2137" y="988"/>
                  </a:cubicBezTo>
                  <a:cubicBezTo>
                    <a:pt x="2161" y="367"/>
                    <a:pt x="1584" y="1"/>
                    <a:pt x="1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5;p37">
              <a:extLst>
                <a:ext uri="{FF2B5EF4-FFF2-40B4-BE49-F238E27FC236}">
                  <a16:creationId xmlns:a16="http://schemas.microsoft.com/office/drawing/2014/main" id="{FB082D98-230A-44FB-8064-06FF7EA7F849}"/>
                </a:ext>
              </a:extLst>
            </p:cNvPr>
            <p:cNvSpPr/>
            <p:nvPr/>
          </p:nvSpPr>
          <p:spPr>
            <a:xfrm>
              <a:off x="1404800" y="2616275"/>
              <a:ext cx="97125" cy="109750"/>
            </a:xfrm>
            <a:custGeom>
              <a:avLst/>
              <a:gdLst/>
              <a:ahLst/>
              <a:cxnLst/>
              <a:rect l="l" t="t" r="r" b="b"/>
              <a:pathLst>
                <a:path w="3885" h="4390" extrusionOk="0">
                  <a:moveTo>
                    <a:pt x="1207" y="0"/>
                  </a:moveTo>
                  <a:cubicBezTo>
                    <a:pt x="598" y="0"/>
                    <a:pt x="1" y="458"/>
                    <a:pt x="257" y="1181"/>
                  </a:cubicBezTo>
                  <a:cubicBezTo>
                    <a:pt x="513" y="1899"/>
                    <a:pt x="1101" y="2464"/>
                    <a:pt x="1573" y="3055"/>
                  </a:cubicBezTo>
                  <a:cubicBezTo>
                    <a:pt x="1980" y="3567"/>
                    <a:pt x="2454" y="4230"/>
                    <a:pt x="3130" y="4375"/>
                  </a:cubicBezTo>
                  <a:cubicBezTo>
                    <a:pt x="3177" y="4385"/>
                    <a:pt x="3223" y="4390"/>
                    <a:pt x="3267" y="4390"/>
                  </a:cubicBezTo>
                  <a:cubicBezTo>
                    <a:pt x="3562" y="4390"/>
                    <a:pt x="3760" y="4170"/>
                    <a:pt x="3799" y="3864"/>
                  </a:cubicBezTo>
                  <a:cubicBezTo>
                    <a:pt x="3885" y="3209"/>
                    <a:pt x="3428" y="2551"/>
                    <a:pt x="3102" y="2015"/>
                  </a:cubicBezTo>
                  <a:cubicBezTo>
                    <a:pt x="2751" y="1436"/>
                    <a:pt x="2414" y="663"/>
                    <a:pt x="1888" y="232"/>
                  </a:cubicBezTo>
                  <a:cubicBezTo>
                    <a:pt x="1695" y="73"/>
                    <a:pt x="1450" y="0"/>
                    <a:pt x="1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06;p37">
              <a:extLst>
                <a:ext uri="{FF2B5EF4-FFF2-40B4-BE49-F238E27FC236}">
                  <a16:creationId xmlns:a16="http://schemas.microsoft.com/office/drawing/2014/main" id="{47B4CA6E-0B86-4857-82C4-34AF0ADA474E}"/>
                </a:ext>
              </a:extLst>
            </p:cNvPr>
            <p:cNvSpPr/>
            <p:nvPr/>
          </p:nvSpPr>
          <p:spPr>
            <a:xfrm>
              <a:off x="1275700" y="2779650"/>
              <a:ext cx="103675" cy="78150"/>
            </a:xfrm>
            <a:custGeom>
              <a:avLst/>
              <a:gdLst/>
              <a:ahLst/>
              <a:cxnLst/>
              <a:rect l="l" t="t" r="r" b="b"/>
              <a:pathLst>
                <a:path w="4147" h="3126" extrusionOk="0">
                  <a:moveTo>
                    <a:pt x="1220" y="1"/>
                  </a:moveTo>
                  <a:cubicBezTo>
                    <a:pt x="626" y="1"/>
                    <a:pt x="38" y="406"/>
                    <a:pt x="17" y="1053"/>
                  </a:cubicBezTo>
                  <a:cubicBezTo>
                    <a:pt x="1" y="1549"/>
                    <a:pt x="288" y="1961"/>
                    <a:pt x="751" y="2122"/>
                  </a:cubicBezTo>
                  <a:cubicBezTo>
                    <a:pt x="815" y="2145"/>
                    <a:pt x="882" y="2156"/>
                    <a:pt x="948" y="2156"/>
                  </a:cubicBezTo>
                  <a:cubicBezTo>
                    <a:pt x="1042" y="2156"/>
                    <a:pt x="1135" y="2134"/>
                    <a:pt x="1220" y="2089"/>
                  </a:cubicBezTo>
                  <a:cubicBezTo>
                    <a:pt x="1570" y="2266"/>
                    <a:pt x="1904" y="2538"/>
                    <a:pt x="2241" y="2703"/>
                  </a:cubicBezTo>
                  <a:cubicBezTo>
                    <a:pt x="2660" y="2908"/>
                    <a:pt x="3070" y="3126"/>
                    <a:pt x="3523" y="3126"/>
                  </a:cubicBezTo>
                  <a:cubicBezTo>
                    <a:pt x="3622" y="3126"/>
                    <a:pt x="3723" y="3115"/>
                    <a:pt x="3826" y="3092"/>
                  </a:cubicBezTo>
                  <a:cubicBezTo>
                    <a:pt x="3986" y="3056"/>
                    <a:pt x="4147" y="2866"/>
                    <a:pt x="4128" y="2695"/>
                  </a:cubicBezTo>
                  <a:cubicBezTo>
                    <a:pt x="4060" y="2060"/>
                    <a:pt x="3606" y="1605"/>
                    <a:pt x="3154" y="1179"/>
                  </a:cubicBezTo>
                  <a:cubicBezTo>
                    <a:pt x="2707" y="758"/>
                    <a:pt x="2142" y="199"/>
                    <a:pt x="1535" y="40"/>
                  </a:cubicBezTo>
                  <a:cubicBezTo>
                    <a:pt x="1432" y="14"/>
                    <a:pt x="1326" y="1"/>
                    <a:pt x="12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07;p37">
              <a:extLst>
                <a:ext uri="{FF2B5EF4-FFF2-40B4-BE49-F238E27FC236}">
                  <a16:creationId xmlns:a16="http://schemas.microsoft.com/office/drawing/2014/main" id="{06505348-A17B-4CBE-9FAB-7A448AD75C6F}"/>
                </a:ext>
              </a:extLst>
            </p:cNvPr>
            <p:cNvSpPr/>
            <p:nvPr/>
          </p:nvSpPr>
          <p:spPr>
            <a:xfrm>
              <a:off x="1183375" y="3054325"/>
              <a:ext cx="119000" cy="52650"/>
            </a:xfrm>
            <a:custGeom>
              <a:avLst/>
              <a:gdLst/>
              <a:ahLst/>
              <a:cxnLst/>
              <a:rect l="l" t="t" r="r" b="b"/>
              <a:pathLst>
                <a:path w="4760" h="2106" extrusionOk="0">
                  <a:moveTo>
                    <a:pt x="1892" y="0"/>
                  </a:moveTo>
                  <a:cubicBezTo>
                    <a:pt x="1362" y="0"/>
                    <a:pt x="847" y="94"/>
                    <a:pt x="440" y="469"/>
                  </a:cubicBezTo>
                  <a:cubicBezTo>
                    <a:pt x="1" y="875"/>
                    <a:pt x="111" y="1671"/>
                    <a:pt x="632" y="1953"/>
                  </a:cubicBezTo>
                  <a:cubicBezTo>
                    <a:pt x="740" y="2013"/>
                    <a:pt x="856" y="2058"/>
                    <a:pt x="976" y="2087"/>
                  </a:cubicBezTo>
                  <a:cubicBezTo>
                    <a:pt x="1030" y="2099"/>
                    <a:pt x="1087" y="2105"/>
                    <a:pt x="1144" y="2105"/>
                  </a:cubicBezTo>
                  <a:cubicBezTo>
                    <a:pt x="1335" y="2105"/>
                    <a:pt x="1535" y="2038"/>
                    <a:pt x="1690" y="1919"/>
                  </a:cubicBezTo>
                  <a:cubicBezTo>
                    <a:pt x="1885" y="1862"/>
                    <a:pt x="2126" y="1848"/>
                    <a:pt x="2361" y="1848"/>
                  </a:cubicBezTo>
                  <a:cubicBezTo>
                    <a:pt x="2570" y="1848"/>
                    <a:pt x="2774" y="1859"/>
                    <a:pt x="2935" y="1860"/>
                  </a:cubicBezTo>
                  <a:cubicBezTo>
                    <a:pt x="2975" y="1860"/>
                    <a:pt x="3014" y="1860"/>
                    <a:pt x="3053" y="1860"/>
                  </a:cubicBezTo>
                  <a:cubicBezTo>
                    <a:pt x="3549" y="1860"/>
                    <a:pt x="3976" y="1832"/>
                    <a:pt x="4440" y="1595"/>
                  </a:cubicBezTo>
                  <a:cubicBezTo>
                    <a:pt x="4759" y="1434"/>
                    <a:pt x="4743" y="1025"/>
                    <a:pt x="4545" y="787"/>
                  </a:cubicBezTo>
                  <a:cubicBezTo>
                    <a:pt x="4041" y="187"/>
                    <a:pt x="3299" y="100"/>
                    <a:pt x="2558" y="36"/>
                  </a:cubicBezTo>
                  <a:cubicBezTo>
                    <a:pt x="2338" y="17"/>
                    <a:pt x="2113" y="0"/>
                    <a:pt x="1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08;p37">
              <a:extLst>
                <a:ext uri="{FF2B5EF4-FFF2-40B4-BE49-F238E27FC236}">
                  <a16:creationId xmlns:a16="http://schemas.microsoft.com/office/drawing/2014/main" id="{499C2E02-6D9D-42D0-B20A-EAE20871A5CF}"/>
                </a:ext>
              </a:extLst>
            </p:cNvPr>
            <p:cNvSpPr/>
            <p:nvPr/>
          </p:nvSpPr>
          <p:spPr>
            <a:xfrm>
              <a:off x="1314050" y="3248700"/>
              <a:ext cx="98775" cy="64475"/>
            </a:xfrm>
            <a:custGeom>
              <a:avLst/>
              <a:gdLst/>
              <a:ahLst/>
              <a:cxnLst/>
              <a:rect l="l" t="t" r="r" b="b"/>
              <a:pathLst>
                <a:path w="3951" h="2579" extrusionOk="0">
                  <a:moveTo>
                    <a:pt x="2812" y="1"/>
                  </a:moveTo>
                  <a:cubicBezTo>
                    <a:pt x="1894" y="1"/>
                    <a:pt x="657" y="799"/>
                    <a:pt x="321" y="1329"/>
                  </a:cubicBezTo>
                  <a:cubicBezTo>
                    <a:pt x="0" y="1834"/>
                    <a:pt x="437" y="2578"/>
                    <a:pt x="1007" y="2578"/>
                  </a:cubicBezTo>
                  <a:cubicBezTo>
                    <a:pt x="1086" y="2578"/>
                    <a:pt x="1166" y="2564"/>
                    <a:pt x="1248" y="2534"/>
                  </a:cubicBezTo>
                  <a:cubicBezTo>
                    <a:pt x="1845" y="2311"/>
                    <a:pt x="2377" y="1860"/>
                    <a:pt x="2943" y="1553"/>
                  </a:cubicBezTo>
                  <a:cubicBezTo>
                    <a:pt x="3265" y="1379"/>
                    <a:pt x="3950" y="930"/>
                    <a:pt x="3688" y="462"/>
                  </a:cubicBezTo>
                  <a:cubicBezTo>
                    <a:pt x="3502" y="131"/>
                    <a:pt x="3183" y="1"/>
                    <a:pt x="28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09;p37">
              <a:extLst>
                <a:ext uri="{FF2B5EF4-FFF2-40B4-BE49-F238E27FC236}">
                  <a16:creationId xmlns:a16="http://schemas.microsoft.com/office/drawing/2014/main" id="{6547F6B6-BF1E-4F2D-B37F-ADE475437355}"/>
                </a:ext>
              </a:extLst>
            </p:cNvPr>
            <p:cNvSpPr/>
            <p:nvPr/>
          </p:nvSpPr>
          <p:spPr>
            <a:xfrm>
              <a:off x="1496975" y="3428975"/>
              <a:ext cx="61225" cy="72000"/>
            </a:xfrm>
            <a:custGeom>
              <a:avLst/>
              <a:gdLst/>
              <a:ahLst/>
              <a:cxnLst/>
              <a:rect l="l" t="t" r="r" b="b"/>
              <a:pathLst>
                <a:path w="2449" h="2880" extrusionOk="0">
                  <a:moveTo>
                    <a:pt x="2119" y="1"/>
                  </a:moveTo>
                  <a:cubicBezTo>
                    <a:pt x="2109" y="1"/>
                    <a:pt x="2100" y="1"/>
                    <a:pt x="2091" y="2"/>
                  </a:cubicBezTo>
                  <a:cubicBezTo>
                    <a:pt x="1563" y="75"/>
                    <a:pt x="1368" y="307"/>
                    <a:pt x="1058" y="718"/>
                  </a:cubicBezTo>
                  <a:cubicBezTo>
                    <a:pt x="810" y="1044"/>
                    <a:pt x="580" y="1384"/>
                    <a:pt x="363" y="1730"/>
                  </a:cubicBezTo>
                  <a:cubicBezTo>
                    <a:pt x="1" y="2314"/>
                    <a:pt x="567" y="2880"/>
                    <a:pt x="1092" y="2880"/>
                  </a:cubicBezTo>
                  <a:cubicBezTo>
                    <a:pt x="1324" y="2880"/>
                    <a:pt x="1548" y="2769"/>
                    <a:pt x="1680" y="2500"/>
                  </a:cubicBezTo>
                  <a:cubicBezTo>
                    <a:pt x="1875" y="2106"/>
                    <a:pt x="2047" y="1703"/>
                    <a:pt x="2206" y="1294"/>
                  </a:cubicBezTo>
                  <a:cubicBezTo>
                    <a:pt x="2392" y="820"/>
                    <a:pt x="2449" y="531"/>
                    <a:pt x="2236" y="62"/>
                  </a:cubicBezTo>
                  <a:cubicBezTo>
                    <a:pt x="2214" y="15"/>
                    <a:pt x="2165" y="1"/>
                    <a:pt x="2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10;p37">
              <a:extLst>
                <a:ext uri="{FF2B5EF4-FFF2-40B4-BE49-F238E27FC236}">
                  <a16:creationId xmlns:a16="http://schemas.microsoft.com/office/drawing/2014/main" id="{08E96029-2777-4681-914E-C9B75ED62CC6}"/>
                </a:ext>
              </a:extLst>
            </p:cNvPr>
            <p:cNvSpPr/>
            <p:nvPr/>
          </p:nvSpPr>
          <p:spPr>
            <a:xfrm>
              <a:off x="1677700" y="3454750"/>
              <a:ext cx="45950" cy="107825"/>
            </a:xfrm>
            <a:custGeom>
              <a:avLst/>
              <a:gdLst/>
              <a:ahLst/>
              <a:cxnLst/>
              <a:rect l="l" t="t" r="r" b="b"/>
              <a:pathLst>
                <a:path w="1838" h="4313" extrusionOk="0">
                  <a:moveTo>
                    <a:pt x="1525" y="1"/>
                  </a:moveTo>
                  <a:cubicBezTo>
                    <a:pt x="1486" y="1"/>
                    <a:pt x="1447" y="10"/>
                    <a:pt x="1414" y="28"/>
                  </a:cubicBezTo>
                  <a:cubicBezTo>
                    <a:pt x="279" y="682"/>
                    <a:pt x="1" y="2576"/>
                    <a:pt x="171" y="3753"/>
                  </a:cubicBezTo>
                  <a:cubicBezTo>
                    <a:pt x="227" y="4140"/>
                    <a:pt x="529" y="4313"/>
                    <a:pt x="850" y="4313"/>
                  </a:cubicBezTo>
                  <a:cubicBezTo>
                    <a:pt x="1261" y="4313"/>
                    <a:pt x="1705" y="4029"/>
                    <a:pt x="1701" y="3547"/>
                  </a:cubicBezTo>
                  <a:cubicBezTo>
                    <a:pt x="1697" y="2933"/>
                    <a:pt x="1623" y="2341"/>
                    <a:pt x="1680" y="1724"/>
                  </a:cubicBezTo>
                  <a:cubicBezTo>
                    <a:pt x="1728" y="1194"/>
                    <a:pt x="1837" y="692"/>
                    <a:pt x="1744" y="163"/>
                  </a:cubicBezTo>
                  <a:cubicBezTo>
                    <a:pt x="1727" y="58"/>
                    <a:pt x="1624" y="1"/>
                    <a:pt x="1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11;p37">
              <a:extLst>
                <a:ext uri="{FF2B5EF4-FFF2-40B4-BE49-F238E27FC236}">
                  <a16:creationId xmlns:a16="http://schemas.microsoft.com/office/drawing/2014/main" id="{F55181F0-95FA-4EB4-93F0-EF2012599362}"/>
                </a:ext>
              </a:extLst>
            </p:cNvPr>
            <p:cNvSpPr/>
            <p:nvPr/>
          </p:nvSpPr>
          <p:spPr>
            <a:xfrm>
              <a:off x="2090625" y="3077850"/>
              <a:ext cx="104925" cy="44025"/>
            </a:xfrm>
            <a:custGeom>
              <a:avLst/>
              <a:gdLst/>
              <a:ahLst/>
              <a:cxnLst/>
              <a:rect l="l" t="t" r="r" b="b"/>
              <a:pathLst>
                <a:path w="4197" h="1761" extrusionOk="0">
                  <a:moveTo>
                    <a:pt x="2036" y="0"/>
                  </a:moveTo>
                  <a:cubicBezTo>
                    <a:pt x="1290" y="0"/>
                    <a:pt x="519" y="155"/>
                    <a:pt x="137" y="693"/>
                  </a:cubicBezTo>
                  <a:cubicBezTo>
                    <a:pt x="0" y="884"/>
                    <a:pt x="97" y="1204"/>
                    <a:pt x="299" y="1309"/>
                  </a:cubicBezTo>
                  <a:cubicBezTo>
                    <a:pt x="566" y="1448"/>
                    <a:pt x="847" y="1456"/>
                    <a:pt x="1135" y="1456"/>
                  </a:cubicBezTo>
                  <a:cubicBezTo>
                    <a:pt x="1169" y="1456"/>
                    <a:pt x="1204" y="1456"/>
                    <a:pt x="1238" y="1456"/>
                  </a:cubicBezTo>
                  <a:cubicBezTo>
                    <a:pt x="1326" y="1456"/>
                    <a:pt x="1413" y="1456"/>
                    <a:pt x="1502" y="1461"/>
                  </a:cubicBezTo>
                  <a:cubicBezTo>
                    <a:pt x="1943" y="1486"/>
                    <a:pt x="2372" y="1595"/>
                    <a:pt x="2795" y="1722"/>
                  </a:cubicBezTo>
                  <a:cubicBezTo>
                    <a:pt x="2881" y="1748"/>
                    <a:pt x="2963" y="1760"/>
                    <a:pt x="3041" y="1760"/>
                  </a:cubicBezTo>
                  <a:cubicBezTo>
                    <a:pt x="3899" y="1760"/>
                    <a:pt x="4196" y="288"/>
                    <a:pt x="3238" y="115"/>
                  </a:cubicBezTo>
                  <a:cubicBezTo>
                    <a:pt x="2902" y="54"/>
                    <a:pt x="2474" y="0"/>
                    <a:pt x="2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295;p37">
            <a:extLst>
              <a:ext uri="{FF2B5EF4-FFF2-40B4-BE49-F238E27FC236}">
                <a16:creationId xmlns:a16="http://schemas.microsoft.com/office/drawing/2014/main" id="{32993A34-D034-49D5-86CF-FFCB47D23563}"/>
              </a:ext>
            </a:extLst>
          </p:cNvPr>
          <p:cNvSpPr txBox="1">
            <a:spLocks/>
          </p:cNvSpPr>
          <p:nvPr/>
        </p:nvSpPr>
        <p:spPr>
          <a:xfrm>
            <a:off x="1307177" y="2897487"/>
            <a:ext cx="3009573" cy="695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1pPr>
            <a:lvl2pPr marL="914400" marR="0" lvl="1"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chemeClr val="dk2"/>
              </a:buClr>
              <a:buSzPts val="1600"/>
              <a:buFont typeface="Roboto Mono Regular"/>
              <a:buNone/>
              <a:defRPr sz="1600" b="0" i="0" u="none" strike="noStrike" cap="none">
                <a:solidFill>
                  <a:schemeClr val="dk2"/>
                </a:solidFill>
                <a:latin typeface="Roboto Mono Regular"/>
                <a:ea typeface="Roboto Mono Regular"/>
                <a:cs typeface="Roboto Mono Regular"/>
                <a:sym typeface="Roboto Mono Regular"/>
              </a:defRPr>
            </a:lvl9pPr>
          </a:lstStyle>
          <a:p>
            <a:pPr algn="l">
              <a:buFont typeface="Arial" panose="020B0604020202020204" pitchFamily="34" charset="0"/>
              <a:buChar char="•"/>
            </a:pPr>
            <a:r>
              <a:rPr lang="vi-VN" b="0" i="0" dirty="0">
                <a:solidFill>
                  <a:srgbClr val="002835"/>
                </a:solidFill>
                <a:effectLst/>
                <a:latin typeface="Lora"/>
              </a:rPr>
              <a:t>Dữ liệu không thay đổi</a:t>
            </a:r>
            <a:r>
              <a:rPr lang="en-US" b="0" i="0" dirty="0">
                <a:solidFill>
                  <a:srgbClr val="002835"/>
                </a:solidFill>
                <a:effectLst/>
                <a:latin typeface="Lora"/>
              </a:rPr>
              <a:t>, </a:t>
            </a:r>
            <a:r>
              <a:rPr lang="en-US" b="0" i="0" dirty="0" err="1">
                <a:solidFill>
                  <a:srgbClr val="002835"/>
                </a:solidFill>
                <a:effectLst/>
                <a:latin typeface="Lora"/>
              </a:rPr>
              <a:t>dễ</a:t>
            </a:r>
            <a:r>
              <a:rPr lang="en-US" b="0" i="0" dirty="0">
                <a:solidFill>
                  <a:srgbClr val="002835"/>
                </a:solidFill>
                <a:effectLst/>
                <a:latin typeface="Lora"/>
              </a:rPr>
              <a:t> </a:t>
            </a:r>
            <a:r>
              <a:rPr lang="en-US" b="0" i="0" dirty="0" err="1">
                <a:solidFill>
                  <a:srgbClr val="002835"/>
                </a:solidFill>
                <a:effectLst/>
                <a:latin typeface="Lora"/>
              </a:rPr>
              <a:t>kiểm</a:t>
            </a:r>
            <a:r>
              <a:rPr lang="en-US" b="0" i="0" dirty="0">
                <a:solidFill>
                  <a:srgbClr val="002835"/>
                </a:solidFill>
                <a:effectLst/>
                <a:latin typeface="Lora"/>
              </a:rPr>
              <a:t> </a:t>
            </a:r>
            <a:r>
              <a:rPr lang="en-US" b="0" i="0" dirty="0" err="1">
                <a:solidFill>
                  <a:srgbClr val="002835"/>
                </a:solidFill>
                <a:effectLst/>
                <a:latin typeface="Lora"/>
              </a:rPr>
              <a:t>soát</a:t>
            </a:r>
            <a:r>
              <a:rPr lang="vi-VN" b="0" i="0" dirty="0">
                <a:solidFill>
                  <a:srgbClr val="002835"/>
                </a:solidFill>
                <a:effectLst/>
                <a:latin typeface="Lora"/>
              </a:rPr>
              <a:t> bởi chỉ có một </a:t>
            </a:r>
            <a:r>
              <a:rPr lang="vi-VN" b="0" i="0" dirty="0">
                <a:solidFill>
                  <a:srgbClr val="C7254E"/>
                </a:solidFill>
                <a:effectLst/>
                <a:latin typeface="Lora"/>
              </a:rPr>
              <a:t>instance</a:t>
            </a:r>
            <a:r>
              <a:rPr lang="vi-VN" b="0" i="0" dirty="0">
                <a:solidFill>
                  <a:srgbClr val="002835"/>
                </a:solidFill>
                <a:effectLst/>
                <a:latin typeface="Lora"/>
              </a:rPr>
              <a:t> duy nhất</a:t>
            </a:r>
          </a:p>
        </p:txBody>
      </p:sp>
      <p:sp>
        <p:nvSpPr>
          <p:cNvPr id="72" name="TextBox 71">
            <a:extLst>
              <a:ext uri="{FF2B5EF4-FFF2-40B4-BE49-F238E27FC236}">
                <a16:creationId xmlns:a16="http://schemas.microsoft.com/office/drawing/2014/main" id="{F2A13AF1-A9A3-4678-ADE3-C5C9CC38D77C}"/>
              </a:ext>
            </a:extLst>
          </p:cNvPr>
          <p:cNvSpPr txBox="1"/>
          <p:nvPr/>
        </p:nvSpPr>
        <p:spPr>
          <a:xfrm>
            <a:off x="5565817" y="1778343"/>
            <a:ext cx="3009572" cy="1569660"/>
          </a:xfrm>
          <a:prstGeom prst="rect">
            <a:avLst/>
          </a:prstGeom>
          <a:noFill/>
        </p:spPr>
        <p:txBody>
          <a:bodyPr wrap="square">
            <a:spAutoFit/>
          </a:bodyPr>
          <a:lstStyle/>
          <a:p>
            <a:pPr marL="285750" indent="-285750" algn="l">
              <a:buFont typeface="Arial" panose="020B0604020202020204" pitchFamily="34" charset="0"/>
              <a:buChar char="•"/>
            </a:pPr>
            <a:r>
              <a:rPr lang="vi-VN" sz="1600" b="0" i="0" dirty="0">
                <a:solidFill>
                  <a:srgbClr val="002835"/>
                </a:solidFill>
                <a:effectLst/>
                <a:latin typeface="Lora"/>
              </a:rPr>
              <a:t>Singleton class hỗ trợ </a:t>
            </a:r>
            <a:r>
              <a:rPr lang="vi-VN" sz="1600" b="0" i="0" dirty="0">
                <a:solidFill>
                  <a:srgbClr val="C7254E"/>
                </a:solidFill>
                <a:effectLst/>
                <a:latin typeface="Lora"/>
              </a:rPr>
              <a:t>interface</a:t>
            </a:r>
            <a:r>
              <a:rPr lang="vi-VN" sz="1600" b="0" i="0" dirty="0">
                <a:solidFill>
                  <a:srgbClr val="002835"/>
                </a:solidFill>
                <a:effectLst/>
                <a:latin typeface="Lora"/>
              </a:rPr>
              <a:t> trong khi static class thì lại không, đây là sự khác biệt cần phải xác định để tạo static class hay singleton class.</a:t>
            </a:r>
          </a:p>
        </p:txBody>
      </p:sp>
    </p:spTree>
    <p:extLst>
      <p:ext uri="{BB962C8B-B14F-4D97-AF65-F5344CB8AC3E}">
        <p14:creationId xmlns:p14="http://schemas.microsoft.com/office/powerpoint/2010/main" val="3540940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10" name="Google Shape;211;p32">
            <a:extLst>
              <a:ext uri="{FF2B5EF4-FFF2-40B4-BE49-F238E27FC236}">
                <a16:creationId xmlns:a16="http://schemas.microsoft.com/office/drawing/2014/main" id="{FE5F3D43-D792-4D44-A88C-A041A9429B1E}"/>
              </a:ext>
            </a:extLst>
          </p:cNvPr>
          <p:cNvPicPr preferRelativeResize="0"/>
          <p:nvPr/>
        </p:nvPicPr>
        <p:blipFill>
          <a:blip r:embed="rId3">
            <a:alphaModFix amt="86000"/>
          </a:blip>
          <a:stretch>
            <a:fillRect/>
          </a:stretch>
        </p:blipFill>
        <p:spPr>
          <a:xfrm rot="1344117">
            <a:off x="3823925" y="954552"/>
            <a:ext cx="1496149" cy="1160650"/>
          </a:xfrm>
          <a:prstGeom prst="rect">
            <a:avLst/>
          </a:prstGeom>
          <a:noFill/>
          <a:ln>
            <a:noFill/>
          </a:ln>
        </p:spPr>
      </p:pic>
      <p:sp>
        <p:nvSpPr>
          <p:cNvPr id="210" name="Google Shape;210;p32"/>
          <p:cNvSpPr txBox="1">
            <a:spLocks noGrp="1"/>
          </p:cNvSpPr>
          <p:nvPr>
            <p:ph type="title" idx="2"/>
          </p:nvPr>
        </p:nvSpPr>
        <p:spPr>
          <a:xfrm>
            <a:off x="3778200" y="1033877"/>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212" name="Google Shape;212;p32"/>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213" name="Google Shape;213;p32"/>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214" name="Google Shape;214;p32"/>
          <p:cNvSpPr txBox="1">
            <a:spLocks noGrp="1"/>
          </p:cNvSpPr>
          <p:nvPr>
            <p:ph type="title"/>
          </p:nvPr>
        </p:nvSpPr>
        <p:spPr>
          <a:xfrm>
            <a:off x="2672999" y="2058528"/>
            <a:ext cx="3798000" cy="8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FACADE</a:t>
            </a:r>
            <a:endParaRPr dirty="0"/>
          </a:p>
        </p:txBody>
      </p:sp>
      <p:pic>
        <p:nvPicPr>
          <p:cNvPr id="2052" name="Picture 4" descr="Facade Pattern trong Java - Code ví dụ Facade Pattern - STACKJAVA">
            <a:extLst>
              <a:ext uri="{FF2B5EF4-FFF2-40B4-BE49-F238E27FC236}">
                <a16:creationId xmlns:a16="http://schemas.microsoft.com/office/drawing/2014/main" id="{54425C14-919B-4073-9018-AEE78ACEDB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6616" y="2744311"/>
            <a:ext cx="3375388" cy="1655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41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body" idx="1"/>
          </p:nvPr>
        </p:nvSpPr>
        <p:spPr>
          <a:xfrm>
            <a:off x="612546" y="1509137"/>
            <a:ext cx="3603107" cy="2767028"/>
          </a:xfrm>
          <a:prstGeom prst="rect">
            <a:avLst/>
          </a:prstGeom>
        </p:spPr>
        <p:txBody>
          <a:bodyPr spcFirstLastPara="1" wrap="square" lIns="91425" tIns="91425" rIns="91425" bIns="91425" anchor="t" anchorCtr="0">
            <a:noAutofit/>
          </a:bodyPr>
          <a:lstStyle/>
          <a:p>
            <a:pPr algn="l"/>
            <a:r>
              <a:rPr lang="vi-VN" b="1" i="0" dirty="0">
                <a:solidFill>
                  <a:srgbClr val="555555"/>
                </a:solidFill>
                <a:effectLst/>
                <a:latin typeface="Lora"/>
              </a:rPr>
              <a:t>Facade</a:t>
            </a:r>
            <a:r>
              <a:rPr lang="vi-VN" b="0" i="0" dirty="0">
                <a:solidFill>
                  <a:srgbClr val="555555"/>
                </a:solidFill>
                <a:effectLst/>
                <a:latin typeface="Lora"/>
              </a:rPr>
              <a:t> là một trong những Pattern thuộc nhóm cấu trúc (Structural Pattern).</a:t>
            </a:r>
            <a:endParaRPr lang="vi-VN" b="0" i="0" dirty="0">
              <a:solidFill>
                <a:schemeClr val="tx1"/>
              </a:solidFill>
              <a:effectLst/>
              <a:latin typeface="Lora"/>
            </a:endParaRPr>
          </a:p>
          <a:p>
            <a:pPr algn="l"/>
            <a:r>
              <a:rPr lang="vi-VN" b="1" i="0" dirty="0">
                <a:solidFill>
                  <a:srgbClr val="555555"/>
                </a:solidFill>
                <a:effectLst/>
                <a:latin typeface="Lora"/>
              </a:rPr>
              <a:t>Facade</a:t>
            </a:r>
            <a:r>
              <a:rPr lang="vi-VN" b="0" i="0" dirty="0">
                <a:solidFill>
                  <a:srgbClr val="555555"/>
                </a:solidFill>
                <a:effectLst/>
                <a:latin typeface="Lora"/>
              </a:rPr>
              <a:t> này cung cấp một giao diện chung đơn giản thay cho một nhóm các giao diện có trong một hệ thống con (subsystem)</a:t>
            </a:r>
            <a:r>
              <a:rPr lang="en-US" b="0" i="0" dirty="0">
                <a:solidFill>
                  <a:srgbClr val="555555"/>
                </a:solidFill>
                <a:effectLst/>
                <a:latin typeface="Lora"/>
              </a:rPr>
              <a:t>, </a:t>
            </a:r>
            <a:r>
              <a:rPr lang="vi-VN" b="0" i="0" dirty="0">
                <a:solidFill>
                  <a:srgbClr val="555555"/>
                </a:solidFill>
                <a:effectLst/>
                <a:latin typeface="Lora"/>
              </a:rPr>
              <a:t>định nghĩa một giao diện ở một cấp độ cao hơn để giúp cho người dùng có thể dễ dàng sử dụng hệ thống con này.</a:t>
            </a:r>
            <a:endParaRPr lang="vi-VN" b="0" i="0" dirty="0">
              <a:solidFill>
                <a:schemeClr val="tx1"/>
              </a:solidFill>
              <a:effectLst/>
              <a:latin typeface="Lora"/>
            </a:endParaRPr>
          </a:p>
        </p:txBody>
      </p:sp>
      <p:sp>
        <p:nvSpPr>
          <p:cNvPr id="221" name="Google Shape;221;p33"/>
          <p:cNvSpPr txBox="1">
            <a:spLocks noGrp="1"/>
          </p:cNvSpPr>
          <p:nvPr>
            <p:ph type="title"/>
          </p:nvPr>
        </p:nvSpPr>
        <p:spPr>
          <a:xfrm>
            <a:off x="1107642" y="669883"/>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Giới Thiệu</a:t>
            </a:r>
            <a:endParaRPr dirty="0">
              <a:latin typeface="Calibri" panose="020F0502020204030204" pitchFamily="34" charset="0"/>
              <a:cs typeface="Calibri" panose="020F0502020204030204" pitchFamily="34" charset="0"/>
            </a:endParaRPr>
          </a:p>
        </p:txBody>
      </p:sp>
      <p:pic>
        <p:nvPicPr>
          <p:cNvPr id="222" name="Google Shape;222;p33"/>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24" name="Google Shape;224;p33"/>
          <p:cNvSpPr/>
          <p:nvPr/>
        </p:nvSpPr>
        <p:spPr>
          <a:xfrm rot="-391042">
            <a:off x="4788897" y="2632152"/>
            <a:ext cx="1101258" cy="649000"/>
          </a:xfrm>
          <a:custGeom>
            <a:avLst/>
            <a:gdLst/>
            <a:ahLst/>
            <a:cxnLst/>
            <a:rect l="l" t="t" r="r" b="b"/>
            <a:pathLst>
              <a:path w="44052" h="25961" extrusionOk="0">
                <a:moveTo>
                  <a:pt x="0" y="15402"/>
                </a:moveTo>
                <a:lnTo>
                  <a:pt x="40035" y="0"/>
                </a:lnTo>
                <a:cubicBezTo>
                  <a:pt x="40035" y="0"/>
                  <a:pt x="39175" y="1442"/>
                  <a:pt x="39491" y="2221"/>
                </a:cubicBezTo>
                <a:cubicBezTo>
                  <a:pt x="39806" y="2993"/>
                  <a:pt x="41434" y="3418"/>
                  <a:pt x="41434" y="3418"/>
                </a:cubicBezTo>
                <a:cubicBezTo>
                  <a:pt x="41434" y="3418"/>
                  <a:pt x="40574" y="5040"/>
                  <a:pt x="41047" y="5753"/>
                </a:cubicBezTo>
                <a:cubicBezTo>
                  <a:pt x="41521" y="6466"/>
                  <a:pt x="42609" y="7168"/>
                  <a:pt x="42609" y="7168"/>
                </a:cubicBezTo>
                <a:cubicBezTo>
                  <a:pt x="42609" y="7168"/>
                  <a:pt x="41510" y="9791"/>
                  <a:pt x="44051" y="10684"/>
                </a:cubicBezTo>
                <a:lnTo>
                  <a:pt x="4327" y="25960"/>
                </a:lnTo>
                <a:cubicBezTo>
                  <a:pt x="4327" y="25960"/>
                  <a:pt x="4958" y="24252"/>
                  <a:pt x="4703" y="23631"/>
                </a:cubicBezTo>
                <a:cubicBezTo>
                  <a:pt x="4447" y="23011"/>
                  <a:pt x="2885" y="22439"/>
                  <a:pt x="2885" y="22439"/>
                </a:cubicBezTo>
                <a:cubicBezTo>
                  <a:pt x="2885" y="22439"/>
                  <a:pt x="3767" y="20752"/>
                  <a:pt x="3380" y="19816"/>
                </a:cubicBezTo>
                <a:cubicBezTo>
                  <a:pt x="2999" y="18885"/>
                  <a:pt x="1524" y="18526"/>
                  <a:pt x="1524" y="18526"/>
                </a:cubicBezTo>
                <a:cubicBezTo>
                  <a:pt x="1524" y="18526"/>
                  <a:pt x="2237" y="17514"/>
                  <a:pt x="1873" y="16638"/>
                </a:cubicBezTo>
                <a:cubicBezTo>
                  <a:pt x="1513" y="15761"/>
                  <a:pt x="0" y="15402"/>
                  <a:pt x="0" y="15402"/>
                </a:cubicBezTo>
                <a:close/>
              </a:path>
            </a:pathLst>
          </a:custGeom>
          <a:solidFill>
            <a:srgbClr val="595959">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EC8BBB3-C531-44A9-9590-C4D2711D7AEA}"/>
              </a:ext>
            </a:extLst>
          </p:cNvPr>
          <p:cNvSpPr txBox="1"/>
          <p:nvPr/>
        </p:nvSpPr>
        <p:spPr>
          <a:xfrm>
            <a:off x="5207867" y="2805564"/>
            <a:ext cx="3477922" cy="1846659"/>
          </a:xfrm>
          <a:prstGeom prst="rect">
            <a:avLst/>
          </a:prstGeom>
          <a:noFill/>
        </p:spPr>
        <p:txBody>
          <a:bodyPr wrap="square" rtlCol="0">
            <a:spAutoFit/>
          </a:bodyPr>
          <a:lstStyle/>
          <a:p>
            <a:r>
              <a:rPr lang="vi-VN" sz="1800" b="1" i="0" dirty="0">
                <a:solidFill>
                  <a:srgbClr val="555555"/>
                </a:solidFill>
                <a:effectLst/>
                <a:latin typeface="Lora"/>
              </a:rPr>
              <a:t>Facade </a:t>
            </a:r>
            <a:r>
              <a:rPr lang="vi-VN" sz="1600" b="0" i="0" dirty="0">
                <a:solidFill>
                  <a:srgbClr val="555555"/>
                </a:solidFill>
                <a:effectLst/>
                <a:latin typeface="Lora"/>
              </a:rPr>
              <a:t>cho phép các đối tượng truy cập trực tiếp giao diện chung này để giao tiếp với các giao diện có trong hệ thống con. Mục tiêu là che giấu các hoạt động phức tạp bên trong hệ thống con, làm cho hệ thống con dễ sử dụng hơn.</a:t>
            </a:r>
            <a:endParaRPr lang="vi-VN" sz="1600" dirty="0">
              <a:solidFill>
                <a:schemeClr val="tx1"/>
              </a:solidFill>
              <a:latin typeface="Lora"/>
            </a:endParaRPr>
          </a:p>
        </p:txBody>
      </p:sp>
      <p:pic>
        <p:nvPicPr>
          <p:cNvPr id="4" name="Picture 3">
            <a:extLst>
              <a:ext uri="{FF2B5EF4-FFF2-40B4-BE49-F238E27FC236}">
                <a16:creationId xmlns:a16="http://schemas.microsoft.com/office/drawing/2014/main" id="{66AF5679-4B4A-42D7-8763-B075EF6B7526}"/>
              </a:ext>
            </a:extLst>
          </p:cNvPr>
          <p:cNvPicPr>
            <a:picLocks noChangeAspect="1"/>
          </p:cNvPicPr>
          <p:nvPr/>
        </p:nvPicPr>
        <p:blipFill>
          <a:blip r:embed="rId4"/>
          <a:stretch>
            <a:fillRect/>
          </a:stretch>
        </p:blipFill>
        <p:spPr>
          <a:xfrm>
            <a:off x="4815003" y="823058"/>
            <a:ext cx="1700347" cy="1703667"/>
          </a:xfrm>
          <a:prstGeom prst="rect">
            <a:avLst/>
          </a:prstGeom>
        </p:spPr>
      </p:pic>
      <p:pic>
        <p:nvPicPr>
          <p:cNvPr id="6" name="Picture 5">
            <a:extLst>
              <a:ext uri="{FF2B5EF4-FFF2-40B4-BE49-F238E27FC236}">
                <a16:creationId xmlns:a16="http://schemas.microsoft.com/office/drawing/2014/main" id="{FE5191C9-9459-4031-80EA-A4892FC23447}"/>
              </a:ext>
            </a:extLst>
          </p:cNvPr>
          <p:cNvPicPr>
            <a:picLocks noChangeAspect="1"/>
          </p:cNvPicPr>
          <p:nvPr/>
        </p:nvPicPr>
        <p:blipFill>
          <a:blip r:embed="rId5"/>
          <a:stretch>
            <a:fillRect/>
          </a:stretch>
        </p:blipFill>
        <p:spPr>
          <a:xfrm>
            <a:off x="6757143" y="818037"/>
            <a:ext cx="1700348" cy="1703667"/>
          </a:xfrm>
          <a:prstGeom prst="rect">
            <a:avLst/>
          </a:prstGeom>
        </p:spPr>
      </p:pic>
    </p:spTree>
    <p:extLst>
      <p:ext uri="{BB962C8B-B14F-4D97-AF65-F5344CB8AC3E}">
        <p14:creationId xmlns:p14="http://schemas.microsoft.com/office/powerpoint/2010/main" val="374958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35"/>
          <p:cNvSpPr txBox="1">
            <a:spLocks noGrp="1"/>
          </p:cNvSpPr>
          <p:nvPr>
            <p:ph type="title"/>
          </p:nvPr>
        </p:nvSpPr>
        <p:spPr>
          <a:xfrm>
            <a:off x="575637" y="329454"/>
            <a:ext cx="32738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Implement Facade như thế nào ?</a:t>
            </a:r>
            <a:endParaRPr dirty="0">
              <a:latin typeface="Calibri" panose="020F0502020204030204" pitchFamily="34" charset="0"/>
              <a:cs typeface="Calibri" panose="020F0502020204030204" pitchFamily="34" charset="0"/>
            </a:endParaRPr>
          </a:p>
        </p:txBody>
      </p:sp>
      <p:sp>
        <p:nvSpPr>
          <p:cNvPr id="11" name="Google Shape;220;p33">
            <a:extLst>
              <a:ext uri="{FF2B5EF4-FFF2-40B4-BE49-F238E27FC236}">
                <a16:creationId xmlns:a16="http://schemas.microsoft.com/office/drawing/2014/main" id="{8929953E-E542-4EBE-8F38-C028873B5446}"/>
              </a:ext>
            </a:extLst>
          </p:cNvPr>
          <p:cNvSpPr txBox="1">
            <a:spLocks/>
          </p:cNvSpPr>
          <p:nvPr/>
        </p:nvSpPr>
        <p:spPr>
          <a:xfrm>
            <a:off x="392121" y="1093649"/>
            <a:ext cx="3890849" cy="33774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600"/>
              <a:buFont typeface="Concert One"/>
              <a:buNone/>
              <a:defRPr sz="1600" b="0" i="0" u="none" strike="noStrike" cap="none">
                <a:solidFill>
                  <a:schemeClr val="accent2"/>
                </a:solidFill>
                <a:latin typeface="Concert One"/>
                <a:ea typeface="Concert One"/>
                <a:cs typeface="Concert One"/>
                <a:sym typeface="Concert One"/>
              </a:defRPr>
            </a:lvl1pPr>
            <a:lvl2pPr marL="914400" marR="0" lvl="1"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9pPr>
          </a:lstStyle>
          <a:p>
            <a:pPr algn="l"/>
            <a:r>
              <a:rPr lang="vi-VN" b="0" i="0" dirty="0">
                <a:solidFill>
                  <a:srgbClr val="555555"/>
                </a:solidFill>
                <a:effectLst/>
                <a:latin typeface="Lora"/>
              </a:rPr>
              <a:t>Các thành phần cơ bản của </a:t>
            </a:r>
            <a:r>
              <a:rPr lang="vi-VN" b="1" i="0" dirty="0">
                <a:solidFill>
                  <a:srgbClr val="555555"/>
                </a:solidFill>
                <a:effectLst/>
                <a:latin typeface="Lora"/>
              </a:rPr>
              <a:t>Façade</a:t>
            </a:r>
            <a:r>
              <a:rPr lang="en-US" b="1" i="0" dirty="0">
                <a:solidFill>
                  <a:srgbClr val="555555"/>
                </a:solidFill>
                <a:effectLst/>
                <a:latin typeface="Lora"/>
              </a:rPr>
              <a:t> Pattern</a:t>
            </a:r>
            <a:r>
              <a:rPr lang="vi-VN" b="0" i="0" dirty="0">
                <a:solidFill>
                  <a:srgbClr val="555555"/>
                </a:solidFill>
                <a:effectLst/>
                <a:latin typeface="Lora"/>
              </a:rPr>
              <a:t>:</a:t>
            </a:r>
          </a:p>
          <a:p>
            <a:pPr algn="l">
              <a:buFont typeface="Arial" panose="020B0604020202020204" pitchFamily="34" charset="0"/>
              <a:buChar char="•"/>
            </a:pPr>
            <a:r>
              <a:rPr lang="vi-VN" b="1" i="0" dirty="0">
                <a:solidFill>
                  <a:srgbClr val="555555"/>
                </a:solidFill>
                <a:effectLst/>
                <a:latin typeface="Lora"/>
              </a:rPr>
              <a:t>Facade</a:t>
            </a:r>
            <a:r>
              <a:rPr lang="vi-VN" b="0" i="0" dirty="0">
                <a:solidFill>
                  <a:srgbClr val="555555"/>
                </a:solidFill>
                <a:effectLst/>
                <a:latin typeface="Lora"/>
              </a:rPr>
              <a:t>: biết rõ lớp của hệ thống con nào đảm nhận việc đáp ứng yêu cầu của client, sẽ chuyển yêu cầu của client đến các đối tượng của hệ thống con tương ứng.</a:t>
            </a:r>
          </a:p>
          <a:p>
            <a:pPr algn="l">
              <a:buFont typeface="Arial" panose="020B0604020202020204" pitchFamily="34" charset="0"/>
              <a:buChar char="•"/>
            </a:pPr>
            <a:r>
              <a:rPr lang="vi-VN" b="1" i="0" dirty="0">
                <a:solidFill>
                  <a:srgbClr val="555555"/>
                </a:solidFill>
                <a:effectLst/>
                <a:latin typeface="Lora"/>
              </a:rPr>
              <a:t>Subsystems</a:t>
            </a:r>
            <a:r>
              <a:rPr lang="vi-VN" b="0" i="0" dirty="0">
                <a:solidFill>
                  <a:srgbClr val="555555"/>
                </a:solidFill>
                <a:effectLst/>
                <a:latin typeface="Lora"/>
              </a:rPr>
              <a:t>: cài đặt các chức năng của hệ thống con, xử lý công việc được gọi bởi Facade. Các lớp này không cần biết Facade và không tham chiếu đến nó.</a:t>
            </a:r>
          </a:p>
          <a:p>
            <a:pPr algn="l">
              <a:buFont typeface="Arial" panose="020B0604020202020204" pitchFamily="34" charset="0"/>
              <a:buChar char="•"/>
            </a:pPr>
            <a:r>
              <a:rPr lang="vi-VN" b="1" i="0" dirty="0">
                <a:solidFill>
                  <a:srgbClr val="555555"/>
                </a:solidFill>
                <a:effectLst/>
                <a:latin typeface="Lora"/>
              </a:rPr>
              <a:t>Client</a:t>
            </a:r>
            <a:r>
              <a:rPr lang="vi-VN" b="0" i="0" dirty="0">
                <a:solidFill>
                  <a:srgbClr val="555555"/>
                </a:solidFill>
                <a:effectLst/>
                <a:latin typeface="Lora"/>
              </a:rPr>
              <a:t>: đối tượng sử dụng Facade để tương tác với các subsystem.</a:t>
            </a:r>
          </a:p>
        </p:txBody>
      </p:sp>
      <p:pic>
        <p:nvPicPr>
          <p:cNvPr id="5" name="Picture 4">
            <a:extLst>
              <a:ext uri="{FF2B5EF4-FFF2-40B4-BE49-F238E27FC236}">
                <a16:creationId xmlns:a16="http://schemas.microsoft.com/office/drawing/2014/main" id="{A445AF05-F0C7-4392-A299-062D84ECA77D}"/>
              </a:ext>
            </a:extLst>
          </p:cNvPr>
          <p:cNvPicPr>
            <a:picLocks noChangeAspect="1"/>
          </p:cNvPicPr>
          <p:nvPr/>
        </p:nvPicPr>
        <p:blipFill>
          <a:blip r:embed="rId3"/>
          <a:stretch>
            <a:fillRect/>
          </a:stretch>
        </p:blipFill>
        <p:spPr>
          <a:xfrm>
            <a:off x="4861032" y="396688"/>
            <a:ext cx="3805597" cy="3623983"/>
          </a:xfrm>
          <a:prstGeom prst="rect">
            <a:avLst/>
          </a:prstGeom>
        </p:spPr>
      </p:pic>
      <p:sp>
        <p:nvSpPr>
          <p:cNvPr id="9" name="Google Shape;220;p33">
            <a:extLst>
              <a:ext uri="{FF2B5EF4-FFF2-40B4-BE49-F238E27FC236}">
                <a16:creationId xmlns:a16="http://schemas.microsoft.com/office/drawing/2014/main" id="{0A153DB5-F1FB-444E-AFA2-15FD4156F8BC}"/>
              </a:ext>
            </a:extLst>
          </p:cNvPr>
          <p:cNvSpPr txBox="1">
            <a:spLocks/>
          </p:cNvSpPr>
          <p:nvPr/>
        </p:nvSpPr>
        <p:spPr>
          <a:xfrm>
            <a:off x="4913252" y="4056483"/>
            <a:ext cx="4129895" cy="4146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600"/>
              <a:buFont typeface="Concert One"/>
              <a:buNone/>
              <a:defRPr sz="1600" b="0" i="0" u="none" strike="noStrike" cap="none">
                <a:solidFill>
                  <a:schemeClr val="accent2"/>
                </a:solidFill>
                <a:latin typeface="Concert One"/>
                <a:ea typeface="Concert One"/>
                <a:cs typeface="Concert One"/>
                <a:sym typeface="Concert One"/>
              </a:defRPr>
            </a:lvl1pPr>
            <a:lvl2pPr marL="914400" marR="0" lvl="1"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chemeClr val="accent2"/>
              </a:buClr>
              <a:buSzPts val="1400"/>
              <a:buFont typeface="Roboto Mono Regular"/>
              <a:buNone/>
              <a:defRPr sz="1400" b="0" i="0" u="none" strike="noStrike" cap="none">
                <a:solidFill>
                  <a:schemeClr val="accent2"/>
                </a:solidFill>
                <a:latin typeface="Roboto Mono Regular"/>
                <a:ea typeface="Roboto Mono Regular"/>
                <a:cs typeface="Roboto Mono Regular"/>
                <a:sym typeface="Roboto Mono Regular"/>
              </a:defRPr>
            </a:lvl9pPr>
          </a:lstStyle>
          <a:p>
            <a:pPr algn="l"/>
            <a:r>
              <a:rPr lang="vi-VN" sz="1400" b="0" i="0" dirty="0">
                <a:solidFill>
                  <a:srgbClr val="555555"/>
                </a:solidFill>
                <a:effectLst/>
                <a:latin typeface="Lora"/>
              </a:rPr>
              <a:t>Các đối tượng Facade thường là </a:t>
            </a:r>
            <a:r>
              <a:rPr lang="vi-VN" sz="1400" b="1" i="0" u="none" strike="noStrike" dirty="0">
                <a:solidFill>
                  <a:srgbClr val="00B050"/>
                </a:solidFill>
                <a:effectLst/>
                <a:latin typeface="Lora"/>
              </a:rPr>
              <a:t>Singleton</a:t>
            </a:r>
            <a:r>
              <a:rPr lang="vi-VN" sz="1400" b="0" i="0" u="none" strike="noStrike" dirty="0">
                <a:solidFill>
                  <a:srgbClr val="595959"/>
                </a:solidFill>
                <a:effectLst/>
                <a:latin typeface="Lora"/>
              </a:rPr>
              <a:t> </a:t>
            </a:r>
            <a:endParaRPr lang="en-US" sz="1400" b="0" i="0" u="none" strike="noStrike" dirty="0">
              <a:solidFill>
                <a:srgbClr val="1FA67A"/>
              </a:solidFill>
              <a:effectLst/>
              <a:latin typeface="Lora"/>
            </a:endParaRPr>
          </a:p>
          <a:p>
            <a:pPr algn="l"/>
            <a:r>
              <a:rPr lang="vi-VN" sz="1400" b="0" i="0" dirty="0">
                <a:solidFill>
                  <a:srgbClr val="555555"/>
                </a:solidFill>
                <a:effectLst/>
                <a:latin typeface="Lora"/>
              </a:rPr>
              <a:t>bởi vì chỉ cần duy nhất một đối tượng Facade.</a:t>
            </a:r>
          </a:p>
        </p:txBody>
      </p:sp>
    </p:spTree>
    <p:extLst>
      <p:ext uri="{BB962C8B-B14F-4D97-AF65-F5344CB8AC3E}">
        <p14:creationId xmlns:p14="http://schemas.microsoft.com/office/powerpoint/2010/main" val="3876825838"/>
      </p:ext>
    </p:extLst>
  </p:cSld>
  <p:clrMapOvr>
    <a:masterClrMapping/>
  </p:clrMapOvr>
</p:sld>
</file>

<file path=ppt/theme/theme1.xml><?xml version="1.0" encoding="utf-8"?>
<a:theme xmlns:a="http://schemas.openxmlformats.org/drawingml/2006/main"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2877</TotalTime>
  <Words>1354</Words>
  <Application>Microsoft Office PowerPoint</Application>
  <PresentationFormat>On-screen Show (16:9)</PresentationFormat>
  <Paragraphs>96</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Concert One</vt:lpstr>
      <vt:lpstr>Coming Soon</vt:lpstr>
      <vt:lpstr>Roboto Mono Regular</vt:lpstr>
      <vt:lpstr>Arial</vt:lpstr>
      <vt:lpstr>Lora</vt:lpstr>
      <vt:lpstr>Calibri</vt:lpstr>
      <vt:lpstr>Notebook Lesson by Slidesgo</vt:lpstr>
      <vt:lpstr>DESIGN  PATTERNS</vt:lpstr>
      <vt:lpstr>01</vt:lpstr>
      <vt:lpstr>Giới Thiệu</vt:lpstr>
      <vt:lpstr>Implement Singleton như thế nào ?</vt:lpstr>
      <vt:lpstr>Sử Dụng Singleton Pattern Khi Nào ?</vt:lpstr>
      <vt:lpstr>Ưu điểm của Singleton</vt:lpstr>
      <vt:lpstr>02</vt:lpstr>
      <vt:lpstr>Giới Thiệu</vt:lpstr>
      <vt:lpstr>Implement Facade như thế nào ?</vt:lpstr>
      <vt:lpstr>Sử Dụng Facade Pattern Khi Nào ?</vt:lpstr>
      <vt:lpstr>Ưu điểm của Facade</vt:lpstr>
      <vt:lpstr>03</vt:lpstr>
      <vt:lpstr>Giới Thiệu</vt:lpstr>
      <vt:lpstr>Implement Strategy như thế nào ?</vt:lpstr>
      <vt:lpstr>Sử Dụng Strategy Pattern Khi Nào ?</vt:lpstr>
      <vt:lpstr>Ưu điểm của Strategy</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cp:lastModifiedBy>Khanh Tran Duy</cp:lastModifiedBy>
  <cp:revision>18</cp:revision>
  <dcterms:modified xsi:type="dcterms:W3CDTF">2021-05-06T09:06:35Z</dcterms:modified>
</cp:coreProperties>
</file>