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7DE7-2005-30A7-05A9-1A577A4C1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712239"/>
            <a:ext cx="10572000" cy="1323037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 CHƠI ĐOÁN CHỮ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13A9B-EA18-852E-D5F7-C9D7426DE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4324" y="2529462"/>
            <a:ext cx="6413533" cy="1799076"/>
          </a:xfrm>
        </p:spPr>
        <p:txBody>
          <a:bodyPr>
            <a:noAutofit/>
          </a:bodyPr>
          <a:lstStyle/>
          <a:p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- Tên Thành viên 1</a:t>
            </a:r>
          </a:p>
          <a:p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- Tên Thành viên 2</a:t>
            </a:r>
          </a:p>
          <a:p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- Tên Thành viên 3</a:t>
            </a:r>
          </a:p>
          <a:p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- Tên Thành viên 4</a:t>
            </a:r>
          </a:p>
          <a:p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- Tên thành viên 5</a:t>
            </a:r>
          </a:p>
          <a:p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CAD61-4CCB-2FEA-091F-0115F495A01F}"/>
              </a:ext>
            </a:extLst>
          </p:cNvPr>
          <p:cNvSpPr txBox="1"/>
          <p:nvPr/>
        </p:nvSpPr>
        <p:spPr>
          <a:xfrm>
            <a:off x="810000" y="5437875"/>
            <a:ext cx="10176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C++ / Lập trình hướng đối tượng</a:t>
            </a:r>
          </a:p>
        </p:txBody>
      </p:sp>
    </p:spTree>
    <p:extLst>
      <p:ext uri="{BB962C8B-B14F-4D97-AF65-F5344CB8AC3E}">
        <p14:creationId xmlns:p14="http://schemas.microsoft.com/office/powerpoint/2010/main" val="348590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A92D20-2A10-4505-5732-12455D6B9797}"/>
              </a:ext>
            </a:extLst>
          </p:cNvPr>
          <p:cNvSpPr txBox="1"/>
          <p:nvPr/>
        </p:nvSpPr>
        <p:spPr>
          <a:xfrm>
            <a:off x="575187" y="5604387"/>
            <a:ext cx="8952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5A487-FFC2-23C2-6F87-8897ED677CEA}"/>
              </a:ext>
            </a:extLst>
          </p:cNvPr>
          <p:cNvSpPr txBox="1"/>
          <p:nvPr/>
        </p:nvSpPr>
        <p:spPr>
          <a:xfrm>
            <a:off x="575187" y="1194455"/>
            <a:ext cx="10279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lập trình hướng đối tượng.</a:t>
            </a:r>
          </a:p>
          <a:p>
            <a:pPr marL="742950" indent="-742950">
              <a:buAutoNum type="arabicPeriod"/>
            </a:pP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tính chất quan trọng của hướng đối tượng.</a:t>
            </a:r>
          </a:p>
          <a:p>
            <a:pPr marL="742950" indent="-742950">
              <a:buAutoNum type="arabicPeriod"/>
            </a:pP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nên sử dụng lập trình hướng đối tượng.</a:t>
            </a:r>
          </a:p>
          <a:p>
            <a:pPr marL="742950" indent="-742950">
              <a:buAutoNum type="arabicPeriod"/>
            </a:pP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 chơi đoán chữ ( hướng đối tượng C++)</a:t>
            </a:r>
          </a:p>
        </p:txBody>
      </p:sp>
    </p:spTree>
    <p:extLst>
      <p:ext uri="{BB962C8B-B14F-4D97-AF65-F5344CB8AC3E}">
        <p14:creationId xmlns:p14="http://schemas.microsoft.com/office/powerpoint/2010/main" val="285875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F9CB9-1F9E-702C-7195-AD93585EDBF0}"/>
              </a:ext>
            </a:extLst>
          </p:cNvPr>
          <p:cNvSpPr txBox="1"/>
          <p:nvPr/>
        </p:nvSpPr>
        <p:spPr>
          <a:xfrm>
            <a:off x="532984" y="281353"/>
            <a:ext cx="1027962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lập trình hướng đối tượng.</a:t>
            </a:r>
          </a:p>
          <a:p>
            <a:pPr lvl="1"/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programming, viết tắt: OOP.</a:t>
            </a:r>
          </a:p>
          <a:p>
            <a:pPr lvl="1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vi-VN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 được xem là giúp tăng năng suất, đơn giản 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 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 khi bảo trì cũng như mở rộng 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 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Đa ngôn ngữ hỗ trợ : Java, PHP, .NET, Ruby, 		Python… </a:t>
            </a:r>
          </a:p>
          <a:p>
            <a:pPr lvl="1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Một đối tượng cơ bản gồm 2 phần : thuộc tính 	và 	phương thức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35553-21F7-87BD-2107-8E3D3ACA1877}"/>
              </a:ext>
            </a:extLst>
          </p:cNvPr>
          <p:cNvSpPr txBox="1"/>
          <p:nvPr/>
        </p:nvSpPr>
        <p:spPr>
          <a:xfrm>
            <a:off x="810000" y="5437875"/>
            <a:ext cx="10176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C++ / Lập trình hướng đối tượng</a:t>
            </a:r>
          </a:p>
        </p:txBody>
      </p:sp>
    </p:spTree>
    <p:extLst>
      <p:ext uri="{BB962C8B-B14F-4D97-AF65-F5344CB8AC3E}">
        <p14:creationId xmlns:p14="http://schemas.microsoft.com/office/powerpoint/2010/main" val="374491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D7BC33-4631-0228-EBFB-8EC7F1EDC16F}"/>
              </a:ext>
            </a:extLst>
          </p:cNvPr>
          <p:cNvSpPr txBox="1"/>
          <p:nvPr/>
        </p:nvSpPr>
        <p:spPr>
          <a:xfrm>
            <a:off x="956187" y="1025642"/>
            <a:ext cx="1027962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Các tính chất quan trọng của hướng đối tượng.</a:t>
            </a:r>
          </a:p>
          <a:p>
            <a:pPr lvl="1"/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đóng gói (Encapsulation)</a:t>
            </a:r>
          </a:p>
          <a:p>
            <a:pPr lvl="1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Tính kế thừa (Inheritance)</a:t>
            </a:r>
          </a:p>
          <a:p>
            <a:pPr lvl="1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Tính đa hình (Polymorphism)</a:t>
            </a:r>
          </a:p>
          <a:p>
            <a:pPr lvl="1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vi-VN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trừu tượng (Abstraction)</a:t>
            </a:r>
          </a:p>
          <a:p>
            <a:endParaRPr lang="en-US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0F145-FDA2-191F-44CA-54351673AAE0}"/>
              </a:ext>
            </a:extLst>
          </p:cNvPr>
          <p:cNvSpPr txBox="1"/>
          <p:nvPr/>
        </p:nvSpPr>
        <p:spPr>
          <a:xfrm>
            <a:off x="810000" y="5437875"/>
            <a:ext cx="10176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C++ / Lập trình hướng đối tượng</a:t>
            </a:r>
          </a:p>
        </p:txBody>
      </p:sp>
    </p:spTree>
    <p:extLst>
      <p:ext uri="{BB962C8B-B14F-4D97-AF65-F5344CB8AC3E}">
        <p14:creationId xmlns:p14="http://schemas.microsoft.com/office/powerpoint/2010/main" val="115354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43C1E0-7326-2610-CCAB-B687B2F4C1FC}"/>
              </a:ext>
            </a:extLst>
          </p:cNvPr>
          <p:cNvSpPr txBox="1"/>
          <p:nvPr/>
        </p:nvSpPr>
        <p:spPr>
          <a:xfrm>
            <a:off x="810000" y="5437875"/>
            <a:ext cx="10176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C++ / Lập trình hướng đối tượng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CF4DC-971A-63D5-B789-83273BEEB8CB}"/>
              </a:ext>
            </a:extLst>
          </p:cNvPr>
          <p:cNvSpPr txBox="1"/>
          <p:nvPr/>
        </p:nvSpPr>
        <p:spPr>
          <a:xfrm>
            <a:off x="810000" y="543427"/>
            <a:ext cx="98814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Lý do nên sử dụng lập trình hướng đối tượng</a:t>
            </a:r>
          </a:p>
          <a:p>
            <a:pPr lvl="1" fontAlgn="base"/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vi-VN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 dàng quản lý code khi có sự thay đổi chương 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trình.</a:t>
            </a:r>
          </a:p>
          <a:p>
            <a:pPr lvl="1" fontAlgn="base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vi-VN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 mở rộng dự án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tăng năng suất.</a:t>
            </a:r>
            <a:endParaRPr lang="vi-VN" sz="3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vi-VN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tính bảo mật cao.</a:t>
            </a:r>
          </a:p>
          <a:p>
            <a:pPr lvl="1" fontAlgn="base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vi-VN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thể sử dụng mã nguồn, tiết kiệm tài nguyên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b="0" i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 	hợp với các hệ điều hành hiện đại.</a:t>
            </a:r>
          </a:p>
          <a:p>
            <a:pPr lvl="1" fontAlgn="base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G</a:t>
            </a:r>
            <a:r>
              <a:rPr lang="vi-VN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iảm nhẹ các thao tác viết mã cho người lập trình</a:t>
            </a:r>
          </a:p>
          <a:p>
            <a:endParaRPr lang="en-US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76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CA835-5F0B-7BA8-31E4-7B2A224D263C}"/>
              </a:ext>
            </a:extLst>
          </p:cNvPr>
          <p:cNvSpPr txBox="1"/>
          <p:nvPr/>
        </p:nvSpPr>
        <p:spPr>
          <a:xfrm>
            <a:off x="810000" y="5437875"/>
            <a:ext cx="10176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C++ / Lập trình hướng đối tượng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EDCC6-0AE1-A137-F4A8-3035A3FF6326}"/>
              </a:ext>
            </a:extLst>
          </p:cNvPr>
          <p:cNvSpPr txBox="1"/>
          <p:nvPr/>
        </p:nvSpPr>
        <p:spPr>
          <a:xfrm>
            <a:off x="1069144" y="712239"/>
            <a:ext cx="8961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4.Trò chơi đoán chữ ( hướng đối tượng C++)</a:t>
            </a:r>
          </a:p>
          <a:p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Demo trò chơi đoán chữ.</a:t>
            </a:r>
          </a:p>
        </p:txBody>
      </p:sp>
    </p:spTree>
    <p:extLst>
      <p:ext uri="{BB962C8B-B14F-4D97-AF65-F5344CB8AC3E}">
        <p14:creationId xmlns:p14="http://schemas.microsoft.com/office/powerpoint/2010/main" val="410235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E75402-D82D-8D22-1F19-D075AB27D40B}"/>
              </a:ext>
            </a:extLst>
          </p:cNvPr>
          <p:cNvSpPr txBox="1"/>
          <p:nvPr/>
        </p:nvSpPr>
        <p:spPr>
          <a:xfrm>
            <a:off x="810000" y="5437875"/>
            <a:ext cx="10176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C++ / Lập trình hướng đối tượng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17FF7-0A65-9EC7-6C30-B135986B12EA}"/>
              </a:ext>
            </a:extLst>
          </p:cNvPr>
          <p:cNvSpPr txBox="1"/>
          <p:nvPr/>
        </p:nvSpPr>
        <p:spPr>
          <a:xfrm>
            <a:off x="2199876" y="2396909"/>
            <a:ext cx="8927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Cô Và 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2242598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32</TotalTime>
  <Words>389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Gothic</vt:lpstr>
      <vt:lpstr>Roboto</vt:lpstr>
      <vt:lpstr>Times New Roman</vt:lpstr>
      <vt:lpstr>Wingdings 2</vt:lpstr>
      <vt:lpstr>Quotable</vt:lpstr>
      <vt:lpstr>TRÒ CHƠI ĐOÁN CHỮ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khang</dc:creator>
  <cp:lastModifiedBy>duy khang</cp:lastModifiedBy>
  <cp:revision>6</cp:revision>
  <dcterms:created xsi:type="dcterms:W3CDTF">2022-06-03T09:22:33Z</dcterms:created>
  <dcterms:modified xsi:type="dcterms:W3CDTF">2022-06-03T09:55:08Z</dcterms:modified>
</cp:coreProperties>
</file>