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39C7E-89BA-418F-A3A0-E5B84982E252}" v="33" dt="2024-10-06T16:35:0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9297" autoAdjust="0"/>
  </p:normalViewPr>
  <p:slideViewPr>
    <p:cSldViewPr>
      <p:cViewPr varScale="1">
        <p:scale>
          <a:sx n="44" d="100"/>
          <a:sy n="44" d="100"/>
        </p:scale>
        <p:origin x="3036" y="48"/>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C0939C7E-89BA-418F-A3A0-E5B84982E252}"/>
    <pc:docChg chg="undo custSel addSld delSld modSld">
      <pc:chgData name="Le Nhat Tung" userId="77b0905b33e1f80d" providerId="LiveId" clId="{C0939C7E-89BA-418F-A3A0-E5B84982E252}" dt="2024-10-06T16:40:34.919" v="457"/>
      <pc:docMkLst>
        <pc:docMk/>
      </pc:docMkLst>
      <pc:sldChg chg="addSp delSp modSp add mod">
        <pc:chgData name="Le Nhat Tung" userId="77b0905b33e1f80d" providerId="LiveId" clId="{C0939C7E-89BA-418F-A3A0-E5B84982E252}" dt="2024-10-06T16:06:30.312" v="74" actId="1076"/>
        <pc:sldMkLst>
          <pc:docMk/>
          <pc:sldMk cId="2893862465" sldId="257"/>
        </pc:sldMkLst>
        <pc:spChg chg="mod">
          <ac:chgData name="Le Nhat Tung" userId="77b0905b33e1f80d" providerId="LiveId" clId="{C0939C7E-89BA-418F-A3A0-E5B84982E252}" dt="2024-10-06T16:05:17.160" v="65" actId="20577"/>
          <ac:spMkLst>
            <pc:docMk/>
            <pc:sldMk cId="2893862465" sldId="257"/>
            <ac:spMk id="2" creationId="{250CFDF7-30F0-A323-7B1F-F2337BD253DB}"/>
          </ac:spMkLst>
        </pc:spChg>
        <pc:spChg chg="add">
          <ac:chgData name="Le Nhat Tung" userId="77b0905b33e1f80d" providerId="LiveId" clId="{C0939C7E-89BA-418F-A3A0-E5B84982E252}" dt="2024-10-06T16:06:00.912" v="67"/>
          <ac:spMkLst>
            <pc:docMk/>
            <pc:sldMk cId="2893862465" sldId="257"/>
            <ac:spMk id="5" creationId="{AA4D79FC-5372-1F2E-05AD-400D8B1A808F}"/>
          </ac:spMkLst>
        </pc:spChg>
        <pc:spChg chg="add mod">
          <ac:chgData name="Le Nhat Tung" userId="77b0905b33e1f80d" providerId="LiveId" clId="{C0939C7E-89BA-418F-A3A0-E5B84982E252}" dt="2024-10-06T16:06:10.925" v="69"/>
          <ac:spMkLst>
            <pc:docMk/>
            <pc:sldMk cId="2893862465" sldId="257"/>
            <ac:spMk id="7" creationId="{4BF5021A-0BA2-4A11-DAF5-4AD4BF1BB92E}"/>
          </ac:spMkLst>
        </pc:spChg>
        <pc:picChg chg="add mod">
          <ac:chgData name="Le Nhat Tung" userId="77b0905b33e1f80d" providerId="LiveId" clId="{C0939C7E-89BA-418F-A3A0-E5B84982E252}" dt="2024-10-06T16:06:30.312" v="74" actId="1076"/>
          <ac:picMkLst>
            <pc:docMk/>
            <pc:sldMk cId="2893862465" sldId="257"/>
            <ac:picMk id="9" creationId="{56CF55B1-3C7C-4EC9-CCD0-00E981C427D8}"/>
          </ac:picMkLst>
        </pc:picChg>
        <pc:picChg chg="del">
          <ac:chgData name="Le Nhat Tung" userId="77b0905b33e1f80d" providerId="LiveId" clId="{C0939C7E-89BA-418F-A3A0-E5B84982E252}" dt="2024-10-06T16:05:20.857" v="66" actId="478"/>
          <ac:picMkLst>
            <pc:docMk/>
            <pc:sldMk cId="2893862465" sldId="257"/>
            <ac:picMk id="1026" creationId="{F334D2C4-DBF6-C8EF-77EF-506382792844}"/>
          </ac:picMkLst>
        </pc:picChg>
      </pc:sldChg>
      <pc:sldChg chg="modSp new mod">
        <pc:chgData name="Le Nhat Tung" userId="77b0905b33e1f80d" providerId="LiveId" clId="{C0939C7E-89BA-418F-A3A0-E5B84982E252}" dt="2024-10-06T16:07:57.306" v="106" actId="20577"/>
        <pc:sldMkLst>
          <pc:docMk/>
          <pc:sldMk cId="1258157996" sldId="258"/>
        </pc:sldMkLst>
        <pc:spChg chg="mod">
          <ac:chgData name="Le Nhat Tung" userId="77b0905b33e1f80d" providerId="LiveId" clId="{C0939C7E-89BA-418F-A3A0-E5B84982E252}" dt="2024-10-06T16:07:23.809" v="78" actId="20577"/>
          <ac:spMkLst>
            <pc:docMk/>
            <pc:sldMk cId="1258157996" sldId="258"/>
            <ac:spMk id="2" creationId="{9EBB659F-6E30-14F4-95F5-0E625C52BB76}"/>
          </ac:spMkLst>
        </pc:spChg>
        <pc:spChg chg="mod">
          <ac:chgData name="Le Nhat Tung" userId="77b0905b33e1f80d" providerId="LiveId" clId="{C0939C7E-89BA-418F-A3A0-E5B84982E252}" dt="2024-10-06T16:07:57.306" v="106" actId="20577"/>
          <ac:spMkLst>
            <pc:docMk/>
            <pc:sldMk cId="1258157996" sldId="258"/>
            <ac:spMk id="3" creationId="{4734B212-8F57-3BBC-D69E-86AEFC3EAC59}"/>
          </ac:spMkLst>
        </pc:spChg>
      </pc:sldChg>
      <pc:sldChg chg="addSp delSp modSp new mod">
        <pc:chgData name="Le Nhat Tung" userId="77b0905b33e1f80d" providerId="LiveId" clId="{C0939C7E-89BA-418F-A3A0-E5B84982E252}" dt="2024-10-06T16:11:48.034" v="121" actId="207"/>
        <pc:sldMkLst>
          <pc:docMk/>
          <pc:sldMk cId="660449965" sldId="259"/>
        </pc:sldMkLst>
        <pc:spChg chg="mod">
          <ac:chgData name="Le Nhat Tung" userId="77b0905b33e1f80d" providerId="LiveId" clId="{C0939C7E-89BA-418F-A3A0-E5B84982E252}" dt="2024-10-06T16:08:36.726" v="111"/>
          <ac:spMkLst>
            <pc:docMk/>
            <pc:sldMk cId="660449965" sldId="259"/>
            <ac:spMk id="2" creationId="{E05CBDD2-0421-02C8-8218-40941B82EC92}"/>
          </ac:spMkLst>
        </pc:spChg>
        <pc:spChg chg="add del mod">
          <ac:chgData name="Le Nhat Tung" userId="77b0905b33e1f80d" providerId="LiveId" clId="{C0939C7E-89BA-418F-A3A0-E5B84982E252}" dt="2024-10-06T16:11:48.034" v="121" actId="207"/>
          <ac:spMkLst>
            <pc:docMk/>
            <pc:sldMk cId="660449965" sldId="259"/>
            <ac:spMk id="3" creationId="{5889465A-3A80-790F-0818-06741EDEB6EC}"/>
          </ac:spMkLst>
        </pc:spChg>
        <pc:spChg chg="add mod">
          <ac:chgData name="Le Nhat Tung" userId="77b0905b33e1f80d" providerId="LiveId" clId="{C0939C7E-89BA-418F-A3A0-E5B84982E252}" dt="2024-10-06T16:08:48.722" v="113"/>
          <ac:spMkLst>
            <pc:docMk/>
            <pc:sldMk cId="660449965" sldId="259"/>
            <ac:spMk id="4" creationId="{9FF059C1-B8F2-BD7D-AF17-0E9AEDD99D34}"/>
          </ac:spMkLst>
        </pc:spChg>
      </pc:sldChg>
      <pc:sldChg chg="modSp new mod">
        <pc:chgData name="Le Nhat Tung" userId="77b0905b33e1f80d" providerId="LiveId" clId="{C0939C7E-89BA-418F-A3A0-E5B84982E252}" dt="2024-10-06T16:12:35.259" v="134" actId="20577"/>
        <pc:sldMkLst>
          <pc:docMk/>
          <pc:sldMk cId="3551116478" sldId="260"/>
        </pc:sldMkLst>
        <pc:spChg chg="mod">
          <ac:chgData name="Le Nhat Tung" userId="77b0905b33e1f80d" providerId="LiveId" clId="{C0939C7E-89BA-418F-A3A0-E5B84982E252}" dt="2024-10-06T16:12:35.259" v="134" actId="20577"/>
          <ac:spMkLst>
            <pc:docMk/>
            <pc:sldMk cId="3551116478" sldId="260"/>
            <ac:spMk id="2" creationId="{456E0E66-7DD0-8D75-AEE4-A25756B3DE8E}"/>
          </ac:spMkLst>
        </pc:spChg>
        <pc:spChg chg="mod">
          <ac:chgData name="Le Nhat Tung" userId="77b0905b33e1f80d" providerId="LiveId" clId="{C0939C7E-89BA-418F-A3A0-E5B84982E252}" dt="2024-10-06T16:12:01.680" v="126" actId="27636"/>
          <ac:spMkLst>
            <pc:docMk/>
            <pc:sldMk cId="3551116478" sldId="260"/>
            <ac:spMk id="3" creationId="{6119A619-1E96-4710-FB1A-028C3BF76F44}"/>
          </ac:spMkLst>
        </pc:spChg>
      </pc:sldChg>
      <pc:sldChg chg="modSp new mod">
        <pc:chgData name="Le Nhat Tung" userId="77b0905b33e1f80d" providerId="LiveId" clId="{C0939C7E-89BA-418F-A3A0-E5B84982E252}" dt="2024-10-06T16:13:51.445" v="144" actId="12"/>
        <pc:sldMkLst>
          <pc:docMk/>
          <pc:sldMk cId="923370326" sldId="261"/>
        </pc:sldMkLst>
        <pc:spChg chg="mod">
          <ac:chgData name="Le Nhat Tung" userId="77b0905b33e1f80d" providerId="LiveId" clId="{C0939C7E-89BA-418F-A3A0-E5B84982E252}" dt="2024-10-06T16:13:27.794" v="141"/>
          <ac:spMkLst>
            <pc:docMk/>
            <pc:sldMk cId="923370326" sldId="261"/>
            <ac:spMk id="2" creationId="{2024847F-CAE6-BF40-640C-0A4A7FCD1D61}"/>
          </ac:spMkLst>
        </pc:spChg>
        <pc:spChg chg="mod">
          <ac:chgData name="Le Nhat Tung" userId="77b0905b33e1f80d" providerId="LiveId" clId="{C0939C7E-89BA-418F-A3A0-E5B84982E252}" dt="2024-10-06T16:13:51.445" v="144" actId="12"/>
          <ac:spMkLst>
            <pc:docMk/>
            <pc:sldMk cId="923370326" sldId="261"/>
            <ac:spMk id="3" creationId="{8E78CA66-1358-4548-2FC0-788B683E56AC}"/>
          </ac:spMkLst>
        </pc:spChg>
      </pc:sldChg>
      <pc:sldChg chg="modSp add mod">
        <pc:chgData name="Le Nhat Tung" userId="77b0905b33e1f80d" providerId="LiveId" clId="{C0939C7E-89BA-418F-A3A0-E5B84982E252}" dt="2024-10-06T16:14:02.301" v="147" actId="27636"/>
        <pc:sldMkLst>
          <pc:docMk/>
          <pc:sldMk cId="2145693889" sldId="262"/>
        </pc:sldMkLst>
        <pc:spChg chg="mod">
          <ac:chgData name="Le Nhat Tung" userId="77b0905b33e1f80d" providerId="LiveId" clId="{C0939C7E-89BA-418F-A3A0-E5B84982E252}" dt="2024-10-06T16:14:02.301" v="147" actId="27636"/>
          <ac:spMkLst>
            <pc:docMk/>
            <pc:sldMk cId="2145693889" sldId="262"/>
            <ac:spMk id="3" creationId="{8E78CA66-1358-4548-2FC0-788B683E56AC}"/>
          </ac:spMkLst>
        </pc:spChg>
      </pc:sldChg>
      <pc:sldChg chg="modSp new mod">
        <pc:chgData name="Le Nhat Tung" userId="77b0905b33e1f80d" providerId="LiveId" clId="{C0939C7E-89BA-418F-A3A0-E5B84982E252}" dt="2024-10-06T16:16:16.222" v="156" actId="6549"/>
        <pc:sldMkLst>
          <pc:docMk/>
          <pc:sldMk cId="1250551500" sldId="263"/>
        </pc:sldMkLst>
        <pc:spChg chg="mod">
          <ac:chgData name="Le Nhat Tung" userId="77b0905b33e1f80d" providerId="LiveId" clId="{C0939C7E-89BA-418F-A3A0-E5B84982E252}" dt="2024-10-06T16:14:44.824" v="152"/>
          <ac:spMkLst>
            <pc:docMk/>
            <pc:sldMk cId="1250551500" sldId="263"/>
            <ac:spMk id="2" creationId="{97F6450D-FBBA-E7C8-4769-B11A72AE9835}"/>
          </ac:spMkLst>
        </pc:spChg>
        <pc:spChg chg="mod">
          <ac:chgData name="Le Nhat Tung" userId="77b0905b33e1f80d" providerId="LiveId" clId="{C0939C7E-89BA-418F-A3A0-E5B84982E252}" dt="2024-10-06T16:16:16.222" v="156" actId="6549"/>
          <ac:spMkLst>
            <pc:docMk/>
            <pc:sldMk cId="1250551500" sldId="263"/>
            <ac:spMk id="3" creationId="{BD3CDC43-3609-E5C8-F7D2-2C8E81D322A9}"/>
          </ac:spMkLst>
        </pc:spChg>
      </pc:sldChg>
      <pc:sldChg chg="modSp new mod">
        <pc:chgData name="Le Nhat Tung" userId="77b0905b33e1f80d" providerId="LiveId" clId="{C0939C7E-89BA-418F-A3A0-E5B84982E252}" dt="2024-10-06T16:18:08.519" v="196" actId="27636"/>
        <pc:sldMkLst>
          <pc:docMk/>
          <pc:sldMk cId="1976509792" sldId="264"/>
        </pc:sldMkLst>
        <pc:spChg chg="mod">
          <ac:chgData name="Le Nhat Tung" userId="77b0905b33e1f80d" providerId="LiveId" clId="{C0939C7E-89BA-418F-A3A0-E5B84982E252}" dt="2024-10-06T16:16:26.409" v="158"/>
          <ac:spMkLst>
            <pc:docMk/>
            <pc:sldMk cId="1976509792" sldId="264"/>
            <ac:spMk id="2" creationId="{8360AE94-0F84-0EFC-57C9-BF6FABA4B62E}"/>
          </ac:spMkLst>
        </pc:spChg>
        <pc:spChg chg="mod">
          <ac:chgData name="Le Nhat Tung" userId="77b0905b33e1f80d" providerId="LiveId" clId="{C0939C7E-89BA-418F-A3A0-E5B84982E252}" dt="2024-10-06T16:18:08.519" v="196" actId="27636"/>
          <ac:spMkLst>
            <pc:docMk/>
            <pc:sldMk cId="1976509792" sldId="264"/>
            <ac:spMk id="3" creationId="{2CAAD7BE-F038-D785-4C57-9C484E4BCA47}"/>
          </ac:spMkLst>
        </pc:spChg>
      </pc:sldChg>
      <pc:sldChg chg="addSp modSp new mod">
        <pc:chgData name="Le Nhat Tung" userId="77b0905b33e1f80d" providerId="LiveId" clId="{C0939C7E-89BA-418F-A3A0-E5B84982E252}" dt="2024-10-06T16:23:33.710" v="250" actId="1076"/>
        <pc:sldMkLst>
          <pc:docMk/>
          <pc:sldMk cId="1728327455" sldId="265"/>
        </pc:sldMkLst>
        <pc:spChg chg="mod">
          <ac:chgData name="Le Nhat Tung" userId="77b0905b33e1f80d" providerId="LiveId" clId="{C0939C7E-89BA-418F-A3A0-E5B84982E252}" dt="2024-10-06T16:21:55.437" v="237" actId="20577"/>
          <ac:spMkLst>
            <pc:docMk/>
            <pc:sldMk cId="1728327455" sldId="265"/>
            <ac:spMk id="2" creationId="{6E5ECD96-863F-C29B-BA1C-57FA39EA5672}"/>
          </ac:spMkLst>
        </pc:spChg>
        <pc:spChg chg="mod">
          <ac:chgData name="Le Nhat Tung" userId="77b0905b33e1f80d" providerId="LiveId" clId="{C0939C7E-89BA-418F-A3A0-E5B84982E252}" dt="2024-10-06T16:23:28.954" v="248" actId="2710"/>
          <ac:spMkLst>
            <pc:docMk/>
            <pc:sldMk cId="1728327455" sldId="265"/>
            <ac:spMk id="3" creationId="{A81D85F9-45C2-0C9F-FFDA-0A9A70300CB7}"/>
          </ac:spMkLst>
        </pc:spChg>
        <pc:spChg chg="add">
          <ac:chgData name="Le Nhat Tung" userId="77b0905b33e1f80d" providerId="LiveId" clId="{C0939C7E-89BA-418F-A3A0-E5B84982E252}" dt="2024-10-06T16:22:37.288" v="240"/>
          <ac:spMkLst>
            <pc:docMk/>
            <pc:sldMk cId="1728327455" sldId="265"/>
            <ac:spMk id="4" creationId="{4C56EAB4-6794-161A-EB5F-9D792A353593}"/>
          </ac:spMkLst>
        </pc:spChg>
        <pc:spChg chg="add">
          <ac:chgData name="Le Nhat Tung" userId="77b0905b33e1f80d" providerId="LiveId" clId="{C0939C7E-89BA-418F-A3A0-E5B84982E252}" dt="2024-10-06T16:22:39.750" v="241"/>
          <ac:spMkLst>
            <pc:docMk/>
            <pc:sldMk cId="1728327455" sldId="265"/>
            <ac:spMk id="5" creationId="{CD512AA5-4D7A-5EDA-B9BE-533DE61ADB50}"/>
          </ac:spMkLst>
        </pc:spChg>
        <pc:spChg chg="add">
          <ac:chgData name="Le Nhat Tung" userId="77b0905b33e1f80d" providerId="LiveId" clId="{C0939C7E-89BA-418F-A3A0-E5B84982E252}" dt="2024-10-06T16:22:43.398" v="242"/>
          <ac:spMkLst>
            <pc:docMk/>
            <pc:sldMk cId="1728327455" sldId="265"/>
            <ac:spMk id="6" creationId="{EFE849DB-119B-58A3-9BEF-42EDB96B3A3F}"/>
          </ac:spMkLst>
        </pc:spChg>
        <pc:spChg chg="add">
          <ac:chgData name="Le Nhat Tung" userId="77b0905b33e1f80d" providerId="LiveId" clId="{C0939C7E-89BA-418F-A3A0-E5B84982E252}" dt="2024-10-06T16:22:46.040" v="243"/>
          <ac:spMkLst>
            <pc:docMk/>
            <pc:sldMk cId="1728327455" sldId="265"/>
            <ac:spMk id="7" creationId="{562CAAF9-CDE0-01EE-BF81-95E195EC6CB6}"/>
          </ac:spMkLst>
        </pc:spChg>
        <pc:picChg chg="add mod">
          <ac:chgData name="Le Nhat Tung" userId="77b0905b33e1f80d" providerId="LiveId" clId="{C0939C7E-89BA-418F-A3A0-E5B84982E252}" dt="2024-10-06T16:23:33.710" v="250" actId="1076"/>
          <ac:picMkLst>
            <pc:docMk/>
            <pc:sldMk cId="1728327455" sldId="265"/>
            <ac:picMk id="9" creationId="{F720A5C9-AF67-D373-93D3-DEE94C6DD960}"/>
          </ac:picMkLst>
        </pc:picChg>
      </pc:sldChg>
      <pc:sldChg chg="modSp add mod">
        <pc:chgData name="Le Nhat Tung" userId="77b0905b33e1f80d" providerId="LiveId" clId="{C0939C7E-89BA-418F-A3A0-E5B84982E252}" dt="2024-10-06T16:17:53.311" v="190" actId="27636"/>
        <pc:sldMkLst>
          <pc:docMk/>
          <pc:sldMk cId="3827194112" sldId="266"/>
        </pc:sldMkLst>
        <pc:spChg chg="mod">
          <ac:chgData name="Le Nhat Tung" userId="77b0905b33e1f80d" providerId="LiveId" clId="{C0939C7E-89BA-418F-A3A0-E5B84982E252}" dt="2024-10-06T16:17:53.311" v="190" actId="27636"/>
          <ac:spMkLst>
            <pc:docMk/>
            <pc:sldMk cId="3827194112" sldId="266"/>
            <ac:spMk id="3" creationId="{2CAAD7BE-F038-D785-4C57-9C484E4BCA47}"/>
          </ac:spMkLst>
        </pc:spChg>
      </pc:sldChg>
      <pc:sldChg chg="modSp add mod">
        <pc:chgData name="Le Nhat Tung" userId="77b0905b33e1f80d" providerId="LiveId" clId="{C0939C7E-89BA-418F-A3A0-E5B84982E252}" dt="2024-10-06T16:17:59.319" v="194" actId="27636"/>
        <pc:sldMkLst>
          <pc:docMk/>
          <pc:sldMk cId="1145337918" sldId="267"/>
        </pc:sldMkLst>
        <pc:spChg chg="mod">
          <ac:chgData name="Le Nhat Tung" userId="77b0905b33e1f80d" providerId="LiveId" clId="{C0939C7E-89BA-418F-A3A0-E5B84982E252}" dt="2024-10-06T16:17:59.319" v="194" actId="27636"/>
          <ac:spMkLst>
            <pc:docMk/>
            <pc:sldMk cId="1145337918" sldId="267"/>
            <ac:spMk id="3" creationId="{2CAAD7BE-F038-D785-4C57-9C484E4BCA47}"/>
          </ac:spMkLst>
        </pc:spChg>
      </pc:sldChg>
      <pc:sldChg chg="modSp new mod">
        <pc:chgData name="Le Nhat Tung" userId="77b0905b33e1f80d" providerId="LiveId" clId="{C0939C7E-89BA-418F-A3A0-E5B84982E252}" dt="2024-10-06T16:24:17.067" v="259"/>
        <pc:sldMkLst>
          <pc:docMk/>
          <pc:sldMk cId="1373521652" sldId="268"/>
        </pc:sldMkLst>
        <pc:spChg chg="mod">
          <ac:chgData name="Le Nhat Tung" userId="77b0905b33e1f80d" providerId="LiveId" clId="{C0939C7E-89BA-418F-A3A0-E5B84982E252}" dt="2024-10-06T16:24:17.067" v="259"/>
          <ac:spMkLst>
            <pc:docMk/>
            <pc:sldMk cId="1373521652" sldId="268"/>
            <ac:spMk id="2" creationId="{5B13153A-8E23-CB0B-39FD-F72A2A244B91}"/>
          </ac:spMkLst>
        </pc:spChg>
        <pc:spChg chg="mod">
          <ac:chgData name="Le Nhat Tung" userId="77b0905b33e1f80d" providerId="LiveId" clId="{C0939C7E-89BA-418F-A3A0-E5B84982E252}" dt="2024-10-06T16:24:10.902" v="258" actId="27636"/>
          <ac:spMkLst>
            <pc:docMk/>
            <pc:sldMk cId="1373521652" sldId="268"/>
            <ac:spMk id="3" creationId="{493CDA32-C3E4-4F3C-508F-5F1B462A0E19}"/>
          </ac:spMkLst>
        </pc:spChg>
      </pc:sldChg>
      <pc:sldChg chg="modSp add mod">
        <pc:chgData name="Le Nhat Tung" userId="77b0905b33e1f80d" providerId="LiveId" clId="{C0939C7E-89BA-418F-A3A0-E5B84982E252}" dt="2024-10-06T16:24:53.985" v="274" actId="27636"/>
        <pc:sldMkLst>
          <pc:docMk/>
          <pc:sldMk cId="2173404487" sldId="269"/>
        </pc:sldMkLst>
        <pc:spChg chg="mod">
          <ac:chgData name="Le Nhat Tung" userId="77b0905b33e1f80d" providerId="LiveId" clId="{C0939C7E-89BA-418F-A3A0-E5B84982E252}" dt="2024-10-06T16:24:53.985" v="274" actId="27636"/>
          <ac:spMkLst>
            <pc:docMk/>
            <pc:sldMk cId="2173404487" sldId="269"/>
            <ac:spMk id="3" creationId="{493CDA32-C3E4-4F3C-508F-5F1B462A0E19}"/>
          </ac:spMkLst>
        </pc:spChg>
      </pc:sldChg>
      <pc:sldChg chg="modSp add mod">
        <pc:chgData name="Le Nhat Tung" userId="77b0905b33e1f80d" providerId="LiveId" clId="{C0939C7E-89BA-418F-A3A0-E5B84982E252}" dt="2024-10-06T16:25:29.898" v="282" actId="27636"/>
        <pc:sldMkLst>
          <pc:docMk/>
          <pc:sldMk cId="1282838655" sldId="270"/>
        </pc:sldMkLst>
        <pc:spChg chg="mod">
          <ac:chgData name="Le Nhat Tung" userId="77b0905b33e1f80d" providerId="LiveId" clId="{C0939C7E-89BA-418F-A3A0-E5B84982E252}" dt="2024-10-06T16:25:29.898" v="282" actId="27636"/>
          <ac:spMkLst>
            <pc:docMk/>
            <pc:sldMk cId="1282838655" sldId="270"/>
            <ac:spMk id="3" creationId="{493CDA32-C3E4-4F3C-508F-5F1B462A0E19}"/>
          </ac:spMkLst>
        </pc:spChg>
      </pc:sldChg>
      <pc:sldChg chg="modSp add mod">
        <pc:chgData name="Le Nhat Tung" userId="77b0905b33e1f80d" providerId="LiveId" clId="{C0939C7E-89BA-418F-A3A0-E5B84982E252}" dt="2024-10-06T16:25:50.560" v="289" actId="27636"/>
        <pc:sldMkLst>
          <pc:docMk/>
          <pc:sldMk cId="4019964175" sldId="271"/>
        </pc:sldMkLst>
        <pc:spChg chg="mod">
          <ac:chgData name="Le Nhat Tung" userId="77b0905b33e1f80d" providerId="LiveId" clId="{C0939C7E-89BA-418F-A3A0-E5B84982E252}" dt="2024-10-06T16:25:50.560" v="289" actId="27636"/>
          <ac:spMkLst>
            <pc:docMk/>
            <pc:sldMk cId="4019964175" sldId="271"/>
            <ac:spMk id="3" creationId="{493CDA32-C3E4-4F3C-508F-5F1B462A0E19}"/>
          </ac:spMkLst>
        </pc:spChg>
      </pc:sldChg>
      <pc:sldChg chg="addSp delSp modSp new del mod">
        <pc:chgData name="Le Nhat Tung" userId="77b0905b33e1f80d" providerId="LiveId" clId="{C0939C7E-89BA-418F-A3A0-E5B84982E252}" dt="2024-10-06T16:28:02.979" v="338" actId="2696"/>
        <pc:sldMkLst>
          <pc:docMk/>
          <pc:sldMk cId="972948832" sldId="272"/>
        </pc:sldMkLst>
        <pc:spChg chg="mod">
          <ac:chgData name="Le Nhat Tung" userId="77b0905b33e1f80d" providerId="LiveId" clId="{C0939C7E-89BA-418F-A3A0-E5B84982E252}" dt="2024-10-06T16:26:58.111" v="326" actId="20577"/>
          <ac:spMkLst>
            <pc:docMk/>
            <pc:sldMk cId="972948832" sldId="272"/>
            <ac:spMk id="2" creationId="{85DDC1DB-DA10-79F7-5079-57FB4730418F}"/>
          </ac:spMkLst>
        </pc:spChg>
        <pc:spChg chg="del">
          <ac:chgData name="Le Nhat Tung" userId="77b0905b33e1f80d" providerId="LiveId" clId="{C0939C7E-89BA-418F-A3A0-E5B84982E252}" dt="2024-10-06T16:27:01.921" v="327" actId="478"/>
          <ac:spMkLst>
            <pc:docMk/>
            <pc:sldMk cId="972948832" sldId="272"/>
            <ac:spMk id="3" creationId="{ABE0A468-5110-D14E-5BF9-52226BBA2388}"/>
          </ac:spMkLst>
        </pc:spChg>
        <pc:picChg chg="add mod">
          <ac:chgData name="Le Nhat Tung" userId="77b0905b33e1f80d" providerId="LiveId" clId="{C0939C7E-89BA-418F-A3A0-E5B84982E252}" dt="2024-10-06T16:27:11.795" v="331" actId="14100"/>
          <ac:picMkLst>
            <pc:docMk/>
            <pc:sldMk cId="972948832" sldId="272"/>
            <ac:picMk id="5" creationId="{48CBA73D-4A40-7F7E-B020-9CC6962AA1C6}"/>
          </ac:picMkLst>
        </pc:picChg>
      </pc:sldChg>
      <pc:sldChg chg="addSp delSp modSp add mod">
        <pc:chgData name="Le Nhat Tung" userId="77b0905b33e1f80d" providerId="LiveId" clId="{C0939C7E-89BA-418F-A3A0-E5B84982E252}" dt="2024-10-06T16:28:05.396" v="339" actId="20577"/>
        <pc:sldMkLst>
          <pc:docMk/>
          <pc:sldMk cId="168599955" sldId="273"/>
        </pc:sldMkLst>
        <pc:spChg chg="mod">
          <ac:chgData name="Le Nhat Tung" userId="77b0905b33e1f80d" providerId="LiveId" clId="{C0939C7E-89BA-418F-A3A0-E5B84982E252}" dt="2024-10-06T16:28:05.396" v="339" actId="20577"/>
          <ac:spMkLst>
            <pc:docMk/>
            <pc:sldMk cId="168599955" sldId="273"/>
            <ac:spMk id="2" creationId="{85DDC1DB-DA10-79F7-5079-57FB4730418F}"/>
          </ac:spMkLst>
        </pc:spChg>
        <pc:picChg chg="add mod">
          <ac:chgData name="Le Nhat Tung" userId="77b0905b33e1f80d" providerId="LiveId" clId="{C0939C7E-89BA-418F-A3A0-E5B84982E252}" dt="2024-10-06T16:27:56.332" v="337" actId="1076"/>
          <ac:picMkLst>
            <pc:docMk/>
            <pc:sldMk cId="168599955" sldId="273"/>
            <ac:picMk id="4" creationId="{92621B26-9164-A386-3C57-9ADF296BFC08}"/>
          </ac:picMkLst>
        </pc:picChg>
        <pc:picChg chg="del">
          <ac:chgData name="Le Nhat Tung" userId="77b0905b33e1f80d" providerId="LiveId" clId="{C0939C7E-89BA-418F-A3A0-E5B84982E252}" dt="2024-10-06T16:27:49.206" v="334" actId="478"/>
          <ac:picMkLst>
            <pc:docMk/>
            <pc:sldMk cId="168599955" sldId="273"/>
            <ac:picMk id="5" creationId="{48CBA73D-4A40-7F7E-B020-9CC6962AA1C6}"/>
          </ac:picMkLst>
        </pc:picChg>
      </pc:sldChg>
      <pc:sldChg chg="addSp delSp modSp add mod">
        <pc:chgData name="Le Nhat Tung" userId="77b0905b33e1f80d" providerId="LiveId" clId="{C0939C7E-89BA-418F-A3A0-E5B84982E252}" dt="2024-10-06T16:28:40.084" v="345" actId="1076"/>
        <pc:sldMkLst>
          <pc:docMk/>
          <pc:sldMk cId="2833421035" sldId="274"/>
        </pc:sldMkLst>
        <pc:spChg chg="mod">
          <ac:chgData name="Le Nhat Tung" userId="77b0905b33e1f80d" providerId="LiveId" clId="{C0939C7E-89BA-418F-A3A0-E5B84982E252}" dt="2024-10-06T16:28:09.756" v="341" actId="20577"/>
          <ac:spMkLst>
            <pc:docMk/>
            <pc:sldMk cId="2833421035" sldId="274"/>
            <ac:spMk id="2" creationId="{85DDC1DB-DA10-79F7-5079-57FB4730418F}"/>
          </ac:spMkLst>
        </pc:spChg>
        <pc:picChg chg="del">
          <ac:chgData name="Le Nhat Tung" userId="77b0905b33e1f80d" providerId="LiveId" clId="{C0939C7E-89BA-418F-A3A0-E5B84982E252}" dt="2024-10-06T16:28:32.810" v="342" actId="478"/>
          <ac:picMkLst>
            <pc:docMk/>
            <pc:sldMk cId="2833421035" sldId="274"/>
            <ac:picMk id="4" creationId="{92621B26-9164-A386-3C57-9ADF296BFC08}"/>
          </ac:picMkLst>
        </pc:picChg>
        <pc:picChg chg="add mod">
          <ac:chgData name="Le Nhat Tung" userId="77b0905b33e1f80d" providerId="LiveId" clId="{C0939C7E-89BA-418F-A3A0-E5B84982E252}" dt="2024-10-06T16:28:40.084" v="345" actId="1076"/>
          <ac:picMkLst>
            <pc:docMk/>
            <pc:sldMk cId="2833421035" sldId="274"/>
            <ac:picMk id="5" creationId="{0783DFEF-18F4-94C3-2AA5-44F14ABE3A0B}"/>
          </ac:picMkLst>
        </pc:picChg>
      </pc:sldChg>
      <pc:sldChg chg="addSp delSp modSp add mod">
        <pc:chgData name="Le Nhat Tung" userId="77b0905b33e1f80d" providerId="LiveId" clId="{C0939C7E-89BA-418F-A3A0-E5B84982E252}" dt="2024-10-06T16:30:03.106" v="367" actId="1076"/>
        <pc:sldMkLst>
          <pc:docMk/>
          <pc:sldMk cId="50177791" sldId="275"/>
        </pc:sldMkLst>
        <pc:spChg chg="mod">
          <ac:chgData name="Le Nhat Tung" userId="77b0905b33e1f80d" providerId="LiveId" clId="{C0939C7E-89BA-418F-A3A0-E5B84982E252}" dt="2024-10-06T16:29:57.385" v="364" actId="1076"/>
          <ac:spMkLst>
            <pc:docMk/>
            <pc:sldMk cId="50177791" sldId="275"/>
            <ac:spMk id="2" creationId="{85DDC1DB-DA10-79F7-5079-57FB4730418F}"/>
          </ac:spMkLst>
        </pc:spChg>
        <pc:picChg chg="add mod">
          <ac:chgData name="Le Nhat Tung" userId="77b0905b33e1f80d" providerId="LiveId" clId="{C0939C7E-89BA-418F-A3A0-E5B84982E252}" dt="2024-10-06T16:30:03.106" v="367" actId="1076"/>
          <ac:picMkLst>
            <pc:docMk/>
            <pc:sldMk cId="50177791" sldId="275"/>
            <ac:picMk id="4" creationId="{AC0D59FA-564C-3A98-4126-B34669497B01}"/>
          </ac:picMkLst>
        </pc:picChg>
        <pc:picChg chg="del">
          <ac:chgData name="Le Nhat Tung" userId="77b0905b33e1f80d" providerId="LiveId" clId="{C0939C7E-89BA-418F-A3A0-E5B84982E252}" dt="2024-10-06T16:29:09.542" v="348" actId="478"/>
          <ac:picMkLst>
            <pc:docMk/>
            <pc:sldMk cId="50177791" sldId="275"/>
            <ac:picMk id="5" creationId="{0783DFEF-18F4-94C3-2AA5-44F14ABE3A0B}"/>
          </ac:picMkLst>
        </pc:picChg>
      </pc:sldChg>
      <pc:sldChg chg="addSp delSp modSp add mod">
        <pc:chgData name="Le Nhat Tung" userId="77b0905b33e1f80d" providerId="LiveId" clId="{C0939C7E-89BA-418F-A3A0-E5B84982E252}" dt="2024-10-06T16:29:51.852" v="362" actId="1076"/>
        <pc:sldMkLst>
          <pc:docMk/>
          <pc:sldMk cId="3875760437" sldId="276"/>
        </pc:sldMkLst>
        <pc:spChg chg="mod">
          <ac:chgData name="Le Nhat Tung" userId="77b0905b33e1f80d" providerId="LiveId" clId="{C0939C7E-89BA-418F-A3A0-E5B84982E252}" dt="2024-10-06T16:29:26.200" v="358" actId="20577"/>
          <ac:spMkLst>
            <pc:docMk/>
            <pc:sldMk cId="3875760437" sldId="276"/>
            <ac:spMk id="2" creationId="{85DDC1DB-DA10-79F7-5079-57FB4730418F}"/>
          </ac:spMkLst>
        </pc:spChg>
        <pc:picChg chg="del">
          <ac:chgData name="Le Nhat Tung" userId="77b0905b33e1f80d" providerId="LiveId" clId="{C0939C7E-89BA-418F-A3A0-E5B84982E252}" dt="2024-10-06T16:29:46.908" v="359" actId="478"/>
          <ac:picMkLst>
            <pc:docMk/>
            <pc:sldMk cId="3875760437" sldId="276"/>
            <ac:picMk id="4" creationId="{AC0D59FA-564C-3A98-4126-B34669497B01}"/>
          </ac:picMkLst>
        </pc:picChg>
        <pc:picChg chg="add mod">
          <ac:chgData name="Le Nhat Tung" userId="77b0905b33e1f80d" providerId="LiveId" clId="{C0939C7E-89BA-418F-A3A0-E5B84982E252}" dt="2024-10-06T16:29:51.852" v="362" actId="1076"/>
          <ac:picMkLst>
            <pc:docMk/>
            <pc:sldMk cId="3875760437" sldId="276"/>
            <ac:picMk id="5" creationId="{3E9643AB-4B25-EC00-4DE5-1B3B40A63F18}"/>
          </ac:picMkLst>
        </pc:picChg>
      </pc:sldChg>
      <pc:sldChg chg="addSp delSp modSp new mod">
        <pc:chgData name="Le Nhat Tung" userId="77b0905b33e1f80d" providerId="LiveId" clId="{C0939C7E-89BA-418F-A3A0-E5B84982E252}" dt="2024-10-06T16:31:09.410" v="393" actId="14100"/>
        <pc:sldMkLst>
          <pc:docMk/>
          <pc:sldMk cId="388819813" sldId="277"/>
        </pc:sldMkLst>
        <pc:spChg chg="mod">
          <ac:chgData name="Le Nhat Tung" userId="77b0905b33e1f80d" providerId="LiveId" clId="{C0939C7E-89BA-418F-A3A0-E5B84982E252}" dt="2024-10-06T16:30:19.123" v="388" actId="207"/>
          <ac:spMkLst>
            <pc:docMk/>
            <pc:sldMk cId="388819813" sldId="277"/>
            <ac:spMk id="2" creationId="{DAB4E2C7-D8A1-F4DF-2233-15C0495BE29A}"/>
          </ac:spMkLst>
        </pc:spChg>
        <pc:spChg chg="del">
          <ac:chgData name="Le Nhat Tung" userId="77b0905b33e1f80d" providerId="LiveId" clId="{C0939C7E-89BA-418F-A3A0-E5B84982E252}" dt="2024-10-06T16:30:53.125" v="389" actId="478"/>
          <ac:spMkLst>
            <pc:docMk/>
            <pc:sldMk cId="388819813" sldId="277"/>
            <ac:spMk id="3" creationId="{374FF2BC-C45F-F439-29E7-72AEBC8ECAD2}"/>
          </ac:spMkLst>
        </pc:spChg>
        <pc:picChg chg="add mod">
          <ac:chgData name="Le Nhat Tung" userId="77b0905b33e1f80d" providerId="LiveId" clId="{C0939C7E-89BA-418F-A3A0-E5B84982E252}" dt="2024-10-06T16:31:09.410" v="393" actId="14100"/>
          <ac:picMkLst>
            <pc:docMk/>
            <pc:sldMk cId="388819813" sldId="277"/>
            <ac:picMk id="5" creationId="{3C1E3BC2-886A-CF13-55E6-AF0607F7E194}"/>
          </ac:picMkLst>
        </pc:picChg>
      </pc:sldChg>
      <pc:sldChg chg="addSp delSp modSp add mod">
        <pc:chgData name="Le Nhat Tung" userId="77b0905b33e1f80d" providerId="LiveId" clId="{C0939C7E-89BA-418F-A3A0-E5B84982E252}" dt="2024-10-06T16:31:45.374" v="399" actId="1076"/>
        <pc:sldMkLst>
          <pc:docMk/>
          <pc:sldMk cId="536530391" sldId="278"/>
        </pc:sldMkLst>
        <pc:spChg chg="mod">
          <ac:chgData name="Le Nhat Tung" userId="77b0905b33e1f80d" providerId="LiveId" clId="{C0939C7E-89BA-418F-A3A0-E5B84982E252}" dt="2024-10-06T16:31:16.575" v="395" actId="20577"/>
          <ac:spMkLst>
            <pc:docMk/>
            <pc:sldMk cId="536530391" sldId="278"/>
            <ac:spMk id="2" creationId="{DAB4E2C7-D8A1-F4DF-2233-15C0495BE29A}"/>
          </ac:spMkLst>
        </pc:spChg>
        <pc:picChg chg="add mod">
          <ac:chgData name="Le Nhat Tung" userId="77b0905b33e1f80d" providerId="LiveId" clId="{C0939C7E-89BA-418F-A3A0-E5B84982E252}" dt="2024-10-06T16:31:45.374" v="399" actId="1076"/>
          <ac:picMkLst>
            <pc:docMk/>
            <pc:sldMk cId="536530391" sldId="278"/>
            <ac:picMk id="4" creationId="{8360B826-F51B-12E1-C8B1-28FC927EC7EB}"/>
          </ac:picMkLst>
        </pc:picChg>
        <pc:picChg chg="del">
          <ac:chgData name="Le Nhat Tung" userId="77b0905b33e1f80d" providerId="LiveId" clId="{C0939C7E-89BA-418F-A3A0-E5B84982E252}" dt="2024-10-06T16:31:41.358" v="396" actId="478"/>
          <ac:picMkLst>
            <pc:docMk/>
            <pc:sldMk cId="536530391" sldId="278"/>
            <ac:picMk id="5" creationId="{3C1E3BC2-886A-CF13-55E6-AF0607F7E194}"/>
          </ac:picMkLst>
        </pc:picChg>
      </pc:sldChg>
      <pc:sldChg chg="addSp delSp modSp add mod">
        <pc:chgData name="Le Nhat Tung" userId="77b0905b33e1f80d" providerId="LiveId" clId="{C0939C7E-89BA-418F-A3A0-E5B84982E252}" dt="2024-10-06T16:32:10.238" v="404" actId="1076"/>
        <pc:sldMkLst>
          <pc:docMk/>
          <pc:sldMk cId="2082209144" sldId="279"/>
        </pc:sldMkLst>
        <pc:picChg chg="del">
          <ac:chgData name="Le Nhat Tung" userId="77b0905b33e1f80d" providerId="LiveId" clId="{C0939C7E-89BA-418F-A3A0-E5B84982E252}" dt="2024-10-06T16:32:04.968" v="401" actId="478"/>
          <ac:picMkLst>
            <pc:docMk/>
            <pc:sldMk cId="2082209144" sldId="279"/>
            <ac:picMk id="4" creationId="{8360B826-F51B-12E1-C8B1-28FC927EC7EB}"/>
          </ac:picMkLst>
        </pc:picChg>
        <pc:picChg chg="add mod">
          <ac:chgData name="Le Nhat Tung" userId="77b0905b33e1f80d" providerId="LiveId" clId="{C0939C7E-89BA-418F-A3A0-E5B84982E252}" dt="2024-10-06T16:32:10.238" v="404" actId="1076"/>
          <ac:picMkLst>
            <pc:docMk/>
            <pc:sldMk cId="2082209144" sldId="279"/>
            <ac:picMk id="5" creationId="{4B374557-EBF0-109D-A1BA-410423BEE398}"/>
          </ac:picMkLst>
        </pc:picChg>
      </pc:sldChg>
      <pc:sldChg chg="addSp delSp modSp add mod">
        <pc:chgData name="Le Nhat Tung" userId="77b0905b33e1f80d" providerId="LiveId" clId="{C0939C7E-89BA-418F-A3A0-E5B84982E252}" dt="2024-10-06T16:32:46.004" v="411" actId="1076"/>
        <pc:sldMkLst>
          <pc:docMk/>
          <pc:sldMk cId="3421643476" sldId="280"/>
        </pc:sldMkLst>
        <pc:picChg chg="add mod">
          <ac:chgData name="Le Nhat Tung" userId="77b0905b33e1f80d" providerId="LiveId" clId="{C0939C7E-89BA-418F-A3A0-E5B84982E252}" dt="2024-10-06T16:32:46.004" v="411" actId="1076"/>
          <ac:picMkLst>
            <pc:docMk/>
            <pc:sldMk cId="3421643476" sldId="280"/>
            <ac:picMk id="4" creationId="{5B4F8CA2-8106-1231-B6C3-0D76C19FA981}"/>
          </ac:picMkLst>
        </pc:picChg>
        <pc:picChg chg="del">
          <ac:chgData name="Le Nhat Tung" userId="77b0905b33e1f80d" providerId="LiveId" clId="{C0939C7E-89BA-418F-A3A0-E5B84982E252}" dt="2024-10-06T16:32:33.352" v="406" actId="478"/>
          <ac:picMkLst>
            <pc:docMk/>
            <pc:sldMk cId="3421643476" sldId="280"/>
            <ac:picMk id="5" creationId="{4B374557-EBF0-109D-A1BA-410423BEE398}"/>
          </ac:picMkLst>
        </pc:picChg>
      </pc:sldChg>
      <pc:sldChg chg="addSp delSp modSp new mod">
        <pc:chgData name="Le Nhat Tung" userId="77b0905b33e1f80d" providerId="LiveId" clId="{C0939C7E-89BA-418F-A3A0-E5B84982E252}" dt="2024-10-06T16:34:00.329" v="439" actId="1076"/>
        <pc:sldMkLst>
          <pc:docMk/>
          <pc:sldMk cId="2916980148" sldId="281"/>
        </pc:sldMkLst>
        <pc:spChg chg="mod">
          <ac:chgData name="Le Nhat Tung" userId="77b0905b33e1f80d" providerId="LiveId" clId="{C0939C7E-89BA-418F-A3A0-E5B84982E252}" dt="2024-10-06T16:33:57.945" v="438" actId="207"/>
          <ac:spMkLst>
            <pc:docMk/>
            <pc:sldMk cId="2916980148" sldId="281"/>
            <ac:spMk id="2" creationId="{3FDD67A1-A438-9E12-5DD0-0630AA89702C}"/>
          </ac:spMkLst>
        </pc:spChg>
        <pc:spChg chg="del">
          <ac:chgData name="Le Nhat Tung" userId="77b0905b33e1f80d" providerId="LiveId" clId="{C0939C7E-89BA-418F-A3A0-E5B84982E252}" dt="2024-10-06T16:33:47.993" v="434" actId="478"/>
          <ac:spMkLst>
            <pc:docMk/>
            <pc:sldMk cId="2916980148" sldId="281"/>
            <ac:spMk id="3" creationId="{ED48682E-4CB4-AE94-3860-00202611B49E}"/>
          </ac:spMkLst>
        </pc:spChg>
        <pc:picChg chg="add mod">
          <ac:chgData name="Le Nhat Tung" userId="77b0905b33e1f80d" providerId="LiveId" clId="{C0939C7E-89BA-418F-A3A0-E5B84982E252}" dt="2024-10-06T16:34:00.329" v="439" actId="1076"/>
          <ac:picMkLst>
            <pc:docMk/>
            <pc:sldMk cId="2916980148" sldId="281"/>
            <ac:picMk id="5" creationId="{8D18FCBC-22C0-9191-E647-FCB0EE42306A}"/>
          </ac:picMkLst>
        </pc:picChg>
      </pc:sldChg>
      <pc:sldChg chg="addSp delSp modSp add mod">
        <pc:chgData name="Le Nhat Tung" userId="77b0905b33e1f80d" providerId="LiveId" clId="{C0939C7E-89BA-418F-A3A0-E5B84982E252}" dt="2024-10-06T16:34:30.045" v="445" actId="1076"/>
        <pc:sldMkLst>
          <pc:docMk/>
          <pc:sldMk cId="1263456480" sldId="282"/>
        </pc:sldMkLst>
        <pc:picChg chg="add mod">
          <ac:chgData name="Le Nhat Tung" userId="77b0905b33e1f80d" providerId="LiveId" clId="{C0939C7E-89BA-418F-A3A0-E5B84982E252}" dt="2024-10-06T16:34:30.045" v="445" actId="1076"/>
          <ac:picMkLst>
            <pc:docMk/>
            <pc:sldMk cId="1263456480" sldId="282"/>
            <ac:picMk id="4" creationId="{C5DEF619-1B6B-0364-0CAB-BD9DF2C7E265}"/>
          </ac:picMkLst>
        </pc:picChg>
        <pc:picChg chg="del">
          <ac:chgData name="Le Nhat Tung" userId="77b0905b33e1f80d" providerId="LiveId" clId="{C0939C7E-89BA-418F-A3A0-E5B84982E252}" dt="2024-10-06T16:34:22.314" v="442" actId="478"/>
          <ac:picMkLst>
            <pc:docMk/>
            <pc:sldMk cId="1263456480" sldId="282"/>
            <ac:picMk id="5" creationId="{8D18FCBC-22C0-9191-E647-FCB0EE42306A}"/>
          </ac:picMkLst>
        </pc:picChg>
      </pc:sldChg>
      <pc:sldChg chg="addSp delSp modSp add mod">
        <pc:chgData name="Le Nhat Tung" userId="77b0905b33e1f80d" providerId="LiveId" clId="{C0939C7E-89BA-418F-A3A0-E5B84982E252}" dt="2024-10-06T16:34:59.565" v="449" actId="1076"/>
        <pc:sldMkLst>
          <pc:docMk/>
          <pc:sldMk cId="2854204840" sldId="283"/>
        </pc:sldMkLst>
        <pc:picChg chg="add mod">
          <ac:chgData name="Le Nhat Tung" userId="77b0905b33e1f80d" providerId="LiveId" clId="{C0939C7E-89BA-418F-A3A0-E5B84982E252}" dt="2024-10-06T16:34:59.565" v="449" actId="1076"/>
          <ac:picMkLst>
            <pc:docMk/>
            <pc:sldMk cId="2854204840" sldId="283"/>
            <ac:picMk id="4" creationId="{111B6BB2-6FD4-31DD-7383-B97E1B3C8B8C}"/>
          </ac:picMkLst>
        </pc:picChg>
        <pc:picChg chg="del">
          <ac:chgData name="Le Nhat Tung" userId="77b0905b33e1f80d" providerId="LiveId" clId="{C0939C7E-89BA-418F-A3A0-E5B84982E252}" dt="2024-10-06T16:34:32.532" v="446" actId="478"/>
          <ac:picMkLst>
            <pc:docMk/>
            <pc:sldMk cId="2854204840" sldId="283"/>
            <ac:picMk id="5" creationId="{8D18FCBC-22C0-9191-E647-FCB0EE42306A}"/>
          </ac:picMkLst>
        </pc:picChg>
      </pc:sldChg>
      <pc:sldChg chg="addSp delSp modSp add mod modNotesTx">
        <pc:chgData name="Le Nhat Tung" userId="77b0905b33e1f80d" providerId="LiveId" clId="{C0939C7E-89BA-418F-A3A0-E5B84982E252}" dt="2024-10-06T16:40:34.919" v="457"/>
        <pc:sldMkLst>
          <pc:docMk/>
          <pc:sldMk cId="256016777" sldId="284"/>
        </pc:sldMkLst>
        <pc:picChg chg="del">
          <ac:chgData name="Le Nhat Tung" userId="77b0905b33e1f80d" providerId="LiveId" clId="{C0939C7E-89BA-418F-A3A0-E5B84982E252}" dt="2024-10-06T16:35:04.640" v="452" actId="478"/>
          <ac:picMkLst>
            <pc:docMk/>
            <pc:sldMk cId="256016777" sldId="284"/>
            <ac:picMk id="4" creationId="{111B6BB2-6FD4-31DD-7383-B97E1B3C8B8C}"/>
          </ac:picMkLst>
        </pc:picChg>
        <pc:picChg chg="add mod">
          <ac:chgData name="Le Nhat Tung" userId="77b0905b33e1f80d" providerId="LiveId" clId="{C0939C7E-89BA-418F-A3A0-E5B84982E252}" dt="2024-10-06T16:35:23.850" v="455" actId="1076"/>
          <ac:picMkLst>
            <pc:docMk/>
            <pc:sldMk cId="256016777" sldId="284"/>
            <ac:picMk id="5" creationId="{A365E4BA-3DD3-27A9-F040-4DDB1E0DDF76}"/>
          </ac:picMkLst>
        </pc:picChg>
      </pc:sldChg>
      <pc:sldChg chg="add del">
        <pc:chgData name="Le Nhat Tung" userId="77b0905b33e1f80d" providerId="LiveId" clId="{C0939C7E-89BA-418F-A3A0-E5B84982E252}" dt="2024-10-06T16:35:26.115" v="456" actId="47"/>
        <pc:sldMkLst>
          <pc:docMk/>
          <pc:sldMk cId="2857587394"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0B0CB-CD37-4AAA-B298-ED704BD9A63E}" type="datetimeFigureOut">
              <a:rPr lang="en-US" smtClean="0"/>
              <a:t>06/10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2EB84-3271-42AD-AE12-B1607FA38102}" type="slidenum">
              <a:rPr lang="en-US" smtClean="0"/>
              <a:t>‹#›</a:t>
            </a:fld>
            <a:endParaRPr lang="en-US"/>
          </a:p>
        </p:txBody>
      </p:sp>
    </p:spTree>
    <p:extLst>
      <p:ext uri="{BB962C8B-B14F-4D97-AF65-F5344CB8AC3E}">
        <p14:creationId xmlns:p14="http://schemas.microsoft.com/office/powerpoint/2010/main" val="415417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vi-VN"/>
              <a:t>khởi tạo một danh sách trống all_links và một dataframe trống d để chứa thông tin về tên, ngày sinh, ngày mất và quốc tịch của các họa sĩ.</a:t>
            </a:r>
          </a:p>
          <a:p>
            <a:pPr>
              <a:buFont typeface="+mj-lt"/>
              <a:buAutoNum type="arabicPeriod"/>
            </a:pPr>
            <a:r>
              <a:rPr lang="vi-VN"/>
              <a:t>sử dụng selenium để mở trang wikipedia với danh sách các họa sĩ theo chữ cái được chỉ định (trong đoạn này là 'p').</a:t>
            </a:r>
          </a:p>
          <a:p>
            <a:pPr>
              <a:buFont typeface="+mj-lt"/>
              <a:buAutoNum type="arabicPeriod"/>
            </a:pPr>
            <a:r>
              <a:rPr lang="vi-VN"/>
              <a:t>tìm và thu thập tất cả các liên kết (url) của họa sĩ từ một danh sách &lt;ul&gt; trên trang đó, sau đó thêm các liên kết này vào all_links.</a:t>
            </a:r>
          </a:p>
          <a:p>
            <a:pPr>
              <a:buFont typeface="+mj-lt"/>
              <a:buAutoNum type="arabicPeriod"/>
            </a:pPr>
            <a:r>
              <a:rPr lang="vi-VN"/>
              <a:t>với mỗi liên kết trong all_links, mở trang của họa sĩ đó và lấy các thông tin như tên, ngày sinh, ngày mất, và quốc tịch của họ.</a:t>
            </a:r>
          </a:p>
          <a:p>
            <a:pPr>
              <a:buFont typeface="+mj-lt"/>
              <a:buAutoNum type="arabicPeriod"/>
            </a:pPr>
            <a:r>
              <a:rPr lang="vi-VN"/>
              <a:t>lưu các thông tin này vào một dataframe d, sau đó ghi dataframe này ra một file excel có tên là Painters.xlsx.</a:t>
            </a:r>
          </a:p>
          <a:p>
            <a:r>
              <a:rPr lang="vi-VN"/>
              <a:t>4o</a:t>
            </a:r>
          </a:p>
          <a:p>
            <a:endParaRPr lang="en-US"/>
          </a:p>
        </p:txBody>
      </p:sp>
      <p:sp>
        <p:nvSpPr>
          <p:cNvPr id="4" name="Slide Number Placeholder 3"/>
          <p:cNvSpPr>
            <a:spLocks noGrp="1"/>
          </p:cNvSpPr>
          <p:nvPr>
            <p:ph type="sldNum" sz="quarter" idx="5"/>
          </p:nvPr>
        </p:nvSpPr>
        <p:spPr/>
        <p:txBody>
          <a:bodyPr/>
          <a:lstStyle/>
          <a:p>
            <a:fld id="{98E2EB84-3271-42AD-AE12-B1607FA38102}" type="slidenum">
              <a:rPr lang="en-US" smtClean="0"/>
              <a:t>27</a:t>
            </a:fld>
            <a:endParaRPr lang="en-US"/>
          </a:p>
        </p:txBody>
      </p:sp>
    </p:spTree>
    <p:extLst>
      <p:ext uri="{BB962C8B-B14F-4D97-AF65-F5344CB8AC3E}">
        <p14:creationId xmlns:p14="http://schemas.microsoft.com/office/powerpoint/2010/main" val="50790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3453-1510-124C-34FE-9C3D656F8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19F32-930A-B64B-4A28-B40B6F2FC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02673F-B1B6-613C-1247-87E210EC79C3}"/>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A3854762-ACEA-7E4B-BF4B-D19B61613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DC15-7554-1D20-66E9-B1807CF1DA4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83844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2DF-1CAD-2C31-2C20-7CC2D5D69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A4AF6-2142-E73F-CAF3-1556A5089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DB441-4084-6E5F-46E4-DB5D8B3B7C15}"/>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171C01C5-C18F-C4A8-1AEF-7E5D22E95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1956-9A88-4FAF-4F37-76F2818F2719}"/>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33024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D4627-D375-7202-A033-CD094E140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8BB5B-5E3A-A6C7-718F-13BE50A92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703F4-30D2-C14A-D12A-730F2EF9AEA3}"/>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F0411244-D409-9427-B6EA-6FCAC9850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B416-8F1A-DC0B-0D43-07F5F70FF6CA}"/>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1271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49F7-0FBC-9D55-C142-5E4EC9573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96383-63E5-F1AF-FA0C-9A21927FC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A74E-BEE1-DFBB-1CA4-F27C6B8ACE01}"/>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9A538596-04F4-3E4A-97A4-6462B0D6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7813B-A01D-872C-DC78-F29DCF31E9A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5522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B723-99D3-1D54-59D7-AD9D0FFF3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7EBF3-2F5E-3719-7E7D-9B01F15181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A50C5-7986-E4ED-70FA-F29236F40D9E}"/>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B1F661FA-2EBA-2700-3446-9A212E42D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902B4-2066-AF2C-C7EC-BB0A1713518E}"/>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13277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B731-614C-7247-0420-CCAB34CEC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D1E70-9110-00F5-4E46-605B25647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895D3-6F14-E1BE-E15F-36251D47E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462FE-8113-30D0-7C5C-A85DE263C60A}"/>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B3373568-C154-679B-4A8E-ED2C91603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CE157-08C8-8C19-7AA4-1503A3D1A4F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0405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D91-2051-475D-5A81-2C6211372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A8939-5DB9-5148-8376-513C73863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62D95-389E-DFA0-5050-D7ECA389F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3DCC4-4718-2D61-58AB-40ACDE613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9742E-BC91-BDDB-BAA1-C7B0B5D45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89B5F-CDBA-8143-5C3D-1EF34957EEDD}"/>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8" name="Footer Placeholder 7">
            <a:extLst>
              <a:ext uri="{FF2B5EF4-FFF2-40B4-BE49-F238E27FC236}">
                <a16:creationId xmlns:a16="http://schemas.microsoft.com/office/drawing/2014/main" id="{473A4CAE-E080-CC85-2FA7-F0BF4F58F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CD1EC-4862-D035-CD13-A53A58FF8FF0}"/>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28488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0D25-6C13-CDA0-2F5F-192E2FFEF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3FCBB-45D3-24AC-9EF7-667347D950BA}"/>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4" name="Footer Placeholder 3">
            <a:extLst>
              <a:ext uri="{FF2B5EF4-FFF2-40B4-BE49-F238E27FC236}">
                <a16:creationId xmlns:a16="http://schemas.microsoft.com/office/drawing/2014/main" id="{3E6B1C39-0BB6-6270-4BD9-4658563F85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423EC-D0A9-5D8E-1C29-B222D93A3682}"/>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65719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9E7CD-9803-401F-D201-C38B0A0A542E}"/>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3" name="Footer Placeholder 2">
            <a:extLst>
              <a:ext uri="{FF2B5EF4-FFF2-40B4-BE49-F238E27FC236}">
                <a16:creationId xmlns:a16="http://schemas.microsoft.com/office/drawing/2014/main" id="{9E1FE1B1-33D4-5AEA-059F-2852BF4D3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4EBE9-1C65-1BF8-ABF1-1CBC524C058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45871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2DC1-E38D-A0E1-4774-692AD9F6A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95788-CD2F-F4D2-5F4D-D28C3CBE8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C401-3FA5-4605-6C46-0F4C0816F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2673F-244A-5A8C-8AC9-53EC62AC5021}"/>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73A5AEE3-CDD0-C2FD-D7B2-0484EA303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CD625-B9A5-F20E-177F-5DFE5D2C471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42155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DE50-B057-532E-6EE2-8985A3434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E5C2A-A8A1-7E0E-B616-CD59974D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826FB-EF57-FB67-C5C9-7A05E49CC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F6FDD-A51F-7046-30D1-691FBADC7334}"/>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9EB030F5-AA8C-AD00-00E1-1242AFE7F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F9219-5D02-D21B-61D1-90521E705071}"/>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52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3DA8F-FB3B-3820-A259-741725F1A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63152-8EEA-FC05-A4F5-5E1BF5E33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5D7B0-DBA6-09DB-E6A6-1B1845827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E243B4F4-1A21-65E1-4127-35AE90915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48E3B1-C69B-D7EF-318B-63D1F80DD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50BEBF-062C-45A9-8FD8-7935CA4D91C5}" type="slidenum">
              <a:rPr lang="en-US" smtClean="0"/>
              <a:t>‹#›</a:t>
            </a:fld>
            <a:endParaRPr lang="en-US"/>
          </a:p>
        </p:txBody>
      </p:sp>
    </p:spTree>
    <p:extLst>
      <p:ext uri="{BB962C8B-B14F-4D97-AF65-F5344CB8AC3E}">
        <p14:creationId xmlns:p14="http://schemas.microsoft.com/office/powerpoint/2010/main" val="263700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02.</a:t>
            </a:r>
            <a:br>
              <a:rPr lang="en-US"/>
            </a:br>
            <a:r>
              <a:rPr lang="en-US"/>
              <a:t>THU THẬP DỮ LIỆU SỬ DỤNG SELENIUM</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AutoShape 2" descr="Selenium Vector SVG Icon - SVG Repo">
            <a:extLst>
              <a:ext uri="{FF2B5EF4-FFF2-40B4-BE49-F238E27FC236}">
                <a16:creationId xmlns:a16="http://schemas.microsoft.com/office/drawing/2014/main" id="{AA4D79FC-5372-1F2E-05AD-400D8B1A80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56CF55B1-3C7C-4EC9-CCD0-00E981C427D8}"/>
              </a:ext>
            </a:extLst>
          </p:cNvPr>
          <p:cNvPicPr>
            <a:picLocks noChangeAspect="1"/>
          </p:cNvPicPr>
          <p:nvPr/>
        </p:nvPicPr>
        <p:blipFill>
          <a:blip r:embed="rId3"/>
          <a:stretch>
            <a:fillRect/>
          </a:stretch>
        </p:blipFill>
        <p:spPr>
          <a:xfrm>
            <a:off x="9372600" y="4381500"/>
            <a:ext cx="1752600" cy="1843012"/>
          </a:xfrm>
          <a:prstGeom prst="rect">
            <a:avLst/>
          </a:prstGeom>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fontScale="92500" lnSpcReduction="10000"/>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phần tử con:</a:t>
            </a:r>
          </a:p>
          <a:p>
            <a:pPr marL="0" indent="0" algn="just">
              <a:lnSpc>
                <a:spcPct val="170000"/>
              </a:lnSpc>
              <a:buNone/>
            </a:pPr>
            <a:r>
              <a:rPr lang="vi-VN">
                <a:solidFill>
                  <a:srgbClr val="0070C0"/>
                </a:solidFill>
              </a:rPr>
              <a:t>//div/p</a:t>
            </a:r>
          </a:p>
          <a:p>
            <a:pPr marL="0" indent="0" algn="just">
              <a:lnSpc>
                <a:spcPct val="170000"/>
              </a:lnSpc>
              <a:buNone/>
            </a:pPr>
            <a:r>
              <a:rPr lang="vi-VN"/>
              <a:t>Câu lệnh trên sẽ chọn tất cả các phần tử &lt;p&gt; bên trong một phần tử &lt;div&gt;.</a:t>
            </a:r>
            <a:endParaRPr lang="en-US"/>
          </a:p>
        </p:txBody>
      </p:sp>
    </p:spTree>
    <p:extLst>
      <p:ext uri="{BB962C8B-B14F-4D97-AF65-F5344CB8AC3E}">
        <p14:creationId xmlns:p14="http://schemas.microsoft.com/office/powerpoint/2010/main" val="114533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CD96-863F-C29B-BA1C-57FA39EA5672}"/>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A81D85F9-45C2-0C9F-FFDA-0A9A70300CB7}"/>
              </a:ext>
            </a:extLst>
          </p:cNvPr>
          <p:cNvSpPr>
            <a:spLocks noGrp="1"/>
          </p:cNvSpPr>
          <p:nvPr>
            <p:ph idx="1"/>
          </p:nvPr>
        </p:nvSpPr>
        <p:spPr/>
        <p:txBody>
          <a:bodyPr/>
          <a:lstStyle/>
          <a:p>
            <a:pPr algn="just">
              <a:lnSpc>
                <a:spcPct val="150000"/>
              </a:lnSpc>
            </a:pPr>
            <a:r>
              <a:rPr lang="vi-VN"/>
              <a:t>Các phương thức định vị phần tử (find_element)</a:t>
            </a:r>
            <a:endParaRPr lang="en-US"/>
          </a:p>
          <a:p>
            <a:pPr algn="just">
              <a:lnSpc>
                <a:spcPct val="150000"/>
              </a:lnSpc>
            </a:pPr>
            <a:r>
              <a:rPr lang="en-US"/>
              <a:t> </a:t>
            </a:r>
            <a:r>
              <a:rPr lang="vi-VN"/>
              <a:t>Trước đây, chúng ta thường sử dụng các phương thức như find_element_by_id, find_element_by_xpath,... Tuy nhiên, từ phiên bản Selenium 3 trở đi, cách viết này đã được đơn giản hóa và rõ ràng hơn.</a:t>
            </a:r>
          </a:p>
        </p:txBody>
      </p:sp>
      <p:pic>
        <p:nvPicPr>
          <p:cNvPr id="9" name="Picture 8">
            <a:extLst>
              <a:ext uri="{FF2B5EF4-FFF2-40B4-BE49-F238E27FC236}">
                <a16:creationId xmlns:a16="http://schemas.microsoft.com/office/drawing/2014/main" id="{F720A5C9-AF67-D373-93D3-DEE94C6DD960}"/>
              </a:ext>
            </a:extLst>
          </p:cNvPr>
          <p:cNvPicPr>
            <a:picLocks noChangeAspect="1"/>
          </p:cNvPicPr>
          <p:nvPr/>
        </p:nvPicPr>
        <p:blipFill>
          <a:blip r:embed="rId2"/>
          <a:stretch>
            <a:fillRect/>
          </a:stretch>
        </p:blipFill>
        <p:spPr>
          <a:xfrm>
            <a:off x="1114152" y="5414857"/>
            <a:ext cx="10250330" cy="762106"/>
          </a:xfrm>
          <a:prstGeom prst="rect">
            <a:avLst/>
          </a:prstGeom>
        </p:spPr>
      </p:pic>
    </p:spTree>
    <p:extLst>
      <p:ext uri="{BB962C8B-B14F-4D97-AF65-F5344CB8AC3E}">
        <p14:creationId xmlns:p14="http://schemas.microsoft.com/office/powerpoint/2010/main" val="172832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lnSpcReduction="10000"/>
          </a:bodyPr>
          <a:lstStyle/>
          <a:p>
            <a:pPr>
              <a:lnSpc>
                <a:spcPct val="150000"/>
              </a:lnSpc>
            </a:pPr>
            <a:r>
              <a:rPr lang="en-US" b="1"/>
              <a:t>Các kiểu định vị phổ biến khác:</a:t>
            </a:r>
            <a:endParaRPr lang="en-US"/>
          </a:p>
          <a:p>
            <a:pPr lvl="1">
              <a:lnSpc>
                <a:spcPct val="150000"/>
              </a:lnSpc>
            </a:pPr>
            <a:r>
              <a:rPr lang="en-US" b="1"/>
              <a:t>By.NAME:</a:t>
            </a:r>
            <a:r>
              <a:rPr lang="en-US"/>
              <a:t> Định vị theo thuộc tính name</a:t>
            </a:r>
          </a:p>
          <a:p>
            <a:pPr lvl="1">
              <a:lnSpc>
                <a:spcPct val="150000"/>
              </a:lnSpc>
            </a:pPr>
            <a:r>
              <a:rPr lang="en-US" b="1"/>
              <a:t>By.XPATH:</a:t>
            </a:r>
            <a:r>
              <a:rPr lang="en-US"/>
              <a:t> Định vị theo XPath</a:t>
            </a:r>
          </a:p>
          <a:p>
            <a:pPr lvl="1">
              <a:lnSpc>
                <a:spcPct val="150000"/>
              </a:lnSpc>
            </a:pPr>
            <a:r>
              <a:rPr lang="en-US" b="1"/>
              <a:t>By.CLASS_NAME:</a:t>
            </a:r>
            <a:r>
              <a:rPr lang="en-US"/>
              <a:t> Định vị theo class name</a:t>
            </a:r>
          </a:p>
          <a:p>
            <a:pPr lvl="1">
              <a:lnSpc>
                <a:spcPct val="150000"/>
              </a:lnSpc>
            </a:pPr>
            <a:r>
              <a:rPr lang="en-US" b="1"/>
              <a:t>By.TAG_NAME:</a:t>
            </a:r>
            <a:r>
              <a:rPr lang="en-US"/>
              <a:t> Định vị theo tag name</a:t>
            </a:r>
          </a:p>
          <a:p>
            <a:pPr lvl="1">
              <a:lnSpc>
                <a:spcPct val="150000"/>
              </a:lnSpc>
            </a:pPr>
            <a:r>
              <a:rPr lang="en-US" b="1"/>
              <a:t>By.LINK_TEXT:</a:t>
            </a:r>
            <a:r>
              <a:rPr lang="en-US"/>
              <a:t> Định vị theo văn bản của link</a:t>
            </a:r>
          </a:p>
          <a:p>
            <a:pPr lvl="1">
              <a:lnSpc>
                <a:spcPct val="150000"/>
              </a:lnSpc>
            </a:pPr>
            <a:r>
              <a:rPr lang="en-US" b="1"/>
              <a:t>By.PARTIAL_LINK_TEXT:</a:t>
            </a:r>
            <a:r>
              <a:rPr lang="en-US"/>
              <a:t> Định vị theo một phần văn bản của link</a:t>
            </a:r>
          </a:p>
          <a:p>
            <a:pPr lvl="1">
              <a:lnSpc>
                <a:spcPct val="150000"/>
              </a:lnSpc>
            </a:pPr>
            <a:r>
              <a:rPr lang="en-US" b="1"/>
              <a:t>By.CSS_SELECTOR:</a:t>
            </a:r>
            <a:r>
              <a:rPr lang="en-US"/>
              <a:t> Định vị theo CSS selector</a:t>
            </a:r>
          </a:p>
        </p:txBody>
      </p:sp>
    </p:spTree>
    <p:extLst>
      <p:ext uri="{BB962C8B-B14F-4D97-AF65-F5344CB8AC3E}">
        <p14:creationId xmlns:p14="http://schemas.microsoft.com/office/powerpoint/2010/main" val="13735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77500" lnSpcReduction="20000"/>
          </a:bodyPr>
          <a:lstStyle/>
          <a:p>
            <a:pPr marL="0" indent="0">
              <a:lnSpc>
                <a:spcPct val="150000"/>
              </a:lnSpc>
              <a:buNone/>
            </a:pPr>
            <a:r>
              <a:rPr lang="vi-VN" b="1"/>
              <a:t>Các phương thức tương tác với phần tử</a:t>
            </a:r>
          </a:p>
          <a:p>
            <a:pPr lvl="1">
              <a:lnSpc>
                <a:spcPct val="150000"/>
              </a:lnSpc>
            </a:pPr>
            <a:r>
              <a:rPr lang="vi-VN" b="1"/>
              <a:t>click():</a:t>
            </a:r>
            <a:r>
              <a:rPr lang="vi-VN"/>
              <a:t> Nhấp vào phần tử</a:t>
            </a:r>
          </a:p>
          <a:p>
            <a:pPr lvl="1">
              <a:lnSpc>
                <a:spcPct val="150000"/>
              </a:lnSpc>
            </a:pPr>
            <a:r>
              <a:rPr lang="vi-VN" b="1"/>
              <a:t>send_keys("text"):</a:t>
            </a:r>
            <a:r>
              <a:rPr lang="vi-VN"/>
              <a:t> Nhập văn bản vào phần tử</a:t>
            </a:r>
          </a:p>
          <a:p>
            <a:pPr lvl="1">
              <a:lnSpc>
                <a:spcPct val="150000"/>
              </a:lnSpc>
            </a:pPr>
            <a:r>
              <a:rPr lang="vi-VN" b="1"/>
              <a:t>clear():</a:t>
            </a:r>
            <a:r>
              <a:rPr lang="vi-VN"/>
              <a:t> Xóa nội dung của phần tử</a:t>
            </a:r>
          </a:p>
          <a:p>
            <a:pPr lvl="1">
              <a:lnSpc>
                <a:spcPct val="150000"/>
              </a:lnSpc>
            </a:pPr>
            <a:r>
              <a:rPr lang="vi-VN" b="1"/>
              <a:t>submit():</a:t>
            </a:r>
            <a:r>
              <a:rPr lang="vi-VN"/>
              <a:t> Gửi form</a:t>
            </a:r>
          </a:p>
          <a:p>
            <a:pPr lvl="1">
              <a:lnSpc>
                <a:spcPct val="150000"/>
              </a:lnSpc>
            </a:pPr>
            <a:r>
              <a:rPr lang="vi-VN" b="1"/>
              <a:t>get_attribute("attribute"):</a:t>
            </a:r>
            <a:r>
              <a:rPr lang="vi-VN"/>
              <a:t> Lấy giá trị của một thuộc tính</a:t>
            </a:r>
          </a:p>
          <a:p>
            <a:pPr lvl="1">
              <a:lnSpc>
                <a:spcPct val="150000"/>
              </a:lnSpc>
            </a:pPr>
            <a:r>
              <a:rPr lang="vi-VN" b="1"/>
              <a:t>is_displayed():</a:t>
            </a:r>
            <a:r>
              <a:rPr lang="vi-VN"/>
              <a:t> Kiểm tra xem phần tử có hiển thị hay không</a:t>
            </a:r>
          </a:p>
          <a:p>
            <a:pPr lvl="1">
              <a:lnSpc>
                <a:spcPct val="150000"/>
              </a:lnSpc>
            </a:pPr>
            <a:r>
              <a:rPr lang="vi-VN" b="1"/>
              <a:t>is_enabled():</a:t>
            </a:r>
            <a:r>
              <a:rPr lang="vi-VN"/>
              <a:t> Kiểm tra xem phần tử có thể tương tác được hay không</a:t>
            </a:r>
          </a:p>
          <a:p>
            <a:pPr lvl="1">
              <a:lnSpc>
                <a:spcPct val="150000"/>
              </a:lnSpc>
            </a:pPr>
            <a:r>
              <a:rPr lang="vi-VN" b="1"/>
              <a:t>is_selected():</a:t>
            </a:r>
            <a:r>
              <a:rPr lang="vi-VN"/>
              <a:t> Kiểm tra xem phần tử (checkbox, radio button) có được chọn hay không</a:t>
            </a:r>
          </a:p>
        </p:txBody>
      </p:sp>
    </p:spTree>
    <p:extLst>
      <p:ext uri="{BB962C8B-B14F-4D97-AF65-F5344CB8AC3E}">
        <p14:creationId xmlns:p14="http://schemas.microsoft.com/office/powerpoint/2010/main" val="21734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85000" lnSpcReduction="20000"/>
          </a:bodyPr>
          <a:lstStyle/>
          <a:p>
            <a:pPr marL="0" indent="0">
              <a:lnSpc>
                <a:spcPct val="150000"/>
              </a:lnSpc>
              <a:buNone/>
            </a:pPr>
            <a:r>
              <a:rPr lang="vi-VN" b="1"/>
              <a:t>Các phương thức điều khiển trình duyệt</a:t>
            </a:r>
          </a:p>
          <a:p>
            <a:pPr lvl="1">
              <a:lnSpc>
                <a:spcPct val="150000"/>
              </a:lnSpc>
            </a:pPr>
            <a:r>
              <a:rPr lang="vi-VN" b="1"/>
              <a:t>get("url"):</a:t>
            </a:r>
            <a:r>
              <a:rPr lang="vi-VN"/>
              <a:t> Mở một URL</a:t>
            </a:r>
          </a:p>
          <a:p>
            <a:pPr lvl="1">
              <a:lnSpc>
                <a:spcPct val="150000"/>
              </a:lnSpc>
            </a:pPr>
            <a:r>
              <a:rPr lang="vi-VN" b="1"/>
              <a:t>back():</a:t>
            </a:r>
            <a:r>
              <a:rPr lang="vi-VN"/>
              <a:t> Quay lại trang trước</a:t>
            </a:r>
          </a:p>
          <a:p>
            <a:pPr lvl="1">
              <a:lnSpc>
                <a:spcPct val="150000"/>
              </a:lnSpc>
            </a:pPr>
            <a:r>
              <a:rPr lang="vi-VN" b="1"/>
              <a:t>forward():</a:t>
            </a:r>
            <a:r>
              <a:rPr lang="vi-VN"/>
              <a:t> Đi tới trang tiếp theo</a:t>
            </a:r>
          </a:p>
          <a:p>
            <a:pPr lvl="1">
              <a:lnSpc>
                <a:spcPct val="150000"/>
              </a:lnSpc>
            </a:pPr>
            <a:r>
              <a:rPr lang="vi-VN" b="1"/>
              <a:t>refresh():</a:t>
            </a:r>
            <a:r>
              <a:rPr lang="vi-VN"/>
              <a:t> Làm mới trang</a:t>
            </a:r>
          </a:p>
          <a:p>
            <a:pPr lvl="1">
              <a:lnSpc>
                <a:spcPct val="150000"/>
              </a:lnSpc>
            </a:pPr>
            <a:r>
              <a:rPr lang="vi-VN" b="1"/>
              <a:t>title():</a:t>
            </a:r>
            <a:r>
              <a:rPr lang="vi-VN"/>
              <a:t> Lấy tiêu đề của trang</a:t>
            </a:r>
          </a:p>
          <a:p>
            <a:pPr lvl="1">
              <a:lnSpc>
                <a:spcPct val="150000"/>
              </a:lnSpc>
            </a:pPr>
            <a:r>
              <a:rPr lang="vi-VN" b="1"/>
              <a:t>current_url():</a:t>
            </a:r>
            <a:r>
              <a:rPr lang="vi-VN"/>
              <a:t> Lấy URL hiện tại</a:t>
            </a:r>
          </a:p>
          <a:p>
            <a:pPr lvl="1">
              <a:lnSpc>
                <a:spcPct val="150000"/>
              </a:lnSpc>
            </a:pPr>
            <a:r>
              <a:rPr lang="vi-VN" b="1"/>
              <a:t>page_source():</a:t>
            </a:r>
            <a:r>
              <a:rPr lang="vi-VN"/>
              <a:t> Lấy toàn bộ HTML của trang</a:t>
            </a:r>
          </a:p>
          <a:p>
            <a:pPr lvl="1">
              <a:lnSpc>
                <a:spcPct val="150000"/>
              </a:lnSpc>
            </a:pPr>
            <a:r>
              <a:rPr lang="vi-VN" b="1"/>
              <a:t>execute_script("javascript"):</a:t>
            </a:r>
            <a:r>
              <a:rPr lang="vi-VN"/>
              <a:t> Thực thi một đoạn JavaScript</a:t>
            </a:r>
          </a:p>
        </p:txBody>
      </p:sp>
    </p:spTree>
    <p:extLst>
      <p:ext uri="{BB962C8B-B14F-4D97-AF65-F5344CB8AC3E}">
        <p14:creationId xmlns:p14="http://schemas.microsoft.com/office/powerpoint/2010/main" val="128283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a:bodyPr>
          <a:lstStyle/>
          <a:p>
            <a:pPr marL="0" indent="0">
              <a:lnSpc>
                <a:spcPct val="150000"/>
              </a:lnSpc>
              <a:buNone/>
            </a:pPr>
            <a:r>
              <a:rPr lang="vi-VN" b="1"/>
              <a:t>Các phương thức khác</a:t>
            </a:r>
          </a:p>
          <a:p>
            <a:pPr lvl="1">
              <a:lnSpc>
                <a:spcPct val="150000"/>
              </a:lnSpc>
            </a:pPr>
            <a:r>
              <a:rPr lang="vi-VN" b="1"/>
              <a:t>switch_to.frame():</a:t>
            </a:r>
            <a:r>
              <a:rPr lang="vi-VN"/>
              <a:t> Chuyển đổi sang một iframe</a:t>
            </a:r>
          </a:p>
          <a:p>
            <a:pPr lvl="1">
              <a:lnSpc>
                <a:spcPct val="150000"/>
              </a:lnSpc>
            </a:pPr>
            <a:r>
              <a:rPr lang="vi-VN" b="1"/>
              <a:t>switch_to.window():</a:t>
            </a:r>
            <a:r>
              <a:rPr lang="vi-VN"/>
              <a:t> Chuyển đổi sang một cửa sổ khác</a:t>
            </a:r>
          </a:p>
          <a:p>
            <a:pPr lvl="1">
              <a:lnSpc>
                <a:spcPct val="150000"/>
              </a:lnSpc>
            </a:pPr>
            <a:r>
              <a:rPr lang="vi-VN" b="1"/>
              <a:t>switch_to.alert():</a:t>
            </a:r>
            <a:r>
              <a:rPr lang="vi-VN"/>
              <a:t> Chuyển đổi sang một hộp thoại alert</a:t>
            </a:r>
          </a:p>
          <a:p>
            <a:pPr lvl="1">
              <a:lnSpc>
                <a:spcPct val="150000"/>
              </a:lnSpc>
            </a:pPr>
            <a:r>
              <a:rPr lang="vi-VN" b="1"/>
              <a:t>implicitly_wait(time):</a:t>
            </a:r>
            <a:r>
              <a:rPr lang="vi-VN"/>
              <a:t> Thiết lập thời gian chờ ngầm định khi tìm kiếm phần tử</a:t>
            </a:r>
          </a:p>
          <a:p>
            <a:pPr lvl="1">
              <a:lnSpc>
                <a:spcPct val="150000"/>
              </a:lnSpc>
            </a:pPr>
            <a:r>
              <a:rPr lang="vi-VN" b="1"/>
              <a:t>WebDriverWait():</a:t>
            </a:r>
            <a:r>
              <a:rPr lang="vi-VN"/>
              <a:t> Đợi cho một điều kiện nào đó xảy ra trước khi tiếp tục</a:t>
            </a:r>
          </a:p>
        </p:txBody>
      </p:sp>
    </p:spTree>
    <p:extLst>
      <p:ext uri="{BB962C8B-B14F-4D97-AF65-F5344CB8AC3E}">
        <p14:creationId xmlns:p14="http://schemas.microsoft.com/office/powerpoint/2010/main" val="401996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1</a:t>
            </a:r>
          </a:p>
        </p:txBody>
      </p:sp>
      <p:pic>
        <p:nvPicPr>
          <p:cNvPr id="4" name="Picture 3">
            <a:extLst>
              <a:ext uri="{FF2B5EF4-FFF2-40B4-BE49-F238E27FC236}">
                <a16:creationId xmlns:a16="http://schemas.microsoft.com/office/drawing/2014/main" id="{92621B26-9164-A386-3C57-9ADF296BFC08}"/>
              </a:ext>
            </a:extLst>
          </p:cNvPr>
          <p:cNvPicPr>
            <a:picLocks noChangeAspect="1"/>
          </p:cNvPicPr>
          <p:nvPr/>
        </p:nvPicPr>
        <p:blipFill>
          <a:blip r:embed="rId2"/>
          <a:stretch>
            <a:fillRect/>
          </a:stretch>
        </p:blipFill>
        <p:spPr>
          <a:xfrm>
            <a:off x="828675" y="1690688"/>
            <a:ext cx="6030575" cy="5012353"/>
          </a:xfrm>
          <a:prstGeom prst="rect">
            <a:avLst/>
          </a:prstGeom>
        </p:spPr>
      </p:pic>
    </p:spTree>
    <p:extLst>
      <p:ext uri="{BB962C8B-B14F-4D97-AF65-F5344CB8AC3E}">
        <p14:creationId xmlns:p14="http://schemas.microsoft.com/office/powerpoint/2010/main" val="16859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2</a:t>
            </a:r>
          </a:p>
        </p:txBody>
      </p:sp>
      <p:pic>
        <p:nvPicPr>
          <p:cNvPr id="5" name="Picture 4">
            <a:extLst>
              <a:ext uri="{FF2B5EF4-FFF2-40B4-BE49-F238E27FC236}">
                <a16:creationId xmlns:a16="http://schemas.microsoft.com/office/drawing/2014/main" id="{0783DFEF-18F4-94C3-2AA5-44F14ABE3A0B}"/>
              </a:ext>
            </a:extLst>
          </p:cNvPr>
          <p:cNvPicPr>
            <a:picLocks noChangeAspect="1"/>
          </p:cNvPicPr>
          <p:nvPr/>
        </p:nvPicPr>
        <p:blipFill>
          <a:blip r:embed="rId2"/>
          <a:stretch>
            <a:fillRect/>
          </a:stretch>
        </p:blipFill>
        <p:spPr>
          <a:xfrm>
            <a:off x="838200" y="1690688"/>
            <a:ext cx="7548838" cy="4555658"/>
          </a:xfrm>
          <a:prstGeom prst="rect">
            <a:avLst/>
          </a:prstGeom>
        </p:spPr>
      </p:pic>
    </p:spTree>
    <p:extLst>
      <p:ext uri="{BB962C8B-B14F-4D97-AF65-F5344CB8AC3E}">
        <p14:creationId xmlns:p14="http://schemas.microsoft.com/office/powerpoint/2010/main" val="283342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a:t>
            </a:r>
          </a:p>
        </p:txBody>
      </p:sp>
      <p:pic>
        <p:nvPicPr>
          <p:cNvPr id="4" name="Picture 3">
            <a:extLst>
              <a:ext uri="{FF2B5EF4-FFF2-40B4-BE49-F238E27FC236}">
                <a16:creationId xmlns:a16="http://schemas.microsoft.com/office/drawing/2014/main" id="{AC0D59FA-564C-3A98-4126-B34669497B01}"/>
              </a:ext>
            </a:extLst>
          </p:cNvPr>
          <p:cNvPicPr>
            <a:picLocks noChangeAspect="1"/>
          </p:cNvPicPr>
          <p:nvPr/>
        </p:nvPicPr>
        <p:blipFill>
          <a:blip r:embed="rId2"/>
          <a:stretch>
            <a:fillRect/>
          </a:stretch>
        </p:blipFill>
        <p:spPr>
          <a:xfrm>
            <a:off x="819150" y="1739946"/>
            <a:ext cx="8973941" cy="4752929"/>
          </a:xfrm>
          <a:prstGeom prst="rect">
            <a:avLst/>
          </a:prstGeom>
        </p:spPr>
      </p:pic>
    </p:spTree>
    <p:extLst>
      <p:ext uri="{BB962C8B-B14F-4D97-AF65-F5344CB8AC3E}">
        <p14:creationId xmlns:p14="http://schemas.microsoft.com/office/powerpoint/2010/main" val="5017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 (tt)</a:t>
            </a:r>
          </a:p>
        </p:txBody>
      </p:sp>
      <p:pic>
        <p:nvPicPr>
          <p:cNvPr id="5" name="Picture 4">
            <a:extLst>
              <a:ext uri="{FF2B5EF4-FFF2-40B4-BE49-F238E27FC236}">
                <a16:creationId xmlns:a16="http://schemas.microsoft.com/office/drawing/2014/main" id="{3E9643AB-4B25-EC00-4DE5-1B3B40A63F18}"/>
              </a:ext>
            </a:extLst>
          </p:cNvPr>
          <p:cNvPicPr>
            <a:picLocks noChangeAspect="1"/>
          </p:cNvPicPr>
          <p:nvPr/>
        </p:nvPicPr>
        <p:blipFill>
          <a:blip r:embed="rId2"/>
          <a:stretch>
            <a:fillRect/>
          </a:stretch>
        </p:blipFill>
        <p:spPr>
          <a:xfrm>
            <a:off x="838200" y="1690688"/>
            <a:ext cx="9125665" cy="4673087"/>
          </a:xfrm>
          <a:prstGeom prst="rect">
            <a:avLst/>
          </a:prstGeom>
        </p:spPr>
      </p:pic>
    </p:spTree>
    <p:extLst>
      <p:ext uri="{BB962C8B-B14F-4D97-AF65-F5344CB8AC3E}">
        <p14:creationId xmlns:p14="http://schemas.microsoft.com/office/powerpoint/2010/main" val="38757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659F-6E30-14F4-95F5-0E625C52BB76}"/>
              </a:ext>
            </a:extLst>
          </p:cNvPr>
          <p:cNvSpPr>
            <a:spLocks noGrp="1"/>
          </p:cNvSpPr>
          <p:nvPr>
            <p:ph type="title"/>
          </p:nvPr>
        </p:nvSpPr>
        <p:spPr/>
        <p:txBody>
          <a:bodyPr/>
          <a:lstStyle/>
          <a:p>
            <a:r>
              <a:rPr lang="en-US"/>
              <a:t>1. Giới thiệu về Selenium</a:t>
            </a:r>
          </a:p>
        </p:txBody>
      </p:sp>
      <p:sp>
        <p:nvSpPr>
          <p:cNvPr id="3" name="Content Placeholder 2">
            <a:extLst>
              <a:ext uri="{FF2B5EF4-FFF2-40B4-BE49-F238E27FC236}">
                <a16:creationId xmlns:a16="http://schemas.microsoft.com/office/drawing/2014/main" id="{4734B212-8F57-3BBC-D69E-86AEFC3EAC59}"/>
              </a:ext>
            </a:extLst>
          </p:cNvPr>
          <p:cNvSpPr>
            <a:spLocks noGrp="1"/>
          </p:cNvSpPr>
          <p:nvPr>
            <p:ph idx="1"/>
          </p:nvPr>
        </p:nvSpPr>
        <p:spPr/>
        <p:txBody>
          <a:bodyPr/>
          <a:lstStyle/>
          <a:p>
            <a:pPr algn="just">
              <a:lnSpc>
                <a:spcPct val="150000"/>
              </a:lnSpc>
            </a:pPr>
            <a:r>
              <a:rPr lang="vi-VN"/>
              <a:t>Selenium là một framework</a:t>
            </a:r>
            <a:r>
              <a:rPr lang="en-US"/>
              <a:t> mã nguồn mở</a:t>
            </a:r>
            <a:r>
              <a:rPr lang="vi-VN"/>
              <a:t> tự động hóa trình duyệt web cho phép người dùng điều khiển các trình duyệt một cách tự động. Selenium thường được sử dụng để:</a:t>
            </a:r>
          </a:p>
          <a:p>
            <a:pPr lvl="1" algn="just">
              <a:lnSpc>
                <a:spcPct val="150000"/>
              </a:lnSpc>
            </a:pPr>
            <a:r>
              <a:rPr lang="vi-VN"/>
              <a:t>Thực hiện kiểm thử tự động cho các ứng dụng web.</a:t>
            </a:r>
          </a:p>
          <a:p>
            <a:pPr lvl="1" algn="just">
              <a:lnSpc>
                <a:spcPct val="150000"/>
              </a:lnSpc>
            </a:pPr>
            <a:r>
              <a:rPr lang="vi-VN"/>
              <a:t>Thu thập dữ liệu từ các trang web (Web Scraping).</a:t>
            </a:r>
          </a:p>
          <a:p>
            <a:pPr lvl="1" algn="just">
              <a:lnSpc>
                <a:spcPct val="150000"/>
              </a:lnSpc>
            </a:pPr>
            <a:r>
              <a:rPr lang="vi-VN"/>
              <a:t>Tự động hóa các tác vụ lặp đi lặp lại trên trình duyệt.</a:t>
            </a:r>
          </a:p>
        </p:txBody>
      </p:sp>
    </p:spTree>
    <p:extLst>
      <p:ext uri="{BB962C8B-B14F-4D97-AF65-F5344CB8AC3E}">
        <p14:creationId xmlns:p14="http://schemas.microsoft.com/office/powerpoint/2010/main" val="125815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4</a:t>
            </a:r>
          </a:p>
        </p:txBody>
      </p:sp>
      <p:pic>
        <p:nvPicPr>
          <p:cNvPr id="5" name="Picture 4">
            <a:extLst>
              <a:ext uri="{FF2B5EF4-FFF2-40B4-BE49-F238E27FC236}">
                <a16:creationId xmlns:a16="http://schemas.microsoft.com/office/drawing/2014/main" id="{3C1E3BC2-886A-CF13-55E6-AF0607F7E194}"/>
              </a:ext>
            </a:extLst>
          </p:cNvPr>
          <p:cNvPicPr>
            <a:picLocks noChangeAspect="1"/>
          </p:cNvPicPr>
          <p:nvPr/>
        </p:nvPicPr>
        <p:blipFill>
          <a:blip r:embed="rId2"/>
          <a:stretch>
            <a:fillRect/>
          </a:stretch>
        </p:blipFill>
        <p:spPr>
          <a:xfrm>
            <a:off x="838200" y="1752600"/>
            <a:ext cx="6057900" cy="4699600"/>
          </a:xfrm>
          <a:prstGeom prst="rect">
            <a:avLst/>
          </a:prstGeom>
        </p:spPr>
      </p:pic>
    </p:spTree>
    <p:extLst>
      <p:ext uri="{BB962C8B-B14F-4D97-AF65-F5344CB8AC3E}">
        <p14:creationId xmlns:p14="http://schemas.microsoft.com/office/powerpoint/2010/main" val="38881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8360B826-F51B-12E1-C8B1-28FC927EC7EB}"/>
              </a:ext>
            </a:extLst>
          </p:cNvPr>
          <p:cNvPicPr>
            <a:picLocks noChangeAspect="1"/>
          </p:cNvPicPr>
          <p:nvPr/>
        </p:nvPicPr>
        <p:blipFill>
          <a:blip r:embed="rId2"/>
          <a:stretch>
            <a:fillRect/>
          </a:stretch>
        </p:blipFill>
        <p:spPr>
          <a:xfrm>
            <a:off x="838200" y="1681163"/>
            <a:ext cx="7563906" cy="3867690"/>
          </a:xfrm>
          <a:prstGeom prst="rect">
            <a:avLst/>
          </a:prstGeom>
        </p:spPr>
      </p:pic>
    </p:spTree>
    <p:extLst>
      <p:ext uri="{BB962C8B-B14F-4D97-AF65-F5344CB8AC3E}">
        <p14:creationId xmlns:p14="http://schemas.microsoft.com/office/powerpoint/2010/main" val="5365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5" name="Picture 4">
            <a:extLst>
              <a:ext uri="{FF2B5EF4-FFF2-40B4-BE49-F238E27FC236}">
                <a16:creationId xmlns:a16="http://schemas.microsoft.com/office/drawing/2014/main" id="{4B374557-EBF0-109D-A1BA-410423BEE398}"/>
              </a:ext>
            </a:extLst>
          </p:cNvPr>
          <p:cNvPicPr>
            <a:picLocks noChangeAspect="1"/>
          </p:cNvPicPr>
          <p:nvPr/>
        </p:nvPicPr>
        <p:blipFill>
          <a:blip r:embed="rId2"/>
          <a:stretch>
            <a:fillRect/>
          </a:stretch>
        </p:blipFill>
        <p:spPr>
          <a:xfrm>
            <a:off x="838200" y="1690688"/>
            <a:ext cx="10121076" cy="4730216"/>
          </a:xfrm>
          <a:prstGeom prst="rect">
            <a:avLst/>
          </a:prstGeom>
        </p:spPr>
      </p:pic>
    </p:spTree>
    <p:extLst>
      <p:ext uri="{BB962C8B-B14F-4D97-AF65-F5344CB8AC3E}">
        <p14:creationId xmlns:p14="http://schemas.microsoft.com/office/powerpoint/2010/main" val="208220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5B4F8CA2-8106-1231-B6C3-0D76C19FA981}"/>
              </a:ext>
            </a:extLst>
          </p:cNvPr>
          <p:cNvPicPr>
            <a:picLocks noChangeAspect="1"/>
          </p:cNvPicPr>
          <p:nvPr/>
        </p:nvPicPr>
        <p:blipFill>
          <a:blip r:embed="rId2"/>
          <a:stretch>
            <a:fillRect/>
          </a:stretch>
        </p:blipFill>
        <p:spPr>
          <a:xfrm>
            <a:off x="838200" y="1790700"/>
            <a:ext cx="10286873" cy="3467100"/>
          </a:xfrm>
          <a:prstGeom prst="rect">
            <a:avLst/>
          </a:prstGeom>
        </p:spPr>
      </p:pic>
    </p:spTree>
    <p:extLst>
      <p:ext uri="{BB962C8B-B14F-4D97-AF65-F5344CB8AC3E}">
        <p14:creationId xmlns:p14="http://schemas.microsoft.com/office/powerpoint/2010/main" val="342164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8D18FCBC-22C0-9191-E647-FCB0EE42306A}"/>
              </a:ext>
            </a:extLst>
          </p:cNvPr>
          <p:cNvPicPr>
            <a:picLocks noChangeAspect="1"/>
          </p:cNvPicPr>
          <p:nvPr/>
        </p:nvPicPr>
        <p:blipFill>
          <a:blip r:embed="rId2"/>
          <a:stretch>
            <a:fillRect/>
          </a:stretch>
        </p:blipFill>
        <p:spPr>
          <a:xfrm>
            <a:off x="869798" y="1874044"/>
            <a:ext cx="10452403" cy="3109912"/>
          </a:xfrm>
          <a:prstGeom prst="rect">
            <a:avLst/>
          </a:prstGeom>
        </p:spPr>
      </p:pic>
    </p:spTree>
    <p:extLst>
      <p:ext uri="{BB962C8B-B14F-4D97-AF65-F5344CB8AC3E}">
        <p14:creationId xmlns:p14="http://schemas.microsoft.com/office/powerpoint/2010/main" val="291698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C5DEF619-1B6B-0364-0CAB-BD9DF2C7E265}"/>
              </a:ext>
            </a:extLst>
          </p:cNvPr>
          <p:cNvPicPr>
            <a:picLocks noChangeAspect="1"/>
          </p:cNvPicPr>
          <p:nvPr/>
        </p:nvPicPr>
        <p:blipFill>
          <a:blip r:embed="rId2"/>
          <a:stretch>
            <a:fillRect/>
          </a:stretch>
        </p:blipFill>
        <p:spPr>
          <a:xfrm>
            <a:off x="838200" y="1737608"/>
            <a:ext cx="7153975" cy="4764792"/>
          </a:xfrm>
          <a:prstGeom prst="rect">
            <a:avLst/>
          </a:prstGeom>
        </p:spPr>
      </p:pic>
    </p:spTree>
    <p:extLst>
      <p:ext uri="{BB962C8B-B14F-4D97-AF65-F5344CB8AC3E}">
        <p14:creationId xmlns:p14="http://schemas.microsoft.com/office/powerpoint/2010/main" val="126345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111B6BB2-6FD4-31DD-7383-B97E1B3C8B8C}"/>
              </a:ext>
            </a:extLst>
          </p:cNvPr>
          <p:cNvPicPr>
            <a:picLocks noChangeAspect="1"/>
          </p:cNvPicPr>
          <p:nvPr/>
        </p:nvPicPr>
        <p:blipFill>
          <a:blip r:embed="rId2"/>
          <a:stretch>
            <a:fillRect/>
          </a:stretch>
        </p:blipFill>
        <p:spPr>
          <a:xfrm>
            <a:off x="847725" y="1752600"/>
            <a:ext cx="7758823" cy="4833841"/>
          </a:xfrm>
          <a:prstGeom prst="rect">
            <a:avLst/>
          </a:prstGeom>
        </p:spPr>
      </p:pic>
    </p:spTree>
    <p:extLst>
      <p:ext uri="{BB962C8B-B14F-4D97-AF65-F5344CB8AC3E}">
        <p14:creationId xmlns:p14="http://schemas.microsoft.com/office/powerpoint/2010/main" val="285420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A365E4BA-3DD3-27A9-F040-4DDB1E0DDF76}"/>
              </a:ext>
            </a:extLst>
          </p:cNvPr>
          <p:cNvPicPr>
            <a:picLocks noChangeAspect="1"/>
          </p:cNvPicPr>
          <p:nvPr/>
        </p:nvPicPr>
        <p:blipFill>
          <a:blip r:embed="rId3"/>
          <a:stretch>
            <a:fillRect/>
          </a:stretch>
        </p:blipFill>
        <p:spPr>
          <a:xfrm>
            <a:off x="838200" y="1790700"/>
            <a:ext cx="8478061" cy="4440559"/>
          </a:xfrm>
          <a:prstGeom prst="rect">
            <a:avLst/>
          </a:prstGeom>
        </p:spPr>
      </p:pic>
    </p:spTree>
    <p:extLst>
      <p:ext uri="{BB962C8B-B14F-4D97-AF65-F5344CB8AC3E}">
        <p14:creationId xmlns:p14="http://schemas.microsoft.com/office/powerpoint/2010/main" val="2560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BDD2-0421-02C8-8218-40941B82EC92}"/>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5889465A-3A80-790F-0818-06741EDEB6EC}"/>
              </a:ext>
            </a:extLst>
          </p:cNvPr>
          <p:cNvSpPr>
            <a:spLocks noGrp="1"/>
          </p:cNvSpPr>
          <p:nvPr>
            <p:ph idx="1"/>
          </p:nvPr>
        </p:nvSpPr>
        <p:spPr/>
        <p:txBody>
          <a:bodyPr/>
          <a:lstStyle/>
          <a:p>
            <a:r>
              <a:rPr lang="vi-VN"/>
              <a:t>Đảm bảo rằng Python đã được cài đặt trên máy tính. Bạn có thể tải Python tại python.org.</a:t>
            </a:r>
          </a:p>
          <a:p>
            <a:r>
              <a:rPr lang="vi-VN"/>
              <a:t>Mở terminal hoặc command prompt và gõ lệnh sau để cài đặt Selenium:</a:t>
            </a:r>
          </a:p>
          <a:p>
            <a:pPr marL="0" indent="0">
              <a:buNone/>
            </a:pPr>
            <a:r>
              <a:rPr lang="vi-VN">
                <a:solidFill>
                  <a:srgbClr val="0070C0"/>
                </a:solidFill>
              </a:rPr>
              <a:t>pip install selenium</a:t>
            </a:r>
            <a:endParaRPr lang="en-US">
              <a:solidFill>
                <a:srgbClr val="0070C0"/>
              </a:solidFill>
            </a:endParaRPr>
          </a:p>
        </p:txBody>
      </p:sp>
    </p:spTree>
    <p:extLst>
      <p:ext uri="{BB962C8B-B14F-4D97-AF65-F5344CB8AC3E}">
        <p14:creationId xmlns:p14="http://schemas.microsoft.com/office/powerpoint/2010/main" val="6604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0E66-7DD0-8D75-AEE4-A25756B3DE8E}"/>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6119A619-1E96-4710-FB1A-028C3BF76F44}"/>
              </a:ext>
            </a:extLst>
          </p:cNvPr>
          <p:cNvSpPr>
            <a:spLocks noGrp="1"/>
          </p:cNvSpPr>
          <p:nvPr>
            <p:ph idx="1"/>
          </p:nvPr>
        </p:nvSpPr>
        <p:spPr/>
        <p:txBody>
          <a:bodyPr>
            <a:normAutofit fontScale="85000" lnSpcReduction="10000"/>
          </a:bodyPr>
          <a:lstStyle/>
          <a:p>
            <a:pPr algn="just">
              <a:lnSpc>
                <a:spcPct val="150000"/>
              </a:lnSpc>
            </a:pPr>
            <a:r>
              <a:rPr lang="vi-VN"/>
              <a:t>Selenium yêu cầu một WebDriver cho trình duyệt mà bạn muốn tự động hóa. </a:t>
            </a:r>
          </a:p>
          <a:p>
            <a:pPr algn="just">
              <a:lnSpc>
                <a:spcPct val="150000"/>
              </a:lnSpc>
            </a:pPr>
            <a:r>
              <a:rPr lang="vi-VN"/>
              <a:t>Dưới đây là một số WebDriver phổ biến:</a:t>
            </a:r>
          </a:p>
          <a:p>
            <a:pPr lvl="1" algn="just">
              <a:lnSpc>
                <a:spcPct val="150000"/>
              </a:lnSpc>
            </a:pPr>
            <a:r>
              <a:rPr lang="vi-VN"/>
              <a:t>Chrome: ChromeDriver</a:t>
            </a:r>
          </a:p>
          <a:p>
            <a:pPr lvl="1" algn="just">
              <a:lnSpc>
                <a:spcPct val="150000"/>
              </a:lnSpc>
            </a:pPr>
            <a:r>
              <a:rPr lang="vi-VN"/>
              <a:t>Firefox: GeckoDriver</a:t>
            </a:r>
          </a:p>
          <a:p>
            <a:pPr lvl="1" algn="just">
              <a:lnSpc>
                <a:spcPct val="150000"/>
              </a:lnSpc>
            </a:pPr>
            <a:r>
              <a:rPr lang="vi-VN"/>
              <a:t>Edge: Edge WebDriver</a:t>
            </a:r>
          </a:p>
          <a:p>
            <a:pPr algn="just">
              <a:lnSpc>
                <a:spcPct val="150000"/>
              </a:lnSpc>
            </a:pPr>
            <a:r>
              <a:rPr lang="vi-VN"/>
              <a:t>Sau khi tải WebDriver, hãy thêm đường dẫn đến thư mục chứa WebDriver vào biến môi trường PATH.</a:t>
            </a:r>
            <a:endParaRPr lang="en-US"/>
          </a:p>
        </p:txBody>
      </p:sp>
    </p:spTree>
    <p:extLst>
      <p:ext uri="{BB962C8B-B14F-4D97-AF65-F5344CB8AC3E}">
        <p14:creationId xmlns:p14="http://schemas.microsoft.com/office/powerpoint/2010/main" val="355111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55000" lnSpcReduction="20000"/>
          </a:bodyPr>
          <a:lstStyle/>
          <a:p>
            <a:pPr marL="0" indent="0">
              <a:buNone/>
            </a:pPr>
            <a:r>
              <a:rPr lang="vi-VN"/>
              <a:t>3.1. Khởi tạo WebDriver</a:t>
            </a:r>
          </a:p>
          <a:p>
            <a:pPr marL="0" indent="0">
              <a:buNone/>
            </a:pPr>
            <a:r>
              <a:rPr lang="vi-VN"/>
              <a:t>from selenium import webdriver</a:t>
            </a:r>
          </a:p>
          <a:p>
            <a:pPr marL="0" indent="0">
              <a:buNone/>
            </a:pPr>
            <a:endParaRPr lang="vi-VN"/>
          </a:p>
          <a:p>
            <a:pPr marL="0" indent="0">
              <a:buNone/>
            </a:pPr>
            <a:r>
              <a:rPr lang="vi-VN"/>
              <a:t># Khởi tạo WebDriver</a:t>
            </a:r>
          </a:p>
          <a:p>
            <a:pPr marL="0" indent="0">
              <a:buNone/>
            </a:pPr>
            <a:r>
              <a:rPr lang="vi-VN"/>
              <a:t>driver = webdriver.Chrome()  # Hoặc webdriver.Firefox() cho Firefox</a:t>
            </a:r>
          </a:p>
          <a:p>
            <a:pPr marL="0" indent="0">
              <a:buNone/>
            </a:pPr>
            <a:endParaRPr lang="vi-VN"/>
          </a:p>
          <a:p>
            <a:pPr marL="0" indent="0">
              <a:buNone/>
            </a:pPr>
            <a:r>
              <a:rPr lang="vi-VN"/>
              <a:t>3.2. Mở một trang web</a:t>
            </a:r>
          </a:p>
          <a:p>
            <a:pPr marL="0" indent="0">
              <a:buNone/>
            </a:pPr>
            <a:r>
              <a:rPr lang="vi-VN"/>
              <a:t>driver.get("https://www.example.com")</a:t>
            </a:r>
          </a:p>
          <a:p>
            <a:pPr marL="0" indent="0">
              <a:buNone/>
            </a:pPr>
            <a:endParaRPr lang="vi-VN"/>
          </a:p>
          <a:p>
            <a:pPr marL="0" indent="0">
              <a:buNone/>
            </a:pPr>
            <a:r>
              <a:rPr lang="vi-VN"/>
              <a:t>3.3. Tương tác với trang web</a:t>
            </a:r>
          </a:p>
          <a:p>
            <a:pPr marL="0" indent="0">
              <a:buNone/>
            </a:pPr>
            <a:r>
              <a:rPr lang="vi-VN"/>
              <a:t>Selenium cho phép bạn tương tác với các phần tử trên trang web. </a:t>
            </a:r>
          </a:p>
          <a:p>
            <a:pPr marL="0" indent="0">
              <a:buNone/>
            </a:pPr>
            <a:r>
              <a:rPr lang="vi-VN"/>
              <a:t>Ví dụ, bạn có thể tìm và nhấp vào một nút:</a:t>
            </a:r>
          </a:p>
          <a:p>
            <a:pPr marL="0" indent="0">
              <a:buNone/>
            </a:pPr>
            <a:r>
              <a:rPr lang="vi-VN"/>
              <a:t># Tìm nút theo ID và nhấp vào</a:t>
            </a:r>
          </a:p>
          <a:p>
            <a:pPr marL="0" indent="0">
              <a:buNone/>
            </a:pPr>
            <a:r>
              <a:rPr lang="vi-VN"/>
              <a:t>button = driver.find_element_by_id("my-button-id")</a:t>
            </a:r>
          </a:p>
          <a:p>
            <a:pPr marL="0" indent="0">
              <a:buNone/>
            </a:pPr>
            <a:r>
              <a:rPr lang="vi-VN"/>
              <a:t>button.click()</a:t>
            </a:r>
            <a:endParaRPr lang="en-US"/>
          </a:p>
        </p:txBody>
      </p:sp>
    </p:spTree>
    <p:extLst>
      <p:ext uri="{BB962C8B-B14F-4D97-AF65-F5344CB8AC3E}">
        <p14:creationId xmlns:p14="http://schemas.microsoft.com/office/powerpoint/2010/main" val="92337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77500" lnSpcReduction="20000"/>
          </a:bodyPr>
          <a:lstStyle/>
          <a:p>
            <a:pPr marL="0" indent="0">
              <a:buNone/>
            </a:pPr>
            <a:endParaRPr lang="vi-VN"/>
          </a:p>
          <a:p>
            <a:pPr marL="0" indent="0">
              <a:buNone/>
            </a:pPr>
            <a:r>
              <a:rPr lang="vi-VN"/>
              <a:t>3.4. Thu thập dữ liệu</a:t>
            </a:r>
          </a:p>
          <a:p>
            <a:pPr marL="0" indent="0">
              <a:buNone/>
            </a:pPr>
            <a:r>
              <a:rPr lang="vi-VN"/>
              <a:t>Sau khi truy cập trang, bạn có thể thu thập dữ liệu bằng cách tìm </a:t>
            </a:r>
          </a:p>
          <a:p>
            <a:pPr marL="0" indent="0">
              <a:buNone/>
            </a:pPr>
            <a:r>
              <a:rPr lang="vi-VN"/>
              <a:t>kiếm các phần tử và lấy thông tin từ chúng:</a:t>
            </a:r>
          </a:p>
          <a:p>
            <a:pPr marL="0" indent="0">
              <a:buNone/>
            </a:pPr>
            <a:r>
              <a:rPr lang="vi-VN"/>
              <a:t># Lấy tiêu đề của trang</a:t>
            </a:r>
          </a:p>
          <a:p>
            <a:pPr marL="0" indent="0">
              <a:buNone/>
            </a:pPr>
            <a:r>
              <a:rPr lang="vi-VN"/>
              <a:t>title = driver.title</a:t>
            </a:r>
          </a:p>
          <a:p>
            <a:pPr marL="0" indent="0">
              <a:buNone/>
            </a:pPr>
            <a:r>
              <a:rPr lang="vi-VN"/>
              <a:t>print("Tiêu đề trang:", title)</a:t>
            </a:r>
          </a:p>
          <a:p>
            <a:pPr marL="0" indent="0">
              <a:buNone/>
            </a:pPr>
            <a:endParaRPr lang="vi-VN"/>
          </a:p>
          <a:p>
            <a:pPr marL="0" indent="0">
              <a:buNone/>
            </a:pPr>
            <a:r>
              <a:rPr lang="vi-VN"/>
              <a:t># Lấy nội dung của một phần tử</a:t>
            </a:r>
          </a:p>
          <a:p>
            <a:pPr marL="0" indent="0">
              <a:buNone/>
            </a:pPr>
            <a:r>
              <a:rPr lang="vi-VN"/>
              <a:t>element = driver.find_element_by_class_name("my-class")</a:t>
            </a:r>
          </a:p>
          <a:p>
            <a:pPr marL="0" indent="0">
              <a:buNone/>
            </a:pPr>
            <a:r>
              <a:rPr lang="vi-VN"/>
              <a:t>content = element.text</a:t>
            </a:r>
          </a:p>
          <a:p>
            <a:pPr marL="0" indent="0">
              <a:buNone/>
            </a:pPr>
            <a:r>
              <a:rPr lang="vi-VN"/>
              <a:t>print("Nội dung:", content)</a:t>
            </a:r>
            <a:endParaRPr lang="en-US"/>
          </a:p>
        </p:txBody>
      </p:sp>
    </p:spTree>
    <p:extLst>
      <p:ext uri="{BB962C8B-B14F-4D97-AF65-F5344CB8AC3E}">
        <p14:creationId xmlns:p14="http://schemas.microsoft.com/office/powerpoint/2010/main" val="214569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450D-FBBA-E7C8-4769-B11A72AE9835}"/>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BD3CDC43-3609-E5C8-F7D2-2C8E81D322A9}"/>
              </a:ext>
            </a:extLst>
          </p:cNvPr>
          <p:cNvSpPr>
            <a:spLocks noGrp="1"/>
          </p:cNvSpPr>
          <p:nvPr>
            <p:ph idx="1"/>
          </p:nvPr>
        </p:nvSpPr>
        <p:spPr/>
        <p:txBody>
          <a:bodyPr/>
          <a:lstStyle/>
          <a:p>
            <a:pPr algn="just">
              <a:lnSpc>
                <a:spcPct val="150000"/>
              </a:lnSpc>
            </a:pPr>
            <a:r>
              <a:rPr lang="vi-VN"/>
              <a:t>XPath (XML Path Language) là một ngôn ngữ dùng để định vị các phần tử trong tài liệu XML và HTML. Trong Selenium, XPath rất hữu ích để xác định các phần tử mà bạn muốn tương tác. Bạn có thể sử dụng XPath để truy cập bất kỳ phần tử nào trên trang web, ngay cả khi nó không có ID hoặc class.</a:t>
            </a:r>
            <a:endParaRPr lang="en-US"/>
          </a:p>
        </p:txBody>
      </p:sp>
    </p:spTree>
    <p:extLst>
      <p:ext uri="{BB962C8B-B14F-4D97-AF65-F5344CB8AC3E}">
        <p14:creationId xmlns:p14="http://schemas.microsoft.com/office/powerpoint/2010/main" val="125055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tất cả các phần tử:</a:t>
            </a:r>
          </a:p>
          <a:p>
            <a:pPr marL="0" indent="0" algn="just">
              <a:lnSpc>
                <a:spcPct val="170000"/>
              </a:lnSpc>
              <a:buNone/>
            </a:pPr>
            <a:r>
              <a:rPr lang="vi-VN">
                <a:solidFill>
                  <a:srgbClr val="0070C0"/>
                </a:solidFill>
              </a:rPr>
              <a:t>//div</a:t>
            </a:r>
          </a:p>
          <a:p>
            <a:pPr marL="0" indent="0" algn="just">
              <a:lnSpc>
                <a:spcPct val="170000"/>
              </a:lnSpc>
              <a:buNone/>
            </a:pPr>
            <a:r>
              <a:rPr lang="vi-VN"/>
              <a:t>Câu lệnh trên sẽ chọn tất cả các phần tử &lt;div&gt; trên trang.</a:t>
            </a:r>
          </a:p>
          <a:p>
            <a:pPr marL="0" indent="0" algn="just">
              <a:lnSpc>
                <a:spcPct val="170000"/>
              </a:lnSpc>
              <a:buNone/>
            </a:pPr>
            <a:endParaRPr lang="en-US"/>
          </a:p>
        </p:txBody>
      </p:sp>
    </p:spTree>
    <p:extLst>
      <p:ext uri="{BB962C8B-B14F-4D97-AF65-F5344CB8AC3E}">
        <p14:creationId xmlns:p14="http://schemas.microsoft.com/office/powerpoint/2010/main" val="197650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solidFill>
                  <a:srgbClr val="0070C0"/>
                </a:solidFill>
              </a:rPr>
              <a:t>//input[@type='text']</a:t>
            </a:r>
          </a:p>
          <a:p>
            <a:pPr marL="0" indent="0" algn="just">
              <a:lnSpc>
                <a:spcPct val="170000"/>
              </a:lnSpc>
              <a:buNone/>
            </a:pPr>
            <a:r>
              <a:rPr lang="vi-VN"/>
              <a:t>Câu lệnh trên sẽ chọn tất cả các phần tử &lt;input&gt; có thuộc tính type bằng text.</a:t>
            </a:r>
          </a:p>
        </p:txBody>
      </p:sp>
    </p:spTree>
    <p:extLst>
      <p:ext uri="{BB962C8B-B14F-4D97-AF65-F5344CB8AC3E}">
        <p14:creationId xmlns:p14="http://schemas.microsoft.com/office/powerpoint/2010/main" val="382719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1287</Words>
  <Application>Microsoft Office PowerPoint</Application>
  <PresentationFormat>Widescreen</PresentationFormat>
  <Paragraphs>122</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Bài 02. THU THẬP DỮ LIỆU SỬ DỤNG SELENIUM</vt:lpstr>
      <vt:lpstr>1. Giới thiệu về Selenium</vt:lpstr>
      <vt:lpstr>2. Cài đặt Selenium</vt:lpstr>
      <vt:lpstr>2. Cài đặt Selenium</vt:lpstr>
      <vt:lpstr>3. Cấu trúc cơ bản của một script Selenium</vt:lpstr>
      <vt:lpstr>3. Cấu trúc cơ bản của một script Selenium</vt:lpstr>
      <vt:lpstr>4. Giới thiệu về XPath</vt:lpstr>
      <vt:lpstr>4. Giới thiệu về XPath</vt:lpstr>
      <vt:lpstr>4. Giới thiệu về XPath</vt:lpstr>
      <vt:lpstr>4. Giới thiệu về XPath</vt:lpstr>
      <vt:lpstr>5. Các phương thức quan trọng</vt:lpstr>
      <vt:lpstr>5. Các phương thức quan trọng</vt:lpstr>
      <vt:lpstr>5. Các phương thức quan trọng</vt:lpstr>
      <vt:lpstr>5. Các phương thức quan trọng</vt:lpstr>
      <vt:lpstr>5. Các phương thức quan trọng</vt:lpstr>
      <vt:lpstr>Thực hành 1</vt:lpstr>
      <vt:lpstr>Thực hành 2</vt:lpstr>
      <vt:lpstr>Thực hành 3</vt:lpstr>
      <vt:lpstr>Thực hành 3 (tt)</vt:lpstr>
      <vt:lpstr>Thực hành 4</vt:lpstr>
      <vt:lpstr>Thực hành 5</vt:lpstr>
      <vt:lpstr>Thực hành 5</vt:lpstr>
      <vt:lpstr>Thực hành 5</vt:lpstr>
      <vt:lpstr>Thực hành 6</vt:lpstr>
      <vt:lpstr>Thực hành 6</vt:lpstr>
      <vt:lpstr>Thực hành 6</vt:lpstr>
      <vt:lpstr>Thực hành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2024-10-06T16:04:29Z</dcterms:created>
  <dcterms:modified xsi:type="dcterms:W3CDTF">2024-10-06T16:40:37Z</dcterms:modified>
</cp:coreProperties>
</file>