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74"/>
  </p:normalViewPr>
  <p:slideViewPr>
    <p:cSldViewPr snapToGrid="0" snapToObjects="1">
      <p:cViewPr varScale="1">
        <p:scale>
          <a:sx n="106" d="100"/>
          <a:sy n="106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ABC1-BB54-1746-A08B-49A0C3016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24984-0934-E347-AF54-704747CA2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7EE44-AF63-EB42-AE0E-9464B6EB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D19F-71DA-DC43-9ED8-CAF4D0B816AF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8C302-DD04-1044-91F8-0F5BB16D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DC014-B6EB-1549-B0AD-135FA2B3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9F56-2380-FD41-ADCF-849099E7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5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4A3C-3920-424C-940C-80C0EB24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B8DCB-B51D-D544-AC09-44F80779B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9E456-F331-B845-8D86-B90BD78B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D19F-71DA-DC43-9ED8-CAF4D0B816AF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C422B-FBFE-A242-AFA4-FBD15E72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F3E93-9456-F140-9611-2772FDA0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9F56-2380-FD41-ADCF-849099E7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9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40547B-48BB-274A-A4F0-6B1039DB9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49B1A-1E30-564B-B918-23F78AAA6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8CC82-F669-F949-AB0B-4E73CD5E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D19F-71DA-DC43-9ED8-CAF4D0B816AF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4B826-CEE7-D348-AC9D-4B4E6C31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4B07A-9C4F-C149-97CA-90714D02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9F56-2380-FD41-ADCF-849099E7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5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D78C-0780-0645-899B-A51C42C9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819EA-9E1A-0C43-9CB0-D4418EA6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04879-E260-094F-8D28-624F61F5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D19F-71DA-DC43-9ED8-CAF4D0B816AF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23722-064A-F14B-9832-1A0E899A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73D7E-C267-9B4C-AF78-34A1AFD2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9F56-2380-FD41-ADCF-849099E7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4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A4F7-97A4-E848-98AB-C27BC154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03637-C9AE-C346-8BAD-50EA54116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C16AB-0E88-7045-B3A4-ACBA9D31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D19F-71DA-DC43-9ED8-CAF4D0B816AF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BF0D1-8960-7F4F-BB6F-38515853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07374-359B-3345-B577-B6A587FB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9F56-2380-FD41-ADCF-849099E7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2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196D-E095-4349-8BC7-69CF73E6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3955D-5DC6-084B-88A6-33C3CA78C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C92DC-EB56-B149-9D06-4CFE573D4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E8F9-F5E9-1A4C-B319-268F046B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D19F-71DA-DC43-9ED8-CAF4D0B816AF}" type="datetimeFigureOut">
              <a:rPr lang="en-US" smtClean="0"/>
              <a:t>5/5/19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58AEB-A8F1-A84B-A135-F534E751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BA437-CCE2-1448-8146-7BC5E13B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9F56-2380-FD41-ADCF-849099E7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6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2400F-6370-F141-A3CD-455097F1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29497-F1F4-1D49-96EB-32BE9F9C5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F94F9-B7D8-7749-B2BB-51E2BE6DF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D7C127-AC54-1644-A889-716437B7E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4BD85-7885-2B46-9143-163FA46EF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44F7F-1C89-D84C-A38C-39D5F3FA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D19F-71DA-DC43-9ED8-CAF4D0B816AF}" type="datetimeFigureOut">
              <a:rPr lang="en-US" smtClean="0"/>
              <a:t>5/5/19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55588E-8414-F944-BEC0-5E72580D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40D967-29C5-7D4C-9FB9-86368E58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9F56-2380-FD41-ADCF-849099E7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6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8514-00B9-3249-96A8-061AB5282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ECA20-285D-2747-A262-C69DBEDC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D19F-71DA-DC43-9ED8-CAF4D0B816AF}" type="datetimeFigureOut">
              <a:rPr lang="en-US" smtClean="0"/>
              <a:t>5/5/19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F3EC9-C3E7-2744-9B91-35CC86CB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85117-43D0-A04F-B9BD-4ADDB083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9F56-2380-FD41-ADCF-849099E7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5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9C17C-B703-5642-A2A5-4BE38CE0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D19F-71DA-DC43-9ED8-CAF4D0B816AF}" type="datetimeFigureOut">
              <a:rPr lang="en-US" smtClean="0"/>
              <a:t>5/5/19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15917-83D7-0745-8D0C-C97CFA734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322A9-2C17-F041-BE54-7749968A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9F56-2380-FD41-ADCF-849099E7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2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C608-CFA7-9449-AF1D-2F2F6C48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9C882-4672-244B-964C-A58BADAC9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7C3C5-00AD-2E4E-BEEE-B91CD8A30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FA298-FC02-274D-9C1F-81891193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D19F-71DA-DC43-9ED8-CAF4D0B816AF}" type="datetimeFigureOut">
              <a:rPr lang="en-US" smtClean="0"/>
              <a:t>5/5/19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0EEF7-6A38-DA45-98DC-F58F0016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3E254-1E96-7747-B30D-432EAF76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9F56-2380-FD41-ADCF-849099E7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74CD-352D-1E45-AEC3-A14FE3DF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39513-8C72-5842-B49D-024E79697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8F173-FF6A-D54B-9045-6E93A5DC1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C4F67-4591-624C-8A62-CA66D08F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D19F-71DA-DC43-9ED8-CAF4D0B816AF}" type="datetimeFigureOut">
              <a:rPr lang="en-US" smtClean="0"/>
              <a:t>5/5/19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85800-E7E4-D140-B14D-83FD50B4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91B07-5E29-8E49-A7AF-04C5A6C4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9F56-2380-FD41-ADCF-849099E7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3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02EA9-B2C4-D642-8553-77423DBF8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5314D-BE57-9E47-A360-CCD74F600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5A12E-23DA-4648-9C4E-0A316C230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3D19F-71DA-DC43-9ED8-CAF4D0B816AF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A6235-345B-094A-98B7-A5333DF24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4F5C0-6D13-C346-903A-A97025493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B9F56-2380-FD41-ADCF-849099E7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F219D6-4562-3445-90D4-41158E66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Scene 1 – Woman looking for ingredients in the fridge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DE5AA6-02C5-B747-A6DD-FF3F05DAE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865" y="1690688"/>
            <a:ext cx="6758270" cy="481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2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76AFB8E-9DEB-4341-8E46-B722F007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Scene 2 – Man discovering the bleach bottle is empty white trying to clean the toilet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CB81F-D02A-0544-A0E6-21A24854A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798" y="1690688"/>
            <a:ext cx="2994594" cy="4806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DB69CE-0613-6C45-ACDA-F243C7971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392" y="1690688"/>
            <a:ext cx="49530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7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D86BB926-BBCD-3248-A843-7F6E0CB1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Scene 3 – Me reassuring the audience that we have the perfect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219E6-4149-794E-9405-D4CCB4A6E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890" y="1690688"/>
            <a:ext cx="6560219" cy="461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5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0EB324A7-6535-2B4E-920A-C407C8F8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Scene 4 – Me in a business suit and glasses telling the camera about the product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74A671-B15D-7C45-A315-3A27259DE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284" y="1690688"/>
            <a:ext cx="6641432" cy="473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1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11CAD-4B0E-E541-9A52-814469D1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Scene 5 - Disclaimer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5AC84-0311-A241-8821-7E084BD5B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768" y="1690688"/>
            <a:ext cx="7114463" cy="50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54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59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Scene 1 – Woman looking for ingredients in the fridge</vt:lpstr>
      <vt:lpstr>Scene 2 – Man discovering the bleach bottle is empty white trying to clean the toilet</vt:lpstr>
      <vt:lpstr>Scene 3 – Me reassuring the audience that we have the perfect solution</vt:lpstr>
      <vt:lpstr>Scene 4 – Me in a business suit and glasses telling the camera about the product</vt:lpstr>
      <vt:lpstr>Scene 5 - Disclaimer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Scene 1 – Woman looking for ingredients in the fridge</dc:title>
  <dc:creator>Zac Gearing</dc:creator>
  <cp:lastModifiedBy>Zac Gearing</cp:lastModifiedBy>
  <cp:revision>7</cp:revision>
  <dcterms:created xsi:type="dcterms:W3CDTF">2019-05-05T00:35:53Z</dcterms:created>
  <dcterms:modified xsi:type="dcterms:W3CDTF">2019-05-05T01:57:41Z</dcterms:modified>
</cp:coreProperties>
</file>