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88" r:id="rId7"/>
    <p:sldId id="289" r:id="rId8"/>
    <p:sldId id="273" r:id="rId9"/>
    <p:sldId id="274" r:id="rId10"/>
    <p:sldId id="291" r:id="rId11"/>
    <p:sldId id="275" r:id="rId12"/>
    <p:sldId id="276" r:id="rId13"/>
    <p:sldId id="277" r:id="rId14"/>
    <p:sldId id="280" r:id="rId15"/>
    <p:sldId id="279" r:id="rId16"/>
    <p:sldId id="281" r:id="rId17"/>
    <p:sldId id="283" r:id="rId18"/>
    <p:sldId id="284" r:id="rId19"/>
    <p:sldId id="285" r:id="rId20"/>
    <p:sldId id="286" r:id="rId21"/>
    <p:sldId id="287" r:id="rId22"/>
    <p:sldId id="292" r:id="rId23"/>
    <p:sldId id="28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4" d="100"/>
          <a:sy n="104" d="100"/>
        </p:scale>
        <p:origin x="174" y="3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bg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0484-0237-4D80-BC95-0C8D6071B344}" type="datetime1">
              <a:rPr lang="en-US" smtClean="0"/>
              <a:t>6/12/2021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37DD-9166-4319-9443-3DB67D67CB14}" type="datetime1">
              <a:rPr lang="en-US" smtClean="0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2B96-79D9-4EAF-892E-9CA1B8523A0F}" type="datetime1">
              <a:rPr lang="en-US" smtClean="0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F72A-D8CA-4843-9FB5-BFAA23462BCB}" type="datetime1">
              <a:rPr lang="en-US" smtClean="0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3EFA-B4D7-47DD-8898-06C32A8E8A6F}" type="datetime1">
              <a:rPr lang="en-US" smtClean="0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F5B-22E3-491C-9734-29CD9B7D2CFF}" type="datetime1">
              <a:rPr lang="en-US" smtClean="0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DEE8-DA7E-4B6A-96CB-7785E0197B7C}" type="datetime1">
              <a:rPr lang="en-US" smtClean="0"/>
              <a:t>6/12/2021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2359-6575-4468-BDA3-18B144C4206F}" type="datetime1">
              <a:rPr lang="en-US" smtClean="0"/>
              <a:t>6/12/2021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01EE-22E0-488C-B4FB-D17ACE4E3328}" type="datetime1">
              <a:rPr lang="en-US" smtClean="0"/>
              <a:t>6/12/2021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7D9-69E9-47DE-97B3-FDCEA4C300E8}" type="datetime1">
              <a:rPr lang="en-US" smtClean="0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865E-E7AE-4B5B-B280-6D61B5B96C51}" type="datetime1">
              <a:rPr lang="en-US" smtClean="0"/>
              <a:t>6/12/2021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D4E8-288E-4D5E-B486-21D0E4533958}" type="datetime1">
              <a:rPr lang="en-US" smtClean="0"/>
              <a:t>6/12/2021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4972" y="6492875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12188825" cy="135217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TỰ ĐỘNG LẬP KẾ HOẠCH 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GIA CÔNG CẮT THÉP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FAA0C-5DF9-4201-8D49-DB717CAC5052}"/>
              </a:ext>
            </a:extLst>
          </p:cNvPr>
          <p:cNvSpPr txBox="1"/>
          <p:nvPr/>
        </p:nvSpPr>
        <p:spPr>
          <a:xfrm>
            <a:off x="1" y="116632"/>
            <a:ext cx="12188824" cy="132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 HỌC QUỐC GIA HÀ NỘI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067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CÔNG NGHỆ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Káº¿t quáº£ hÃ¬nh áº£nh cho Äáº¡i há»c cÃ´ng nghá»">
            <a:extLst>
              <a:ext uri="{FF2B5EF4-FFF2-40B4-BE49-F238E27FC236}">
                <a16:creationId xmlns:a16="http://schemas.microsoft.com/office/drawing/2014/main" id="{1C4A623E-736B-461A-98E3-011CCEE475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908720"/>
            <a:ext cx="1440159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C8F5B-C80C-4E60-967C-EBDBD49618D5}"/>
              </a:ext>
            </a:extLst>
          </p:cNvPr>
          <p:cNvSpPr txBox="1"/>
          <p:nvPr/>
        </p:nvSpPr>
        <p:spPr>
          <a:xfrm>
            <a:off x="20651" y="6302484"/>
            <a:ext cx="1218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Hà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Nội</a:t>
            </a:r>
            <a:r>
              <a:rPr lang="en-US" sz="2800" dirty="0">
                <a:solidFill>
                  <a:schemeClr val="bg1"/>
                </a:solidFill>
              </a:rPr>
              <a:t> - 2021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E4EEA-9276-4745-B19A-B4128941CFFE}"/>
              </a:ext>
            </a:extLst>
          </p:cNvPr>
          <p:cNvSpPr txBox="1"/>
          <p:nvPr/>
        </p:nvSpPr>
        <p:spPr>
          <a:xfrm>
            <a:off x="6022404" y="429309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Lê Công </a:t>
            </a:r>
            <a:r>
              <a:rPr lang="en-US" dirty="0" err="1">
                <a:solidFill>
                  <a:schemeClr val="bg1"/>
                </a:solidFill>
              </a:rPr>
              <a:t>Kỳ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TS. Lê </a:t>
            </a:r>
            <a:r>
              <a:rPr lang="en-US" dirty="0" err="1">
                <a:solidFill>
                  <a:schemeClr val="bg1"/>
                </a:solidFill>
              </a:rPr>
              <a:t>Đình</a:t>
            </a:r>
            <a:r>
              <a:rPr lang="en-US" dirty="0">
                <a:solidFill>
                  <a:schemeClr val="bg1"/>
                </a:solidFill>
              </a:rPr>
              <a:t> Thanh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86412B3-C2A1-497C-9A9E-E084A707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560620-FC67-460A-8413-1B565C74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" y="1"/>
            <a:ext cx="5086300" cy="6206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BFA792C-DCEE-4086-91E6-33E70EB2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980728"/>
            <a:ext cx="10276129" cy="4615408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Đánh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Điều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nhiên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2C2A9D-354A-424E-9ADB-C1120AEF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98A3B-68DA-40E8-BB75-99B6D87E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4104457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Lai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45EDB-21C1-4A1C-A756-7D8CFE61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4035B-44BF-44B4-BC99-24DB8912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40362-F1EF-4C77-9A6C-0573B4D3F0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58" y="116632"/>
            <a:ext cx="6471002" cy="6741368"/>
          </a:xfrm>
        </p:spPr>
      </p:pic>
    </p:spTree>
    <p:extLst>
      <p:ext uri="{BB962C8B-B14F-4D97-AF65-F5344CB8AC3E}">
        <p14:creationId xmlns:p14="http://schemas.microsoft.com/office/powerpoint/2010/main" val="16524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77" y="0"/>
            <a:ext cx="2067217" cy="69269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73F01-8621-411F-9278-E9E8AD85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EB5A-98D1-4C0C-87B1-AD2D74B6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-4840"/>
            <a:ext cx="6044555" cy="68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10360501" cy="12239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3.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nhanh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tuyến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2850-4C77-4137-9824-A2DA4E8E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2000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2m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1000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3m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 có 10000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26747"/>
              </p:ext>
            </p:extLst>
          </p:nvPr>
        </p:nvGraphicFramePr>
        <p:xfrm>
          <a:off x="1413892" y="4437112"/>
          <a:ext cx="9252158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24507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BEDCE-ED00-4280-B032-103C833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2000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2m, 1000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3m, 3000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5m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4000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7m</a:t>
            </a:r>
          </a:p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 có 10000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11.7m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11253"/>
              </p:ext>
            </p:extLst>
          </p:nvPr>
        </p:nvGraphicFramePr>
        <p:xfrm>
          <a:off x="1413892" y="4437112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C77E-68E2-4FCC-A0E3-E64AC1A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200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1m, 300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2m, 700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4m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500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8m</a:t>
            </a:r>
          </a:p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 có 1000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11.7m, 150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8m, 300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40640"/>
              </p:ext>
            </p:extLst>
          </p:nvPr>
        </p:nvGraphicFramePr>
        <p:xfrm>
          <a:off x="1413892" y="4437112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23,5%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22,4%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0B04-C53E-4700-B080-B5BFFEAB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300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3m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200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2m, 700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5m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500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7m</a:t>
            </a:r>
          </a:p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 có 2000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11.7m, 150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8m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300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7.9m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1E8D7-5061-494E-9CA3-BF9165B9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23716"/>
              </p:ext>
            </p:extLst>
          </p:nvPr>
        </p:nvGraphicFramePr>
        <p:xfrm>
          <a:off x="1413892" y="4437112"/>
          <a:ext cx="928903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723">
                  <a:extLst>
                    <a:ext uri="{9D8B030D-6E8A-4147-A177-3AD203B41FA5}">
                      <a16:colId xmlns:a16="http://schemas.microsoft.com/office/drawing/2014/main" val="98132786"/>
                    </a:ext>
                  </a:extLst>
                </a:gridCol>
                <a:gridCol w="3367928">
                  <a:extLst>
                    <a:ext uri="{9D8B030D-6E8A-4147-A177-3AD203B41FA5}">
                      <a16:colId xmlns:a16="http://schemas.microsoft.com/office/drawing/2014/main" val="2586330646"/>
                    </a:ext>
                  </a:extLst>
                </a:gridCol>
                <a:gridCol w="3261381">
                  <a:extLst>
                    <a:ext uri="{9D8B030D-6E8A-4147-A177-3AD203B41FA5}">
                      <a16:colId xmlns:a16="http://schemas.microsoft.com/office/drawing/2014/main" val="3610445939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3718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35766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84284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Cắt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416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0C6F-B231-4BC4-BE19-5BC475E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Nhận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xét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thừa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endParaRPr lang="en-US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</a:rPr>
              <a:t>Chỉ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nhanh</a:t>
            </a:r>
            <a:endParaRPr lang="en-US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giữa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BE3744-D259-4558-9D1A-68073C50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A2FC-64E4-40A5-A5CE-4206759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endParaRPr lang="en-US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quả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A09814-3C6C-4D28-BA59-3AAF55F5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179A0-5EEA-4202-95E2-0A5BEC2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98A5B-BA29-4E2C-9926-57BD4771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34CE6-1ED3-47C9-9F6D-86C19C0F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D7E-5FDB-41C2-9D20-7C9077A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8880"/>
            <a:ext cx="12188825" cy="864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4247F-75FF-4FF1-B783-BE6A8761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1071B-E4FF-4188-9B70-54873279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thép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lô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ở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ra: …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</a:t>
            </a:r>
            <a:r>
              <a:rPr lang="en-US" dirty="0">
                <a:solidFill>
                  <a:schemeClr val="bg1"/>
                </a:solidFill>
              </a:rPr>
              <a:t>: …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B35FB3-2AD8-4CBF-8C49-99F788A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2B1AF-E0BF-4381-9E9C-4C93FE8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Nghiên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cứu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(2017)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Nghiên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cứu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vi-VN" dirty="0">
                <a:solidFill>
                  <a:schemeClr val="bg1"/>
                </a:solidFill>
                <a:sym typeface="Wingdings" panose="05000000000000000000" pitchFamily="2" charset="2"/>
              </a:rPr>
              <a:t>:()</a:t>
            </a:r>
            <a:endParaRPr lang="vi-VN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018B31-EEEB-4215-A461-D79D558F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5EC78-3C6F-4A33-B3B3-B909F1C5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2.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nhanh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E348B3-806D-44F6-B33B-31D25F1D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53EC8-E244-4FF2-839A-F6D9DEE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27" y="0"/>
            <a:ext cx="6541687" cy="119675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D7C36F-140F-4249-9AA7-A766729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96C9C-ACDD-4DE7-992E-7370A48F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E9E6AF-7242-4148-8FD1-81B3D8B6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88640"/>
            <a:ext cx="6419282" cy="63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" y="1"/>
            <a:ext cx="4870276" cy="62068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652-5F5B-4E1E-9E0C-2934BED1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2447B-3790-426B-9774-A592BFEF1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0"/>
            <a:ext cx="6147608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001" y="-5431"/>
            <a:ext cx="4921283" cy="11301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36B56-4C91-4E4A-917E-71DC01D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02E67-3D59-4CBE-BEC4-B7B8F4D726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0"/>
            <a:ext cx="5524166" cy="6779370"/>
          </a:xfrm>
        </p:spPr>
      </p:pic>
    </p:spTree>
    <p:extLst>
      <p:ext uri="{BB962C8B-B14F-4D97-AF65-F5344CB8AC3E}">
        <p14:creationId xmlns:p14="http://schemas.microsoft.com/office/powerpoint/2010/main" val="3853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2" y="0"/>
            <a:ext cx="3600400" cy="6480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Khởi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34708-86BC-44B1-993B-9F592D81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F240C-737A-42E4-876C-4C19D5EF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D790F0-D841-4593-B87C-9C3E29B170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5" y="0"/>
            <a:ext cx="7965179" cy="6669360"/>
          </a:xfrm>
        </p:spPr>
      </p:pic>
    </p:spTree>
    <p:extLst>
      <p:ext uri="{BB962C8B-B14F-4D97-AF65-F5344CB8AC3E}">
        <p14:creationId xmlns:p14="http://schemas.microsoft.com/office/powerpoint/2010/main" val="17695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1300</TotalTime>
  <Words>612</Words>
  <Application>Microsoft Office PowerPoint</Application>
  <PresentationFormat>Custom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Tech 16x9</vt:lpstr>
      <vt:lpstr>TỰ ĐỘNG LẬP KẾ HOẠCH  GIA CÔNG CẮT THÉP</vt:lpstr>
      <vt:lpstr>Nội dung khóa luận</vt:lpstr>
      <vt:lpstr>Bài toán</vt:lpstr>
      <vt:lpstr>Các công trình liên quan</vt:lpstr>
      <vt:lpstr>Phần 2. Các giải thuật được đề xuất</vt:lpstr>
      <vt:lpstr>Tổng quan Giải thuật cắt nhanh</vt:lpstr>
      <vt:lpstr>Tìm kiếm phương án</vt:lpstr>
      <vt:lpstr>Tổng quan  giải thuật cắt tiết kiệm</vt:lpstr>
      <vt:lpstr>Khởi tạo quần thể</vt:lpstr>
      <vt:lpstr>2. Giải thuật cắt tiết kiệm</vt:lpstr>
      <vt:lpstr>Lai tạo</vt:lpstr>
      <vt:lpstr>Đột biến</vt:lpstr>
      <vt:lpstr>Phần 3. Thử nghiệm</vt:lpstr>
      <vt:lpstr>Thử nghiệm thứ nhất</vt:lpstr>
      <vt:lpstr>Thử nghiệm thứ hai</vt:lpstr>
      <vt:lpstr>Thử nghiệm thứ ba</vt:lpstr>
      <vt:lpstr>Thử nghiệm thứ tư</vt:lpstr>
      <vt:lpstr>Nhận xét</vt:lpstr>
      <vt:lpstr>Kết luận và hướng phát triển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ĐỘNG LẬP KẾ HOẠCH GIA CÔNG CẮT THÉP</dc:title>
  <dc:creator>duykypaul duykypaul</dc:creator>
  <cp:lastModifiedBy>duykypaul duykypaul</cp:lastModifiedBy>
  <cp:revision>55</cp:revision>
  <dcterms:created xsi:type="dcterms:W3CDTF">2021-05-27T07:09:23Z</dcterms:created>
  <dcterms:modified xsi:type="dcterms:W3CDTF">2021-06-12T17:09:19Z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