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57" r:id="rId5"/>
    <p:sldId id="268" r:id="rId6"/>
    <p:sldId id="288" r:id="rId7"/>
    <p:sldId id="273" r:id="rId8"/>
    <p:sldId id="274" r:id="rId9"/>
    <p:sldId id="291" r:id="rId10"/>
    <p:sldId id="275" r:id="rId11"/>
    <p:sldId id="276" r:id="rId12"/>
    <p:sldId id="277" r:id="rId13"/>
    <p:sldId id="280" r:id="rId14"/>
    <p:sldId id="279" r:id="rId15"/>
    <p:sldId id="281" r:id="rId16"/>
    <p:sldId id="283" r:id="rId17"/>
    <p:sldId id="293" r:id="rId18"/>
    <p:sldId id="294" r:id="rId19"/>
    <p:sldId id="295" r:id="rId20"/>
    <p:sldId id="287" r:id="rId21"/>
    <p:sldId id="292" r:id="rId22"/>
    <p:sldId id="282" r:id="rId2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4855" autoAdjust="0"/>
  </p:normalViewPr>
  <p:slideViewPr>
    <p:cSldViewPr>
      <p:cViewPr varScale="1">
        <p:scale>
          <a:sx n="75" d="100"/>
          <a:sy n="75" d="100"/>
        </p:scale>
        <p:origin x="1950" y="5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6/15/2021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6/15/2021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20s</a:t>
            </a:r>
          </a:p>
          <a:p>
            <a:r>
              <a:rPr lang="vi-VN"/>
              <a:t>Bật cam and mic</a:t>
            </a:r>
          </a:p>
          <a:p>
            <a:endParaRPr lang="vi-VN"/>
          </a:p>
          <a:p>
            <a:r>
              <a:rPr lang="vi-VN"/>
              <a:t>em xin chào các thầy cô cùng các bạn trong hội đồng CNTT16 có mặt trong buổi bảo vệ khóa luận ngày hôm nay.</a:t>
            </a:r>
          </a:p>
          <a:p>
            <a:r>
              <a:rPr lang="vi-VN"/>
              <a:t>em xin tự giới thiệu em là Lê công Kỳ sinh viên lớp K62CL Khoa CNTT, </a:t>
            </a:r>
          </a:p>
          <a:p>
            <a:endParaRPr lang="vi-VN"/>
          </a:p>
          <a:p>
            <a:r>
              <a:rPr lang="vi-VN"/>
              <a:t>Em xin phép share màn hình để bắt đầu trình bày ạ (share màn hình)</a:t>
            </a:r>
          </a:p>
          <a:p>
            <a:endParaRPr lang="vi-VN"/>
          </a:p>
          <a:p>
            <a:endParaRPr lang="vi-VN"/>
          </a:p>
          <a:p>
            <a:r>
              <a:rPr lang="vi-VN"/>
              <a:t>chủ đề bảo vệ của em hôm nay là TỰ ĐỘNG LẬP KẾ HOẠCH GIA CÔNG CẮT THÉP</a:t>
            </a:r>
          </a:p>
          <a:p>
            <a:r>
              <a:rPr lang="vi-VN"/>
              <a:t>được thực hiện dưới sự hướng dẫn của TS. Lê Đình Thanh</a:t>
            </a:r>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1</a:t>
            </a:fld>
            <a:endParaRPr lang="en-US"/>
          </a:p>
        </p:txBody>
      </p:sp>
    </p:spTree>
    <p:extLst>
      <p:ext uri="{BB962C8B-B14F-4D97-AF65-F5344CB8AC3E}">
        <p14:creationId xmlns:p14="http://schemas.microsoft.com/office/powerpoint/2010/main" val="1597242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20s</a:t>
            </a:r>
          </a:p>
          <a:p>
            <a:r>
              <a:rPr lang="en-US"/>
              <a:t>Nội dung </a:t>
            </a:r>
            <a:r>
              <a:rPr lang="en-US" err="1"/>
              <a:t>khóa</a:t>
            </a:r>
            <a:r>
              <a:rPr lang="en-US"/>
              <a:t> </a:t>
            </a:r>
            <a:r>
              <a:rPr lang="en-US" err="1"/>
              <a:t>luận</a:t>
            </a:r>
            <a:r>
              <a:rPr lang="en-US"/>
              <a:t> </a:t>
            </a:r>
            <a:r>
              <a:rPr lang="en-US" err="1"/>
              <a:t>của</a:t>
            </a:r>
            <a:r>
              <a:rPr lang="en-US"/>
              <a:t> e </a:t>
            </a:r>
            <a:r>
              <a:rPr lang="en-US" err="1"/>
              <a:t>gồm</a:t>
            </a:r>
            <a:r>
              <a:rPr lang="en-US"/>
              <a:t> 4 </a:t>
            </a:r>
            <a:r>
              <a:rPr lang="en-US" err="1"/>
              <a:t>phần</a:t>
            </a:r>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2</a:t>
            </a:fld>
            <a:endParaRPr lang="en-US"/>
          </a:p>
        </p:txBody>
      </p:sp>
    </p:spTree>
    <p:extLst>
      <p:ext uri="{BB962C8B-B14F-4D97-AF65-F5344CB8AC3E}">
        <p14:creationId xmlns:p14="http://schemas.microsoft.com/office/powerpoint/2010/main" val="2436103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effectLst/>
                <a:latin typeface="Times New Roman" panose="02020603050405020304" pitchFamily="18" charset="0"/>
                <a:ea typeface="Calibri" panose="020F0502020204030204" pitchFamily="34" charset="0"/>
              </a:rPr>
              <a:t>1,5 </a:t>
            </a:r>
            <a:r>
              <a:rPr lang="en-US" sz="1800" err="1">
                <a:effectLst/>
                <a:latin typeface="Times New Roman" panose="02020603050405020304" pitchFamily="18" charset="0"/>
                <a:ea typeface="Calibri" panose="020F0502020204030204" pitchFamily="34" charset="0"/>
              </a:rPr>
              <a:t>phút</a:t>
            </a:r>
            <a:r>
              <a:rPr lang="en-US" sz="1800">
                <a:effectLst/>
                <a:latin typeface="Times New Roman" panose="02020603050405020304" pitchFamily="18" charset="0"/>
                <a:ea typeface="Calibri" panose="020F0502020204030204" pitchFamily="34" charset="0"/>
              </a:rPr>
              <a:t>: </a:t>
            </a:r>
          </a:p>
          <a:p>
            <a:r>
              <a:rPr lang="en-US" sz="1800" err="1">
                <a:effectLst/>
                <a:latin typeface="Times New Roman" panose="02020603050405020304" pitchFamily="18" charset="0"/>
                <a:ea typeface="Calibri" panose="020F0502020204030204" pitchFamily="34" charset="0"/>
              </a:rPr>
              <a:t>Trong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lĩnh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vực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xây</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dựng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cắt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vật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tư</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phải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quan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tâm</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một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vấn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đề</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là</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làm</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thế</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nào</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để</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sử</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dụng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các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vật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liệu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dạng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thanh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một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cách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hiệu</a:t>
            </a:r>
            <a:r>
              <a:rPr lang="en-US" sz="1800">
                <a:effectLst/>
                <a:latin typeface="Times New Roman" panose="02020603050405020304" pitchFamily="18" charset="0"/>
                <a:ea typeface="Calibri" panose="020F0502020204030204" pitchFamily="34" charset="0"/>
              </a:rPr>
              <a:t> quả </a:t>
            </a:r>
            <a:r>
              <a:rPr lang="en-US" sz="1800" err="1">
                <a:effectLst/>
                <a:latin typeface="Times New Roman" panose="02020603050405020304" pitchFamily="18" charset="0"/>
                <a:ea typeface="Calibri" panose="020F0502020204030204" pitchFamily="34" charset="0"/>
              </a:rPr>
              <a:t>và</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tối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ưu</a:t>
            </a:r>
            <a:r>
              <a:rPr lang="en-US" sz="1800">
                <a:effectLst/>
                <a:latin typeface="Times New Roman" panose="02020603050405020304" pitchFamily="18" charset="0"/>
                <a:ea typeface="Calibri" panose="020F0502020204030204" pitchFamily="34" charset="0"/>
              </a:rPr>
              <a:t>. Đây </a:t>
            </a:r>
            <a:r>
              <a:rPr lang="en-US" sz="1800" err="1">
                <a:effectLst/>
                <a:latin typeface="Times New Roman" panose="02020603050405020304" pitchFamily="18" charset="0"/>
                <a:ea typeface="Calibri" panose="020F0502020204030204" pitchFamily="34" charset="0"/>
              </a:rPr>
              <a:t>là</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bài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toán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thực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tế</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được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đặt</a:t>
            </a:r>
            <a:r>
              <a:rPr lang="en-US" sz="1800">
                <a:effectLst/>
                <a:latin typeface="Times New Roman" panose="02020603050405020304" pitchFamily="18" charset="0"/>
                <a:ea typeface="Calibri" panose="020F0502020204030204" pitchFamily="34" charset="0"/>
              </a:rPr>
              <a:t> ra </a:t>
            </a:r>
            <a:r>
              <a:rPr lang="en-US" sz="1800" err="1">
                <a:effectLst/>
                <a:latin typeface="Times New Roman" panose="02020603050405020304" pitchFamily="18" charset="0"/>
                <a:ea typeface="Calibri" panose="020F0502020204030204" pitchFamily="34" charset="0"/>
              </a:rPr>
              <a:t>cho</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ngành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công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nghiệp</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sắt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thép</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Nếu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Giải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quyết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được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bài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toán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này</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sẽ</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giúp</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các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nhà</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xây</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dựng</a:t>
            </a:r>
            <a:r>
              <a:rPr lang="en-US" sz="1800">
                <a:effectLst/>
                <a:latin typeface="Times New Roman" panose="02020603050405020304" pitchFamily="18" charset="0"/>
                <a:ea typeface="Calibri" panose="020F0502020204030204" pitchFamily="34" charset="0"/>
              </a:rPr>
              <a:t> có </a:t>
            </a:r>
            <a:r>
              <a:rPr lang="en-US" sz="1800" err="1">
                <a:effectLst/>
                <a:latin typeface="Times New Roman" panose="02020603050405020304" pitchFamily="18" charset="0"/>
                <a:ea typeface="Calibri" panose="020F0502020204030204" pitchFamily="34" charset="0"/>
              </a:rPr>
              <a:t>thể</a:t>
            </a:r>
            <a:r>
              <a:rPr lang="en-US" sz="1800">
                <a:effectLst/>
                <a:latin typeface="Times New Roman" panose="02020603050405020304" pitchFamily="18" charset="0"/>
                <a:ea typeface="Calibri" panose="020F0502020204030204" pitchFamily="34" charset="0"/>
              </a:rPr>
              <a:t> giảm </a:t>
            </a:r>
            <a:r>
              <a:rPr lang="en-US" sz="1800" err="1">
                <a:effectLst/>
                <a:latin typeface="Times New Roman" panose="02020603050405020304" pitchFamily="18" charset="0"/>
                <a:ea typeface="Calibri" panose="020F0502020204030204" pitchFamily="34" charset="0"/>
              </a:rPr>
              <a:t>thời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gian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tính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toán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với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số</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lượng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vật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liệu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lớn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theo</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nhiều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tiêu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chí</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khác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nhau</a:t>
            </a:r>
            <a:r>
              <a:rPr lang="en-US" sz="1800">
                <a:effectLst/>
                <a:latin typeface="Times New Roman" panose="02020603050405020304" pitchFamily="18" charset="0"/>
                <a:ea typeface="Calibri" panose="020F0502020204030204" pitchFamily="34" charset="0"/>
              </a:rPr>
              <a:t>. Từ vấn đề nêu ở trên </a:t>
            </a:r>
            <a:r>
              <a:rPr lang="en-US" sz="1800" err="1">
                <a:effectLst/>
                <a:latin typeface="Times New Roman" panose="02020603050405020304" pitchFamily="18" charset="0"/>
                <a:ea typeface="Calibri" panose="020F0502020204030204" pitchFamily="34" charset="0"/>
              </a:rPr>
              <a:t>em</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đã</a:t>
            </a:r>
            <a:r>
              <a:rPr lang="en-US" sz="1800">
                <a:effectLst/>
                <a:latin typeface="Times New Roman" panose="02020603050405020304" pitchFamily="18" charset="0"/>
                <a:ea typeface="Calibri" panose="020F0502020204030204" pitchFamily="34" charset="0"/>
              </a:rPr>
              <a:t> viết ra một bài toán cụ thể như sau</a:t>
            </a:r>
          </a:p>
          <a:p>
            <a:pPr marL="285750" indent="-285750">
              <a:buFontTx/>
              <a:buChar char="-"/>
            </a:pPr>
            <a:r>
              <a:rPr lang="en-US" sz="1800">
                <a:effectLst/>
                <a:latin typeface="Times New Roman" panose="02020603050405020304" pitchFamily="18" charset="0"/>
                <a:ea typeface="Calibri" panose="020F0502020204030204" pitchFamily="34" charset="0"/>
              </a:rPr>
              <a:t>đầu tiên là đầu vào: là một danh sách các đơn hàng bao gồm các loại thép với chiều dài và số lượng khác nhau, tiếp theo là danh sách các vật liệu có thể cắt được cho đơn hang đó được chia thành nhiều loại với chiều dài và số lượng khác nhau</a:t>
            </a:r>
          </a:p>
          <a:p>
            <a:pPr marL="285750" indent="-285750">
              <a:buFontTx/>
              <a:buChar char="-"/>
            </a:pPr>
            <a:r>
              <a:rPr lang="en-US" sz="1800">
                <a:effectLst/>
                <a:latin typeface="Times New Roman" panose="02020603050405020304" pitchFamily="18" charset="0"/>
                <a:ea typeface="Calibri" panose="020F0502020204030204" pitchFamily="34" charset="0"/>
              </a:rPr>
              <a:t>Tiếp theo là tiêu chí của bài toán: vấn đề đặt ra có hai tiêu chí</a:t>
            </a:r>
          </a:p>
          <a:p>
            <a:pPr marL="895243" lvl="1" indent="-285750">
              <a:buFontTx/>
              <a:buChar char="-"/>
            </a:pPr>
            <a:r>
              <a:rPr lang="en-US" sz="1800">
                <a:effectLst/>
                <a:latin typeface="Times New Roman" panose="02020603050405020304" pitchFamily="18" charset="0"/>
                <a:ea typeface="Calibri" panose="020F0502020204030204" pitchFamily="34" charset="0"/>
              </a:rPr>
              <a:t>1. Cắt nhanh: sẽ ưu tiên chọn các thanh nguyên liệu gốc là các thanh sắt có sẵn hoặc dự định nhập kho, nếu các thanh sắt vật liệu gốc không đủ thì sẽ dùngđến các thanh vật liệu thừa với mục tiêu là số lượng các thanh thép đem đi gia công là ít nhất dẫn đến thời gian gia công là ngắn nhất</a:t>
            </a:r>
          </a:p>
          <a:p>
            <a:pPr marL="895243" lvl="1" indent="-285750">
              <a:buFontTx/>
              <a:buChar char="-"/>
            </a:pPr>
            <a:r>
              <a:rPr lang="en-US" sz="1800">
                <a:effectLst/>
                <a:latin typeface="Times New Roman" panose="02020603050405020304" pitchFamily="18" charset="0"/>
                <a:ea typeface="Calibri" panose="020F0502020204030204" pitchFamily="34" charset="0"/>
              </a:rPr>
              <a:t>2. Cắt tiết kiệm: sẽ ưu tiên vật liệu dư thừa để cắt, nếu không đủ thì sẽ dùngthêm các thânh vật liệu gốc với mục tiêu là tỉ lệ phần thừa còn lại phải ít nhất có thể</a:t>
            </a:r>
          </a:p>
          <a:p>
            <a:pPr marL="285750" indent="-285750">
              <a:buFontTx/>
              <a:buChar char="-"/>
            </a:pPr>
            <a:r>
              <a:rPr lang="en-US"/>
              <a:t>Tiếp đến là đầu ra của bài toán: dựa vào đầu vào và tiêu chí của bài toán, chương trình sẽ đưa ra một giải pháp là một mảng các số để chỉ định thanh đơn hàngnày được cắt bởi thanh nguyên liệu nào.</a:t>
            </a:r>
          </a:p>
          <a:p>
            <a:pPr marL="0" indent="0">
              <a:buFontTx/>
              <a:buNone/>
            </a:pPr>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3</a:t>
            </a:fld>
            <a:endParaRPr lang="en-US"/>
          </a:p>
        </p:txBody>
      </p:sp>
    </p:spTree>
    <p:extLst>
      <p:ext uri="{BB962C8B-B14F-4D97-AF65-F5344CB8AC3E}">
        <p14:creationId xmlns:p14="http://schemas.microsoft.com/office/powerpoint/2010/main" val="336294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15s</a:t>
            </a:r>
          </a:p>
          <a:p>
            <a:r>
              <a:rPr lang="en-US"/>
              <a:t>Với bài toán trên thì em đưa ra hai giải thuật tương ứng với hai tiêu chí của bài toán  đó là giải thuật cắt nhanh và giải thuật cắt tiết kiệm</a:t>
            </a:r>
          </a:p>
        </p:txBody>
      </p:sp>
      <p:sp>
        <p:nvSpPr>
          <p:cNvPr id="4" name="Slide Number Placeholder 3"/>
          <p:cNvSpPr>
            <a:spLocks noGrp="1"/>
          </p:cNvSpPr>
          <p:nvPr>
            <p:ph type="sldNum" sz="quarter" idx="5"/>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195536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16</a:t>
            </a:fld>
            <a:endParaRPr lang="en-US"/>
          </a:p>
        </p:txBody>
      </p:sp>
    </p:spTree>
    <p:extLst>
      <p:ext uri="{BB962C8B-B14F-4D97-AF65-F5344CB8AC3E}">
        <p14:creationId xmlns:p14="http://schemas.microsoft.com/office/powerpoint/2010/main" val="1522881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17</a:t>
            </a:fld>
            <a:endParaRPr lang="en-US"/>
          </a:p>
        </p:txBody>
      </p:sp>
    </p:spTree>
    <p:extLst>
      <p:ext uri="{BB962C8B-B14F-4D97-AF65-F5344CB8AC3E}">
        <p14:creationId xmlns:p14="http://schemas.microsoft.com/office/powerpoint/2010/main" val="2020563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a:p>
            <a:r>
              <a:rPr lang="vi-VN"/>
              <a:t>vừa rồi là phần trình bày khóa luận của em, cảm ơn các thầy cô và các bạn đã lắng nghe, </a:t>
            </a:r>
          </a:p>
          <a:p>
            <a:r>
              <a:rPr lang="vi-VN"/>
              <a:t>và đặc biệt xin cảm ơn sự hướng dẫn của TS. Lê đình thanh đã giúp e thực hiện khóa luận này </a:t>
            </a:r>
          </a:p>
          <a:p>
            <a:endParaRPr lang="vi-VN"/>
          </a:p>
          <a:p>
            <a:r>
              <a:rPr lang="vi-VN"/>
              <a:t>em xin lắng nghe các câu hỏi cùng các lời nhận xét của các thầy cô trong hội đồng chấm ạ</a:t>
            </a:r>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19</a:t>
            </a:fld>
            <a:endParaRPr lang="en-US"/>
          </a:p>
        </p:txBody>
      </p:sp>
    </p:spTree>
    <p:extLst>
      <p:ext uri="{BB962C8B-B14F-4D97-AF65-F5344CB8AC3E}">
        <p14:creationId xmlns:p14="http://schemas.microsoft.com/office/powerpoint/2010/main" val="3516150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solidFill>
                  <a:schemeClr val="bg1"/>
                </a:solidFill>
              </a:defRPr>
            </a:lvl1pPr>
          </a:lstStyle>
          <a:p>
            <a:r>
              <a:rPr lang="en-US" dirty="0"/>
              <a:t>Click to edit Master title style</a:t>
            </a:r>
            <a:endParaRPr dirty="0"/>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bg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endParaRPr dirty="0"/>
          </a:p>
        </p:txBody>
      </p:sp>
      <p:sp>
        <p:nvSpPr>
          <p:cNvPr id="22" name="Date Placeholder 21"/>
          <p:cNvSpPr>
            <a:spLocks noGrp="1"/>
          </p:cNvSpPr>
          <p:nvPr>
            <p:ph type="dt" sz="half" idx="10"/>
          </p:nvPr>
        </p:nvSpPr>
        <p:spPr/>
        <p:txBody>
          <a:bodyPr/>
          <a:lstStyle/>
          <a:p>
            <a:fld id="{05AE0484-0237-4D80-BC95-0C8D6071B344}" type="datetime1">
              <a:rPr lang="en-US" smtClean="0"/>
              <a:t>6/15/2021</a:t>
            </a:fld>
            <a:endParaRPr/>
          </a:p>
        </p:txBody>
      </p:sp>
      <p:sp>
        <p:nvSpPr>
          <p:cNvPr id="23" name="Footer Placeholder 22"/>
          <p:cNvSpPr>
            <a:spLocks noGrp="1"/>
          </p:cNvSpPr>
          <p:nvPr>
            <p:ph type="ftr" sz="quarter" idx="11"/>
          </p:nvPr>
        </p:nvSpPr>
        <p:spPr/>
        <p:txBody>
          <a:bodyPr/>
          <a:lstStyle/>
          <a:p>
            <a:r>
              <a:rPr lang="en-US"/>
              <a:t>1</a:t>
            </a:r>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C8237DD-9166-4319-9443-3DB67D67CB14}" type="datetime1">
              <a:rPr lang="en-US" smtClean="0"/>
              <a:t>6/15/2021</a:t>
            </a:fld>
            <a:endParaRPr/>
          </a:p>
        </p:txBody>
      </p:sp>
      <p:sp>
        <p:nvSpPr>
          <p:cNvPr id="5" name="Footer Placeholder 4"/>
          <p:cNvSpPr>
            <a:spLocks noGrp="1"/>
          </p:cNvSpPr>
          <p:nvPr>
            <p:ph type="ftr" sz="quarter" idx="11"/>
          </p:nvPr>
        </p:nvSpPr>
        <p:spPr/>
        <p:txBody>
          <a:bodyPr/>
          <a:lstStyle/>
          <a:p>
            <a:r>
              <a:rPr lang="en-US"/>
              <a:t>1</a:t>
            </a:r>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4AF2B96-79D9-4EAF-892E-9CA1B8523A0F}" type="datetime1">
              <a:rPr lang="en-US" smtClean="0"/>
              <a:t>6/15/2021</a:t>
            </a:fld>
            <a:endParaRPr/>
          </a:p>
        </p:txBody>
      </p:sp>
      <p:sp>
        <p:nvSpPr>
          <p:cNvPr id="5" name="Footer Placeholder 4"/>
          <p:cNvSpPr>
            <a:spLocks noGrp="1"/>
          </p:cNvSpPr>
          <p:nvPr>
            <p:ph type="ftr" sz="quarter" idx="11"/>
          </p:nvPr>
        </p:nvSpPr>
        <p:spPr/>
        <p:txBody>
          <a:bodyPr/>
          <a:lstStyle/>
          <a:p>
            <a:r>
              <a:rPr lang="en-US"/>
              <a:t>1</a:t>
            </a:r>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8EDF72A-D8CA-4843-9FB5-BFAA23462BCB}" type="datetime1">
              <a:rPr lang="en-US" smtClean="0"/>
              <a:t>6/15/2021</a:t>
            </a:fld>
            <a:endParaRPr/>
          </a:p>
        </p:txBody>
      </p:sp>
      <p:sp>
        <p:nvSpPr>
          <p:cNvPr id="5" name="Footer Placeholder 4"/>
          <p:cNvSpPr>
            <a:spLocks noGrp="1"/>
          </p:cNvSpPr>
          <p:nvPr>
            <p:ph type="ftr" sz="quarter" idx="11"/>
          </p:nvPr>
        </p:nvSpPr>
        <p:spPr/>
        <p:txBody>
          <a:bodyPr/>
          <a:lstStyle/>
          <a:p>
            <a:r>
              <a:rPr lang="en-US"/>
              <a:t>1</a:t>
            </a:r>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A33EFA-B4D7-47DD-8898-06C32A8E8A6F}" type="datetime1">
              <a:rPr lang="en-US" smtClean="0"/>
              <a:t>6/15/2021</a:t>
            </a:fld>
            <a:endParaRPr/>
          </a:p>
        </p:txBody>
      </p:sp>
      <p:sp>
        <p:nvSpPr>
          <p:cNvPr id="5" name="Footer Placeholder 4"/>
          <p:cNvSpPr>
            <a:spLocks noGrp="1"/>
          </p:cNvSpPr>
          <p:nvPr>
            <p:ph type="ftr" sz="quarter" idx="11"/>
          </p:nvPr>
        </p:nvSpPr>
        <p:spPr/>
        <p:txBody>
          <a:bodyPr/>
          <a:lstStyle/>
          <a:p>
            <a:r>
              <a:rPr lang="en-US"/>
              <a:t>1</a:t>
            </a:r>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614EF5B-22E3-491C-9734-29CD9B7D2CFF}" type="datetime1">
              <a:rPr lang="en-US" smtClean="0"/>
              <a:t>6/15/2021</a:t>
            </a:fld>
            <a:endParaRPr/>
          </a:p>
        </p:txBody>
      </p:sp>
      <p:sp>
        <p:nvSpPr>
          <p:cNvPr id="6" name="Footer Placeholder 5"/>
          <p:cNvSpPr>
            <a:spLocks noGrp="1"/>
          </p:cNvSpPr>
          <p:nvPr>
            <p:ph type="ftr" sz="quarter" idx="11"/>
          </p:nvPr>
        </p:nvSpPr>
        <p:spPr/>
        <p:txBody>
          <a:bodyPr/>
          <a:lstStyle/>
          <a:p>
            <a:r>
              <a:rPr lang="en-US"/>
              <a:t>1</a:t>
            </a:r>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7843DEE8-DA7E-4B6A-96CB-7785E0197B7C}" type="datetime1">
              <a:rPr lang="en-US" smtClean="0"/>
              <a:t>6/15/2021</a:t>
            </a:fld>
            <a:endParaRPr/>
          </a:p>
        </p:txBody>
      </p:sp>
      <p:sp>
        <p:nvSpPr>
          <p:cNvPr id="8" name="Footer Placeholder 7"/>
          <p:cNvSpPr>
            <a:spLocks noGrp="1"/>
          </p:cNvSpPr>
          <p:nvPr>
            <p:ph type="ftr" sz="quarter" idx="11"/>
          </p:nvPr>
        </p:nvSpPr>
        <p:spPr/>
        <p:txBody>
          <a:bodyPr/>
          <a:lstStyle/>
          <a:p>
            <a:r>
              <a:rPr lang="en-US"/>
              <a:t>1</a:t>
            </a:r>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7A72359-6575-4468-BDA3-18B144C4206F}" type="datetime1">
              <a:rPr lang="en-US" smtClean="0"/>
              <a:t>6/15/2021</a:t>
            </a:fld>
            <a:endParaRPr/>
          </a:p>
        </p:txBody>
      </p:sp>
      <p:sp>
        <p:nvSpPr>
          <p:cNvPr id="4" name="Footer Placeholder 3"/>
          <p:cNvSpPr>
            <a:spLocks noGrp="1"/>
          </p:cNvSpPr>
          <p:nvPr>
            <p:ph type="ftr" sz="quarter" idx="11"/>
          </p:nvPr>
        </p:nvSpPr>
        <p:spPr/>
        <p:txBody>
          <a:bodyPr/>
          <a:lstStyle/>
          <a:p>
            <a:r>
              <a:rPr lang="en-US"/>
              <a:t>1</a:t>
            </a:r>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7F01EE-22E0-488C-B4FB-D17ACE4E3328}" type="datetime1">
              <a:rPr lang="en-US" smtClean="0"/>
              <a:t>6/15/2021</a:t>
            </a:fld>
            <a:endParaRPr/>
          </a:p>
        </p:txBody>
      </p:sp>
      <p:sp>
        <p:nvSpPr>
          <p:cNvPr id="3" name="Footer Placeholder 2"/>
          <p:cNvSpPr>
            <a:spLocks noGrp="1"/>
          </p:cNvSpPr>
          <p:nvPr>
            <p:ph type="ftr" sz="quarter" idx="11"/>
          </p:nvPr>
        </p:nvSpPr>
        <p:spPr/>
        <p:txBody>
          <a:bodyPr/>
          <a:lstStyle/>
          <a:p>
            <a:r>
              <a:rPr lang="en-US"/>
              <a:t>1</a:t>
            </a:r>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F40F7D9-69E9-47DE-97B3-FDCEA4C300E8}" type="datetime1">
              <a:rPr lang="en-US" smtClean="0"/>
              <a:t>6/15/2021</a:t>
            </a:fld>
            <a:endParaRPr/>
          </a:p>
        </p:txBody>
      </p:sp>
      <p:sp>
        <p:nvSpPr>
          <p:cNvPr id="6" name="Footer Placeholder 5"/>
          <p:cNvSpPr>
            <a:spLocks noGrp="1"/>
          </p:cNvSpPr>
          <p:nvPr>
            <p:ph type="ftr" sz="quarter" idx="11"/>
          </p:nvPr>
        </p:nvSpPr>
        <p:spPr/>
        <p:txBody>
          <a:bodyPr/>
          <a:lstStyle/>
          <a:p>
            <a:r>
              <a:rPr lang="en-US"/>
              <a:t>1</a:t>
            </a:r>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1BE1865E-E7AE-4B5B-B280-6D61B5B96C51}" type="datetime1">
              <a:rPr lang="en-US" smtClean="0"/>
              <a:t>6/15/2021</a:t>
            </a:fld>
            <a:endParaRPr/>
          </a:p>
        </p:txBody>
      </p:sp>
      <p:sp>
        <p:nvSpPr>
          <p:cNvPr id="6" name="Footer Placeholder 5"/>
          <p:cNvSpPr>
            <a:spLocks noGrp="1"/>
          </p:cNvSpPr>
          <p:nvPr>
            <p:ph type="ftr" sz="quarter" idx="11"/>
          </p:nvPr>
        </p:nvSpPr>
        <p:spPr/>
        <p:txBody>
          <a:bodyPr/>
          <a:lstStyle/>
          <a:p>
            <a:r>
              <a:rPr lang="en-US"/>
              <a:t>1</a:t>
            </a:r>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3AA6D4E8-288E-4D5E-B486-21D0E4533958}" type="datetime1">
              <a:rPr lang="en-US" smtClean="0"/>
              <a:t>6/15/2021</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r>
              <a:rPr lang="en-US"/>
              <a:t>1</a:t>
            </a:r>
            <a:endParaRPr/>
          </a:p>
        </p:txBody>
      </p:sp>
      <p:sp>
        <p:nvSpPr>
          <p:cNvPr id="6" name="Slide Number Placeholder 5"/>
          <p:cNvSpPr>
            <a:spLocks noGrp="1"/>
          </p:cNvSpPr>
          <p:nvPr>
            <p:ph type="sldNum" sz="quarter" idx="4"/>
          </p:nvPr>
        </p:nvSpPr>
        <p:spPr>
          <a:xfrm>
            <a:off x="11134972" y="6492875"/>
            <a:ext cx="1015735" cy="365125"/>
          </a:xfrm>
          <a:prstGeom prst="rect">
            <a:avLst/>
          </a:prstGeom>
        </p:spPr>
        <p:txBody>
          <a:bodyPr vert="horz" lIns="121899" tIns="60949" rIns="121899" bIns="60949" rtlCol="0" anchor="ctr"/>
          <a:lstStyle>
            <a:lvl1pPr algn="r">
              <a:defRPr sz="1600">
                <a:solidFill>
                  <a:schemeClr val="bg1"/>
                </a:solidFill>
              </a:defRPr>
            </a:lvl1pPr>
          </a:lstStyle>
          <a:p>
            <a:fld id="{C014DD1E-5D91-48A3-AD6D-45FBA980D106}" type="slidenum">
              <a:rPr lang="en-US" smtClean="0"/>
              <a:pPr/>
              <a:t>‹#›</a:t>
            </a:fld>
            <a:endParaRPr lang="en-US"/>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348880"/>
            <a:ext cx="12188825" cy="1352179"/>
          </a:xfrm>
        </p:spPr>
        <p:txBody>
          <a:bodyPr>
            <a:normAutofit/>
          </a:bodyPr>
          <a:lstStyle/>
          <a:p>
            <a:pPr algn="ctr"/>
            <a:r>
              <a:rPr lang="en-US" sz="4400" b="1">
                <a:solidFill>
                  <a:schemeClr val="bg1"/>
                </a:solidFill>
              </a:rPr>
              <a:t>TỰ ĐỘNG LẬP KẾ HOẠCH </a:t>
            </a:r>
            <a:br>
              <a:rPr lang="en-US" sz="4400" b="1">
                <a:solidFill>
                  <a:schemeClr val="bg1"/>
                </a:solidFill>
              </a:rPr>
            </a:br>
            <a:r>
              <a:rPr lang="en-US" sz="4400" b="1">
                <a:solidFill>
                  <a:schemeClr val="bg1"/>
                </a:solidFill>
              </a:rPr>
              <a:t>GIA CÔNG CẮT THÉP</a:t>
            </a:r>
            <a:endParaRPr lang="en-US" sz="4400">
              <a:solidFill>
                <a:schemeClr val="bg1"/>
              </a:solidFill>
            </a:endParaRPr>
          </a:p>
        </p:txBody>
      </p:sp>
      <p:sp>
        <p:nvSpPr>
          <p:cNvPr id="3" name="TextBox 2">
            <a:extLst>
              <a:ext uri="{FF2B5EF4-FFF2-40B4-BE49-F238E27FC236}">
                <a16:creationId xmlns:a16="http://schemas.microsoft.com/office/drawing/2014/main" id="{CD6FAA0C-5DF9-4201-8D49-DB717CAC5052}"/>
              </a:ext>
            </a:extLst>
          </p:cNvPr>
          <p:cNvSpPr txBox="1"/>
          <p:nvPr/>
        </p:nvSpPr>
        <p:spPr>
          <a:xfrm>
            <a:off x="1" y="116632"/>
            <a:ext cx="12188824" cy="1321131"/>
          </a:xfrm>
          <a:prstGeom prst="rect">
            <a:avLst/>
          </a:prstGeom>
          <a:noFill/>
        </p:spPr>
        <p:txBody>
          <a:bodyPr wrap="square" rtlCol="0">
            <a:spAutoFit/>
          </a:bodyPr>
          <a:lstStyle/>
          <a:p>
            <a:pPr algn="ctr">
              <a:lnSpc>
                <a:spcPct val="107000"/>
              </a:lnSpc>
              <a:spcAft>
                <a:spcPts val="800"/>
              </a:spcAft>
            </a:pPr>
            <a:r>
              <a:rPr lang="en-US" sz="18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ĐẠI HỌC QUỐC GIA HÀ NỘI</a:t>
            </a:r>
            <a:endParaRPr lang="en-US" sz="18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2806700" algn="l"/>
              </a:tabLst>
            </a:pPr>
            <a:r>
              <a:rPr lang="en-US" sz="18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TRƯỜNG ĐẠI HỌC CÔNG NGHỆ</a:t>
            </a:r>
            <a:endParaRPr lang="en-US" sz="18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p>
            <a:endParaRPr lang="en-US" sz="2800">
              <a:solidFill>
                <a:schemeClr val="bg1"/>
              </a:solidFill>
            </a:endParaRPr>
          </a:p>
        </p:txBody>
      </p:sp>
      <p:pic>
        <p:nvPicPr>
          <p:cNvPr id="6" name="Picture 5" descr="Káº¿t quáº£ hÃ¬nh áº£nh cho Äáº¡i há»c cÃ´ng nghá»">
            <a:extLst>
              <a:ext uri="{FF2B5EF4-FFF2-40B4-BE49-F238E27FC236}">
                <a16:creationId xmlns:a16="http://schemas.microsoft.com/office/drawing/2014/main" id="{1C4A623E-736B-461A-98E3-011CCEE4757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46340" y="908720"/>
            <a:ext cx="1440159" cy="1368152"/>
          </a:xfrm>
          <a:prstGeom prst="rect">
            <a:avLst/>
          </a:prstGeom>
          <a:noFill/>
          <a:ln>
            <a:noFill/>
          </a:ln>
        </p:spPr>
      </p:pic>
      <p:sp>
        <p:nvSpPr>
          <p:cNvPr id="7" name="TextBox 6">
            <a:extLst>
              <a:ext uri="{FF2B5EF4-FFF2-40B4-BE49-F238E27FC236}">
                <a16:creationId xmlns:a16="http://schemas.microsoft.com/office/drawing/2014/main" id="{DBCC8F5B-C80C-4E60-967C-EBDBD49618D5}"/>
              </a:ext>
            </a:extLst>
          </p:cNvPr>
          <p:cNvSpPr txBox="1"/>
          <p:nvPr/>
        </p:nvSpPr>
        <p:spPr>
          <a:xfrm>
            <a:off x="20651" y="6302484"/>
            <a:ext cx="12188825" cy="523220"/>
          </a:xfrm>
          <a:prstGeom prst="rect">
            <a:avLst/>
          </a:prstGeom>
          <a:noFill/>
        </p:spPr>
        <p:txBody>
          <a:bodyPr wrap="square" rtlCol="0">
            <a:spAutoFit/>
          </a:bodyPr>
          <a:lstStyle/>
          <a:p>
            <a:pPr algn="ctr"/>
            <a:r>
              <a:rPr lang="en-US" sz="2800" err="1">
                <a:solidFill>
                  <a:schemeClr val="bg1"/>
                </a:solidFill>
              </a:rPr>
              <a:t>Hà</a:t>
            </a:r>
            <a:r>
              <a:rPr lang="en-US" sz="2800">
                <a:solidFill>
                  <a:schemeClr val="bg1"/>
                </a:solidFill>
              </a:rPr>
              <a:t> </a:t>
            </a:r>
            <a:r>
              <a:rPr lang="en-US" sz="2800" err="1">
                <a:solidFill>
                  <a:schemeClr val="bg1"/>
                </a:solidFill>
              </a:rPr>
              <a:t>Nội</a:t>
            </a:r>
            <a:r>
              <a:rPr lang="en-US" sz="2800">
                <a:solidFill>
                  <a:schemeClr val="bg1"/>
                </a:solidFill>
              </a:rPr>
              <a:t>, 06/2021</a:t>
            </a:r>
          </a:p>
        </p:txBody>
      </p:sp>
      <p:sp>
        <p:nvSpPr>
          <p:cNvPr id="13" name="TextBox 12">
            <a:extLst>
              <a:ext uri="{FF2B5EF4-FFF2-40B4-BE49-F238E27FC236}">
                <a16:creationId xmlns:a16="http://schemas.microsoft.com/office/drawing/2014/main" id="{35CE4EEA-9276-4745-B19A-B4128941CFFE}"/>
              </a:ext>
            </a:extLst>
          </p:cNvPr>
          <p:cNvSpPr txBox="1"/>
          <p:nvPr/>
        </p:nvSpPr>
        <p:spPr>
          <a:xfrm>
            <a:off x="6022404" y="4293096"/>
            <a:ext cx="5688632" cy="830997"/>
          </a:xfrm>
          <a:prstGeom prst="rect">
            <a:avLst/>
          </a:prstGeom>
          <a:noFill/>
        </p:spPr>
        <p:txBody>
          <a:bodyPr wrap="square" rtlCol="0">
            <a:spAutoFit/>
          </a:bodyPr>
          <a:lstStyle/>
          <a:p>
            <a:r>
              <a:rPr lang="en-US" err="1">
                <a:solidFill>
                  <a:schemeClr val="bg1"/>
                </a:solidFill>
              </a:rPr>
              <a:t>Sinh</a:t>
            </a:r>
            <a:r>
              <a:rPr lang="en-US">
                <a:solidFill>
                  <a:schemeClr val="bg1"/>
                </a:solidFill>
              </a:rPr>
              <a:t> </a:t>
            </a:r>
            <a:r>
              <a:rPr lang="en-US" err="1">
                <a:solidFill>
                  <a:schemeClr val="bg1"/>
                </a:solidFill>
              </a:rPr>
              <a:t>viên</a:t>
            </a:r>
            <a:r>
              <a:rPr lang="en-US">
                <a:solidFill>
                  <a:schemeClr val="bg1"/>
                </a:solidFill>
              </a:rPr>
              <a:t>: Lê Công </a:t>
            </a:r>
            <a:r>
              <a:rPr lang="en-US" err="1">
                <a:solidFill>
                  <a:schemeClr val="bg1"/>
                </a:solidFill>
              </a:rPr>
              <a:t>Kỳ</a:t>
            </a:r>
            <a:endParaRPr lang="en-US">
              <a:solidFill>
                <a:schemeClr val="bg1"/>
              </a:solidFill>
            </a:endParaRPr>
          </a:p>
          <a:p>
            <a:r>
              <a:rPr lang="en-US" err="1">
                <a:solidFill>
                  <a:schemeClr val="bg1"/>
                </a:solidFill>
              </a:rPr>
              <a:t>Cán</a:t>
            </a:r>
            <a:r>
              <a:rPr lang="en-US">
                <a:solidFill>
                  <a:schemeClr val="bg1"/>
                </a:solidFill>
              </a:rPr>
              <a:t> </a:t>
            </a:r>
            <a:r>
              <a:rPr lang="en-US" err="1">
                <a:solidFill>
                  <a:schemeClr val="bg1"/>
                </a:solidFill>
              </a:rPr>
              <a:t>bộ</a:t>
            </a:r>
            <a:r>
              <a:rPr lang="en-US">
                <a:solidFill>
                  <a:schemeClr val="bg1"/>
                </a:solidFill>
              </a:rPr>
              <a:t> </a:t>
            </a:r>
            <a:r>
              <a:rPr lang="en-US" err="1">
                <a:solidFill>
                  <a:schemeClr val="bg1"/>
                </a:solidFill>
              </a:rPr>
              <a:t>hướng</a:t>
            </a:r>
            <a:r>
              <a:rPr lang="en-US">
                <a:solidFill>
                  <a:schemeClr val="bg1"/>
                </a:solidFill>
              </a:rPr>
              <a:t> </a:t>
            </a:r>
            <a:r>
              <a:rPr lang="en-US" err="1">
                <a:solidFill>
                  <a:schemeClr val="bg1"/>
                </a:solidFill>
              </a:rPr>
              <a:t>dẫn</a:t>
            </a:r>
            <a:r>
              <a:rPr lang="en-US">
                <a:solidFill>
                  <a:schemeClr val="bg1"/>
                </a:solidFill>
              </a:rPr>
              <a:t>: TS. Lê </a:t>
            </a:r>
            <a:r>
              <a:rPr lang="en-US" err="1">
                <a:solidFill>
                  <a:schemeClr val="bg1"/>
                </a:solidFill>
              </a:rPr>
              <a:t>Đình</a:t>
            </a:r>
            <a:r>
              <a:rPr lang="en-US">
                <a:solidFill>
                  <a:schemeClr val="bg1"/>
                </a:solidFill>
              </a:rPr>
              <a:t> Thanh</a:t>
            </a:r>
          </a:p>
        </p:txBody>
      </p:sp>
      <p:sp>
        <p:nvSpPr>
          <p:cNvPr id="15" name="Slide Number Placeholder 14">
            <a:extLst>
              <a:ext uri="{FF2B5EF4-FFF2-40B4-BE49-F238E27FC236}">
                <a16:creationId xmlns:a16="http://schemas.microsoft.com/office/drawing/2014/main" id="{D1560620-FC67-460A-8413-1B565C74B872}"/>
              </a:ext>
            </a:extLst>
          </p:cNvPr>
          <p:cNvSpPr>
            <a:spLocks noGrp="1"/>
          </p:cNvSpPr>
          <p:nvPr>
            <p:ph type="sldNum" sz="quarter" idx="12"/>
          </p:nvPr>
        </p:nvSpPr>
        <p:spPr/>
        <p:txBody>
          <a:bodyPr/>
          <a:lstStyle/>
          <a:p>
            <a:fld id="{C014DD1E-5D91-48A3-AD6D-45FBA980D106}" type="slidenum">
              <a:rPr lang="en-US" smtClean="0"/>
              <a:t>1</a:t>
            </a:fld>
            <a:endParaRPr lang="en-US"/>
          </a:p>
        </p:txBody>
      </p:sp>
    </p:spTree>
    <p:extLst>
      <p:ext uri="{BB962C8B-B14F-4D97-AF65-F5344CB8AC3E}">
        <p14:creationId xmlns:p14="http://schemas.microsoft.com/office/powerpoint/2010/main" val="1332291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4104457" cy="576064"/>
          </a:xfrm>
        </p:spPr>
        <p:txBody>
          <a:bodyPr>
            <a:noAutofit/>
          </a:bodyPr>
          <a:lstStyle/>
          <a:p>
            <a:r>
              <a:rPr lang="en-US" sz="4000">
                <a:solidFill>
                  <a:schemeClr val="bg1"/>
                </a:solidFill>
              </a:rPr>
              <a:t>Lai </a:t>
            </a:r>
            <a:r>
              <a:rPr lang="en-US" sz="4000" err="1">
                <a:solidFill>
                  <a:schemeClr val="bg1"/>
                </a:solidFill>
              </a:rPr>
              <a:t>tạo</a:t>
            </a:r>
            <a:endParaRPr lang="en-US" sz="4000">
              <a:solidFill>
                <a:schemeClr val="bg1"/>
              </a:solidFill>
            </a:endParaRPr>
          </a:p>
        </p:txBody>
      </p:sp>
      <p:sp>
        <p:nvSpPr>
          <p:cNvPr id="2" name="Footer Placeholder 1">
            <a:extLst>
              <a:ext uri="{FF2B5EF4-FFF2-40B4-BE49-F238E27FC236}">
                <a16:creationId xmlns:a16="http://schemas.microsoft.com/office/drawing/2014/main" id="{8E645EDB-21C1-4A1C-A756-7D8CFE61565B}"/>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98C4035B-44BF-44B4-BC99-24DB89127A42}"/>
              </a:ext>
            </a:extLst>
          </p:cNvPr>
          <p:cNvSpPr>
            <a:spLocks noGrp="1"/>
          </p:cNvSpPr>
          <p:nvPr>
            <p:ph type="sldNum" sz="quarter" idx="12"/>
          </p:nvPr>
        </p:nvSpPr>
        <p:spPr/>
        <p:txBody>
          <a:bodyPr/>
          <a:lstStyle/>
          <a:p>
            <a:fld id="{C014DD1E-5D91-48A3-AD6D-45FBA980D106}" type="slidenum">
              <a:rPr lang="en-US" smtClean="0"/>
              <a:t>10</a:t>
            </a:fld>
            <a:endParaRPr lang="en-US"/>
          </a:p>
        </p:txBody>
      </p:sp>
      <p:pic>
        <p:nvPicPr>
          <p:cNvPr id="8" name="Content Placeholder 7">
            <a:extLst>
              <a:ext uri="{FF2B5EF4-FFF2-40B4-BE49-F238E27FC236}">
                <a16:creationId xmlns:a16="http://schemas.microsoft.com/office/drawing/2014/main" id="{41D40362-F1EF-4C77-9A6C-0573B4D3F0B8}"/>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456058" y="116632"/>
            <a:ext cx="6471002" cy="6741368"/>
          </a:xfrm>
        </p:spPr>
      </p:pic>
    </p:spTree>
    <p:extLst>
      <p:ext uri="{BB962C8B-B14F-4D97-AF65-F5344CB8AC3E}">
        <p14:creationId xmlns:p14="http://schemas.microsoft.com/office/powerpoint/2010/main" val="1652429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2077" y="0"/>
            <a:ext cx="2067217" cy="692696"/>
          </a:xfrm>
        </p:spPr>
        <p:txBody>
          <a:bodyPr>
            <a:normAutofit/>
          </a:bodyPr>
          <a:lstStyle/>
          <a:p>
            <a:r>
              <a:rPr lang="en-US" sz="4000" err="1">
                <a:solidFill>
                  <a:schemeClr val="bg1"/>
                </a:solidFill>
              </a:rPr>
              <a:t>Đột</a:t>
            </a:r>
            <a:r>
              <a:rPr lang="en-US" sz="4000">
                <a:solidFill>
                  <a:schemeClr val="bg1"/>
                </a:solidFill>
              </a:rPr>
              <a:t> </a:t>
            </a:r>
            <a:r>
              <a:rPr lang="en-US" sz="4000" err="1">
                <a:solidFill>
                  <a:schemeClr val="bg1"/>
                </a:solidFill>
              </a:rPr>
              <a:t>biến</a:t>
            </a:r>
            <a:endParaRPr lang="en-US" sz="4000">
              <a:solidFill>
                <a:schemeClr val="bg1"/>
              </a:solidFill>
            </a:endParaRPr>
          </a:p>
        </p:txBody>
      </p:sp>
      <p:sp>
        <p:nvSpPr>
          <p:cNvPr id="3" name="Slide Number Placeholder 2">
            <a:extLst>
              <a:ext uri="{FF2B5EF4-FFF2-40B4-BE49-F238E27FC236}">
                <a16:creationId xmlns:a16="http://schemas.microsoft.com/office/drawing/2014/main" id="{77173F01-8621-411F-9278-E9E8AD856207}"/>
              </a:ext>
            </a:extLst>
          </p:cNvPr>
          <p:cNvSpPr>
            <a:spLocks noGrp="1"/>
          </p:cNvSpPr>
          <p:nvPr>
            <p:ph type="sldNum" sz="quarter" idx="12"/>
          </p:nvPr>
        </p:nvSpPr>
        <p:spPr/>
        <p:txBody>
          <a:bodyPr/>
          <a:lstStyle/>
          <a:p>
            <a:fld id="{C014DD1E-5D91-48A3-AD6D-45FBA980D106}" type="slidenum">
              <a:rPr lang="en-US" smtClean="0"/>
              <a:t>11</a:t>
            </a:fld>
            <a:endParaRPr lang="en-US"/>
          </a:p>
        </p:txBody>
      </p:sp>
      <p:pic>
        <p:nvPicPr>
          <p:cNvPr id="5" name="Picture 4">
            <a:extLst>
              <a:ext uri="{FF2B5EF4-FFF2-40B4-BE49-F238E27FC236}">
                <a16:creationId xmlns:a16="http://schemas.microsoft.com/office/drawing/2014/main" id="{7537EB5A-98D1-4C0C-87B1-AD2D74B6D4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0396" y="-4840"/>
            <a:ext cx="6044555" cy="6809164"/>
          </a:xfrm>
          <a:prstGeom prst="rect">
            <a:avLst/>
          </a:prstGeom>
        </p:spPr>
      </p:pic>
    </p:spTree>
    <p:extLst>
      <p:ext uri="{BB962C8B-B14F-4D97-AF65-F5344CB8AC3E}">
        <p14:creationId xmlns:p14="http://schemas.microsoft.com/office/powerpoint/2010/main" val="185859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1249" y="8663"/>
            <a:ext cx="10360501" cy="792088"/>
          </a:xfrm>
        </p:spPr>
        <p:txBody>
          <a:bodyPr>
            <a:normAutofit/>
          </a:bodyPr>
          <a:lstStyle/>
          <a:p>
            <a:r>
              <a:rPr lang="en-US" sz="4000" err="1">
                <a:solidFill>
                  <a:schemeClr val="bg1"/>
                </a:solidFill>
              </a:rPr>
              <a:t>Phần</a:t>
            </a:r>
            <a:r>
              <a:rPr lang="en-US" sz="4000">
                <a:solidFill>
                  <a:schemeClr val="bg1"/>
                </a:solidFill>
              </a:rPr>
              <a:t> 3. </a:t>
            </a:r>
            <a:r>
              <a:rPr lang="en-US" sz="4000" err="1">
                <a:solidFill>
                  <a:schemeClr val="bg1"/>
                </a:solidFill>
              </a:rPr>
              <a:t>Thử</a:t>
            </a:r>
            <a:r>
              <a:rPr lang="en-US" sz="4000">
                <a:solidFill>
                  <a:schemeClr val="bg1"/>
                </a:solidFill>
              </a:rPr>
              <a:t> </a:t>
            </a:r>
            <a:r>
              <a:rPr lang="en-US" sz="4000" err="1">
                <a:solidFill>
                  <a:schemeClr val="bg1"/>
                </a:solidFill>
              </a:rPr>
              <a:t>nghiệm</a:t>
            </a:r>
            <a:endParaRPr lang="en-US" sz="4000">
              <a:solidFill>
                <a:schemeClr val="bg1"/>
              </a:solidFill>
            </a:endParaRPr>
          </a:p>
        </p:txBody>
      </p:sp>
      <p:sp>
        <p:nvSpPr>
          <p:cNvPr id="14" name="Content Placeholder 13"/>
          <p:cNvSpPr>
            <a:spLocks noGrp="1"/>
          </p:cNvSpPr>
          <p:nvPr>
            <p:ph idx="1"/>
          </p:nvPr>
        </p:nvSpPr>
        <p:spPr>
          <a:xfrm>
            <a:off x="189757" y="908720"/>
            <a:ext cx="11389628" cy="5255349"/>
          </a:xfrm>
        </p:spPr>
        <p:txBody>
          <a:bodyPr>
            <a:normAutofit/>
          </a:bodyPr>
          <a:lstStyle/>
          <a:p>
            <a:pPr marL="514350" indent="-514350">
              <a:buClrTx/>
              <a:buFont typeface="+mj-lt"/>
              <a:buAutoNum type="arabicPeriod"/>
            </a:pP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nhanh</a:t>
            </a:r>
            <a:endParaRPr lang="en-US" sz="3000">
              <a:solidFill>
                <a:schemeClr val="bg1"/>
              </a:solidFill>
            </a:endParaRPr>
          </a:p>
          <a:p>
            <a:pPr marL="514350" indent="-514350">
              <a:buClrTx/>
              <a:buFont typeface="+mj-lt"/>
              <a:buAutoNum type="arabicPeriod"/>
            </a:pP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tiết</a:t>
            </a:r>
            <a:r>
              <a:rPr lang="en-US" sz="3000">
                <a:solidFill>
                  <a:schemeClr val="bg1"/>
                </a:solidFill>
              </a:rPr>
              <a:t> </a:t>
            </a:r>
            <a:r>
              <a:rPr lang="en-US" sz="3000" err="1">
                <a:solidFill>
                  <a:schemeClr val="bg1"/>
                </a:solidFill>
              </a:rPr>
              <a:t>kiệm</a:t>
            </a:r>
            <a:endParaRPr lang="en-US" sz="3000">
              <a:solidFill>
                <a:schemeClr val="bg1"/>
              </a:solidFill>
            </a:endParaRPr>
          </a:p>
          <a:p>
            <a:pPr marL="514350" indent="-514350">
              <a:buClrTx/>
              <a:buFont typeface="+mj-lt"/>
              <a:buAutoNum type="arabicPeriod"/>
            </a:pP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quy</a:t>
            </a:r>
            <a:r>
              <a:rPr lang="en-US" sz="3000">
                <a:solidFill>
                  <a:schemeClr val="bg1"/>
                </a:solidFill>
              </a:rPr>
              <a:t> </a:t>
            </a:r>
            <a:r>
              <a:rPr lang="en-US" sz="3000" err="1">
                <a:solidFill>
                  <a:schemeClr val="bg1"/>
                </a:solidFill>
              </a:rPr>
              <a:t>hoạch</a:t>
            </a:r>
            <a:r>
              <a:rPr lang="en-US" sz="3000">
                <a:solidFill>
                  <a:schemeClr val="bg1"/>
                </a:solidFill>
              </a:rPr>
              <a:t> </a:t>
            </a:r>
            <a:r>
              <a:rPr lang="en-US" sz="3000" err="1">
                <a:solidFill>
                  <a:schemeClr val="bg1"/>
                </a:solidFill>
              </a:rPr>
              <a:t>tuyến</a:t>
            </a:r>
            <a:r>
              <a:rPr lang="en-US" sz="3000">
                <a:solidFill>
                  <a:schemeClr val="bg1"/>
                </a:solidFill>
              </a:rPr>
              <a:t> </a:t>
            </a:r>
            <a:r>
              <a:rPr lang="en-US" sz="3000" err="1">
                <a:solidFill>
                  <a:schemeClr val="bg1"/>
                </a:solidFill>
              </a:rPr>
              <a:t>tính</a:t>
            </a:r>
            <a:endParaRPr lang="en-US" sz="3000">
              <a:solidFill>
                <a:schemeClr val="bg1"/>
              </a:solidFill>
            </a:endParaRPr>
          </a:p>
        </p:txBody>
      </p:sp>
      <p:sp>
        <p:nvSpPr>
          <p:cNvPr id="3" name="Slide Number Placeholder 2">
            <a:extLst>
              <a:ext uri="{FF2B5EF4-FFF2-40B4-BE49-F238E27FC236}">
                <a16:creationId xmlns:a16="http://schemas.microsoft.com/office/drawing/2014/main" id="{E25B2850-4C77-4137-9824-A2DA4E8ED6A7}"/>
              </a:ext>
            </a:extLst>
          </p:cNvPr>
          <p:cNvSpPr>
            <a:spLocks noGrp="1"/>
          </p:cNvSpPr>
          <p:nvPr>
            <p:ph type="sldNum" sz="quarter" idx="12"/>
          </p:nvPr>
        </p:nvSpPr>
        <p:spPr/>
        <p:txBody>
          <a:bodyPr/>
          <a:lstStyle/>
          <a:p>
            <a:fld id="{C014DD1E-5D91-48A3-AD6D-45FBA980D106}" type="slidenum">
              <a:rPr lang="en-US" smtClean="0"/>
              <a:t>12</a:t>
            </a:fld>
            <a:endParaRPr lang="en-US"/>
          </a:p>
        </p:txBody>
      </p:sp>
    </p:spTree>
    <p:extLst>
      <p:ext uri="{BB962C8B-B14F-4D97-AF65-F5344CB8AC3E}">
        <p14:creationId xmlns:p14="http://schemas.microsoft.com/office/powerpoint/2010/main" val="3675889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9034"/>
            <a:ext cx="10360501" cy="706091"/>
          </a:xfrm>
        </p:spPr>
        <p:txBody>
          <a:bodyPr>
            <a:normAutofit/>
          </a:bodyPr>
          <a:lstStyle/>
          <a:p>
            <a:r>
              <a:rPr lang="en-US" sz="4000" err="1">
                <a:solidFill>
                  <a:schemeClr val="bg1"/>
                </a:solidFill>
              </a:rPr>
              <a:t>Thử</a:t>
            </a:r>
            <a:r>
              <a:rPr lang="en-US" sz="4000">
                <a:solidFill>
                  <a:schemeClr val="bg1"/>
                </a:solidFill>
              </a:rPr>
              <a:t> </a:t>
            </a:r>
            <a:r>
              <a:rPr lang="en-US" sz="4000" err="1">
                <a:solidFill>
                  <a:schemeClr val="bg1"/>
                </a:solidFill>
              </a:rPr>
              <a:t>nghiệm</a:t>
            </a:r>
            <a:r>
              <a:rPr lang="en-US" sz="4000">
                <a:solidFill>
                  <a:schemeClr val="bg1"/>
                </a:solidFill>
              </a:rPr>
              <a:t> </a:t>
            </a:r>
            <a:r>
              <a:rPr lang="en-US" sz="4000" err="1">
                <a:solidFill>
                  <a:schemeClr val="bg1"/>
                </a:solidFill>
              </a:rPr>
              <a:t>thứ</a:t>
            </a:r>
            <a:r>
              <a:rPr lang="en-US" sz="4000">
                <a:solidFill>
                  <a:schemeClr val="bg1"/>
                </a:solidFill>
              </a:rPr>
              <a:t> </a:t>
            </a:r>
            <a:r>
              <a:rPr lang="en-US" sz="4000" err="1">
                <a:solidFill>
                  <a:schemeClr val="bg1"/>
                </a:solidFill>
              </a:rPr>
              <a:t>nhất</a:t>
            </a:r>
            <a:endParaRPr lang="en-US" sz="4000">
              <a:solidFill>
                <a:schemeClr val="bg1"/>
              </a:solidFill>
            </a:endParaRPr>
          </a:p>
        </p:txBody>
      </p:sp>
      <p:sp>
        <p:nvSpPr>
          <p:cNvPr id="14" name="Content Placeholder 13"/>
          <p:cNvSpPr>
            <a:spLocks noGrp="1"/>
          </p:cNvSpPr>
          <p:nvPr>
            <p:ph idx="1"/>
          </p:nvPr>
        </p:nvSpPr>
        <p:spPr>
          <a:xfrm>
            <a:off x="189757" y="908720"/>
            <a:ext cx="11389628" cy="5255349"/>
          </a:xfrm>
        </p:spPr>
        <p:txBody>
          <a:bodyPr>
            <a:normAutofit/>
          </a:bodyPr>
          <a:lstStyle/>
          <a:p>
            <a:pPr>
              <a:buClr>
                <a:schemeClr val="bg1"/>
              </a:buClr>
            </a:pPr>
            <a:r>
              <a:rPr lang="en-US" sz="3000" err="1">
                <a:solidFill>
                  <a:schemeClr val="bg1"/>
                </a:solidFill>
              </a:rPr>
              <a:t>Đơn</a:t>
            </a:r>
            <a:r>
              <a:rPr lang="en-US" sz="3000">
                <a:solidFill>
                  <a:schemeClr val="bg1"/>
                </a:solidFill>
              </a:rPr>
              <a:t> </a:t>
            </a:r>
            <a:r>
              <a:rPr lang="en-US" sz="3000" err="1">
                <a:solidFill>
                  <a:schemeClr val="bg1"/>
                </a:solidFill>
              </a:rPr>
              <a:t>hàng</a:t>
            </a:r>
            <a:r>
              <a:rPr lang="en-US" sz="3000">
                <a:solidFill>
                  <a:schemeClr val="bg1"/>
                </a:solidFill>
              </a:rPr>
              <a:t> </a:t>
            </a:r>
            <a:r>
              <a:rPr lang="en-US" sz="3000" err="1">
                <a:solidFill>
                  <a:schemeClr val="bg1"/>
                </a:solidFill>
              </a:rPr>
              <a:t>cần</a:t>
            </a:r>
            <a:r>
              <a:rPr lang="en-US" sz="3000">
                <a:solidFill>
                  <a:schemeClr val="bg1"/>
                </a:solidFill>
              </a:rPr>
              <a:t> 2000 </a:t>
            </a:r>
            <a:r>
              <a:rPr lang="en-US" sz="3000" err="1">
                <a:solidFill>
                  <a:schemeClr val="bg1"/>
                </a:solidFill>
              </a:rPr>
              <a:t>thanh</a:t>
            </a:r>
            <a:r>
              <a:rPr lang="en-US" sz="3000">
                <a:solidFill>
                  <a:schemeClr val="bg1"/>
                </a:solidFill>
              </a:rPr>
              <a:t> 2m </a:t>
            </a:r>
            <a:r>
              <a:rPr lang="en-US" sz="3000" err="1">
                <a:solidFill>
                  <a:schemeClr val="bg1"/>
                </a:solidFill>
              </a:rPr>
              <a:t>và</a:t>
            </a:r>
            <a:r>
              <a:rPr lang="en-US" sz="3000">
                <a:solidFill>
                  <a:schemeClr val="bg1"/>
                </a:solidFill>
              </a:rPr>
              <a:t> 1000 </a:t>
            </a:r>
            <a:r>
              <a:rPr lang="en-US" sz="3000" err="1">
                <a:solidFill>
                  <a:schemeClr val="bg1"/>
                </a:solidFill>
              </a:rPr>
              <a:t>thanh</a:t>
            </a:r>
            <a:r>
              <a:rPr lang="en-US" sz="3000">
                <a:solidFill>
                  <a:schemeClr val="bg1"/>
                </a:solidFill>
              </a:rPr>
              <a:t> 3m</a:t>
            </a:r>
          </a:p>
          <a:p>
            <a:pPr>
              <a:buClr>
                <a:schemeClr val="bg1"/>
              </a:buClr>
            </a:pPr>
            <a:r>
              <a:rPr lang="en-US" sz="3000" err="1">
                <a:solidFill>
                  <a:schemeClr val="bg1"/>
                </a:solidFill>
              </a:rPr>
              <a:t>Trong</a:t>
            </a:r>
            <a:r>
              <a:rPr lang="en-US" sz="3000">
                <a:solidFill>
                  <a:schemeClr val="bg1"/>
                </a:solidFill>
              </a:rPr>
              <a:t> </a:t>
            </a:r>
            <a:r>
              <a:rPr lang="en-US" sz="3000" err="1">
                <a:solidFill>
                  <a:schemeClr val="bg1"/>
                </a:solidFill>
              </a:rPr>
              <a:t>kho</a:t>
            </a:r>
            <a:r>
              <a:rPr lang="en-US" sz="3000">
                <a:solidFill>
                  <a:schemeClr val="bg1"/>
                </a:solidFill>
              </a:rPr>
              <a:t> có 10000 </a:t>
            </a:r>
            <a:r>
              <a:rPr lang="en-US" sz="3000" err="1">
                <a:solidFill>
                  <a:schemeClr val="bg1"/>
                </a:solidFill>
              </a:rPr>
              <a:t>thanh</a:t>
            </a:r>
            <a:r>
              <a:rPr lang="en-US" sz="3000">
                <a:solidFill>
                  <a:schemeClr val="bg1"/>
                </a:solidFill>
              </a:rPr>
              <a:t> 11.7m</a:t>
            </a:r>
          </a:p>
        </p:txBody>
      </p:sp>
      <p:graphicFrame>
        <p:nvGraphicFramePr>
          <p:cNvPr id="3" name="Table 2">
            <a:extLst>
              <a:ext uri="{FF2B5EF4-FFF2-40B4-BE49-F238E27FC236}">
                <a16:creationId xmlns:a16="http://schemas.microsoft.com/office/drawing/2014/main" id="{0DA1E8D7-5061-494E-9CA3-BF9165B9BB7F}"/>
              </a:ext>
            </a:extLst>
          </p:cNvPr>
          <p:cNvGraphicFramePr>
            <a:graphicFrameLocks noGrp="1"/>
          </p:cNvGraphicFramePr>
          <p:nvPr>
            <p:extLst>
              <p:ext uri="{D42A27DB-BD31-4B8C-83A1-F6EECF244321}">
                <p14:modId xmlns:p14="http://schemas.microsoft.com/office/powerpoint/2010/main" val="3015401975"/>
              </p:ext>
            </p:extLst>
          </p:nvPr>
        </p:nvGraphicFramePr>
        <p:xfrm>
          <a:off x="261764" y="3789040"/>
          <a:ext cx="11449272" cy="2160240"/>
        </p:xfrm>
        <a:graphic>
          <a:graphicData uri="http://schemas.openxmlformats.org/drawingml/2006/table">
            <a:tbl>
              <a:tblPr firstRow="1" firstCol="1" bandRow="1">
                <a:tableStyleId>{5C22544A-7EE6-4342-B048-85BDC9FD1C3A}</a:tableStyleId>
              </a:tblPr>
              <a:tblGrid>
                <a:gridCol w="3291330">
                  <a:extLst>
                    <a:ext uri="{9D8B030D-6E8A-4147-A177-3AD203B41FA5}">
                      <a16:colId xmlns:a16="http://schemas.microsoft.com/office/drawing/2014/main" val="98132786"/>
                    </a:ext>
                  </a:extLst>
                </a:gridCol>
                <a:gridCol w="4167711">
                  <a:extLst>
                    <a:ext uri="{9D8B030D-6E8A-4147-A177-3AD203B41FA5}">
                      <a16:colId xmlns:a16="http://schemas.microsoft.com/office/drawing/2014/main" val="2586330646"/>
                    </a:ext>
                  </a:extLst>
                </a:gridCol>
                <a:gridCol w="3990231">
                  <a:extLst>
                    <a:ext uri="{9D8B030D-6E8A-4147-A177-3AD203B41FA5}">
                      <a16:colId xmlns:a16="http://schemas.microsoft.com/office/drawing/2014/main" val="3610445939"/>
                    </a:ext>
                  </a:extLst>
                </a:gridCol>
              </a:tblGrid>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Thuật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toán</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Số</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lượng</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thanh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sử</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dụng</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Tỉ</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lệ</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dư</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thừa</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95037186"/>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Quy</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hoạch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tuyến</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tính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700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15%</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14357669"/>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nhanh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700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15%</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56842845"/>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tiết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kiệm</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700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15%</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64416298"/>
                  </a:ext>
                </a:extLst>
              </a:tr>
            </a:tbl>
          </a:graphicData>
        </a:graphic>
      </p:graphicFrame>
      <p:sp>
        <p:nvSpPr>
          <p:cNvPr id="4" name="Slide Number Placeholder 3">
            <a:extLst>
              <a:ext uri="{FF2B5EF4-FFF2-40B4-BE49-F238E27FC236}">
                <a16:creationId xmlns:a16="http://schemas.microsoft.com/office/drawing/2014/main" id="{518BEDCE-ED00-4280-B032-103C833A9571}"/>
              </a:ext>
            </a:extLst>
          </p:cNvPr>
          <p:cNvSpPr>
            <a:spLocks noGrp="1"/>
          </p:cNvSpPr>
          <p:nvPr>
            <p:ph type="sldNum" sz="quarter" idx="12"/>
          </p:nvPr>
        </p:nvSpPr>
        <p:spPr/>
        <p:txBody>
          <a:bodyPr/>
          <a:lstStyle/>
          <a:p>
            <a:fld id="{C014DD1E-5D91-48A3-AD6D-45FBA980D106}" type="slidenum">
              <a:rPr lang="en-US" smtClean="0"/>
              <a:t>13</a:t>
            </a:fld>
            <a:endParaRPr lang="en-US"/>
          </a:p>
        </p:txBody>
      </p:sp>
    </p:spTree>
    <p:extLst>
      <p:ext uri="{BB962C8B-B14F-4D97-AF65-F5344CB8AC3E}">
        <p14:creationId xmlns:p14="http://schemas.microsoft.com/office/powerpoint/2010/main" val="238366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9034"/>
            <a:ext cx="10360501" cy="706091"/>
          </a:xfrm>
        </p:spPr>
        <p:txBody>
          <a:bodyPr>
            <a:normAutofit/>
          </a:bodyPr>
          <a:lstStyle/>
          <a:p>
            <a:r>
              <a:rPr lang="en-US" sz="4000" err="1">
                <a:solidFill>
                  <a:schemeClr val="bg1"/>
                </a:solidFill>
              </a:rPr>
              <a:t>Thử</a:t>
            </a:r>
            <a:r>
              <a:rPr lang="en-US" sz="4000">
                <a:solidFill>
                  <a:schemeClr val="bg1"/>
                </a:solidFill>
              </a:rPr>
              <a:t> </a:t>
            </a:r>
            <a:r>
              <a:rPr lang="en-US" sz="4000" err="1">
                <a:solidFill>
                  <a:schemeClr val="bg1"/>
                </a:solidFill>
              </a:rPr>
              <a:t>nghiệm</a:t>
            </a:r>
            <a:r>
              <a:rPr lang="en-US" sz="4000">
                <a:solidFill>
                  <a:schemeClr val="bg1"/>
                </a:solidFill>
              </a:rPr>
              <a:t> </a:t>
            </a:r>
            <a:r>
              <a:rPr lang="en-US" sz="4000" err="1">
                <a:solidFill>
                  <a:schemeClr val="bg1"/>
                </a:solidFill>
              </a:rPr>
              <a:t>thứ</a:t>
            </a:r>
            <a:r>
              <a:rPr lang="en-US" sz="4000">
                <a:solidFill>
                  <a:schemeClr val="bg1"/>
                </a:solidFill>
              </a:rPr>
              <a:t> </a:t>
            </a:r>
            <a:r>
              <a:rPr lang="en-US" sz="4000" err="1">
                <a:solidFill>
                  <a:schemeClr val="bg1"/>
                </a:solidFill>
              </a:rPr>
              <a:t>hai</a:t>
            </a:r>
            <a:endParaRPr lang="en-US" sz="4000">
              <a:solidFill>
                <a:schemeClr val="bg1"/>
              </a:solidFill>
            </a:endParaRPr>
          </a:p>
        </p:txBody>
      </p:sp>
      <p:sp>
        <p:nvSpPr>
          <p:cNvPr id="14" name="Content Placeholder 13"/>
          <p:cNvSpPr>
            <a:spLocks noGrp="1"/>
          </p:cNvSpPr>
          <p:nvPr>
            <p:ph idx="1"/>
          </p:nvPr>
        </p:nvSpPr>
        <p:spPr>
          <a:xfrm>
            <a:off x="189757" y="908720"/>
            <a:ext cx="11389628" cy="5255349"/>
          </a:xfrm>
        </p:spPr>
        <p:txBody>
          <a:bodyPr>
            <a:normAutofit/>
          </a:bodyPr>
          <a:lstStyle/>
          <a:p>
            <a:pPr>
              <a:buClr>
                <a:schemeClr val="bg1"/>
              </a:buClr>
            </a:pPr>
            <a:r>
              <a:rPr lang="en-US" sz="3000" err="1">
                <a:solidFill>
                  <a:schemeClr val="bg1"/>
                </a:solidFill>
              </a:rPr>
              <a:t>Đơn</a:t>
            </a:r>
            <a:r>
              <a:rPr lang="en-US" sz="3000">
                <a:solidFill>
                  <a:schemeClr val="bg1"/>
                </a:solidFill>
              </a:rPr>
              <a:t> </a:t>
            </a:r>
            <a:r>
              <a:rPr lang="en-US" sz="3000" err="1">
                <a:solidFill>
                  <a:schemeClr val="bg1"/>
                </a:solidFill>
              </a:rPr>
              <a:t>hàng</a:t>
            </a:r>
            <a:r>
              <a:rPr lang="en-US" sz="3000">
                <a:solidFill>
                  <a:schemeClr val="bg1"/>
                </a:solidFill>
              </a:rPr>
              <a:t> </a:t>
            </a:r>
            <a:r>
              <a:rPr lang="en-US" sz="3000" err="1">
                <a:solidFill>
                  <a:schemeClr val="bg1"/>
                </a:solidFill>
              </a:rPr>
              <a:t>cần</a:t>
            </a:r>
            <a:r>
              <a:rPr lang="en-US" sz="3000">
                <a:solidFill>
                  <a:schemeClr val="bg1"/>
                </a:solidFill>
              </a:rPr>
              <a:t> 2000 </a:t>
            </a:r>
            <a:r>
              <a:rPr lang="en-US" sz="3000" err="1">
                <a:solidFill>
                  <a:schemeClr val="bg1"/>
                </a:solidFill>
              </a:rPr>
              <a:t>thanh</a:t>
            </a:r>
            <a:r>
              <a:rPr lang="en-US" sz="3000">
                <a:solidFill>
                  <a:schemeClr val="bg1"/>
                </a:solidFill>
              </a:rPr>
              <a:t> 2m, 1000 </a:t>
            </a:r>
            <a:r>
              <a:rPr lang="en-US" sz="3000" err="1">
                <a:solidFill>
                  <a:schemeClr val="bg1"/>
                </a:solidFill>
              </a:rPr>
              <a:t>thanh</a:t>
            </a:r>
            <a:r>
              <a:rPr lang="en-US" sz="3000">
                <a:solidFill>
                  <a:schemeClr val="bg1"/>
                </a:solidFill>
              </a:rPr>
              <a:t> 3m, 3000 </a:t>
            </a:r>
            <a:r>
              <a:rPr lang="en-US" sz="3000" err="1">
                <a:solidFill>
                  <a:schemeClr val="bg1"/>
                </a:solidFill>
              </a:rPr>
              <a:t>thanh</a:t>
            </a:r>
            <a:r>
              <a:rPr lang="en-US" sz="3000">
                <a:solidFill>
                  <a:schemeClr val="bg1"/>
                </a:solidFill>
              </a:rPr>
              <a:t> 5m </a:t>
            </a:r>
            <a:r>
              <a:rPr lang="en-US" sz="3000" err="1">
                <a:solidFill>
                  <a:schemeClr val="bg1"/>
                </a:solidFill>
              </a:rPr>
              <a:t>và</a:t>
            </a:r>
            <a:r>
              <a:rPr lang="en-US" sz="3000">
                <a:solidFill>
                  <a:schemeClr val="bg1"/>
                </a:solidFill>
              </a:rPr>
              <a:t> 4000 </a:t>
            </a:r>
            <a:r>
              <a:rPr lang="en-US" sz="3000" err="1">
                <a:solidFill>
                  <a:schemeClr val="bg1"/>
                </a:solidFill>
              </a:rPr>
              <a:t>thanh</a:t>
            </a:r>
            <a:r>
              <a:rPr lang="en-US" sz="3000">
                <a:solidFill>
                  <a:schemeClr val="bg1"/>
                </a:solidFill>
              </a:rPr>
              <a:t> 7m</a:t>
            </a:r>
          </a:p>
          <a:p>
            <a:pPr>
              <a:buClr>
                <a:schemeClr val="bg1"/>
              </a:buClr>
            </a:pPr>
            <a:r>
              <a:rPr lang="en-US" sz="3000" err="1">
                <a:solidFill>
                  <a:schemeClr val="bg1"/>
                </a:solidFill>
              </a:rPr>
              <a:t>Trong</a:t>
            </a:r>
            <a:r>
              <a:rPr lang="en-US" sz="3000">
                <a:solidFill>
                  <a:schemeClr val="bg1"/>
                </a:solidFill>
              </a:rPr>
              <a:t> </a:t>
            </a:r>
            <a:r>
              <a:rPr lang="en-US" sz="3000" err="1">
                <a:solidFill>
                  <a:schemeClr val="bg1"/>
                </a:solidFill>
              </a:rPr>
              <a:t>kho</a:t>
            </a:r>
            <a:r>
              <a:rPr lang="en-US" sz="3000">
                <a:solidFill>
                  <a:schemeClr val="bg1"/>
                </a:solidFill>
              </a:rPr>
              <a:t> có 10000 </a:t>
            </a:r>
            <a:r>
              <a:rPr lang="en-US" sz="3000" err="1">
                <a:solidFill>
                  <a:schemeClr val="bg1"/>
                </a:solidFill>
              </a:rPr>
              <a:t>thanh</a:t>
            </a:r>
            <a:r>
              <a:rPr lang="en-US" sz="3000">
                <a:solidFill>
                  <a:schemeClr val="bg1"/>
                </a:solidFill>
              </a:rPr>
              <a:t> 11.7m</a:t>
            </a:r>
          </a:p>
        </p:txBody>
      </p:sp>
      <p:graphicFrame>
        <p:nvGraphicFramePr>
          <p:cNvPr id="3" name="Table 2">
            <a:extLst>
              <a:ext uri="{FF2B5EF4-FFF2-40B4-BE49-F238E27FC236}">
                <a16:creationId xmlns:a16="http://schemas.microsoft.com/office/drawing/2014/main" id="{0DA1E8D7-5061-494E-9CA3-BF9165B9BB7F}"/>
              </a:ext>
            </a:extLst>
          </p:cNvPr>
          <p:cNvGraphicFramePr>
            <a:graphicFrameLocks noGrp="1"/>
          </p:cNvGraphicFramePr>
          <p:nvPr>
            <p:extLst>
              <p:ext uri="{D42A27DB-BD31-4B8C-83A1-F6EECF244321}">
                <p14:modId xmlns:p14="http://schemas.microsoft.com/office/powerpoint/2010/main" val="23982744"/>
              </p:ext>
            </p:extLst>
          </p:nvPr>
        </p:nvGraphicFramePr>
        <p:xfrm>
          <a:off x="261764" y="3789040"/>
          <a:ext cx="11449272" cy="2160240"/>
        </p:xfrm>
        <a:graphic>
          <a:graphicData uri="http://schemas.openxmlformats.org/drawingml/2006/table">
            <a:tbl>
              <a:tblPr firstRow="1" firstCol="1" bandRow="1">
                <a:tableStyleId>{5C22544A-7EE6-4342-B048-85BDC9FD1C3A}</a:tableStyleId>
              </a:tblPr>
              <a:tblGrid>
                <a:gridCol w="3291330">
                  <a:extLst>
                    <a:ext uri="{9D8B030D-6E8A-4147-A177-3AD203B41FA5}">
                      <a16:colId xmlns:a16="http://schemas.microsoft.com/office/drawing/2014/main" val="98132786"/>
                    </a:ext>
                  </a:extLst>
                </a:gridCol>
                <a:gridCol w="4167711">
                  <a:extLst>
                    <a:ext uri="{9D8B030D-6E8A-4147-A177-3AD203B41FA5}">
                      <a16:colId xmlns:a16="http://schemas.microsoft.com/office/drawing/2014/main" val="2586330646"/>
                    </a:ext>
                  </a:extLst>
                </a:gridCol>
                <a:gridCol w="3990231">
                  <a:extLst>
                    <a:ext uri="{9D8B030D-6E8A-4147-A177-3AD203B41FA5}">
                      <a16:colId xmlns:a16="http://schemas.microsoft.com/office/drawing/2014/main" val="3610445939"/>
                    </a:ext>
                  </a:extLst>
                </a:gridCol>
              </a:tblGrid>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Thuật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toán</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Số</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lượng</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thanh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sử</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dụng</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Tỉ</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lệ</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dư</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thừa</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95037186"/>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Quy</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hoạch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tuyến</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tính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5500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22%</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14357669"/>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nhanh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5500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22%</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56842845"/>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tiết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kiệm</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5500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22%</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64416298"/>
                  </a:ext>
                </a:extLst>
              </a:tr>
            </a:tbl>
          </a:graphicData>
        </a:graphic>
      </p:graphicFrame>
      <p:sp>
        <p:nvSpPr>
          <p:cNvPr id="4" name="Slide Number Placeholder 3">
            <a:extLst>
              <a:ext uri="{FF2B5EF4-FFF2-40B4-BE49-F238E27FC236}">
                <a16:creationId xmlns:a16="http://schemas.microsoft.com/office/drawing/2014/main" id="{518BEDCE-ED00-4280-B032-103C833A9571}"/>
              </a:ext>
            </a:extLst>
          </p:cNvPr>
          <p:cNvSpPr>
            <a:spLocks noGrp="1"/>
          </p:cNvSpPr>
          <p:nvPr>
            <p:ph type="sldNum" sz="quarter" idx="12"/>
          </p:nvPr>
        </p:nvSpPr>
        <p:spPr/>
        <p:txBody>
          <a:bodyPr/>
          <a:lstStyle/>
          <a:p>
            <a:fld id="{C014DD1E-5D91-48A3-AD6D-45FBA980D106}" type="slidenum">
              <a:rPr lang="en-US" smtClean="0"/>
              <a:t>14</a:t>
            </a:fld>
            <a:endParaRPr lang="en-US"/>
          </a:p>
        </p:txBody>
      </p:sp>
    </p:spTree>
    <p:extLst>
      <p:ext uri="{BB962C8B-B14F-4D97-AF65-F5344CB8AC3E}">
        <p14:creationId xmlns:p14="http://schemas.microsoft.com/office/powerpoint/2010/main" val="2247354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9034"/>
            <a:ext cx="10360501" cy="706091"/>
          </a:xfrm>
        </p:spPr>
        <p:txBody>
          <a:bodyPr>
            <a:normAutofit/>
          </a:bodyPr>
          <a:lstStyle/>
          <a:p>
            <a:r>
              <a:rPr lang="en-US" sz="4000" err="1">
                <a:solidFill>
                  <a:schemeClr val="bg1"/>
                </a:solidFill>
              </a:rPr>
              <a:t>Thử</a:t>
            </a:r>
            <a:r>
              <a:rPr lang="en-US" sz="4000">
                <a:solidFill>
                  <a:schemeClr val="bg1"/>
                </a:solidFill>
              </a:rPr>
              <a:t> </a:t>
            </a:r>
            <a:r>
              <a:rPr lang="en-US" sz="4000" err="1">
                <a:solidFill>
                  <a:schemeClr val="bg1"/>
                </a:solidFill>
              </a:rPr>
              <a:t>nghiệm</a:t>
            </a:r>
            <a:r>
              <a:rPr lang="en-US" sz="4000">
                <a:solidFill>
                  <a:schemeClr val="bg1"/>
                </a:solidFill>
              </a:rPr>
              <a:t> </a:t>
            </a:r>
            <a:r>
              <a:rPr lang="en-US" sz="4000" err="1">
                <a:solidFill>
                  <a:schemeClr val="bg1"/>
                </a:solidFill>
              </a:rPr>
              <a:t>thứ</a:t>
            </a:r>
            <a:r>
              <a:rPr lang="en-US" sz="4000">
                <a:solidFill>
                  <a:schemeClr val="bg1"/>
                </a:solidFill>
              </a:rPr>
              <a:t> </a:t>
            </a:r>
            <a:r>
              <a:rPr lang="en-US" sz="4000" err="1">
                <a:solidFill>
                  <a:schemeClr val="bg1"/>
                </a:solidFill>
              </a:rPr>
              <a:t>ba</a:t>
            </a:r>
            <a:endParaRPr lang="en-US" sz="4000">
              <a:solidFill>
                <a:schemeClr val="bg1"/>
              </a:solidFill>
            </a:endParaRPr>
          </a:p>
        </p:txBody>
      </p:sp>
      <p:sp>
        <p:nvSpPr>
          <p:cNvPr id="14" name="Content Placeholder 13"/>
          <p:cNvSpPr>
            <a:spLocks noGrp="1"/>
          </p:cNvSpPr>
          <p:nvPr>
            <p:ph idx="1"/>
          </p:nvPr>
        </p:nvSpPr>
        <p:spPr>
          <a:xfrm>
            <a:off x="189757" y="908720"/>
            <a:ext cx="11389628" cy="5255349"/>
          </a:xfrm>
        </p:spPr>
        <p:txBody>
          <a:bodyPr>
            <a:normAutofit/>
          </a:bodyPr>
          <a:lstStyle/>
          <a:p>
            <a:pPr>
              <a:buClrTx/>
            </a:pPr>
            <a:r>
              <a:rPr lang="en-US" sz="3200" err="1">
                <a:solidFill>
                  <a:schemeClr val="bg1"/>
                </a:solidFill>
              </a:rPr>
              <a:t>Đơn</a:t>
            </a:r>
            <a:r>
              <a:rPr lang="en-US" sz="3200">
                <a:solidFill>
                  <a:schemeClr val="bg1"/>
                </a:solidFill>
              </a:rPr>
              <a:t> </a:t>
            </a:r>
            <a:r>
              <a:rPr lang="en-US" sz="3200" err="1">
                <a:solidFill>
                  <a:schemeClr val="bg1"/>
                </a:solidFill>
              </a:rPr>
              <a:t>hàng</a:t>
            </a:r>
            <a:r>
              <a:rPr lang="en-US" sz="3200">
                <a:solidFill>
                  <a:schemeClr val="bg1"/>
                </a:solidFill>
              </a:rPr>
              <a:t> </a:t>
            </a:r>
            <a:r>
              <a:rPr lang="en-US" sz="3200" err="1">
                <a:solidFill>
                  <a:schemeClr val="bg1"/>
                </a:solidFill>
              </a:rPr>
              <a:t>cần</a:t>
            </a:r>
            <a:r>
              <a:rPr lang="en-US" sz="3200">
                <a:solidFill>
                  <a:schemeClr val="bg1"/>
                </a:solidFill>
              </a:rPr>
              <a:t> 200 </a:t>
            </a:r>
            <a:r>
              <a:rPr lang="en-US" sz="3200" err="1">
                <a:solidFill>
                  <a:schemeClr val="bg1"/>
                </a:solidFill>
              </a:rPr>
              <a:t>thanh</a:t>
            </a:r>
            <a:r>
              <a:rPr lang="en-US" sz="3200">
                <a:solidFill>
                  <a:schemeClr val="bg1"/>
                </a:solidFill>
              </a:rPr>
              <a:t> 1m, 300 </a:t>
            </a:r>
            <a:r>
              <a:rPr lang="en-US" sz="3200" err="1">
                <a:solidFill>
                  <a:schemeClr val="bg1"/>
                </a:solidFill>
              </a:rPr>
              <a:t>thanh</a:t>
            </a:r>
            <a:r>
              <a:rPr lang="en-US" sz="3200">
                <a:solidFill>
                  <a:schemeClr val="bg1"/>
                </a:solidFill>
              </a:rPr>
              <a:t> 2m, 700 </a:t>
            </a:r>
            <a:r>
              <a:rPr lang="en-US" sz="3200" err="1">
                <a:solidFill>
                  <a:schemeClr val="bg1"/>
                </a:solidFill>
              </a:rPr>
              <a:t>thanh</a:t>
            </a:r>
            <a:r>
              <a:rPr lang="en-US" sz="3200">
                <a:solidFill>
                  <a:schemeClr val="bg1"/>
                </a:solidFill>
              </a:rPr>
              <a:t> 4m </a:t>
            </a:r>
            <a:r>
              <a:rPr lang="en-US" sz="3200" err="1">
                <a:solidFill>
                  <a:schemeClr val="bg1"/>
                </a:solidFill>
              </a:rPr>
              <a:t>và</a:t>
            </a:r>
            <a:r>
              <a:rPr lang="en-US" sz="3200">
                <a:solidFill>
                  <a:schemeClr val="bg1"/>
                </a:solidFill>
              </a:rPr>
              <a:t> 500 </a:t>
            </a:r>
            <a:r>
              <a:rPr lang="en-US" sz="3200" err="1">
                <a:solidFill>
                  <a:schemeClr val="bg1"/>
                </a:solidFill>
              </a:rPr>
              <a:t>thanh</a:t>
            </a:r>
            <a:r>
              <a:rPr lang="en-US" sz="3200">
                <a:solidFill>
                  <a:schemeClr val="bg1"/>
                </a:solidFill>
              </a:rPr>
              <a:t> 8m</a:t>
            </a:r>
          </a:p>
          <a:p>
            <a:pPr>
              <a:buClrTx/>
            </a:pPr>
            <a:r>
              <a:rPr lang="en-US" sz="3200" err="1">
                <a:solidFill>
                  <a:schemeClr val="bg1"/>
                </a:solidFill>
              </a:rPr>
              <a:t>Trong</a:t>
            </a:r>
            <a:r>
              <a:rPr lang="en-US" sz="3200">
                <a:solidFill>
                  <a:schemeClr val="bg1"/>
                </a:solidFill>
              </a:rPr>
              <a:t> </a:t>
            </a:r>
            <a:r>
              <a:rPr lang="en-US" sz="3200" err="1">
                <a:solidFill>
                  <a:schemeClr val="bg1"/>
                </a:solidFill>
              </a:rPr>
              <a:t>kho</a:t>
            </a:r>
            <a:r>
              <a:rPr lang="en-US" sz="3200">
                <a:solidFill>
                  <a:schemeClr val="bg1"/>
                </a:solidFill>
              </a:rPr>
              <a:t> có 1000 </a:t>
            </a:r>
            <a:r>
              <a:rPr lang="en-US" sz="3200" err="1">
                <a:solidFill>
                  <a:schemeClr val="bg1"/>
                </a:solidFill>
              </a:rPr>
              <a:t>thanh</a:t>
            </a:r>
            <a:r>
              <a:rPr lang="en-US" sz="3200">
                <a:solidFill>
                  <a:schemeClr val="bg1"/>
                </a:solidFill>
              </a:rPr>
              <a:t> 11.7m, 150 </a:t>
            </a:r>
            <a:r>
              <a:rPr lang="en-US" sz="3200" err="1">
                <a:solidFill>
                  <a:schemeClr val="bg1"/>
                </a:solidFill>
              </a:rPr>
              <a:t>thanh</a:t>
            </a:r>
            <a:r>
              <a:rPr lang="en-US" sz="3200">
                <a:solidFill>
                  <a:schemeClr val="bg1"/>
                </a:solidFill>
              </a:rPr>
              <a:t> 8m, 300 </a:t>
            </a:r>
            <a:r>
              <a:rPr lang="en-US" sz="3200" err="1">
                <a:solidFill>
                  <a:schemeClr val="bg1"/>
                </a:solidFill>
              </a:rPr>
              <a:t>thanh</a:t>
            </a:r>
            <a:r>
              <a:rPr lang="en-US" sz="3200">
                <a:solidFill>
                  <a:schemeClr val="bg1"/>
                </a:solidFill>
              </a:rPr>
              <a:t> 7.9m</a:t>
            </a:r>
          </a:p>
        </p:txBody>
      </p:sp>
      <p:graphicFrame>
        <p:nvGraphicFramePr>
          <p:cNvPr id="3" name="Table 2">
            <a:extLst>
              <a:ext uri="{FF2B5EF4-FFF2-40B4-BE49-F238E27FC236}">
                <a16:creationId xmlns:a16="http://schemas.microsoft.com/office/drawing/2014/main" id="{0DA1E8D7-5061-494E-9CA3-BF9165B9BB7F}"/>
              </a:ext>
            </a:extLst>
          </p:cNvPr>
          <p:cNvGraphicFramePr>
            <a:graphicFrameLocks noGrp="1"/>
          </p:cNvGraphicFramePr>
          <p:nvPr>
            <p:extLst>
              <p:ext uri="{D42A27DB-BD31-4B8C-83A1-F6EECF244321}">
                <p14:modId xmlns:p14="http://schemas.microsoft.com/office/powerpoint/2010/main" val="4181289386"/>
              </p:ext>
            </p:extLst>
          </p:nvPr>
        </p:nvGraphicFramePr>
        <p:xfrm>
          <a:off x="261764" y="3789040"/>
          <a:ext cx="11449272" cy="2160240"/>
        </p:xfrm>
        <a:graphic>
          <a:graphicData uri="http://schemas.openxmlformats.org/drawingml/2006/table">
            <a:tbl>
              <a:tblPr firstRow="1" firstCol="1" bandRow="1">
                <a:tableStyleId>{5C22544A-7EE6-4342-B048-85BDC9FD1C3A}</a:tableStyleId>
              </a:tblPr>
              <a:tblGrid>
                <a:gridCol w="3291330">
                  <a:extLst>
                    <a:ext uri="{9D8B030D-6E8A-4147-A177-3AD203B41FA5}">
                      <a16:colId xmlns:a16="http://schemas.microsoft.com/office/drawing/2014/main" val="98132786"/>
                    </a:ext>
                  </a:extLst>
                </a:gridCol>
                <a:gridCol w="4167711">
                  <a:extLst>
                    <a:ext uri="{9D8B030D-6E8A-4147-A177-3AD203B41FA5}">
                      <a16:colId xmlns:a16="http://schemas.microsoft.com/office/drawing/2014/main" val="2586330646"/>
                    </a:ext>
                  </a:extLst>
                </a:gridCol>
                <a:gridCol w="3990231">
                  <a:extLst>
                    <a:ext uri="{9D8B030D-6E8A-4147-A177-3AD203B41FA5}">
                      <a16:colId xmlns:a16="http://schemas.microsoft.com/office/drawing/2014/main" val="3610445939"/>
                    </a:ext>
                  </a:extLst>
                </a:gridCol>
              </a:tblGrid>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Thuật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toán</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Số</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lượng</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thanh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sử</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dụng</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Tỉ</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lệ</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dư</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thừa</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95037186"/>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Quy</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hoạch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tuyến</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tính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rPr>
                        <a:t>_</a:t>
                      </a: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rPr>
                        <a:t>_</a:t>
                      </a:r>
                    </a:p>
                  </a:txBody>
                  <a:tcPr marL="68580" marR="68580" marT="0" marB="0" anchor="ctr"/>
                </a:tc>
                <a:extLst>
                  <a:ext uri="{0D108BD9-81ED-4DB2-BD59-A6C34878D82A}">
                    <a16:rowId xmlns:a16="http://schemas.microsoft.com/office/drawing/2014/main" val="2714357669"/>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nhanh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850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23,5%</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56842845"/>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tiết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kiệm</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890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22,4%</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64416298"/>
                  </a:ext>
                </a:extLst>
              </a:tr>
            </a:tbl>
          </a:graphicData>
        </a:graphic>
      </p:graphicFrame>
      <p:sp>
        <p:nvSpPr>
          <p:cNvPr id="4" name="Slide Number Placeholder 3">
            <a:extLst>
              <a:ext uri="{FF2B5EF4-FFF2-40B4-BE49-F238E27FC236}">
                <a16:creationId xmlns:a16="http://schemas.microsoft.com/office/drawing/2014/main" id="{518BEDCE-ED00-4280-B032-103C833A9571}"/>
              </a:ext>
            </a:extLst>
          </p:cNvPr>
          <p:cNvSpPr>
            <a:spLocks noGrp="1"/>
          </p:cNvSpPr>
          <p:nvPr>
            <p:ph type="sldNum" sz="quarter" idx="12"/>
          </p:nvPr>
        </p:nvSpPr>
        <p:spPr/>
        <p:txBody>
          <a:bodyPr/>
          <a:lstStyle/>
          <a:p>
            <a:fld id="{C014DD1E-5D91-48A3-AD6D-45FBA980D106}" type="slidenum">
              <a:rPr lang="en-US" smtClean="0"/>
              <a:t>15</a:t>
            </a:fld>
            <a:endParaRPr lang="en-US"/>
          </a:p>
        </p:txBody>
      </p:sp>
    </p:spTree>
    <p:extLst>
      <p:ext uri="{BB962C8B-B14F-4D97-AF65-F5344CB8AC3E}">
        <p14:creationId xmlns:p14="http://schemas.microsoft.com/office/powerpoint/2010/main" val="1771208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9034"/>
            <a:ext cx="10360501" cy="706091"/>
          </a:xfrm>
        </p:spPr>
        <p:txBody>
          <a:bodyPr>
            <a:normAutofit/>
          </a:bodyPr>
          <a:lstStyle/>
          <a:p>
            <a:r>
              <a:rPr lang="en-US" sz="4000" err="1">
                <a:solidFill>
                  <a:schemeClr val="bg1"/>
                </a:solidFill>
              </a:rPr>
              <a:t>Thử</a:t>
            </a:r>
            <a:r>
              <a:rPr lang="en-US" sz="4000">
                <a:solidFill>
                  <a:schemeClr val="bg1"/>
                </a:solidFill>
              </a:rPr>
              <a:t> </a:t>
            </a:r>
            <a:r>
              <a:rPr lang="en-US" sz="4000" err="1">
                <a:solidFill>
                  <a:schemeClr val="bg1"/>
                </a:solidFill>
              </a:rPr>
              <a:t>nghiệm</a:t>
            </a:r>
            <a:r>
              <a:rPr lang="en-US" sz="4000">
                <a:solidFill>
                  <a:schemeClr val="bg1"/>
                </a:solidFill>
              </a:rPr>
              <a:t> </a:t>
            </a:r>
            <a:r>
              <a:rPr lang="en-US" sz="4000" err="1">
                <a:solidFill>
                  <a:schemeClr val="bg1"/>
                </a:solidFill>
              </a:rPr>
              <a:t>thứ</a:t>
            </a:r>
            <a:r>
              <a:rPr lang="en-US" sz="4000">
                <a:solidFill>
                  <a:schemeClr val="bg1"/>
                </a:solidFill>
              </a:rPr>
              <a:t> </a:t>
            </a:r>
            <a:r>
              <a:rPr lang="en-US" sz="4000" err="1">
                <a:solidFill>
                  <a:schemeClr val="bg1"/>
                </a:solidFill>
              </a:rPr>
              <a:t>tư</a:t>
            </a:r>
            <a:endParaRPr lang="en-US" sz="4000">
              <a:solidFill>
                <a:schemeClr val="bg1"/>
              </a:solidFill>
            </a:endParaRPr>
          </a:p>
        </p:txBody>
      </p:sp>
      <p:sp>
        <p:nvSpPr>
          <p:cNvPr id="14" name="Content Placeholder 13"/>
          <p:cNvSpPr>
            <a:spLocks noGrp="1"/>
          </p:cNvSpPr>
          <p:nvPr>
            <p:ph idx="1"/>
          </p:nvPr>
        </p:nvSpPr>
        <p:spPr>
          <a:xfrm>
            <a:off x="189757" y="908720"/>
            <a:ext cx="11389628" cy="5255349"/>
          </a:xfrm>
        </p:spPr>
        <p:txBody>
          <a:bodyPr>
            <a:normAutofit/>
          </a:bodyPr>
          <a:lstStyle/>
          <a:p>
            <a:pPr algn="just">
              <a:buClrTx/>
            </a:pPr>
            <a:r>
              <a:rPr lang="en-US" sz="3200" err="1">
                <a:solidFill>
                  <a:schemeClr val="bg1"/>
                </a:solidFill>
              </a:rPr>
              <a:t>Đơn</a:t>
            </a:r>
            <a:r>
              <a:rPr lang="en-US" sz="3200">
                <a:solidFill>
                  <a:schemeClr val="bg1"/>
                </a:solidFill>
              </a:rPr>
              <a:t> </a:t>
            </a:r>
            <a:r>
              <a:rPr lang="en-US" sz="3200" err="1">
                <a:solidFill>
                  <a:schemeClr val="bg1"/>
                </a:solidFill>
              </a:rPr>
              <a:t>hàng</a:t>
            </a:r>
            <a:r>
              <a:rPr lang="en-US" sz="3200">
                <a:solidFill>
                  <a:schemeClr val="bg1"/>
                </a:solidFill>
              </a:rPr>
              <a:t> </a:t>
            </a:r>
            <a:r>
              <a:rPr lang="en-US" sz="3200" err="1">
                <a:solidFill>
                  <a:schemeClr val="bg1"/>
                </a:solidFill>
              </a:rPr>
              <a:t>cần</a:t>
            </a:r>
            <a:r>
              <a:rPr lang="en-US" sz="3200">
                <a:solidFill>
                  <a:schemeClr val="bg1"/>
                </a:solidFill>
              </a:rPr>
              <a:t> 300 </a:t>
            </a:r>
            <a:r>
              <a:rPr lang="en-US" sz="3200" err="1">
                <a:solidFill>
                  <a:schemeClr val="bg1"/>
                </a:solidFill>
              </a:rPr>
              <a:t>thanh</a:t>
            </a:r>
            <a:r>
              <a:rPr lang="en-US" sz="3200">
                <a:solidFill>
                  <a:schemeClr val="bg1"/>
                </a:solidFill>
              </a:rPr>
              <a:t> 3m </a:t>
            </a:r>
            <a:r>
              <a:rPr lang="en-US" sz="3200" err="1">
                <a:solidFill>
                  <a:schemeClr val="bg1"/>
                </a:solidFill>
              </a:rPr>
              <a:t>và</a:t>
            </a:r>
            <a:r>
              <a:rPr lang="en-US" sz="3200">
                <a:solidFill>
                  <a:schemeClr val="bg1"/>
                </a:solidFill>
              </a:rPr>
              <a:t> 200 </a:t>
            </a:r>
            <a:r>
              <a:rPr lang="en-US" sz="3200" err="1">
                <a:solidFill>
                  <a:schemeClr val="bg1"/>
                </a:solidFill>
              </a:rPr>
              <a:t>thanh</a:t>
            </a:r>
            <a:r>
              <a:rPr lang="en-US" sz="3200">
                <a:solidFill>
                  <a:schemeClr val="bg1"/>
                </a:solidFill>
              </a:rPr>
              <a:t> 2m, 700 </a:t>
            </a:r>
            <a:r>
              <a:rPr lang="en-US" sz="3200" err="1">
                <a:solidFill>
                  <a:schemeClr val="bg1"/>
                </a:solidFill>
              </a:rPr>
              <a:t>thanh</a:t>
            </a:r>
            <a:r>
              <a:rPr lang="en-US" sz="3200">
                <a:solidFill>
                  <a:schemeClr val="bg1"/>
                </a:solidFill>
              </a:rPr>
              <a:t> 5m </a:t>
            </a:r>
            <a:r>
              <a:rPr lang="en-US" sz="3200" err="1">
                <a:solidFill>
                  <a:schemeClr val="bg1"/>
                </a:solidFill>
              </a:rPr>
              <a:t>và</a:t>
            </a:r>
            <a:r>
              <a:rPr lang="en-US" sz="3200">
                <a:solidFill>
                  <a:schemeClr val="bg1"/>
                </a:solidFill>
              </a:rPr>
              <a:t> 500 </a:t>
            </a:r>
            <a:r>
              <a:rPr lang="en-US" sz="3200" err="1">
                <a:solidFill>
                  <a:schemeClr val="bg1"/>
                </a:solidFill>
              </a:rPr>
              <a:t>thanh</a:t>
            </a:r>
            <a:r>
              <a:rPr lang="en-US" sz="3200">
                <a:solidFill>
                  <a:schemeClr val="bg1"/>
                </a:solidFill>
              </a:rPr>
              <a:t> 7m</a:t>
            </a:r>
          </a:p>
          <a:p>
            <a:pPr algn="just">
              <a:buClrTx/>
            </a:pPr>
            <a:r>
              <a:rPr lang="en-US" sz="3200" err="1">
                <a:solidFill>
                  <a:schemeClr val="bg1"/>
                </a:solidFill>
              </a:rPr>
              <a:t>Trong</a:t>
            </a:r>
            <a:r>
              <a:rPr lang="en-US" sz="3200">
                <a:solidFill>
                  <a:schemeClr val="bg1"/>
                </a:solidFill>
              </a:rPr>
              <a:t> </a:t>
            </a:r>
            <a:r>
              <a:rPr lang="en-US" sz="3200" err="1">
                <a:solidFill>
                  <a:schemeClr val="bg1"/>
                </a:solidFill>
              </a:rPr>
              <a:t>kho</a:t>
            </a:r>
            <a:r>
              <a:rPr lang="en-US" sz="3200">
                <a:solidFill>
                  <a:schemeClr val="bg1"/>
                </a:solidFill>
              </a:rPr>
              <a:t> có 2000 </a:t>
            </a:r>
            <a:r>
              <a:rPr lang="en-US" sz="3200" err="1">
                <a:solidFill>
                  <a:schemeClr val="bg1"/>
                </a:solidFill>
              </a:rPr>
              <a:t>thanh</a:t>
            </a:r>
            <a:r>
              <a:rPr lang="en-US" sz="3200">
                <a:solidFill>
                  <a:schemeClr val="bg1"/>
                </a:solidFill>
              </a:rPr>
              <a:t> 11.7m, 150 </a:t>
            </a:r>
            <a:r>
              <a:rPr lang="en-US" sz="3200" err="1">
                <a:solidFill>
                  <a:schemeClr val="bg1"/>
                </a:solidFill>
              </a:rPr>
              <a:t>thanh</a:t>
            </a:r>
            <a:r>
              <a:rPr lang="en-US" sz="3200">
                <a:solidFill>
                  <a:schemeClr val="bg1"/>
                </a:solidFill>
              </a:rPr>
              <a:t> 8m </a:t>
            </a:r>
            <a:r>
              <a:rPr lang="en-US" sz="3200" err="1">
                <a:solidFill>
                  <a:schemeClr val="bg1"/>
                </a:solidFill>
              </a:rPr>
              <a:t>và</a:t>
            </a:r>
            <a:r>
              <a:rPr lang="en-US" sz="3200">
                <a:solidFill>
                  <a:schemeClr val="bg1"/>
                </a:solidFill>
              </a:rPr>
              <a:t> 300 </a:t>
            </a:r>
            <a:r>
              <a:rPr lang="en-US" sz="3200" err="1">
                <a:solidFill>
                  <a:schemeClr val="bg1"/>
                </a:solidFill>
              </a:rPr>
              <a:t>thanh</a:t>
            </a:r>
            <a:r>
              <a:rPr lang="en-US" sz="3200">
                <a:solidFill>
                  <a:schemeClr val="bg1"/>
                </a:solidFill>
              </a:rPr>
              <a:t> 7.9m</a:t>
            </a:r>
          </a:p>
        </p:txBody>
      </p:sp>
      <p:graphicFrame>
        <p:nvGraphicFramePr>
          <p:cNvPr id="3" name="Table 2">
            <a:extLst>
              <a:ext uri="{FF2B5EF4-FFF2-40B4-BE49-F238E27FC236}">
                <a16:creationId xmlns:a16="http://schemas.microsoft.com/office/drawing/2014/main" id="{0DA1E8D7-5061-494E-9CA3-BF9165B9BB7F}"/>
              </a:ext>
            </a:extLst>
          </p:cNvPr>
          <p:cNvGraphicFramePr>
            <a:graphicFrameLocks noGrp="1"/>
          </p:cNvGraphicFramePr>
          <p:nvPr>
            <p:extLst>
              <p:ext uri="{D42A27DB-BD31-4B8C-83A1-F6EECF244321}">
                <p14:modId xmlns:p14="http://schemas.microsoft.com/office/powerpoint/2010/main" val="4099436510"/>
              </p:ext>
            </p:extLst>
          </p:nvPr>
        </p:nvGraphicFramePr>
        <p:xfrm>
          <a:off x="261764" y="3789040"/>
          <a:ext cx="11449272" cy="2160240"/>
        </p:xfrm>
        <a:graphic>
          <a:graphicData uri="http://schemas.openxmlformats.org/drawingml/2006/table">
            <a:tbl>
              <a:tblPr firstRow="1" firstCol="1" bandRow="1">
                <a:tableStyleId>{5C22544A-7EE6-4342-B048-85BDC9FD1C3A}</a:tableStyleId>
              </a:tblPr>
              <a:tblGrid>
                <a:gridCol w="3291330">
                  <a:extLst>
                    <a:ext uri="{9D8B030D-6E8A-4147-A177-3AD203B41FA5}">
                      <a16:colId xmlns:a16="http://schemas.microsoft.com/office/drawing/2014/main" val="98132786"/>
                    </a:ext>
                  </a:extLst>
                </a:gridCol>
                <a:gridCol w="4167711">
                  <a:extLst>
                    <a:ext uri="{9D8B030D-6E8A-4147-A177-3AD203B41FA5}">
                      <a16:colId xmlns:a16="http://schemas.microsoft.com/office/drawing/2014/main" val="2586330646"/>
                    </a:ext>
                  </a:extLst>
                </a:gridCol>
                <a:gridCol w="3990231">
                  <a:extLst>
                    <a:ext uri="{9D8B030D-6E8A-4147-A177-3AD203B41FA5}">
                      <a16:colId xmlns:a16="http://schemas.microsoft.com/office/drawing/2014/main" val="3610445939"/>
                    </a:ext>
                  </a:extLst>
                </a:gridCol>
              </a:tblGrid>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Thuật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toán</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Số</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lượng</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thanh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sử</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dụng</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Tỉ</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lệ</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dư</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thừa</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95037186"/>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Quy</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hoạch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tuyến</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tính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rPr>
                        <a:t>_</a:t>
                      </a: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_</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14357669"/>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nhanh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800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17%</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56842845"/>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tiết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kiệm</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920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13%</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64416298"/>
                  </a:ext>
                </a:extLst>
              </a:tr>
            </a:tbl>
          </a:graphicData>
        </a:graphic>
      </p:graphicFrame>
      <p:sp>
        <p:nvSpPr>
          <p:cNvPr id="4" name="Slide Number Placeholder 3">
            <a:extLst>
              <a:ext uri="{FF2B5EF4-FFF2-40B4-BE49-F238E27FC236}">
                <a16:creationId xmlns:a16="http://schemas.microsoft.com/office/drawing/2014/main" id="{518BEDCE-ED00-4280-B032-103C833A9571}"/>
              </a:ext>
            </a:extLst>
          </p:cNvPr>
          <p:cNvSpPr>
            <a:spLocks noGrp="1"/>
          </p:cNvSpPr>
          <p:nvPr>
            <p:ph type="sldNum" sz="quarter" idx="12"/>
          </p:nvPr>
        </p:nvSpPr>
        <p:spPr/>
        <p:txBody>
          <a:bodyPr/>
          <a:lstStyle/>
          <a:p>
            <a:fld id="{C014DD1E-5D91-48A3-AD6D-45FBA980D106}" type="slidenum">
              <a:rPr lang="en-US" smtClean="0"/>
              <a:t>16</a:t>
            </a:fld>
            <a:endParaRPr lang="en-US"/>
          </a:p>
        </p:txBody>
      </p:sp>
    </p:spTree>
    <p:extLst>
      <p:ext uri="{BB962C8B-B14F-4D97-AF65-F5344CB8AC3E}">
        <p14:creationId xmlns:p14="http://schemas.microsoft.com/office/powerpoint/2010/main" val="1876947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25962" y="1"/>
            <a:ext cx="10360501" cy="692696"/>
          </a:xfrm>
        </p:spPr>
        <p:txBody>
          <a:bodyPr>
            <a:normAutofit/>
          </a:bodyPr>
          <a:lstStyle/>
          <a:p>
            <a:r>
              <a:rPr lang="en-US" sz="4000" err="1">
                <a:solidFill>
                  <a:schemeClr val="bg1"/>
                </a:solidFill>
              </a:rPr>
              <a:t>Nhận</a:t>
            </a:r>
            <a:r>
              <a:rPr lang="en-US" sz="4000">
                <a:solidFill>
                  <a:schemeClr val="bg1"/>
                </a:solidFill>
              </a:rPr>
              <a:t> </a:t>
            </a:r>
            <a:r>
              <a:rPr lang="en-US" sz="4000" err="1">
                <a:solidFill>
                  <a:schemeClr val="bg1"/>
                </a:solidFill>
              </a:rPr>
              <a:t>xét</a:t>
            </a:r>
            <a:endParaRPr lang="en-US" sz="4000">
              <a:solidFill>
                <a:schemeClr val="bg1"/>
              </a:solidFill>
            </a:endParaRPr>
          </a:p>
        </p:txBody>
      </p:sp>
      <p:sp>
        <p:nvSpPr>
          <p:cNvPr id="14" name="Content Placeholder 13"/>
          <p:cNvSpPr>
            <a:spLocks noGrp="1"/>
          </p:cNvSpPr>
          <p:nvPr>
            <p:ph idx="1"/>
          </p:nvPr>
        </p:nvSpPr>
        <p:spPr>
          <a:xfrm>
            <a:off x="189757" y="764704"/>
            <a:ext cx="11389628" cy="5399365"/>
          </a:xfrm>
        </p:spPr>
        <p:txBody>
          <a:bodyPr>
            <a:normAutofit/>
          </a:bodyPr>
          <a:lstStyle/>
          <a:p>
            <a:pPr algn="just">
              <a:buClrTx/>
            </a:pPr>
            <a:r>
              <a:rPr lang="en-US" sz="3000" err="1">
                <a:solidFill>
                  <a:schemeClr val="bg1"/>
                </a:solidFill>
              </a:rPr>
              <a:t>Nếu</a:t>
            </a:r>
            <a:r>
              <a:rPr lang="en-US" sz="3000">
                <a:solidFill>
                  <a:schemeClr val="bg1"/>
                </a:solidFill>
              </a:rPr>
              <a:t> </a:t>
            </a:r>
            <a:r>
              <a:rPr lang="en-US" sz="3000" err="1">
                <a:solidFill>
                  <a:schemeClr val="bg1"/>
                </a:solidFill>
              </a:rPr>
              <a:t>cần</a:t>
            </a:r>
            <a:r>
              <a:rPr lang="en-US" sz="3000">
                <a:solidFill>
                  <a:schemeClr val="bg1"/>
                </a:solidFill>
              </a:rPr>
              <a:t> </a:t>
            </a:r>
            <a:r>
              <a:rPr lang="en-US" sz="3000" err="1">
                <a:solidFill>
                  <a:schemeClr val="bg1"/>
                </a:solidFill>
              </a:rPr>
              <a:t>tận</a:t>
            </a:r>
            <a:r>
              <a:rPr lang="en-US" sz="3000">
                <a:solidFill>
                  <a:schemeClr val="bg1"/>
                </a:solidFill>
              </a:rPr>
              <a:t> </a:t>
            </a:r>
            <a:r>
              <a:rPr lang="en-US" sz="3000" err="1">
                <a:solidFill>
                  <a:schemeClr val="bg1"/>
                </a:solidFill>
              </a:rPr>
              <a:t>dụng</a:t>
            </a:r>
            <a:r>
              <a:rPr lang="en-US" sz="3000">
                <a:solidFill>
                  <a:schemeClr val="bg1"/>
                </a:solidFill>
              </a:rPr>
              <a:t> </a:t>
            </a:r>
            <a:r>
              <a:rPr lang="en-US" sz="3000" err="1">
                <a:solidFill>
                  <a:schemeClr val="bg1"/>
                </a:solidFill>
              </a:rPr>
              <a:t>các</a:t>
            </a:r>
            <a:r>
              <a:rPr lang="en-US" sz="3000">
                <a:solidFill>
                  <a:schemeClr val="bg1"/>
                </a:solidFill>
              </a:rPr>
              <a:t> </a:t>
            </a:r>
            <a:r>
              <a:rPr lang="en-US" sz="3000" err="1">
                <a:solidFill>
                  <a:schemeClr val="bg1"/>
                </a:solidFill>
              </a:rPr>
              <a:t>thanh</a:t>
            </a:r>
            <a:r>
              <a:rPr lang="en-US" sz="3000">
                <a:solidFill>
                  <a:schemeClr val="bg1"/>
                </a:solidFill>
              </a:rPr>
              <a:t> </a:t>
            </a:r>
            <a:r>
              <a:rPr lang="en-US" sz="3000" err="1">
                <a:solidFill>
                  <a:schemeClr val="bg1"/>
                </a:solidFill>
              </a:rPr>
              <a:t>nguyên</a:t>
            </a:r>
            <a:r>
              <a:rPr lang="en-US" sz="3000">
                <a:solidFill>
                  <a:schemeClr val="bg1"/>
                </a:solidFill>
              </a:rPr>
              <a:t> </a:t>
            </a:r>
            <a:r>
              <a:rPr lang="en-US" sz="3000" err="1">
                <a:solidFill>
                  <a:schemeClr val="bg1"/>
                </a:solidFill>
              </a:rPr>
              <a:t>liệu</a:t>
            </a:r>
            <a:r>
              <a:rPr lang="en-US" sz="3000">
                <a:solidFill>
                  <a:schemeClr val="bg1"/>
                </a:solidFill>
              </a:rPr>
              <a:t> </a:t>
            </a:r>
            <a:r>
              <a:rPr lang="en-US" sz="3000" err="1">
                <a:solidFill>
                  <a:schemeClr val="bg1"/>
                </a:solidFill>
              </a:rPr>
              <a:t>dư</a:t>
            </a:r>
            <a:r>
              <a:rPr lang="en-US" sz="3000">
                <a:solidFill>
                  <a:schemeClr val="bg1"/>
                </a:solidFill>
              </a:rPr>
              <a:t> </a:t>
            </a:r>
            <a:r>
              <a:rPr lang="en-US" sz="3000" err="1">
                <a:solidFill>
                  <a:schemeClr val="bg1"/>
                </a:solidFill>
              </a:rPr>
              <a:t>thừa</a:t>
            </a:r>
            <a:r>
              <a:rPr lang="en-US" sz="3000">
                <a:solidFill>
                  <a:schemeClr val="bg1"/>
                </a:solidFill>
              </a:rPr>
              <a:t> </a:t>
            </a:r>
            <a:r>
              <a:rPr lang="en-US" sz="3000" err="1">
                <a:solidFill>
                  <a:schemeClr val="bg1"/>
                </a:solidFill>
              </a:rPr>
              <a:t>thì</a:t>
            </a:r>
            <a:r>
              <a:rPr lang="en-US" sz="3000">
                <a:solidFill>
                  <a:schemeClr val="bg1"/>
                </a:solidFill>
              </a:rPr>
              <a:t> </a:t>
            </a:r>
            <a:r>
              <a:rPr lang="en-US" sz="3000" err="1">
                <a:solidFill>
                  <a:schemeClr val="bg1"/>
                </a:solidFill>
              </a:rPr>
              <a:t>nên</a:t>
            </a:r>
            <a:r>
              <a:rPr lang="en-US" sz="3000">
                <a:solidFill>
                  <a:schemeClr val="bg1"/>
                </a:solidFill>
              </a:rPr>
              <a:t> </a:t>
            </a:r>
            <a:r>
              <a:rPr lang="en-US" sz="3000" err="1">
                <a:solidFill>
                  <a:schemeClr val="bg1"/>
                </a:solidFill>
              </a:rPr>
              <a:t>sử</a:t>
            </a:r>
            <a:r>
              <a:rPr lang="en-US" sz="3000">
                <a:solidFill>
                  <a:schemeClr val="bg1"/>
                </a:solidFill>
              </a:rPr>
              <a:t> </a:t>
            </a:r>
            <a:r>
              <a:rPr lang="en-US" sz="3000" err="1">
                <a:solidFill>
                  <a:schemeClr val="bg1"/>
                </a:solidFill>
              </a:rPr>
              <a:t>dụng</a:t>
            </a:r>
            <a:r>
              <a:rPr lang="en-US" sz="3000">
                <a:solidFill>
                  <a:schemeClr val="bg1"/>
                </a:solidFill>
              </a:rPr>
              <a:t> </a:t>
            </a: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tiết</a:t>
            </a:r>
            <a:r>
              <a:rPr lang="en-US" sz="3000">
                <a:solidFill>
                  <a:schemeClr val="bg1"/>
                </a:solidFill>
              </a:rPr>
              <a:t> </a:t>
            </a:r>
            <a:r>
              <a:rPr lang="en-US" sz="3000" err="1">
                <a:solidFill>
                  <a:schemeClr val="bg1"/>
                </a:solidFill>
              </a:rPr>
              <a:t>kiệm</a:t>
            </a:r>
            <a:endParaRPr lang="en-US" sz="3000">
              <a:solidFill>
                <a:schemeClr val="bg1"/>
              </a:solidFill>
            </a:endParaRPr>
          </a:p>
          <a:p>
            <a:pPr algn="just">
              <a:buClrTx/>
            </a:pPr>
            <a:r>
              <a:rPr lang="en-US" sz="3000">
                <a:solidFill>
                  <a:schemeClr val="bg1"/>
                </a:solidFill>
              </a:rPr>
              <a:t>Chỉ </a:t>
            </a:r>
            <a:r>
              <a:rPr lang="en-US" sz="3000" err="1">
                <a:solidFill>
                  <a:schemeClr val="bg1"/>
                </a:solidFill>
              </a:rPr>
              <a:t>sử</a:t>
            </a:r>
            <a:r>
              <a:rPr lang="en-US" sz="3000">
                <a:solidFill>
                  <a:schemeClr val="bg1"/>
                </a:solidFill>
              </a:rPr>
              <a:t> </a:t>
            </a:r>
            <a:r>
              <a:rPr lang="en-US" sz="3000" err="1">
                <a:solidFill>
                  <a:schemeClr val="bg1"/>
                </a:solidFill>
              </a:rPr>
              <a:t>dụng</a:t>
            </a:r>
            <a:r>
              <a:rPr lang="en-US" sz="3000">
                <a:solidFill>
                  <a:schemeClr val="bg1"/>
                </a:solidFill>
              </a:rPr>
              <a:t> </a:t>
            </a:r>
            <a:r>
              <a:rPr lang="en-US" sz="3000" err="1">
                <a:solidFill>
                  <a:schemeClr val="bg1"/>
                </a:solidFill>
              </a:rPr>
              <a:t>các</a:t>
            </a:r>
            <a:r>
              <a:rPr lang="en-US" sz="3000">
                <a:solidFill>
                  <a:schemeClr val="bg1"/>
                </a:solidFill>
              </a:rPr>
              <a:t> </a:t>
            </a:r>
            <a:r>
              <a:rPr lang="en-US" sz="3000" err="1">
                <a:solidFill>
                  <a:schemeClr val="bg1"/>
                </a:solidFill>
              </a:rPr>
              <a:t>thanh</a:t>
            </a:r>
            <a:r>
              <a:rPr lang="en-US" sz="3000">
                <a:solidFill>
                  <a:schemeClr val="bg1"/>
                </a:solidFill>
              </a:rPr>
              <a:t> </a:t>
            </a:r>
            <a:r>
              <a:rPr lang="en-US" sz="3000" err="1">
                <a:solidFill>
                  <a:schemeClr val="bg1"/>
                </a:solidFill>
              </a:rPr>
              <a:t>nguyên</a:t>
            </a:r>
            <a:r>
              <a:rPr lang="en-US" sz="3000">
                <a:solidFill>
                  <a:schemeClr val="bg1"/>
                </a:solidFill>
              </a:rPr>
              <a:t> </a:t>
            </a:r>
            <a:r>
              <a:rPr lang="en-US" sz="3000" err="1">
                <a:solidFill>
                  <a:schemeClr val="bg1"/>
                </a:solidFill>
              </a:rPr>
              <a:t>liệu</a:t>
            </a:r>
            <a:r>
              <a:rPr lang="en-US" sz="3000">
                <a:solidFill>
                  <a:schemeClr val="bg1"/>
                </a:solidFill>
              </a:rPr>
              <a:t> </a:t>
            </a:r>
            <a:r>
              <a:rPr lang="en-US" sz="3000" err="1">
                <a:solidFill>
                  <a:schemeClr val="bg1"/>
                </a:solidFill>
              </a:rPr>
              <a:t>mới</a:t>
            </a:r>
            <a:r>
              <a:rPr lang="en-US" sz="3000">
                <a:solidFill>
                  <a:schemeClr val="bg1"/>
                </a:solidFill>
              </a:rPr>
              <a:t> </a:t>
            </a:r>
            <a:r>
              <a:rPr lang="en-US" sz="3000" err="1">
                <a:solidFill>
                  <a:schemeClr val="bg1"/>
                </a:solidFill>
              </a:rPr>
              <a:t>thì</a:t>
            </a:r>
            <a:r>
              <a:rPr lang="en-US" sz="3000">
                <a:solidFill>
                  <a:schemeClr val="bg1"/>
                </a:solidFill>
              </a:rPr>
              <a:t> </a:t>
            </a:r>
            <a:r>
              <a:rPr lang="en-US" sz="3000" err="1">
                <a:solidFill>
                  <a:schemeClr val="bg1"/>
                </a:solidFill>
              </a:rPr>
              <a:t>sử</a:t>
            </a:r>
            <a:r>
              <a:rPr lang="en-US" sz="3000">
                <a:solidFill>
                  <a:schemeClr val="bg1"/>
                </a:solidFill>
              </a:rPr>
              <a:t> </a:t>
            </a:r>
            <a:r>
              <a:rPr lang="en-US" sz="3000" err="1">
                <a:solidFill>
                  <a:schemeClr val="bg1"/>
                </a:solidFill>
              </a:rPr>
              <a:t>dụng</a:t>
            </a:r>
            <a:r>
              <a:rPr lang="en-US" sz="3000">
                <a:solidFill>
                  <a:schemeClr val="bg1"/>
                </a:solidFill>
              </a:rPr>
              <a:t> </a:t>
            </a: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nhanh</a:t>
            </a:r>
            <a:endParaRPr lang="en-US" sz="3000">
              <a:solidFill>
                <a:schemeClr val="bg1"/>
              </a:solidFill>
            </a:endParaRPr>
          </a:p>
          <a:p>
            <a:pPr algn="just">
              <a:buClrTx/>
            </a:pPr>
            <a:r>
              <a:rPr lang="en-US" sz="3000" err="1">
                <a:solidFill>
                  <a:schemeClr val="bg1"/>
                </a:solidFill>
              </a:rPr>
              <a:t>Nếu</a:t>
            </a:r>
            <a:r>
              <a:rPr lang="en-US" sz="3000">
                <a:solidFill>
                  <a:schemeClr val="bg1"/>
                </a:solidFill>
              </a:rPr>
              <a:t> </a:t>
            </a:r>
            <a:r>
              <a:rPr lang="en-US" sz="3000" err="1">
                <a:solidFill>
                  <a:schemeClr val="bg1"/>
                </a:solidFill>
              </a:rPr>
              <a:t>khối</a:t>
            </a:r>
            <a:r>
              <a:rPr lang="en-US" sz="3000">
                <a:solidFill>
                  <a:schemeClr val="bg1"/>
                </a:solidFill>
              </a:rPr>
              <a:t> </a:t>
            </a:r>
            <a:r>
              <a:rPr lang="en-US" sz="3000" err="1">
                <a:solidFill>
                  <a:schemeClr val="bg1"/>
                </a:solidFill>
              </a:rPr>
              <a:t>lượng</a:t>
            </a:r>
            <a:r>
              <a:rPr lang="en-US" sz="3000">
                <a:solidFill>
                  <a:schemeClr val="bg1"/>
                </a:solidFill>
              </a:rPr>
              <a:t> </a:t>
            </a:r>
            <a:r>
              <a:rPr lang="en-US" sz="3000" err="1">
                <a:solidFill>
                  <a:schemeClr val="bg1"/>
                </a:solidFill>
              </a:rPr>
              <a:t>đơn</a:t>
            </a:r>
            <a:r>
              <a:rPr lang="en-US" sz="3000">
                <a:solidFill>
                  <a:schemeClr val="bg1"/>
                </a:solidFill>
              </a:rPr>
              <a:t> </a:t>
            </a:r>
            <a:r>
              <a:rPr lang="en-US" sz="3000" err="1">
                <a:solidFill>
                  <a:schemeClr val="bg1"/>
                </a:solidFill>
              </a:rPr>
              <a:t>hàng</a:t>
            </a:r>
            <a:r>
              <a:rPr lang="en-US" sz="3000">
                <a:solidFill>
                  <a:schemeClr val="bg1"/>
                </a:solidFill>
              </a:rPr>
              <a:t> </a:t>
            </a:r>
            <a:r>
              <a:rPr lang="en-US" sz="3000" err="1">
                <a:solidFill>
                  <a:schemeClr val="bg1"/>
                </a:solidFill>
              </a:rPr>
              <a:t>nhỏ</a:t>
            </a:r>
            <a:r>
              <a:rPr lang="en-US" sz="3000">
                <a:solidFill>
                  <a:schemeClr val="bg1"/>
                </a:solidFill>
              </a:rPr>
              <a:t> </a:t>
            </a:r>
            <a:r>
              <a:rPr lang="en-US" sz="3000" err="1">
                <a:solidFill>
                  <a:schemeClr val="bg1"/>
                </a:solidFill>
              </a:rPr>
              <a:t>thì</a:t>
            </a:r>
            <a:r>
              <a:rPr lang="en-US" sz="3000">
                <a:solidFill>
                  <a:schemeClr val="bg1"/>
                </a:solidFill>
              </a:rPr>
              <a:t> </a:t>
            </a:r>
            <a:r>
              <a:rPr lang="en-US" sz="3000" err="1">
                <a:solidFill>
                  <a:schemeClr val="bg1"/>
                </a:solidFill>
              </a:rPr>
              <a:t>sự</a:t>
            </a:r>
            <a:r>
              <a:rPr lang="en-US" sz="3000">
                <a:solidFill>
                  <a:schemeClr val="bg1"/>
                </a:solidFill>
              </a:rPr>
              <a:t> </a:t>
            </a:r>
            <a:r>
              <a:rPr lang="en-US" sz="3000" err="1">
                <a:solidFill>
                  <a:schemeClr val="bg1"/>
                </a:solidFill>
              </a:rPr>
              <a:t>khác</a:t>
            </a:r>
            <a:r>
              <a:rPr lang="en-US" sz="3000">
                <a:solidFill>
                  <a:schemeClr val="bg1"/>
                </a:solidFill>
              </a:rPr>
              <a:t> </a:t>
            </a:r>
            <a:r>
              <a:rPr lang="en-US" sz="3000" err="1">
                <a:solidFill>
                  <a:schemeClr val="bg1"/>
                </a:solidFill>
              </a:rPr>
              <a:t>biệt</a:t>
            </a:r>
            <a:r>
              <a:rPr lang="en-US" sz="3000">
                <a:solidFill>
                  <a:schemeClr val="bg1"/>
                </a:solidFill>
              </a:rPr>
              <a:t> </a:t>
            </a:r>
            <a:r>
              <a:rPr lang="en-US" sz="3000" err="1">
                <a:solidFill>
                  <a:schemeClr val="bg1"/>
                </a:solidFill>
              </a:rPr>
              <a:t>giữa</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nhanh</a:t>
            </a:r>
            <a:r>
              <a:rPr lang="en-US" sz="3000">
                <a:solidFill>
                  <a:schemeClr val="bg1"/>
                </a:solidFill>
              </a:rPr>
              <a:t> </a:t>
            </a:r>
            <a:r>
              <a:rPr lang="en-US" sz="3000" err="1">
                <a:solidFill>
                  <a:schemeClr val="bg1"/>
                </a:solidFill>
              </a:rPr>
              <a:t>và</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tiết</a:t>
            </a:r>
            <a:r>
              <a:rPr lang="en-US" sz="3000">
                <a:solidFill>
                  <a:schemeClr val="bg1"/>
                </a:solidFill>
              </a:rPr>
              <a:t> </a:t>
            </a:r>
            <a:r>
              <a:rPr lang="en-US" sz="3000" err="1">
                <a:solidFill>
                  <a:schemeClr val="bg1"/>
                </a:solidFill>
              </a:rPr>
              <a:t>kiệm</a:t>
            </a:r>
            <a:r>
              <a:rPr lang="en-US" sz="3000">
                <a:solidFill>
                  <a:schemeClr val="bg1"/>
                </a:solidFill>
              </a:rPr>
              <a:t> </a:t>
            </a:r>
            <a:r>
              <a:rPr lang="en-US" sz="3000" err="1">
                <a:solidFill>
                  <a:schemeClr val="bg1"/>
                </a:solidFill>
              </a:rPr>
              <a:t>là</a:t>
            </a:r>
            <a:r>
              <a:rPr lang="en-US" sz="3000">
                <a:solidFill>
                  <a:schemeClr val="bg1"/>
                </a:solidFill>
              </a:rPr>
              <a:t> </a:t>
            </a:r>
            <a:r>
              <a:rPr lang="en-US" sz="3000" err="1">
                <a:solidFill>
                  <a:schemeClr val="bg1"/>
                </a:solidFill>
              </a:rPr>
              <a:t>không</a:t>
            </a:r>
            <a:r>
              <a:rPr lang="en-US" sz="3000">
                <a:solidFill>
                  <a:schemeClr val="bg1"/>
                </a:solidFill>
              </a:rPr>
              <a:t> </a:t>
            </a:r>
            <a:r>
              <a:rPr lang="en-US" sz="3000" err="1">
                <a:solidFill>
                  <a:schemeClr val="bg1"/>
                </a:solidFill>
              </a:rPr>
              <a:t>đáng</a:t>
            </a:r>
            <a:r>
              <a:rPr lang="en-US" sz="3000">
                <a:solidFill>
                  <a:schemeClr val="bg1"/>
                </a:solidFill>
              </a:rPr>
              <a:t> </a:t>
            </a:r>
            <a:r>
              <a:rPr lang="en-US" sz="3000" err="1">
                <a:solidFill>
                  <a:schemeClr val="bg1"/>
                </a:solidFill>
              </a:rPr>
              <a:t>kể</a:t>
            </a:r>
            <a:r>
              <a:rPr lang="en-US" sz="3000">
                <a:solidFill>
                  <a:schemeClr val="bg1"/>
                </a:solidFill>
              </a:rPr>
              <a:t>, </a:t>
            </a:r>
            <a:r>
              <a:rPr lang="en-US" sz="3000" err="1">
                <a:solidFill>
                  <a:schemeClr val="bg1"/>
                </a:solidFill>
              </a:rPr>
              <a:t>sự</a:t>
            </a:r>
            <a:r>
              <a:rPr lang="en-US" sz="3000">
                <a:solidFill>
                  <a:schemeClr val="bg1"/>
                </a:solidFill>
              </a:rPr>
              <a:t> </a:t>
            </a:r>
            <a:r>
              <a:rPr lang="en-US" sz="3000" err="1">
                <a:solidFill>
                  <a:schemeClr val="bg1"/>
                </a:solidFill>
              </a:rPr>
              <a:t>khác</a:t>
            </a:r>
            <a:r>
              <a:rPr lang="en-US" sz="3000">
                <a:solidFill>
                  <a:schemeClr val="bg1"/>
                </a:solidFill>
              </a:rPr>
              <a:t> </a:t>
            </a:r>
            <a:r>
              <a:rPr lang="en-US" sz="3000" err="1">
                <a:solidFill>
                  <a:schemeClr val="bg1"/>
                </a:solidFill>
              </a:rPr>
              <a:t>biệt</a:t>
            </a:r>
            <a:r>
              <a:rPr lang="en-US" sz="3000">
                <a:solidFill>
                  <a:schemeClr val="bg1"/>
                </a:solidFill>
              </a:rPr>
              <a:t> </a:t>
            </a:r>
            <a:r>
              <a:rPr lang="en-US" sz="3000" err="1">
                <a:solidFill>
                  <a:schemeClr val="bg1"/>
                </a:solidFill>
              </a:rPr>
              <a:t>này</a:t>
            </a:r>
            <a:r>
              <a:rPr lang="en-US" sz="3000">
                <a:solidFill>
                  <a:schemeClr val="bg1"/>
                </a:solidFill>
              </a:rPr>
              <a:t> </a:t>
            </a:r>
            <a:r>
              <a:rPr lang="en-US" sz="3000" err="1">
                <a:solidFill>
                  <a:schemeClr val="bg1"/>
                </a:solidFill>
              </a:rPr>
              <a:t>càng</a:t>
            </a:r>
            <a:r>
              <a:rPr lang="en-US" sz="3000">
                <a:solidFill>
                  <a:schemeClr val="bg1"/>
                </a:solidFill>
              </a:rPr>
              <a:t> </a:t>
            </a:r>
            <a:r>
              <a:rPr lang="en-US" sz="3000" err="1">
                <a:solidFill>
                  <a:schemeClr val="bg1"/>
                </a:solidFill>
              </a:rPr>
              <a:t>rõ</a:t>
            </a:r>
            <a:r>
              <a:rPr lang="en-US" sz="3000">
                <a:solidFill>
                  <a:schemeClr val="bg1"/>
                </a:solidFill>
              </a:rPr>
              <a:t> </a:t>
            </a:r>
            <a:r>
              <a:rPr lang="en-US" sz="3000" err="1">
                <a:solidFill>
                  <a:schemeClr val="bg1"/>
                </a:solidFill>
              </a:rPr>
              <a:t>ràng</a:t>
            </a:r>
            <a:r>
              <a:rPr lang="en-US" sz="3000">
                <a:solidFill>
                  <a:schemeClr val="bg1"/>
                </a:solidFill>
              </a:rPr>
              <a:t> </a:t>
            </a:r>
            <a:r>
              <a:rPr lang="en-US" sz="3000" err="1">
                <a:solidFill>
                  <a:schemeClr val="bg1"/>
                </a:solidFill>
              </a:rPr>
              <a:t>khi</a:t>
            </a:r>
            <a:r>
              <a:rPr lang="en-US" sz="3000">
                <a:solidFill>
                  <a:schemeClr val="bg1"/>
                </a:solidFill>
              </a:rPr>
              <a:t> </a:t>
            </a:r>
            <a:r>
              <a:rPr lang="en-US" sz="3000" err="1">
                <a:solidFill>
                  <a:schemeClr val="bg1"/>
                </a:solidFill>
              </a:rPr>
              <a:t>mà</a:t>
            </a:r>
            <a:r>
              <a:rPr lang="en-US" sz="3000">
                <a:solidFill>
                  <a:schemeClr val="bg1"/>
                </a:solidFill>
              </a:rPr>
              <a:t> </a:t>
            </a:r>
            <a:r>
              <a:rPr lang="en-US" sz="3000" err="1">
                <a:solidFill>
                  <a:schemeClr val="bg1"/>
                </a:solidFill>
              </a:rPr>
              <a:t>đơn</a:t>
            </a:r>
            <a:r>
              <a:rPr lang="en-US" sz="3000">
                <a:solidFill>
                  <a:schemeClr val="bg1"/>
                </a:solidFill>
              </a:rPr>
              <a:t> </a:t>
            </a:r>
            <a:r>
              <a:rPr lang="en-US" sz="3000" err="1">
                <a:solidFill>
                  <a:schemeClr val="bg1"/>
                </a:solidFill>
              </a:rPr>
              <a:t>hàng</a:t>
            </a:r>
            <a:r>
              <a:rPr lang="en-US" sz="3000">
                <a:solidFill>
                  <a:schemeClr val="bg1"/>
                </a:solidFill>
              </a:rPr>
              <a:t> </a:t>
            </a:r>
            <a:r>
              <a:rPr lang="en-US" sz="3000" err="1">
                <a:solidFill>
                  <a:schemeClr val="bg1"/>
                </a:solidFill>
              </a:rPr>
              <a:t>càng</a:t>
            </a:r>
            <a:r>
              <a:rPr lang="en-US" sz="3000">
                <a:solidFill>
                  <a:schemeClr val="bg1"/>
                </a:solidFill>
              </a:rPr>
              <a:t> </a:t>
            </a:r>
            <a:r>
              <a:rPr lang="en-US" sz="3000" err="1">
                <a:solidFill>
                  <a:schemeClr val="bg1"/>
                </a:solidFill>
              </a:rPr>
              <a:t>lớn</a:t>
            </a:r>
            <a:endParaRPr lang="en-US" sz="3000">
              <a:solidFill>
                <a:schemeClr val="bg1"/>
              </a:solidFill>
            </a:endParaRPr>
          </a:p>
        </p:txBody>
      </p:sp>
      <p:sp>
        <p:nvSpPr>
          <p:cNvPr id="2" name="Footer Placeholder 1">
            <a:extLst>
              <a:ext uri="{FF2B5EF4-FFF2-40B4-BE49-F238E27FC236}">
                <a16:creationId xmlns:a16="http://schemas.microsoft.com/office/drawing/2014/main" id="{39BE3744-D259-4558-9D1A-68073C502916}"/>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E906A2FC-64E4-40A5-A5CE-4206759ACD76}"/>
              </a:ext>
            </a:extLst>
          </p:cNvPr>
          <p:cNvSpPr>
            <a:spLocks noGrp="1"/>
          </p:cNvSpPr>
          <p:nvPr>
            <p:ph type="sldNum" sz="quarter" idx="12"/>
          </p:nvPr>
        </p:nvSpPr>
        <p:spPr/>
        <p:txBody>
          <a:bodyPr/>
          <a:lstStyle/>
          <a:p>
            <a:fld id="{C014DD1E-5D91-48A3-AD6D-45FBA980D106}" type="slidenum">
              <a:rPr lang="en-US" smtClean="0"/>
              <a:t>17</a:t>
            </a:fld>
            <a:endParaRPr lang="en-US"/>
          </a:p>
        </p:txBody>
      </p:sp>
    </p:spTree>
    <p:extLst>
      <p:ext uri="{BB962C8B-B14F-4D97-AF65-F5344CB8AC3E}">
        <p14:creationId xmlns:p14="http://schemas.microsoft.com/office/powerpoint/2010/main" val="3345718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10360501" cy="634083"/>
          </a:xfrm>
        </p:spPr>
        <p:txBody>
          <a:bodyPr>
            <a:noAutofit/>
          </a:bodyPr>
          <a:lstStyle/>
          <a:p>
            <a:r>
              <a:rPr lang="en-US" sz="4000" err="1">
                <a:solidFill>
                  <a:schemeClr val="bg1"/>
                </a:solidFill>
              </a:rPr>
              <a:t>Kết</a:t>
            </a:r>
            <a:r>
              <a:rPr lang="en-US" sz="4000">
                <a:solidFill>
                  <a:schemeClr val="bg1"/>
                </a:solidFill>
              </a:rPr>
              <a:t> </a:t>
            </a:r>
            <a:r>
              <a:rPr lang="en-US" sz="4000" err="1">
                <a:solidFill>
                  <a:schemeClr val="bg1"/>
                </a:solidFill>
              </a:rPr>
              <a:t>luận</a:t>
            </a:r>
            <a:r>
              <a:rPr lang="en-US" sz="4000">
                <a:solidFill>
                  <a:schemeClr val="bg1"/>
                </a:solidFill>
              </a:rPr>
              <a:t> </a:t>
            </a:r>
            <a:r>
              <a:rPr lang="en-US" sz="4000" err="1">
                <a:solidFill>
                  <a:schemeClr val="bg1"/>
                </a:solidFill>
              </a:rPr>
              <a:t>và</a:t>
            </a:r>
            <a:r>
              <a:rPr lang="en-US" sz="4000">
                <a:solidFill>
                  <a:schemeClr val="bg1"/>
                </a:solidFill>
              </a:rPr>
              <a:t> </a:t>
            </a:r>
            <a:r>
              <a:rPr lang="en-US" sz="4000" err="1">
                <a:solidFill>
                  <a:schemeClr val="bg1"/>
                </a:solidFill>
              </a:rPr>
              <a:t>hướng</a:t>
            </a:r>
            <a:r>
              <a:rPr lang="en-US" sz="4000">
                <a:solidFill>
                  <a:schemeClr val="bg1"/>
                </a:solidFill>
              </a:rPr>
              <a:t> </a:t>
            </a:r>
            <a:r>
              <a:rPr lang="en-US" sz="4000" err="1">
                <a:solidFill>
                  <a:schemeClr val="bg1"/>
                </a:solidFill>
              </a:rPr>
              <a:t>phát</a:t>
            </a:r>
            <a:r>
              <a:rPr lang="en-US" sz="4000">
                <a:solidFill>
                  <a:schemeClr val="bg1"/>
                </a:solidFill>
              </a:rPr>
              <a:t> </a:t>
            </a:r>
            <a:r>
              <a:rPr lang="en-US" sz="4000" err="1">
                <a:solidFill>
                  <a:schemeClr val="bg1"/>
                </a:solidFill>
              </a:rPr>
              <a:t>triển</a:t>
            </a:r>
            <a:endParaRPr lang="en-US" sz="4000">
              <a:solidFill>
                <a:schemeClr val="bg1"/>
              </a:solidFill>
            </a:endParaRPr>
          </a:p>
        </p:txBody>
      </p:sp>
      <p:sp>
        <p:nvSpPr>
          <p:cNvPr id="14" name="Content Placeholder 13"/>
          <p:cNvSpPr>
            <a:spLocks noGrp="1"/>
          </p:cNvSpPr>
          <p:nvPr>
            <p:ph idx="1"/>
          </p:nvPr>
        </p:nvSpPr>
        <p:spPr>
          <a:xfrm>
            <a:off x="117749" y="692696"/>
            <a:ext cx="11461636" cy="5471373"/>
          </a:xfrm>
        </p:spPr>
        <p:txBody>
          <a:bodyPr>
            <a:normAutofit/>
          </a:bodyPr>
          <a:lstStyle/>
          <a:p>
            <a:pPr>
              <a:buClrTx/>
            </a:pPr>
            <a:r>
              <a:rPr lang="en-US" sz="3000">
                <a:solidFill>
                  <a:schemeClr val="bg1"/>
                </a:solidFill>
              </a:rPr>
              <a:t>Kết quả đạt được của khóa luận</a:t>
            </a:r>
          </a:p>
          <a:p>
            <a:pPr>
              <a:buClrTx/>
            </a:pPr>
            <a:r>
              <a:rPr lang="en-US" sz="3000">
                <a:solidFill>
                  <a:schemeClr val="bg1"/>
                </a:solidFill>
              </a:rPr>
              <a:t>Hướng phát triển trong tương lai</a:t>
            </a:r>
          </a:p>
        </p:txBody>
      </p:sp>
      <p:sp>
        <p:nvSpPr>
          <p:cNvPr id="2" name="Footer Placeholder 1">
            <a:extLst>
              <a:ext uri="{FF2B5EF4-FFF2-40B4-BE49-F238E27FC236}">
                <a16:creationId xmlns:a16="http://schemas.microsoft.com/office/drawing/2014/main" id="{B2A09814-3C6C-4D28-BA59-3AAF55F558C3}"/>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8B5179A0-5EEA-4202-95E2-0A5BEC2975CB}"/>
              </a:ext>
            </a:extLst>
          </p:cNvPr>
          <p:cNvSpPr>
            <a:spLocks noGrp="1"/>
          </p:cNvSpPr>
          <p:nvPr>
            <p:ph type="sldNum" sz="quarter" idx="12"/>
          </p:nvPr>
        </p:nvSpPr>
        <p:spPr/>
        <p:txBody>
          <a:bodyPr/>
          <a:lstStyle/>
          <a:p>
            <a:fld id="{C014DD1E-5D91-48A3-AD6D-45FBA980D106}" type="slidenum">
              <a:rPr lang="en-US" smtClean="0"/>
              <a:t>18</a:t>
            </a:fld>
            <a:endParaRPr lang="en-US"/>
          </a:p>
        </p:txBody>
      </p:sp>
    </p:spTree>
    <p:extLst>
      <p:ext uri="{BB962C8B-B14F-4D97-AF65-F5344CB8AC3E}">
        <p14:creationId xmlns:p14="http://schemas.microsoft.com/office/powerpoint/2010/main" val="1501989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01D7E-5FDB-41C2-9D20-7C9077ACA07D}"/>
              </a:ext>
            </a:extLst>
          </p:cNvPr>
          <p:cNvSpPr>
            <a:spLocks noGrp="1"/>
          </p:cNvSpPr>
          <p:nvPr>
            <p:ph type="title"/>
          </p:nvPr>
        </p:nvSpPr>
        <p:spPr>
          <a:xfrm>
            <a:off x="0" y="2348880"/>
            <a:ext cx="12188825" cy="864096"/>
          </a:xfrm>
        </p:spPr>
        <p:txBody>
          <a:bodyPr/>
          <a:lstStyle/>
          <a:p>
            <a:pPr algn="ctr"/>
            <a:r>
              <a:rPr lang="en-US" err="1">
                <a:solidFill>
                  <a:schemeClr val="bg1"/>
                </a:solidFill>
              </a:rPr>
              <a:t>Em</a:t>
            </a:r>
            <a:r>
              <a:rPr lang="en-US">
                <a:solidFill>
                  <a:schemeClr val="bg1"/>
                </a:solidFill>
              </a:rPr>
              <a:t> </a:t>
            </a:r>
            <a:r>
              <a:rPr lang="en-US" err="1">
                <a:solidFill>
                  <a:schemeClr val="bg1"/>
                </a:solidFill>
              </a:rPr>
              <a:t>xin</a:t>
            </a:r>
            <a:r>
              <a:rPr lang="en-US">
                <a:solidFill>
                  <a:schemeClr val="bg1"/>
                </a:solidFill>
              </a:rPr>
              <a:t> </a:t>
            </a:r>
            <a:r>
              <a:rPr lang="en-US" err="1">
                <a:solidFill>
                  <a:schemeClr val="bg1"/>
                </a:solidFill>
              </a:rPr>
              <a:t>cảm</a:t>
            </a:r>
            <a:r>
              <a:rPr lang="en-US">
                <a:solidFill>
                  <a:schemeClr val="bg1"/>
                </a:solidFill>
              </a:rPr>
              <a:t> </a:t>
            </a:r>
            <a:r>
              <a:rPr lang="en-US" err="1">
                <a:solidFill>
                  <a:schemeClr val="bg1"/>
                </a:solidFill>
              </a:rPr>
              <a:t>ơn</a:t>
            </a:r>
            <a:r>
              <a:rPr lang="en-US">
                <a:solidFill>
                  <a:schemeClr val="bg1"/>
                </a:solidFill>
              </a:rPr>
              <a:t> </a:t>
            </a:r>
            <a:r>
              <a:rPr lang="en-US" err="1">
                <a:solidFill>
                  <a:schemeClr val="bg1"/>
                </a:solidFill>
              </a:rPr>
              <a:t>các</a:t>
            </a:r>
            <a:r>
              <a:rPr lang="en-US">
                <a:solidFill>
                  <a:schemeClr val="bg1"/>
                </a:solidFill>
              </a:rPr>
              <a:t> </a:t>
            </a:r>
            <a:r>
              <a:rPr lang="en-US" err="1">
                <a:solidFill>
                  <a:schemeClr val="bg1"/>
                </a:solidFill>
              </a:rPr>
              <a:t>thầy</a:t>
            </a:r>
            <a:r>
              <a:rPr lang="en-US">
                <a:solidFill>
                  <a:schemeClr val="bg1"/>
                </a:solidFill>
              </a:rPr>
              <a:t> </a:t>
            </a:r>
            <a:r>
              <a:rPr lang="en-US" err="1">
                <a:solidFill>
                  <a:schemeClr val="bg1"/>
                </a:solidFill>
              </a:rPr>
              <a:t>cô</a:t>
            </a:r>
            <a:r>
              <a:rPr lang="en-US">
                <a:solidFill>
                  <a:schemeClr val="bg1"/>
                </a:solidFill>
              </a:rPr>
              <a:t> </a:t>
            </a:r>
            <a:r>
              <a:rPr lang="en-US" err="1">
                <a:solidFill>
                  <a:schemeClr val="bg1"/>
                </a:solidFill>
              </a:rPr>
              <a:t>đã</a:t>
            </a:r>
            <a:r>
              <a:rPr lang="en-US">
                <a:solidFill>
                  <a:schemeClr val="bg1"/>
                </a:solidFill>
              </a:rPr>
              <a:t> </a:t>
            </a:r>
            <a:r>
              <a:rPr lang="en-US" err="1">
                <a:solidFill>
                  <a:schemeClr val="bg1"/>
                </a:solidFill>
              </a:rPr>
              <a:t>lắng</a:t>
            </a:r>
            <a:r>
              <a:rPr lang="en-US">
                <a:solidFill>
                  <a:schemeClr val="bg1"/>
                </a:solidFill>
              </a:rPr>
              <a:t> </a:t>
            </a:r>
            <a:r>
              <a:rPr lang="en-US" err="1">
                <a:solidFill>
                  <a:schemeClr val="bg1"/>
                </a:solidFill>
              </a:rPr>
              <a:t>nghe</a:t>
            </a:r>
            <a:endParaRPr lang="en-US">
              <a:solidFill>
                <a:schemeClr val="bg1"/>
              </a:solidFill>
            </a:endParaRPr>
          </a:p>
        </p:txBody>
      </p:sp>
      <p:sp>
        <p:nvSpPr>
          <p:cNvPr id="3" name="Footer Placeholder 2">
            <a:extLst>
              <a:ext uri="{FF2B5EF4-FFF2-40B4-BE49-F238E27FC236}">
                <a16:creationId xmlns:a16="http://schemas.microsoft.com/office/drawing/2014/main" id="{2AE4247F-75FF-4FF1-B783-BE6A8761251B}"/>
              </a:ext>
            </a:extLst>
          </p:cNvPr>
          <p:cNvSpPr>
            <a:spLocks noGrp="1"/>
          </p:cNvSpPr>
          <p:nvPr>
            <p:ph type="ftr" sz="quarter" idx="11"/>
          </p:nvPr>
        </p:nvSpPr>
        <p:spPr/>
        <p:txBody>
          <a:bodyPr/>
          <a:lstStyle/>
          <a:p>
            <a:r>
              <a:rPr lang="en-US"/>
              <a:t>1</a:t>
            </a:r>
          </a:p>
        </p:txBody>
      </p:sp>
      <p:sp>
        <p:nvSpPr>
          <p:cNvPr id="4" name="Slide Number Placeholder 3">
            <a:extLst>
              <a:ext uri="{FF2B5EF4-FFF2-40B4-BE49-F238E27FC236}">
                <a16:creationId xmlns:a16="http://schemas.microsoft.com/office/drawing/2014/main" id="{9CB1071B-E4FF-4188-9B70-5487327997E9}"/>
              </a:ext>
            </a:extLst>
          </p:cNvPr>
          <p:cNvSpPr>
            <a:spLocks noGrp="1"/>
          </p:cNvSpPr>
          <p:nvPr>
            <p:ph type="sldNum" sz="quarter" idx="12"/>
          </p:nvPr>
        </p:nvSpPr>
        <p:spPr/>
        <p:txBody>
          <a:bodyPr/>
          <a:lstStyle/>
          <a:p>
            <a:fld id="{C014DD1E-5D91-48A3-AD6D-45FBA980D106}" type="slidenum">
              <a:rPr lang="en-US" smtClean="0"/>
              <a:t>19</a:t>
            </a:fld>
            <a:endParaRPr lang="en-US"/>
          </a:p>
        </p:txBody>
      </p:sp>
      <p:sp>
        <p:nvSpPr>
          <p:cNvPr id="5" name="TextBox 4">
            <a:extLst>
              <a:ext uri="{FF2B5EF4-FFF2-40B4-BE49-F238E27FC236}">
                <a16:creationId xmlns:a16="http://schemas.microsoft.com/office/drawing/2014/main" id="{CF69EE41-401E-49EA-8041-37AE67150AD6}"/>
              </a:ext>
            </a:extLst>
          </p:cNvPr>
          <p:cNvSpPr txBox="1"/>
          <p:nvPr/>
        </p:nvSpPr>
        <p:spPr>
          <a:xfrm>
            <a:off x="8110636" y="3573016"/>
            <a:ext cx="3096344" cy="830997"/>
          </a:xfrm>
          <a:prstGeom prst="rect">
            <a:avLst/>
          </a:prstGeom>
          <a:noFill/>
        </p:spPr>
        <p:txBody>
          <a:bodyPr wrap="square" rtlCol="0">
            <a:spAutoFit/>
          </a:bodyPr>
          <a:lstStyle/>
          <a:p>
            <a:r>
              <a:rPr lang="en-US" sz="2000" err="1">
                <a:solidFill>
                  <a:schemeClr val="bg1"/>
                </a:solidFill>
              </a:rPr>
              <a:t>Sinh</a:t>
            </a:r>
            <a:r>
              <a:rPr lang="en-US" sz="2000">
                <a:solidFill>
                  <a:schemeClr val="bg1"/>
                </a:solidFill>
              </a:rPr>
              <a:t> </a:t>
            </a:r>
            <a:r>
              <a:rPr lang="en-US" sz="2000" err="1">
                <a:solidFill>
                  <a:schemeClr val="bg1"/>
                </a:solidFill>
              </a:rPr>
              <a:t>viên</a:t>
            </a:r>
            <a:br>
              <a:rPr lang="en-US" sz="2800">
                <a:solidFill>
                  <a:schemeClr val="bg1"/>
                </a:solidFill>
              </a:rPr>
            </a:br>
            <a:r>
              <a:rPr lang="en-US" sz="2800">
                <a:solidFill>
                  <a:schemeClr val="bg1"/>
                </a:solidFill>
              </a:rPr>
              <a:t>Lê Công </a:t>
            </a:r>
            <a:r>
              <a:rPr lang="en-US" sz="2800" err="1">
                <a:solidFill>
                  <a:schemeClr val="bg1"/>
                </a:solidFill>
              </a:rPr>
              <a:t>Kỳ</a:t>
            </a:r>
            <a:endParaRPr lang="en-US" sz="2800">
              <a:solidFill>
                <a:schemeClr val="bg1"/>
              </a:solidFill>
            </a:endParaRPr>
          </a:p>
        </p:txBody>
      </p:sp>
    </p:spTree>
    <p:extLst>
      <p:ext uri="{BB962C8B-B14F-4D97-AF65-F5344CB8AC3E}">
        <p14:creationId xmlns:p14="http://schemas.microsoft.com/office/powerpoint/2010/main" val="2401278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765820" y="116632"/>
            <a:ext cx="10360501" cy="778099"/>
          </a:xfrm>
        </p:spPr>
        <p:txBody>
          <a:bodyPr>
            <a:normAutofit/>
          </a:bodyPr>
          <a:lstStyle/>
          <a:p>
            <a:r>
              <a:rPr lang="en-US" sz="4000" err="1">
                <a:solidFill>
                  <a:schemeClr val="bg1"/>
                </a:solidFill>
              </a:rPr>
              <a:t>Nội</a:t>
            </a:r>
            <a:r>
              <a:rPr lang="en-US" sz="4000">
                <a:solidFill>
                  <a:schemeClr val="bg1"/>
                </a:solidFill>
              </a:rPr>
              <a:t> dung </a:t>
            </a:r>
            <a:r>
              <a:rPr lang="en-US" sz="4000" err="1">
                <a:solidFill>
                  <a:schemeClr val="bg1"/>
                </a:solidFill>
              </a:rPr>
              <a:t>khóa</a:t>
            </a:r>
            <a:r>
              <a:rPr lang="en-US" sz="4000">
                <a:solidFill>
                  <a:schemeClr val="bg1"/>
                </a:solidFill>
              </a:rPr>
              <a:t> </a:t>
            </a:r>
            <a:r>
              <a:rPr lang="en-US" sz="4000" err="1">
                <a:solidFill>
                  <a:schemeClr val="bg1"/>
                </a:solidFill>
              </a:rPr>
              <a:t>luận</a:t>
            </a:r>
            <a:endParaRPr lang="en-US" sz="4000">
              <a:solidFill>
                <a:schemeClr val="bg1"/>
              </a:solidFill>
            </a:endParaRPr>
          </a:p>
        </p:txBody>
      </p:sp>
      <p:sp>
        <p:nvSpPr>
          <p:cNvPr id="14" name="Content Placeholder 13"/>
          <p:cNvSpPr>
            <a:spLocks noGrp="1"/>
          </p:cNvSpPr>
          <p:nvPr>
            <p:ph idx="1"/>
          </p:nvPr>
        </p:nvSpPr>
        <p:spPr>
          <a:xfrm>
            <a:off x="837829" y="1340769"/>
            <a:ext cx="10741556" cy="2520280"/>
          </a:xfrm>
          <a:blipFill>
            <a:blip r:embed="rId3"/>
            <a:stretch>
              <a:fillRect/>
            </a:stretch>
          </a:blipFill>
        </p:spPr>
        <p:txBody>
          <a:bodyPr>
            <a:normAutofit/>
          </a:bodyPr>
          <a:lstStyle/>
          <a:p>
            <a:pPr marL="514350" indent="-514350">
              <a:buClrTx/>
              <a:buFont typeface="+mj-lt"/>
              <a:buAutoNum type="arabicPeriod"/>
            </a:pPr>
            <a:r>
              <a:rPr lang="en-US" sz="3000" err="1">
                <a:solidFill>
                  <a:schemeClr val="bg1"/>
                </a:solidFill>
              </a:rPr>
              <a:t>Giới</a:t>
            </a:r>
            <a:r>
              <a:rPr lang="en-US" sz="3000">
                <a:solidFill>
                  <a:schemeClr val="bg1"/>
                </a:solidFill>
              </a:rPr>
              <a:t> </a:t>
            </a:r>
            <a:r>
              <a:rPr lang="en-US" sz="3000" err="1">
                <a:solidFill>
                  <a:schemeClr val="bg1"/>
                </a:solidFill>
              </a:rPr>
              <a:t>thiệu</a:t>
            </a:r>
            <a:r>
              <a:rPr lang="en-US" sz="3000">
                <a:solidFill>
                  <a:schemeClr val="bg1"/>
                </a:solidFill>
              </a:rPr>
              <a:t> </a:t>
            </a:r>
            <a:r>
              <a:rPr lang="en-US" sz="3000" err="1">
                <a:solidFill>
                  <a:schemeClr val="bg1"/>
                </a:solidFill>
              </a:rPr>
              <a:t>đề</a:t>
            </a:r>
            <a:r>
              <a:rPr lang="en-US" sz="3000">
                <a:solidFill>
                  <a:schemeClr val="bg1"/>
                </a:solidFill>
              </a:rPr>
              <a:t> </a:t>
            </a:r>
            <a:r>
              <a:rPr lang="en-US" sz="3000" err="1">
                <a:solidFill>
                  <a:schemeClr val="bg1"/>
                </a:solidFill>
              </a:rPr>
              <a:t>tài</a:t>
            </a:r>
            <a:endParaRPr lang="en-US" sz="3000">
              <a:solidFill>
                <a:schemeClr val="bg1"/>
              </a:solidFill>
            </a:endParaRPr>
          </a:p>
          <a:p>
            <a:pPr marL="514350" indent="-514350">
              <a:buClr>
                <a:schemeClr val="bg1"/>
              </a:buClr>
              <a:buFont typeface="+mj-lt"/>
              <a:buAutoNum type="arabicPeriod"/>
            </a:pPr>
            <a:r>
              <a:rPr lang="en-US" sz="3000" err="1">
                <a:solidFill>
                  <a:schemeClr val="bg1"/>
                </a:solidFill>
              </a:rPr>
              <a:t>Các</a:t>
            </a:r>
            <a:r>
              <a:rPr lang="en-US" sz="3000">
                <a:solidFill>
                  <a:schemeClr val="bg1"/>
                </a:solidFill>
              </a:rPr>
              <a:t> </a:t>
            </a: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được</a:t>
            </a:r>
            <a:r>
              <a:rPr lang="en-US" sz="3000">
                <a:solidFill>
                  <a:schemeClr val="bg1"/>
                </a:solidFill>
              </a:rPr>
              <a:t> </a:t>
            </a:r>
            <a:r>
              <a:rPr lang="en-US" sz="3000" err="1">
                <a:solidFill>
                  <a:schemeClr val="bg1"/>
                </a:solidFill>
              </a:rPr>
              <a:t>đề</a:t>
            </a:r>
            <a:r>
              <a:rPr lang="en-US" sz="3000">
                <a:solidFill>
                  <a:schemeClr val="bg1"/>
                </a:solidFill>
              </a:rPr>
              <a:t> </a:t>
            </a:r>
            <a:r>
              <a:rPr lang="en-US" sz="3000" err="1">
                <a:solidFill>
                  <a:schemeClr val="bg1"/>
                </a:solidFill>
              </a:rPr>
              <a:t>xuất</a:t>
            </a:r>
            <a:endParaRPr lang="en-US" sz="3000">
              <a:solidFill>
                <a:schemeClr val="bg1"/>
              </a:solidFill>
            </a:endParaRPr>
          </a:p>
          <a:p>
            <a:pPr marL="514350" indent="-514350">
              <a:buClr>
                <a:schemeClr val="bg1"/>
              </a:buClr>
              <a:buFont typeface="+mj-lt"/>
              <a:buAutoNum type="arabicPeriod"/>
            </a:pPr>
            <a:r>
              <a:rPr lang="en-US" sz="3000" err="1">
                <a:solidFill>
                  <a:schemeClr val="bg1"/>
                </a:solidFill>
              </a:rPr>
              <a:t>Thử</a:t>
            </a:r>
            <a:r>
              <a:rPr lang="en-US" sz="3000">
                <a:solidFill>
                  <a:schemeClr val="bg1"/>
                </a:solidFill>
              </a:rPr>
              <a:t> </a:t>
            </a:r>
            <a:r>
              <a:rPr lang="en-US" sz="3000" err="1">
                <a:solidFill>
                  <a:schemeClr val="bg1"/>
                </a:solidFill>
              </a:rPr>
              <a:t>nghiệm</a:t>
            </a:r>
            <a:endParaRPr lang="en-US" sz="3000">
              <a:solidFill>
                <a:schemeClr val="bg1"/>
              </a:solidFill>
            </a:endParaRPr>
          </a:p>
          <a:p>
            <a:pPr marL="514350" indent="-514350">
              <a:buClr>
                <a:schemeClr val="bg1"/>
              </a:buClr>
              <a:buFont typeface="+mj-lt"/>
              <a:buAutoNum type="arabicPeriod"/>
            </a:pPr>
            <a:r>
              <a:rPr lang="en-US" sz="3000" err="1">
                <a:solidFill>
                  <a:schemeClr val="bg1"/>
                </a:solidFill>
              </a:rPr>
              <a:t>Kết</a:t>
            </a:r>
            <a:r>
              <a:rPr lang="en-US" sz="3000">
                <a:solidFill>
                  <a:schemeClr val="bg1"/>
                </a:solidFill>
              </a:rPr>
              <a:t> </a:t>
            </a:r>
            <a:r>
              <a:rPr lang="en-US" sz="3000" err="1">
                <a:solidFill>
                  <a:schemeClr val="bg1"/>
                </a:solidFill>
              </a:rPr>
              <a:t>luận</a:t>
            </a:r>
            <a:endParaRPr lang="en-US" sz="3000">
              <a:solidFill>
                <a:schemeClr val="bg1"/>
              </a:solidFill>
            </a:endParaRPr>
          </a:p>
          <a:p>
            <a:pPr marL="0" indent="0">
              <a:buNone/>
            </a:pPr>
            <a:endParaRPr lang="en-US" sz="3000">
              <a:solidFill>
                <a:schemeClr val="bg1"/>
              </a:solidFill>
            </a:endParaRPr>
          </a:p>
        </p:txBody>
      </p:sp>
      <p:sp>
        <p:nvSpPr>
          <p:cNvPr id="2" name="Footer Placeholder 1">
            <a:extLst>
              <a:ext uri="{FF2B5EF4-FFF2-40B4-BE49-F238E27FC236}">
                <a16:creationId xmlns:a16="http://schemas.microsoft.com/office/drawing/2014/main" id="{73498A5B-BA29-4E2C-9926-57BD4771EA75}"/>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AB434CE6-1ED3-47C9-9F6D-86C19C0F09E1}"/>
              </a:ext>
            </a:extLst>
          </p:cNvPr>
          <p:cNvSpPr>
            <a:spLocks noGrp="1"/>
          </p:cNvSpPr>
          <p:nvPr>
            <p:ph type="sldNum" sz="quarter" idx="12"/>
          </p:nvPr>
        </p:nvSpPr>
        <p:spPr/>
        <p:txBody>
          <a:bodyPr/>
          <a:lstStyle/>
          <a:p>
            <a:fld id="{C014DD1E-5D91-48A3-AD6D-45FBA980D106}" type="slidenum">
              <a:rPr lang="en-US" smtClean="0"/>
              <a:t>2</a:t>
            </a:fld>
            <a:endParaRPr lang="en-US"/>
          </a:p>
        </p:txBody>
      </p:sp>
    </p:spTree>
    <p:extLst>
      <p:ext uri="{BB962C8B-B14F-4D97-AF65-F5344CB8AC3E}">
        <p14:creationId xmlns:p14="http://schemas.microsoft.com/office/powerpoint/2010/main" val="3529114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117748" y="116632"/>
            <a:ext cx="10360501" cy="634083"/>
          </a:xfrm>
        </p:spPr>
        <p:txBody>
          <a:bodyPr>
            <a:noAutofit/>
          </a:bodyPr>
          <a:lstStyle/>
          <a:p>
            <a:r>
              <a:rPr lang="en-US" sz="4000" err="1">
                <a:solidFill>
                  <a:schemeClr val="bg1"/>
                </a:solidFill>
              </a:rPr>
              <a:t>Phần</a:t>
            </a:r>
            <a:r>
              <a:rPr lang="en-US" sz="4000">
                <a:solidFill>
                  <a:schemeClr val="bg1"/>
                </a:solidFill>
              </a:rPr>
              <a:t> 1. </a:t>
            </a:r>
            <a:r>
              <a:rPr lang="en-US" sz="4000" err="1">
                <a:solidFill>
                  <a:schemeClr val="bg1"/>
                </a:solidFill>
              </a:rPr>
              <a:t>Giới</a:t>
            </a:r>
            <a:r>
              <a:rPr lang="en-US" sz="4000">
                <a:solidFill>
                  <a:schemeClr val="bg1"/>
                </a:solidFill>
              </a:rPr>
              <a:t> </a:t>
            </a:r>
            <a:r>
              <a:rPr lang="en-US" sz="4000" err="1">
                <a:solidFill>
                  <a:schemeClr val="bg1"/>
                </a:solidFill>
              </a:rPr>
              <a:t>thiệu</a:t>
            </a:r>
            <a:r>
              <a:rPr lang="en-US" sz="4000">
                <a:solidFill>
                  <a:schemeClr val="bg1"/>
                </a:solidFill>
              </a:rPr>
              <a:t> </a:t>
            </a:r>
            <a:r>
              <a:rPr lang="en-US" sz="4000" err="1">
                <a:solidFill>
                  <a:schemeClr val="bg1"/>
                </a:solidFill>
              </a:rPr>
              <a:t>đề</a:t>
            </a:r>
            <a:r>
              <a:rPr lang="en-US" sz="4000">
                <a:solidFill>
                  <a:schemeClr val="bg1"/>
                </a:solidFill>
              </a:rPr>
              <a:t> </a:t>
            </a:r>
            <a:r>
              <a:rPr lang="en-US" sz="4000" err="1">
                <a:solidFill>
                  <a:schemeClr val="bg1"/>
                </a:solidFill>
              </a:rPr>
              <a:t>tài</a:t>
            </a:r>
            <a:endParaRPr lang="en-US" sz="4000">
              <a:solidFill>
                <a:schemeClr val="bg1"/>
              </a:solidFill>
            </a:endParaRPr>
          </a:p>
        </p:txBody>
      </p:sp>
      <p:sp>
        <p:nvSpPr>
          <p:cNvPr id="14" name="Content Placeholder 13"/>
          <p:cNvSpPr>
            <a:spLocks noGrp="1"/>
          </p:cNvSpPr>
          <p:nvPr>
            <p:ph idx="1"/>
          </p:nvPr>
        </p:nvSpPr>
        <p:spPr>
          <a:xfrm>
            <a:off x="261765" y="692696"/>
            <a:ext cx="11665296" cy="5976664"/>
          </a:xfrm>
        </p:spPr>
        <p:txBody>
          <a:bodyPr>
            <a:normAutofit/>
          </a:bodyPr>
          <a:lstStyle/>
          <a:p>
            <a:pPr algn="just">
              <a:buClr>
                <a:schemeClr val="bg1"/>
              </a:buClr>
              <a:buFont typeface="Wingdings" panose="05000000000000000000" pitchFamily="2" charset="2"/>
              <a:buChar char="Ø"/>
            </a:pPr>
            <a:r>
              <a:rPr lang="en-US" sz="3000" err="1">
                <a:solidFill>
                  <a:schemeClr val="bg1"/>
                </a:solidFill>
              </a:rPr>
              <a:t>Đầu</a:t>
            </a:r>
            <a:r>
              <a:rPr lang="en-US" sz="3000">
                <a:solidFill>
                  <a:schemeClr val="bg1"/>
                </a:solidFill>
              </a:rPr>
              <a:t> </a:t>
            </a:r>
            <a:r>
              <a:rPr lang="en-US" sz="3000" err="1">
                <a:solidFill>
                  <a:schemeClr val="bg1"/>
                </a:solidFill>
              </a:rPr>
              <a:t>vào</a:t>
            </a:r>
            <a:r>
              <a:rPr lang="en-US" sz="3000">
                <a:solidFill>
                  <a:schemeClr val="bg1"/>
                </a:solidFill>
              </a:rPr>
              <a:t> </a:t>
            </a:r>
          </a:p>
          <a:p>
            <a:pPr lvl="1" algn="just">
              <a:buClr>
                <a:schemeClr val="bg1"/>
              </a:buClr>
            </a:pP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Danh</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sách</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đơn</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hàng</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bao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gồm</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loại thép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dài</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số</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khác</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nhau</a:t>
            </a:r>
            <a:endPar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algn="just">
              <a:buClr>
                <a:schemeClr val="bg1"/>
              </a:buClr>
            </a:pP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Danh</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sách</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thanh</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thép có ở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kho</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chia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thành</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loại với chiều dài và số lượng khác nhau</a:t>
            </a:r>
            <a:endParaRPr lang="en-US" sz="3000">
              <a:solidFill>
                <a:schemeClr val="bg1"/>
              </a:solidFill>
            </a:endParaRPr>
          </a:p>
          <a:p>
            <a:pPr>
              <a:buClr>
                <a:schemeClr val="bg1"/>
              </a:buClr>
              <a:buFont typeface="Wingdings" panose="05000000000000000000" pitchFamily="2" charset="2"/>
              <a:buChar char="Ø"/>
            </a:pPr>
            <a:r>
              <a:rPr lang="en-US" sz="3000" err="1">
                <a:solidFill>
                  <a:schemeClr val="bg1"/>
                </a:solidFill>
                <a:latin typeface="Times New Roman" panose="02020603050405020304" pitchFamily="18" charset="0"/>
                <a:cs typeface="Times New Roman" panose="02020603050405020304" pitchFamily="18" charset="0"/>
              </a:rPr>
              <a:t>Tiêu</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chí</a:t>
            </a:r>
            <a:endParaRPr lang="en-US" sz="3000">
              <a:solidFill>
                <a:schemeClr val="bg1"/>
              </a:solidFill>
              <a:latin typeface="Times New Roman" panose="02020603050405020304" pitchFamily="18" charset="0"/>
              <a:cs typeface="Times New Roman" panose="02020603050405020304" pitchFamily="18" charset="0"/>
            </a:endParaRPr>
          </a:p>
          <a:p>
            <a:pPr lvl="1">
              <a:buClr>
                <a:schemeClr val="bg1"/>
              </a:buClr>
            </a:pPr>
            <a:r>
              <a:rPr lang="en-US" sz="3000" err="1">
                <a:solidFill>
                  <a:schemeClr val="bg1"/>
                </a:solidFill>
                <a:latin typeface="Times New Roman" panose="02020603050405020304" pitchFamily="18" charset="0"/>
                <a:cs typeface="Times New Roman" panose="02020603050405020304" pitchFamily="18" charset="0"/>
              </a:rPr>
              <a:t>Cắt</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nhanh</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Số</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lượng</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thanh</a:t>
            </a:r>
            <a:r>
              <a:rPr lang="en-US" sz="3000">
                <a:solidFill>
                  <a:schemeClr val="bg1"/>
                </a:solidFill>
                <a:latin typeface="Times New Roman" panose="02020603050405020304" pitchFamily="18" charset="0"/>
                <a:cs typeface="Times New Roman" panose="02020603050405020304" pitchFamily="18" charset="0"/>
              </a:rPr>
              <a:t> thép </a:t>
            </a:r>
            <a:r>
              <a:rPr lang="en-US" sz="3000" err="1">
                <a:solidFill>
                  <a:schemeClr val="bg1"/>
                </a:solidFill>
                <a:latin typeface="Times New Roman" panose="02020603050405020304" pitchFamily="18" charset="0"/>
                <a:cs typeface="Times New Roman" panose="02020603050405020304" pitchFamily="18" charset="0"/>
              </a:rPr>
              <a:t>đem</a:t>
            </a:r>
            <a:r>
              <a:rPr lang="en-US" sz="3000">
                <a:solidFill>
                  <a:schemeClr val="bg1"/>
                </a:solidFill>
                <a:latin typeface="Times New Roman" panose="02020603050405020304" pitchFamily="18" charset="0"/>
                <a:cs typeface="Times New Roman" panose="02020603050405020304" pitchFamily="18" charset="0"/>
              </a:rPr>
              <a:t> đi </a:t>
            </a:r>
            <a:r>
              <a:rPr lang="en-US" sz="3000" err="1">
                <a:solidFill>
                  <a:schemeClr val="bg1"/>
                </a:solidFill>
                <a:latin typeface="Times New Roman" panose="02020603050405020304" pitchFamily="18" charset="0"/>
                <a:cs typeface="Times New Roman" panose="02020603050405020304" pitchFamily="18" charset="0"/>
              </a:rPr>
              <a:t>gia</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công</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là</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ít</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nhất</a:t>
            </a:r>
            <a:endParaRPr lang="en-US" sz="3000">
              <a:solidFill>
                <a:schemeClr val="bg1"/>
              </a:solidFill>
              <a:latin typeface="Times New Roman" panose="02020603050405020304" pitchFamily="18" charset="0"/>
              <a:cs typeface="Times New Roman" panose="02020603050405020304" pitchFamily="18" charset="0"/>
            </a:endParaRPr>
          </a:p>
          <a:p>
            <a:pPr lvl="1">
              <a:buClr>
                <a:schemeClr val="bg1"/>
              </a:buClr>
            </a:pPr>
            <a:r>
              <a:rPr lang="en-US" sz="3000" err="1">
                <a:solidFill>
                  <a:schemeClr val="bg1"/>
                </a:solidFill>
                <a:latin typeface="Times New Roman" panose="02020603050405020304" pitchFamily="18" charset="0"/>
                <a:cs typeface="Times New Roman" panose="02020603050405020304" pitchFamily="18" charset="0"/>
              </a:rPr>
              <a:t>Cắt</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tiết</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kiệm</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Tỉ</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lệ</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dư</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thừa</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bé</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nhất</a:t>
            </a:r>
            <a:r>
              <a:rPr lang="en-US" sz="3000">
                <a:solidFill>
                  <a:schemeClr val="bg1"/>
                </a:solidFill>
                <a:latin typeface="Times New Roman" panose="02020603050405020304" pitchFamily="18" charset="0"/>
                <a:cs typeface="Times New Roman" panose="02020603050405020304" pitchFamily="18" charset="0"/>
              </a:rPr>
              <a:t> có </a:t>
            </a:r>
            <a:r>
              <a:rPr lang="en-US" sz="3000" err="1">
                <a:solidFill>
                  <a:schemeClr val="bg1"/>
                </a:solidFill>
                <a:latin typeface="Times New Roman" panose="02020603050405020304" pitchFamily="18" charset="0"/>
                <a:cs typeface="Times New Roman" panose="02020603050405020304" pitchFamily="18" charset="0"/>
              </a:rPr>
              <a:t>thể</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trong</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đó</a:t>
            </a:r>
            <a:r>
              <a:rPr lang="en-US" sz="3000">
                <a:solidFill>
                  <a:schemeClr val="bg1"/>
                </a:solidFill>
                <a:latin typeface="Times New Roman" panose="02020603050405020304" pitchFamily="18" charset="0"/>
                <a:cs typeface="Times New Roman" panose="02020603050405020304" pitchFamily="18" charset="0"/>
              </a:rPr>
              <a:t>:</a:t>
            </a:r>
          </a:p>
          <a:p>
            <a:pPr marL="377886" lvl="1" indent="0">
              <a:buClr>
                <a:schemeClr val="bg1"/>
              </a:buClr>
              <a:buNone/>
            </a:pPr>
            <a:r>
              <a:rPr lang="en-US" sz="3000" err="1">
                <a:solidFill>
                  <a:schemeClr val="bg1"/>
                </a:solidFill>
                <a:latin typeface="Times New Roman" panose="02020603050405020304" pitchFamily="18" charset="0"/>
                <a:cs typeface="Times New Roman" panose="02020603050405020304" pitchFamily="18" charset="0"/>
              </a:rPr>
              <a:t>Tỉ</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lệ</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dư</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thừa</a:t>
            </a:r>
            <a:r>
              <a:rPr lang="en-US" sz="3000">
                <a:solidFill>
                  <a:schemeClr val="bg1"/>
                </a:solidFill>
                <a:latin typeface="Times New Roman" panose="02020603050405020304" pitchFamily="18" charset="0"/>
                <a:cs typeface="Times New Roman" panose="02020603050405020304" pitchFamily="18" charset="0"/>
              </a:rPr>
              <a:t> = Tổng </a:t>
            </a:r>
            <a:r>
              <a:rPr lang="en-US" sz="3000" err="1">
                <a:solidFill>
                  <a:schemeClr val="bg1"/>
                </a:solidFill>
                <a:latin typeface="Times New Roman" panose="02020603050405020304" pitchFamily="18" charset="0"/>
                <a:cs typeface="Times New Roman" panose="02020603050405020304" pitchFamily="18" charset="0"/>
              </a:rPr>
              <a:t>chiều</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dài</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các</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thanh</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dư</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thừa</a:t>
            </a:r>
            <a:r>
              <a:rPr lang="en-US" sz="3000">
                <a:solidFill>
                  <a:schemeClr val="bg1"/>
                </a:solidFill>
                <a:latin typeface="Times New Roman" panose="02020603050405020304" pitchFamily="18" charset="0"/>
                <a:cs typeface="Times New Roman" panose="02020603050405020304" pitchFamily="18" charset="0"/>
              </a:rPr>
              <a:t> / Tổng </a:t>
            </a:r>
            <a:r>
              <a:rPr lang="en-US" sz="3000" err="1">
                <a:solidFill>
                  <a:schemeClr val="bg1"/>
                </a:solidFill>
                <a:latin typeface="Times New Roman" panose="02020603050405020304" pitchFamily="18" charset="0"/>
                <a:cs typeface="Times New Roman" panose="02020603050405020304" pitchFamily="18" charset="0"/>
              </a:rPr>
              <a:t>chiều</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dài</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các</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thanh</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nguyên</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liệu</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sử</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dụng</a:t>
            </a:r>
            <a:endParaRPr lang="en-US" sz="3000">
              <a:solidFill>
                <a:schemeClr val="bg1"/>
              </a:solidFill>
            </a:endParaRPr>
          </a:p>
          <a:p>
            <a:pPr>
              <a:buClr>
                <a:schemeClr val="bg1"/>
              </a:buClr>
              <a:buFont typeface="Wingdings" panose="05000000000000000000" pitchFamily="2" charset="2"/>
              <a:buChar char="Ø"/>
            </a:pPr>
            <a:r>
              <a:rPr lang="en-US" sz="3000" err="1">
                <a:solidFill>
                  <a:schemeClr val="bg1"/>
                </a:solidFill>
                <a:latin typeface="Times New Roman" panose="02020603050405020304" pitchFamily="18" charset="0"/>
                <a:cs typeface="Times New Roman" panose="02020603050405020304" pitchFamily="18" charset="0"/>
              </a:rPr>
              <a:t>Đầu</a:t>
            </a:r>
            <a:r>
              <a:rPr lang="en-US" sz="3000">
                <a:solidFill>
                  <a:schemeClr val="bg1"/>
                </a:solidFill>
                <a:latin typeface="Times New Roman" panose="02020603050405020304" pitchFamily="18" charset="0"/>
                <a:cs typeface="Times New Roman" panose="02020603050405020304" pitchFamily="18" charset="0"/>
              </a:rPr>
              <a:t> ra: </a:t>
            </a:r>
            <a:r>
              <a:rPr lang="en-US" sz="3000" err="1">
                <a:solidFill>
                  <a:schemeClr val="bg1"/>
                </a:solidFill>
                <a:latin typeface="Times New Roman" panose="02020603050405020304" pitchFamily="18" charset="0"/>
                <a:cs typeface="Times New Roman" panose="02020603050405020304" pitchFamily="18" charset="0"/>
              </a:rPr>
              <a:t>Là</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một</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mảng</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số</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để</a:t>
            </a:r>
            <a:r>
              <a:rPr lang="en-US" sz="3000">
                <a:solidFill>
                  <a:schemeClr val="bg1"/>
                </a:solidFill>
                <a:latin typeface="Times New Roman" panose="02020603050405020304" pitchFamily="18" charset="0"/>
                <a:cs typeface="Times New Roman" panose="02020603050405020304" pitchFamily="18" charset="0"/>
              </a:rPr>
              <a:t> chỉ </a:t>
            </a:r>
            <a:r>
              <a:rPr lang="en-US" sz="3000" err="1">
                <a:solidFill>
                  <a:schemeClr val="bg1"/>
                </a:solidFill>
                <a:latin typeface="Times New Roman" panose="02020603050405020304" pitchFamily="18" charset="0"/>
                <a:cs typeface="Times New Roman" panose="02020603050405020304" pitchFamily="18" charset="0"/>
              </a:rPr>
              <a:t>định</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thanh</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đơn</a:t>
            </a:r>
            <a:r>
              <a:rPr lang="en-US" sz="3000">
                <a:solidFill>
                  <a:schemeClr val="bg1"/>
                </a:solidFill>
                <a:latin typeface="Times New Roman" panose="02020603050405020304" pitchFamily="18" charset="0"/>
                <a:cs typeface="Times New Roman" panose="02020603050405020304" pitchFamily="18" charset="0"/>
              </a:rPr>
              <a:t> hàng </a:t>
            </a:r>
            <a:r>
              <a:rPr lang="en-US" sz="3000" err="1">
                <a:solidFill>
                  <a:schemeClr val="bg1"/>
                </a:solidFill>
                <a:latin typeface="Times New Roman" panose="02020603050405020304" pitchFamily="18" charset="0"/>
                <a:cs typeface="Times New Roman" panose="02020603050405020304" pitchFamily="18" charset="0"/>
              </a:rPr>
              <a:t>được</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cắt</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bởi</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thanh</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nguyên</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liệu</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nào</a:t>
            </a:r>
            <a:endParaRPr lang="en-US" sz="300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C62B1AF-E0BF-4381-9E9C-4C93FE858A8A}"/>
              </a:ext>
            </a:extLst>
          </p:cNvPr>
          <p:cNvSpPr>
            <a:spLocks noGrp="1"/>
          </p:cNvSpPr>
          <p:nvPr>
            <p:ph type="sldNum" sz="quarter" idx="12"/>
          </p:nvPr>
        </p:nvSpPr>
        <p:spPr/>
        <p:txBody>
          <a:bodyPr/>
          <a:lstStyle/>
          <a:p>
            <a:fld id="{C014DD1E-5D91-48A3-AD6D-45FBA980D106}" type="slidenum">
              <a:rPr lang="en-US" smtClean="0"/>
              <a:t>3</a:t>
            </a:fld>
            <a:endParaRPr lang="en-US"/>
          </a:p>
        </p:txBody>
      </p:sp>
    </p:spTree>
    <p:extLst>
      <p:ext uri="{BB962C8B-B14F-4D97-AF65-F5344CB8AC3E}">
        <p14:creationId xmlns:p14="http://schemas.microsoft.com/office/powerpoint/2010/main" val="661076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28095" y="0"/>
            <a:ext cx="10741556" cy="720080"/>
          </a:xfrm>
        </p:spPr>
        <p:txBody>
          <a:bodyPr>
            <a:normAutofit/>
          </a:bodyPr>
          <a:lstStyle/>
          <a:p>
            <a:r>
              <a:rPr lang="en-US" sz="4000" err="1">
                <a:solidFill>
                  <a:schemeClr val="bg1"/>
                </a:solidFill>
              </a:rPr>
              <a:t>Phần</a:t>
            </a:r>
            <a:r>
              <a:rPr lang="en-US" sz="4000">
                <a:solidFill>
                  <a:schemeClr val="bg1"/>
                </a:solidFill>
              </a:rPr>
              <a:t> 2. </a:t>
            </a:r>
            <a:r>
              <a:rPr lang="en-US" sz="4000" err="1">
                <a:solidFill>
                  <a:schemeClr val="bg1"/>
                </a:solidFill>
              </a:rPr>
              <a:t>Các</a:t>
            </a:r>
            <a:r>
              <a:rPr lang="en-US" sz="4000">
                <a:solidFill>
                  <a:schemeClr val="bg1"/>
                </a:solidFill>
              </a:rPr>
              <a:t> </a:t>
            </a:r>
            <a:r>
              <a:rPr lang="en-US" sz="4000" err="1">
                <a:solidFill>
                  <a:schemeClr val="bg1"/>
                </a:solidFill>
              </a:rPr>
              <a:t>giải</a:t>
            </a:r>
            <a:r>
              <a:rPr lang="en-US" sz="4000">
                <a:solidFill>
                  <a:schemeClr val="bg1"/>
                </a:solidFill>
              </a:rPr>
              <a:t> </a:t>
            </a:r>
            <a:r>
              <a:rPr lang="en-US" sz="4000" err="1">
                <a:solidFill>
                  <a:schemeClr val="bg1"/>
                </a:solidFill>
              </a:rPr>
              <a:t>thuật</a:t>
            </a:r>
            <a:r>
              <a:rPr lang="en-US" sz="4000">
                <a:solidFill>
                  <a:schemeClr val="bg1"/>
                </a:solidFill>
              </a:rPr>
              <a:t> </a:t>
            </a:r>
            <a:r>
              <a:rPr lang="en-US" sz="4000" err="1">
                <a:solidFill>
                  <a:schemeClr val="bg1"/>
                </a:solidFill>
              </a:rPr>
              <a:t>được</a:t>
            </a:r>
            <a:r>
              <a:rPr lang="en-US" sz="4000">
                <a:solidFill>
                  <a:schemeClr val="bg1"/>
                </a:solidFill>
              </a:rPr>
              <a:t> </a:t>
            </a:r>
            <a:r>
              <a:rPr lang="en-US" sz="4000" err="1">
                <a:solidFill>
                  <a:schemeClr val="bg1"/>
                </a:solidFill>
              </a:rPr>
              <a:t>đề</a:t>
            </a:r>
            <a:r>
              <a:rPr lang="en-US" sz="4000">
                <a:solidFill>
                  <a:schemeClr val="bg1"/>
                </a:solidFill>
              </a:rPr>
              <a:t> </a:t>
            </a:r>
            <a:r>
              <a:rPr lang="en-US" sz="4000" err="1">
                <a:solidFill>
                  <a:schemeClr val="bg1"/>
                </a:solidFill>
              </a:rPr>
              <a:t>xuất</a:t>
            </a:r>
            <a:endParaRPr lang="en-US" sz="4000">
              <a:solidFill>
                <a:schemeClr val="bg1"/>
              </a:solidFill>
            </a:endParaRPr>
          </a:p>
        </p:txBody>
      </p:sp>
      <p:sp>
        <p:nvSpPr>
          <p:cNvPr id="14" name="Content Placeholder 13"/>
          <p:cNvSpPr>
            <a:spLocks noGrp="1"/>
          </p:cNvSpPr>
          <p:nvPr>
            <p:ph idx="1"/>
          </p:nvPr>
        </p:nvSpPr>
        <p:spPr>
          <a:xfrm>
            <a:off x="189756" y="836712"/>
            <a:ext cx="10360501" cy="1728192"/>
          </a:xfrm>
        </p:spPr>
        <p:txBody>
          <a:bodyPr>
            <a:normAutofit/>
          </a:bodyPr>
          <a:lstStyle/>
          <a:p>
            <a:pPr marL="514350" indent="-514350">
              <a:buClr>
                <a:schemeClr val="bg1"/>
              </a:buClr>
              <a:buFont typeface="+mj-lt"/>
              <a:buAutoNum type="arabicPeriod"/>
            </a:pP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nhanh</a:t>
            </a:r>
            <a:endParaRPr lang="en-US" sz="3000">
              <a:solidFill>
                <a:schemeClr val="bg1"/>
              </a:solidFill>
            </a:endParaRPr>
          </a:p>
          <a:p>
            <a:pPr marL="514350" indent="-514350">
              <a:buClr>
                <a:schemeClr val="bg1"/>
              </a:buClr>
              <a:buFont typeface="+mj-lt"/>
              <a:buAutoNum type="arabicPeriod"/>
            </a:pP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tiết</a:t>
            </a:r>
            <a:r>
              <a:rPr lang="en-US" sz="3000">
                <a:solidFill>
                  <a:schemeClr val="bg1"/>
                </a:solidFill>
              </a:rPr>
              <a:t> </a:t>
            </a:r>
            <a:r>
              <a:rPr lang="en-US" sz="3000" err="1">
                <a:solidFill>
                  <a:schemeClr val="bg1"/>
                </a:solidFill>
              </a:rPr>
              <a:t>kiệm</a:t>
            </a:r>
            <a:endParaRPr lang="en-US" sz="3000">
              <a:solidFill>
                <a:schemeClr val="bg1"/>
              </a:solidFill>
            </a:endParaRPr>
          </a:p>
        </p:txBody>
      </p:sp>
      <p:sp>
        <p:nvSpPr>
          <p:cNvPr id="2" name="Footer Placeholder 1">
            <a:extLst>
              <a:ext uri="{FF2B5EF4-FFF2-40B4-BE49-F238E27FC236}">
                <a16:creationId xmlns:a16="http://schemas.microsoft.com/office/drawing/2014/main" id="{A3E348B3-806D-44F6-B33B-31D25F1D9CED}"/>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06453EC8-E244-4FF2-839A-F6D9DEE9171C}"/>
              </a:ext>
            </a:extLst>
          </p:cNvPr>
          <p:cNvSpPr>
            <a:spLocks noGrp="1"/>
          </p:cNvSpPr>
          <p:nvPr>
            <p:ph type="sldNum" sz="quarter" idx="12"/>
          </p:nvPr>
        </p:nvSpPr>
        <p:spPr/>
        <p:txBody>
          <a:bodyPr/>
          <a:lstStyle/>
          <a:p>
            <a:fld id="{C014DD1E-5D91-48A3-AD6D-45FBA980D106}" type="slidenum">
              <a:rPr lang="en-US" smtClean="0"/>
              <a:t>4</a:t>
            </a:fld>
            <a:endParaRPr lang="en-US"/>
          </a:p>
        </p:txBody>
      </p:sp>
    </p:spTree>
    <p:extLst>
      <p:ext uri="{BB962C8B-B14F-4D97-AF65-F5344CB8AC3E}">
        <p14:creationId xmlns:p14="http://schemas.microsoft.com/office/powerpoint/2010/main" val="1293879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7" y="0"/>
            <a:ext cx="6541687" cy="1196751"/>
          </a:xfrm>
        </p:spPr>
        <p:txBody>
          <a:bodyPr>
            <a:noAutofit/>
          </a:bodyPr>
          <a:lstStyle/>
          <a:p>
            <a:r>
              <a:rPr lang="en-US" sz="4000" err="1">
                <a:solidFill>
                  <a:schemeClr val="bg1"/>
                </a:solidFill>
              </a:rPr>
              <a:t>Tổng</a:t>
            </a:r>
            <a:r>
              <a:rPr lang="en-US" sz="4000">
                <a:solidFill>
                  <a:schemeClr val="bg1"/>
                </a:solidFill>
              </a:rPr>
              <a:t> </a:t>
            </a:r>
            <a:r>
              <a:rPr lang="en-US" sz="4000" err="1">
                <a:solidFill>
                  <a:schemeClr val="bg1"/>
                </a:solidFill>
              </a:rPr>
              <a:t>quan</a:t>
            </a:r>
            <a:br>
              <a:rPr lang="en-US" sz="4000">
                <a:solidFill>
                  <a:schemeClr val="bg1"/>
                </a:solidFill>
              </a:rPr>
            </a:br>
            <a:r>
              <a:rPr lang="en-US" sz="4000" err="1">
                <a:solidFill>
                  <a:schemeClr val="bg1"/>
                </a:solidFill>
              </a:rPr>
              <a:t>Giải</a:t>
            </a:r>
            <a:r>
              <a:rPr lang="en-US" sz="4000">
                <a:solidFill>
                  <a:schemeClr val="bg1"/>
                </a:solidFill>
              </a:rPr>
              <a:t> </a:t>
            </a:r>
            <a:r>
              <a:rPr lang="en-US" sz="4000" err="1">
                <a:solidFill>
                  <a:schemeClr val="bg1"/>
                </a:solidFill>
              </a:rPr>
              <a:t>thuật</a:t>
            </a:r>
            <a:r>
              <a:rPr lang="en-US" sz="4000">
                <a:solidFill>
                  <a:schemeClr val="bg1"/>
                </a:solidFill>
              </a:rPr>
              <a:t> </a:t>
            </a:r>
            <a:r>
              <a:rPr lang="en-US" sz="4000" err="1">
                <a:solidFill>
                  <a:schemeClr val="bg1"/>
                </a:solidFill>
              </a:rPr>
              <a:t>cắt</a:t>
            </a:r>
            <a:r>
              <a:rPr lang="en-US" sz="4000">
                <a:solidFill>
                  <a:schemeClr val="bg1"/>
                </a:solidFill>
              </a:rPr>
              <a:t> </a:t>
            </a:r>
            <a:r>
              <a:rPr lang="en-US" sz="4000" err="1">
                <a:solidFill>
                  <a:schemeClr val="bg1"/>
                </a:solidFill>
              </a:rPr>
              <a:t>nhanh</a:t>
            </a:r>
            <a:endParaRPr lang="en-US" sz="4000">
              <a:solidFill>
                <a:schemeClr val="bg1"/>
              </a:solidFill>
            </a:endParaRPr>
          </a:p>
        </p:txBody>
      </p:sp>
      <p:sp>
        <p:nvSpPr>
          <p:cNvPr id="2" name="Footer Placeholder 1">
            <a:extLst>
              <a:ext uri="{FF2B5EF4-FFF2-40B4-BE49-F238E27FC236}">
                <a16:creationId xmlns:a16="http://schemas.microsoft.com/office/drawing/2014/main" id="{19D7C36F-140F-4249-9AA7-A766729B9991}"/>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C4D96C9C-ACDD-4DE7-992E-7370A48F44AB}"/>
              </a:ext>
            </a:extLst>
          </p:cNvPr>
          <p:cNvSpPr>
            <a:spLocks noGrp="1"/>
          </p:cNvSpPr>
          <p:nvPr>
            <p:ph type="sldNum" sz="quarter" idx="12"/>
          </p:nvPr>
        </p:nvSpPr>
        <p:spPr/>
        <p:txBody>
          <a:bodyPr/>
          <a:lstStyle/>
          <a:p>
            <a:fld id="{C014DD1E-5D91-48A3-AD6D-45FBA980D106}" type="slidenum">
              <a:rPr lang="en-US" smtClean="0"/>
              <a:t>5</a:t>
            </a:fld>
            <a:endParaRPr lang="en-US"/>
          </a:p>
        </p:txBody>
      </p:sp>
      <p:pic>
        <p:nvPicPr>
          <p:cNvPr id="14" name="Picture 13">
            <a:extLst>
              <a:ext uri="{FF2B5EF4-FFF2-40B4-BE49-F238E27FC236}">
                <a16:creationId xmlns:a16="http://schemas.microsoft.com/office/drawing/2014/main" id="{7AE9E6AF-7242-4148-8FD1-81B3D8B632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6939" y="0"/>
            <a:ext cx="6767259" cy="6669360"/>
          </a:xfrm>
          <a:prstGeom prst="rect">
            <a:avLst/>
          </a:prstGeom>
        </p:spPr>
      </p:pic>
    </p:spTree>
    <p:extLst>
      <p:ext uri="{BB962C8B-B14F-4D97-AF65-F5344CB8AC3E}">
        <p14:creationId xmlns:p14="http://schemas.microsoft.com/office/powerpoint/2010/main" val="4049725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1" y="1"/>
            <a:ext cx="4870276" cy="620688"/>
          </a:xfrm>
        </p:spPr>
        <p:txBody>
          <a:bodyPr>
            <a:noAutofit/>
          </a:bodyPr>
          <a:lstStyle/>
          <a:p>
            <a:r>
              <a:rPr lang="en-US" sz="4000" err="1">
                <a:solidFill>
                  <a:schemeClr val="bg1"/>
                </a:solidFill>
              </a:rPr>
              <a:t>Tìm</a:t>
            </a:r>
            <a:r>
              <a:rPr lang="en-US" sz="4000">
                <a:solidFill>
                  <a:schemeClr val="bg1"/>
                </a:solidFill>
              </a:rPr>
              <a:t> </a:t>
            </a:r>
            <a:r>
              <a:rPr lang="en-US" sz="4000" err="1">
                <a:solidFill>
                  <a:schemeClr val="bg1"/>
                </a:solidFill>
              </a:rPr>
              <a:t>kiếm</a:t>
            </a:r>
            <a:r>
              <a:rPr lang="en-US" sz="4000">
                <a:solidFill>
                  <a:schemeClr val="bg1"/>
                </a:solidFill>
              </a:rPr>
              <a:t> </a:t>
            </a:r>
            <a:r>
              <a:rPr lang="en-US" sz="4000" err="1">
                <a:solidFill>
                  <a:schemeClr val="bg1"/>
                </a:solidFill>
              </a:rPr>
              <a:t>phương</a:t>
            </a:r>
            <a:r>
              <a:rPr lang="en-US" sz="4000">
                <a:solidFill>
                  <a:schemeClr val="bg1"/>
                </a:solidFill>
              </a:rPr>
              <a:t> </a:t>
            </a:r>
            <a:r>
              <a:rPr lang="en-US" sz="4000" err="1">
                <a:solidFill>
                  <a:schemeClr val="bg1"/>
                </a:solidFill>
              </a:rPr>
              <a:t>án</a:t>
            </a:r>
            <a:endParaRPr lang="en-US" sz="4000">
              <a:solidFill>
                <a:schemeClr val="bg1"/>
              </a:solidFill>
            </a:endParaRPr>
          </a:p>
        </p:txBody>
      </p:sp>
      <p:sp>
        <p:nvSpPr>
          <p:cNvPr id="3" name="Slide Number Placeholder 2">
            <a:extLst>
              <a:ext uri="{FF2B5EF4-FFF2-40B4-BE49-F238E27FC236}">
                <a16:creationId xmlns:a16="http://schemas.microsoft.com/office/drawing/2014/main" id="{AA27E652-5F5B-4E1E-9E0C-2934BED18670}"/>
              </a:ext>
            </a:extLst>
          </p:cNvPr>
          <p:cNvSpPr>
            <a:spLocks noGrp="1"/>
          </p:cNvSpPr>
          <p:nvPr>
            <p:ph type="sldNum" sz="quarter" idx="12"/>
          </p:nvPr>
        </p:nvSpPr>
        <p:spPr/>
        <p:txBody>
          <a:bodyPr/>
          <a:lstStyle/>
          <a:p>
            <a:fld id="{C014DD1E-5D91-48A3-AD6D-45FBA980D106}" type="slidenum">
              <a:rPr lang="en-US" smtClean="0"/>
              <a:t>6</a:t>
            </a:fld>
            <a:endParaRPr lang="en-US"/>
          </a:p>
        </p:txBody>
      </p:sp>
      <p:pic>
        <p:nvPicPr>
          <p:cNvPr id="10" name="Picture 9">
            <a:extLst>
              <a:ext uri="{FF2B5EF4-FFF2-40B4-BE49-F238E27FC236}">
                <a16:creationId xmlns:a16="http://schemas.microsoft.com/office/drawing/2014/main" id="{3C82447B-3790-426B-9774-A592BFEF16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2404" y="0"/>
            <a:ext cx="6147608" cy="6610350"/>
          </a:xfrm>
          <a:prstGeom prst="rect">
            <a:avLst/>
          </a:prstGeom>
        </p:spPr>
      </p:pic>
    </p:spTree>
    <p:extLst>
      <p:ext uri="{BB962C8B-B14F-4D97-AF65-F5344CB8AC3E}">
        <p14:creationId xmlns:p14="http://schemas.microsoft.com/office/powerpoint/2010/main" val="3973814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21001" y="-5431"/>
            <a:ext cx="4921283" cy="1130175"/>
          </a:xfrm>
        </p:spPr>
        <p:txBody>
          <a:bodyPr>
            <a:noAutofit/>
          </a:bodyPr>
          <a:lstStyle/>
          <a:p>
            <a:r>
              <a:rPr lang="en-US" sz="4000" err="1">
                <a:solidFill>
                  <a:schemeClr val="bg1"/>
                </a:solidFill>
              </a:rPr>
              <a:t>Tổng</a:t>
            </a:r>
            <a:r>
              <a:rPr lang="en-US" sz="4000">
                <a:solidFill>
                  <a:schemeClr val="bg1"/>
                </a:solidFill>
              </a:rPr>
              <a:t> </a:t>
            </a:r>
            <a:r>
              <a:rPr lang="en-US" sz="4000" err="1">
                <a:solidFill>
                  <a:schemeClr val="bg1"/>
                </a:solidFill>
              </a:rPr>
              <a:t>quan</a:t>
            </a:r>
            <a:r>
              <a:rPr lang="en-US" sz="4000">
                <a:solidFill>
                  <a:schemeClr val="bg1"/>
                </a:solidFill>
              </a:rPr>
              <a:t> </a:t>
            </a:r>
            <a:br>
              <a:rPr lang="en-US" sz="4000">
                <a:solidFill>
                  <a:schemeClr val="bg1"/>
                </a:solidFill>
              </a:rPr>
            </a:br>
            <a:r>
              <a:rPr lang="en-US" sz="4000" err="1">
                <a:solidFill>
                  <a:schemeClr val="bg1"/>
                </a:solidFill>
              </a:rPr>
              <a:t>giải</a:t>
            </a:r>
            <a:r>
              <a:rPr lang="en-US" sz="4000">
                <a:solidFill>
                  <a:schemeClr val="bg1"/>
                </a:solidFill>
              </a:rPr>
              <a:t> </a:t>
            </a:r>
            <a:r>
              <a:rPr lang="en-US" sz="4000" err="1">
                <a:solidFill>
                  <a:schemeClr val="bg1"/>
                </a:solidFill>
              </a:rPr>
              <a:t>thuật</a:t>
            </a:r>
            <a:r>
              <a:rPr lang="en-US" sz="4000">
                <a:solidFill>
                  <a:schemeClr val="bg1"/>
                </a:solidFill>
              </a:rPr>
              <a:t> </a:t>
            </a:r>
            <a:r>
              <a:rPr lang="en-US" sz="4000" err="1">
                <a:solidFill>
                  <a:schemeClr val="bg1"/>
                </a:solidFill>
              </a:rPr>
              <a:t>cắt</a:t>
            </a:r>
            <a:r>
              <a:rPr lang="en-US" sz="4000">
                <a:solidFill>
                  <a:schemeClr val="bg1"/>
                </a:solidFill>
              </a:rPr>
              <a:t> </a:t>
            </a:r>
            <a:r>
              <a:rPr lang="en-US" sz="4000" err="1">
                <a:solidFill>
                  <a:schemeClr val="bg1"/>
                </a:solidFill>
              </a:rPr>
              <a:t>tiết</a:t>
            </a:r>
            <a:r>
              <a:rPr lang="en-US" sz="4000">
                <a:solidFill>
                  <a:schemeClr val="bg1"/>
                </a:solidFill>
              </a:rPr>
              <a:t> </a:t>
            </a:r>
            <a:r>
              <a:rPr lang="en-US" sz="4000" err="1">
                <a:solidFill>
                  <a:schemeClr val="bg1"/>
                </a:solidFill>
              </a:rPr>
              <a:t>kiệm</a:t>
            </a:r>
            <a:endParaRPr lang="en-US" sz="4000">
              <a:solidFill>
                <a:schemeClr val="bg1"/>
              </a:solidFill>
            </a:endParaRPr>
          </a:p>
        </p:txBody>
      </p:sp>
      <p:sp>
        <p:nvSpPr>
          <p:cNvPr id="3" name="Slide Number Placeholder 2">
            <a:extLst>
              <a:ext uri="{FF2B5EF4-FFF2-40B4-BE49-F238E27FC236}">
                <a16:creationId xmlns:a16="http://schemas.microsoft.com/office/drawing/2014/main" id="{6C436B56-4C91-4E4A-917E-71DC01DA4300}"/>
              </a:ext>
            </a:extLst>
          </p:cNvPr>
          <p:cNvSpPr>
            <a:spLocks noGrp="1"/>
          </p:cNvSpPr>
          <p:nvPr>
            <p:ph type="sldNum" sz="quarter" idx="12"/>
          </p:nvPr>
        </p:nvSpPr>
        <p:spPr/>
        <p:txBody>
          <a:bodyPr/>
          <a:lstStyle/>
          <a:p>
            <a:fld id="{C014DD1E-5D91-48A3-AD6D-45FBA980D106}" type="slidenum">
              <a:rPr lang="en-US" smtClean="0"/>
              <a:t>7</a:t>
            </a:fld>
            <a:endParaRPr lang="en-US"/>
          </a:p>
        </p:txBody>
      </p:sp>
      <p:pic>
        <p:nvPicPr>
          <p:cNvPr id="7" name="Content Placeholder 6">
            <a:extLst>
              <a:ext uri="{FF2B5EF4-FFF2-40B4-BE49-F238E27FC236}">
                <a16:creationId xmlns:a16="http://schemas.microsoft.com/office/drawing/2014/main" id="{B6C02E67-3D59-4CBE-BEC4-B7B8F4D726DE}"/>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310436" y="0"/>
            <a:ext cx="5524166" cy="6779370"/>
          </a:xfrm>
        </p:spPr>
      </p:pic>
    </p:spTree>
    <p:extLst>
      <p:ext uri="{BB962C8B-B14F-4D97-AF65-F5344CB8AC3E}">
        <p14:creationId xmlns:p14="http://schemas.microsoft.com/office/powerpoint/2010/main" val="3853744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4672" y="0"/>
            <a:ext cx="4145524" cy="648072"/>
          </a:xfrm>
        </p:spPr>
        <p:txBody>
          <a:bodyPr>
            <a:noAutofit/>
          </a:bodyPr>
          <a:lstStyle/>
          <a:p>
            <a:r>
              <a:rPr lang="en-US" sz="4000" err="1">
                <a:solidFill>
                  <a:schemeClr val="bg1"/>
                </a:solidFill>
              </a:rPr>
              <a:t>Khởi</a:t>
            </a:r>
            <a:r>
              <a:rPr lang="en-US" sz="4000">
                <a:solidFill>
                  <a:schemeClr val="bg1"/>
                </a:solidFill>
              </a:rPr>
              <a:t> </a:t>
            </a:r>
            <a:r>
              <a:rPr lang="en-US" sz="4000" err="1">
                <a:solidFill>
                  <a:schemeClr val="bg1"/>
                </a:solidFill>
              </a:rPr>
              <a:t>tạo</a:t>
            </a:r>
            <a:r>
              <a:rPr lang="en-US" sz="4000">
                <a:solidFill>
                  <a:schemeClr val="bg1"/>
                </a:solidFill>
              </a:rPr>
              <a:t> </a:t>
            </a:r>
            <a:r>
              <a:rPr lang="en-US" sz="4000" err="1">
                <a:solidFill>
                  <a:schemeClr val="bg1"/>
                </a:solidFill>
              </a:rPr>
              <a:t>quần</a:t>
            </a:r>
            <a:r>
              <a:rPr lang="en-US" sz="4000">
                <a:solidFill>
                  <a:schemeClr val="bg1"/>
                </a:solidFill>
              </a:rPr>
              <a:t> </a:t>
            </a:r>
            <a:r>
              <a:rPr lang="en-US" sz="4000" err="1">
                <a:solidFill>
                  <a:schemeClr val="bg1"/>
                </a:solidFill>
              </a:rPr>
              <a:t>thể</a:t>
            </a:r>
            <a:endParaRPr lang="en-US" sz="4000">
              <a:solidFill>
                <a:schemeClr val="bg1"/>
              </a:solidFill>
            </a:endParaRPr>
          </a:p>
        </p:txBody>
      </p:sp>
      <p:sp>
        <p:nvSpPr>
          <p:cNvPr id="2" name="Footer Placeholder 1">
            <a:extLst>
              <a:ext uri="{FF2B5EF4-FFF2-40B4-BE49-F238E27FC236}">
                <a16:creationId xmlns:a16="http://schemas.microsoft.com/office/drawing/2014/main" id="{A8734708-86BC-44B1-993B-9F592D812F92}"/>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0D8F240C-737A-42E4-876C-4C19D5EFF922}"/>
              </a:ext>
            </a:extLst>
          </p:cNvPr>
          <p:cNvSpPr>
            <a:spLocks noGrp="1"/>
          </p:cNvSpPr>
          <p:nvPr>
            <p:ph type="sldNum" sz="quarter" idx="12"/>
          </p:nvPr>
        </p:nvSpPr>
        <p:spPr/>
        <p:txBody>
          <a:bodyPr/>
          <a:lstStyle/>
          <a:p>
            <a:fld id="{C014DD1E-5D91-48A3-AD6D-45FBA980D106}" type="slidenum">
              <a:rPr lang="en-US" smtClean="0"/>
              <a:t>8</a:t>
            </a:fld>
            <a:endParaRPr lang="en-US"/>
          </a:p>
        </p:txBody>
      </p:sp>
      <p:pic>
        <p:nvPicPr>
          <p:cNvPr id="8" name="Content Placeholder 7">
            <a:extLst>
              <a:ext uri="{FF2B5EF4-FFF2-40B4-BE49-F238E27FC236}">
                <a16:creationId xmlns:a16="http://schemas.microsoft.com/office/drawing/2014/main" id="{78D790F0-D841-4593-B87C-9C3E29B170FD}"/>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934173" y="0"/>
            <a:ext cx="8208912" cy="6669360"/>
          </a:xfrm>
        </p:spPr>
      </p:pic>
    </p:spTree>
    <p:extLst>
      <p:ext uri="{BB962C8B-B14F-4D97-AF65-F5344CB8AC3E}">
        <p14:creationId xmlns:p14="http://schemas.microsoft.com/office/powerpoint/2010/main" val="1769573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
            <a:ext cx="5734371" cy="620688"/>
          </a:xfrm>
        </p:spPr>
        <p:txBody>
          <a:bodyPr>
            <a:noAutofit/>
          </a:bodyPr>
          <a:lstStyle/>
          <a:p>
            <a:r>
              <a:rPr lang="en-US" sz="4000">
                <a:solidFill>
                  <a:schemeClr val="bg1"/>
                </a:solidFill>
              </a:rPr>
              <a:t>2. </a:t>
            </a:r>
            <a:r>
              <a:rPr lang="en-US" sz="4000" err="1">
                <a:solidFill>
                  <a:schemeClr val="bg1"/>
                </a:solidFill>
              </a:rPr>
              <a:t>Giải</a:t>
            </a:r>
            <a:r>
              <a:rPr lang="en-US" sz="4000">
                <a:solidFill>
                  <a:schemeClr val="bg1"/>
                </a:solidFill>
              </a:rPr>
              <a:t> </a:t>
            </a:r>
            <a:r>
              <a:rPr lang="en-US" sz="4000" err="1">
                <a:solidFill>
                  <a:schemeClr val="bg1"/>
                </a:solidFill>
              </a:rPr>
              <a:t>thuật</a:t>
            </a:r>
            <a:r>
              <a:rPr lang="en-US" sz="4000">
                <a:solidFill>
                  <a:schemeClr val="bg1"/>
                </a:solidFill>
              </a:rPr>
              <a:t> </a:t>
            </a:r>
            <a:r>
              <a:rPr lang="en-US" sz="4000" err="1">
                <a:solidFill>
                  <a:schemeClr val="bg1"/>
                </a:solidFill>
              </a:rPr>
              <a:t>cắt</a:t>
            </a:r>
            <a:r>
              <a:rPr lang="en-US" sz="4000">
                <a:solidFill>
                  <a:schemeClr val="bg1"/>
                </a:solidFill>
              </a:rPr>
              <a:t> </a:t>
            </a:r>
            <a:r>
              <a:rPr lang="en-US" sz="4000" err="1">
                <a:solidFill>
                  <a:schemeClr val="bg1"/>
                </a:solidFill>
              </a:rPr>
              <a:t>tiết</a:t>
            </a:r>
            <a:r>
              <a:rPr lang="en-US" sz="4000">
                <a:solidFill>
                  <a:schemeClr val="bg1"/>
                </a:solidFill>
              </a:rPr>
              <a:t> </a:t>
            </a:r>
            <a:r>
              <a:rPr lang="en-US" sz="4000" err="1">
                <a:solidFill>
                  <a:schemeClr val="bg1"/>
                </a:solidFill>
              </a:rPr>
              <a:t>kiệm</a:t>
            </a:r>
            <a:endParaRPr lang="en-US" sz="4000">
              <a:solidFill>
                <a:schemeClr val="bg1"/>
              </a:solidFill>
            </a:endParaRPr>
          </a:p>
        </p:txBody>
      </p:sp>
      <p:sp>
        <p:nvSpPr>
          <p:cNvPr id="27" name="Content Placeholder 26">
            <a:extLst>
              <a:ext uri="{FF2B5EF4-FFF2-40B4-BE49-F238E27FC236}">
                <a16:creationId xmlns:a16="http://schemas.microsoft.com/office/drawing/2014/main" id="{DBFA792C-DCEE-4086-91E6-33E70EB22BEB}"/>
              </a:ext>
            </a:extLst>
          </p:cNvPr>
          <p:cNvSpPr>
            <a:spLocks noGrp="1"/>
          </p:cNvSpPr>
          <p:nvPr>
            <p:ph sz="half" idx="2"/>
          </p:nvPr>
        </p:nvSpPr>
        <p:spPr>
          <a:xfrm>
            <a:off x="0" y="980728"/>
            <a:ext cx="10276129" cy="4615408"/>
          </a:xfrm>
        </p:spPr>
        <p:txBody>
          <a:bodyPr/>
          <a:lstStyle/>
          <a:p>
            <a:pPr algn="just">
              <a:buClr>
                <a:schemeClr val="bg1"/>
              </a:buClr>
            </a:pPr>
            <a:r>
              <a:rPr lang="en-US" sz="3000" err="1">
                <a:solidFill>
                  <a:schemeClr val="bg1"/>
                </a:solidFill>
              </a:rPr>
              <a:t>Đánh</a:t>
            </a:r>
            <a:r>
              <a:rPr lang="en-US" sz="3000">
                <a:solidFill>
                  <a:schemeClr val="bg1"/>
                </a:solidFill>
              </a:rPr>
              <a:t> </a:t>
            </a:r>
            <a:r>
              <a:rPr lang="en-US" sz="3000" err="1">
                <a:solidFill>
                  <a:schemeClr val="bg1"/>
                </a:solidFill>
              </a:rPr>
              <a:t>giá</a:t>
            </a:r>
            <a:r>
              <a:rPr lang="en-US" sz="3000">
                <a:solidFill>
                  <a:schemeClr val="bg1"/>
                </a:solidFill>
              </a:rPr>
              <a:t> </a:t>
            </a:r>
            <a:r>
              <a:rPr lang="en-US" sz="3000" err="1">
                <a:solidFill>
                  <a:schemeClr val="bg1"/>
                </a:solidFill>
              </a:rPr>
              <a:t>độ</a:t>
            </a:r>
            <a:r>
              <a:rPr lang="en-US" sz="3000">
                <a:solidFill>
                  <a:schemeClr val="bg1"/>
                </a:solidFill>
              </a:rPr>
              <a:t> </a:t>
            </a:r>
            <a:r>
              <a:rPr lang="en-US" sz="3000" err="1">
                <a:solidFill>
                  <a:schemeClr val="bg1"/>
                </a:solidFill>
              </a:rPr>
              <a:t>thích</a:t>
            </a:r>
            <a:r>
              <a:rPr lang="en-US" sz="3000">
                <a:solidFill>
                  <a:schemeClr val="bg1"/>
                </a:solidFill>
              </a:rPr>
              <a:t> </a:t>
            </a:r>
            <a:r>
              <a:rPr lang="en-US" sz="3000" err="1">
                <a:solidFill>
                  <a:schemeClr val="bg1"/>
                </a:solidFill>
              </a:rPr>
              <a:t>nghi</a:t>
            </a:r>
            <a:r>
              <a:rPr lang="en-US" sz="3000">
                <a:solidFill>
                  <a:schemeClr val="bg1"/>
                </a:solidFill>
              </a:rPr>
              <a:t> </a:t>
            </a:r>
            <a:r>
              <a:rPr lang="en-US" sz="3000" err="1">
                <a:solidFill>
                  <a:schemeClr val="bg1"/>
                </a:solidFill>
              </a:rPr>
              <a:t>của</a:t>
            </a:r>
            <a:r>
              <a:rPr lang="en-US" sz="3000">
                <a:solidFill>
                  <a:schemeClr val="bg1"/>
                </a:solidFill>
              </a:rPr>
              <a:t> </a:t>
            </a:r>
            <a:r>
              <a:rPr lang="en-US" sz="3000" err="1">
                <a:solidFill>
                  <a:schemeClr val="bg1"/>
                </a:solidFill>
              </a:rPr>
              <a:t>quần</a:t>
            </a:r>
            <a:r>
              <a:rPr lang="en-US" sz="3000">
                <a:solidFill>
                  <a:schemeClr val="bg1"/>
                </a:solidFill>
              </a:rPr>
              <a:t> </a:t>
            </a:r>
            <a:r>
              <a:rPr lang="en-US" sz="3000" err="1">
                <a:solidFill>
                  <a:schemeClr val="bg1"/>
                </a:solidFill>
              </a:rPr>
              <a:t>thể</a:t>
            </a:r>
            <a:endParaRPr lang="en-US" sz="3000">
              <a:solidFill>
                <a:schemeClr val="bg1"/>
              </a:solidFill>
            </a:endParaRPr>
          </a:p>
          <a:p>
            <a:pPr algn="just">
              <a:buClr>
                <a:schemeClr val="bg1"/>
              </a:buClr>
            </a:pPr>
            <a:r>
              <a:rPr lang="en-US" sz="3000" err="1">
                <a:solidFill>
                  <a:schemeClr val="bg1"/>
                </a:solidFill>
              </a:rPr>
              <a:t>Điều</a:t>
            </a:r>
            <a:r>
              <a:rPr lang="en-US" sz="3000">
                <a:solidFill>
                  <a:schemeClr val="bg1"/>
                </a:solidFill>
              </a:rPr>
              <a:t> </a:t>
            </a:r>
            <a:r>
              <a:rPr lang="en-US" sz="3000" err="1">
                <a:solidFill>
                  <a:schemeClr val="bg1"/>
                </a:solidFill>
              </a:rPr>
              <a:t>kiện</a:t>
            </a:r>
            <a:r>
              <a:rPr lang="en-US" sz="3000">
                <a:solidFill>
                  <a:schemeClr val="bg1"/>
                </a:solidFill>
              </a:rPr>
              <a:t> </a:t>
            </a:r>
            <a:r>
              <a:rPr lang="en-US" sz="3000" err="1">
                <a:solidFill>
                  <a:schemeClr val="bg1"/>
                </a:solidFill>
              </a:rPr>
              <a:t>dừng</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toán</a:t>
            </a:r>
            <a:endParaRPr lang="en-US" sz="3000">
              <a:solidFill>
                <a:schemeClr val="bg1"/>
              </a:solidFill>
            </a:endParaRPr>
          </a:p>
          <a:p>
            <a:pPr algn="just">
              <a:buClr>
                <a:schemeClr val="bg1"/>
              </a:buClr>
            </a:pPr>
            <a:r>
              <a:rPr lang="en-US" sz="3000" err="1">
                <a:solidFill>
                  <a:schemeClr val="bg1"/>
                </a:solidFill>
              </a:rPr>
              <a:t>Chọn</a:t>
            </a:r>
            <a:r>
              <a:rPr lang="en-US" sz="3000">
                <a:solidFill>
                  <a:schemeClr val="bg1"/>
                </a:solidFill>
              </a:rPr>
              <a:t> </a:t>
            </a:r>
            <a:r>
              <a:rPr lang="en-US" sz="3000" err="1">
                <a:solidFill>
                  <a:schemeClr val="bg1"/>
                </a:solidFill>
              </a:rPr>
              <a:t>lọc</a:t>
            </a:r>
            <a:r>
              <a:rPr lang="en-US" sz="3000">
                <a:solidFill>
                  <a:schemeClr val="bg1"/>
                </a:solidFill>
              </a:rPr>
              <a:t> </a:t>
            </a:r>
            <a:r>
              <a:rPr lang="en-US" sz="3000" err="1">
                <a:solidFill>
                  <a:schemeClr val="bg1"/>
                </a:solidFill>
              </a:rPr>
              <a:t>tự</a:t>
            </a:r>
            <a:r>
              <a:rPr lang="en-US" sz="3000">
                <a:solidFill>
                  <a:schemeClr val="bg1"/>
                </a:solidFill>
              </a:rPr>
              <a:t> </a:t>
            </a:r>
            <a:r>
              <a:rPr lang="en-US" sz="3000" err="1">
                <a:solidFill>
                  <a:schemeClr val="bg1"/>
                </a:solidFill>
              </a:rPr>
              <a:t>nhiên</a:t>
            </a:r>
            <a:endParaRPr lang="en-US" sz="3000">
              <a:solidFill>
                <a:schemeClr val="bg1"/>
              </a:solidFill>
            </a:endParaRPr>
          </a:p>
        </p:txBody>
      </p:sp>
      <p:sp>
        <p:nvSpPr>
          <p:cNvPr id="2" name="Footer Placeholder 1">
            <a:extLst>
              <a:ext uri="{FF2B5EF4-FFF2-40B4-BE49-F238E27FC236}">
                <a16:creationId xmlns:a16="http://schemas.microsoft.com/office/drawing/2014/main" id="{4E2C2A9D-354A-424E-9ADB-C1120AEFD7D3}"/>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4C698A3B-68DA-40E8-BB75-99B6D87E67F8}"/>
              </a:ext>
            </a:extLst>
          </p:cNvPr>
          <p:cNvSpPr>
            <a:spLocks noGrp="1"/>
          </p:cNvSpPr>
          <p:nvPr>
            <p:ph type="sldNum" sz="quarter" idx="12"/>
          </p:nvPr>
        </p:nvSpPr>
        <p:spPr/>
        <p:txBody>
          <a:bodyPr/>
          <a:lstStyle/>
          <a:p>
            <a:fld id="{C014DD1E-5D91-48A3-AD6D-45FBA980D106}" type="slidenum">
              <a:rPr lang="en-US" smtClean="0"/>
              <a:t>9</a:t>
            </a:fld>
            <a:endParaRPr lang="en-US"/>
          </a:p>
        </p:txBody>
      </p:sp>
    </p:spTree>
    <p:extLst>
      <p:ext uri="{BB962C8B-B14F-4D97-AF65-F5344CB8AC3E}">
        <p14:creationId xmlns:p14="http://schemas.microsoft.com/office/powerpoint/2010/main" val="4097645453"/>
      </p:ext>
    </p:extLst>
  </p:cSld>
  <p:clrMapOvr>
    <a:masterClrMapping/>
  </p:clrMapOvr>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1627</TotalTime>
  <Words>1188</Words>
  <Application>Microsoft Office PowerPoint</Application>
  <PresentationFormat>Custom</PresentationFormat>
  <Paragraphs>168</Paragraphs>
  <Slides>19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Times New Roman</vt:lpstr>
      <vt:lpstr>Verdana</vt:lpstr>
      <vt:lpstr>Wingdings</vt:lpstr>
      <vt:lpstr>Tech 16x9</vt:lpstr>
      <vt:lpstr>TỰ ĐỘNG LẬP KẾ HOẠCH  GIA CÔNG CẮT THÉP</vt:lpstr>
      <vt:lpstr>Nội dung khóa luận</vt:lpstr>
      <vt:lpstr>Phần 1. Giới thiệu đề tài</vt:lpstr>
      <vt:lpstr>Phần 2. Các giải thuật được đề xuất</vt:lpstr>
      <vt:lpstr>Tổng quan Giải thuật cắt nhanh</vt:lpstr>
      <vt:lpstr>Tìm kiếm phương án</vt:lpstr>
      <vt:lpstr>Tổng quan  giải thuật cắt tiết kiệm</vt:lpstr>
      <vt:lpstr>Khởi tạo quần thể</vt:lpstr>
      <vt:lpstr>2. Giải thuật cắt tiết kiệm</vt:lpstr>
      <vt:lpstr>Lai tạo</vt:lpstr>
      <vt:lpstr>Đột biến</vt:lpstr>
      <vt:lpstr>Phần 3. Thử nghiệm</vt:lpstr>
      <vt:lpstr>Thử nghiệm thứ nhất</vt:lpstr>
      <vt:lpstr>Thử nghiệm thứ hai</vt:lpstr>
      <vt:lpstr>Thử nghiệm thứ ba</vt:lpstr>
      <vt:lpstr>Thử nghiệm thứ tư</vt:lpstr>
      <vt:lpstr>Nhận xét</vt:lpstr>
      <vt:lpstr>Kết luận và hướng phát triển</vt:lpstr>
      <vt:lpstr>Em xin cảm ơn các thầy cô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TỰ ĐỘNG LẬP KẾ HOẠCH GIA CÔNG CẮT THÉP</dc:title>
  <dc:creator>duykypaul duykypaul</dc:creator>
  <cp:lastModifiedBy>duykypaul duykypaul</cp:lastModifiedBy>
  <cp:revision>74</cp:revision>
  <dcterms:created xsi:type="dcterms:W3CDTF">2021-05-27T07:09:23Z</dcterms:created>
  <dcterms:modified xsi:type="dcterms:W3CDTF">2021-06-15T05:28:39Z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