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88" r:id="rId7"/>
    <p:sldId id="289" r:id="rId8"/>
    <p:sldId id="273" r:id="rId9"/>
    <p:sldId id="274" r:id="rId10"/>
    <p:sldId id="291" r:id="rId11"/>
    <p:sldId id="275" r:id="rId12"/>
    <p:sldId id="276" r:id="rId13"/>
    <p:sldId id="277" r:id="rId14"/>
    <p:sldId id="280" r:id="rId15"/>
    <p:sldId id="279" r:id="rId16"/>
    <p:sldId id="281" r:id="rId17"/>
    <p:sldId id="283" r:id="rId18"/>
    <p:sldId id="284" r:id="rId19"/>
    <p:sldId id="285" r:id="rId20"/>
    <p:sldId id="286" r:id="rId21"/>
    <p:sldId id="287" r:id="rId22"/>
    <p:sldId id="292" r:id="rId23"/>
    <p:sldId id="28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6/7/2021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6/7/2021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932" y="2060848"/>
            <a:ext cx="8735325" cy="2000251"/>
          </a:xfrm>
        </p:spPr>
        <p:txBody>
          <a:bodyPr/>
          <a:lstStyle/>
          <a:p>
            <a:pPr algn="ctr"/>
            <a:r>
              <a:rPr lang="en-US" sz="5400" b="1" dirty="0"/>
              <a:t>TỰ ĐỘNG LẬP KẾ HOẠCH GIA CÔNG CẮT THÉP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38428" y="4869160"/>
            <a:ext cx="4757267" cy="12095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Lê Công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en-US" sz="1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K62 – Công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Cán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TS. Lê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FAA0C-5DF9-4201-8D49-DB717CAC5052}"/>
              </a:ext>
            </a:extLst>
          </p:cNvPr>
          <p:cNvSpPr txBox="1"/>
          <p:nvPr/>
        </p:nvSpPr>
        <p:spPr>
          <a:xfrm>
            <a:off x="1" y="116632"/>
            <a:ext cx="12188824" cy="132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 HỌC QUỐC GIA HÀ NỘI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ĐẠI HỌC CÔNG NGHỆ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6" name="Picture 5" descr="Káº¿t quáº£ hÃ¬nh áº£nh cho Äáº¡i há»c cÃ´ng nghá»">
            <a:extLst>
              <a:ext uri="{FF2B5EF4-FFF2-40B4-BE49-F238E27FC236}">
                <a16:creationId xmlns:a16="http://schemas.microsoft.com/office/drawing/2014/main" id="{1C4A623E-736B-461A-98E3-011CCEE475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908720"/>
            <a:ext cx="1440159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C8F5B-C80C-4E60-967C-EBDBD49618D5}"/>
              </a:ext>
            </a:extLst>
          </p:cNvPr>
          <p:cNvSpPr txBox="1"/>
          <p:nvPr/>
        </p:nvSpPr>
        <p:spPr>
          <a:xfrm>
            <a:off x="4366220" y="6237312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Hà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70000">
              <a:schemeClr val="bg2">
                <a:tint val="100000"/>
                <a:shade val="0"/>
                <a:satMod val="100000"/>
              </a:schemeClr>
            </a:gs>
            <a:gs pos="100000">
              <a:schemeClr val="bg2">
                <a:tint val="100000"/>
                <a:shade val="30000"/>
                <a:satMod val="100000"/>
              </a:schemeClr>
            </a:gs>
            <a:gs pos="48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556792"/>
            <a:ext cx="10276129" cy="4615408"/>
          </a:xfrm>
        </p:spPr>
        <p:txBody>
          <a:bodyPr/>
          <a:lstStyle/>
          <a:p>
            <a:pPr algn="just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algn="just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9835" y="44624"/>
            <a:ext cx="4104457" cy="1223963"/>
          </a:xfrm>
        </p:spPr>
        <p:txBody>
          <a:bodyPr/>
          <a:lstStyle/>
          <a:p>
            <a:r>
              <a:rPr lang="en-US" dirty="0"/>
              <a:t>Lai </a:t>
            </a:r>
            <a:r>
              <a:rPr lang="en-US" dirty="0" err="1"/>
              <a:t>tạo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E11ADD-724A-4DED-8B19-174C3E523F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163" y="0"/>
            <a:ext cx="7129661" cy="6858000"/>
          </a:xfrm>
        </p:spPr>
      </p:pic>
    </p:spTree>
    <p:extLst>
      <p:ext uri="{BB962C8B-B14F-4D97-AF65-F5344CB8AC3E}">
        <p14:creationId xmlns:p14="http://schemas.microsoft.com/office/powerpoint/2010/main" val="16524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2067217" cy="1223963"/>
          </a:xfrm>
        </p:spPr>
        <p:txBody>
          <a:bodyPr/>
          <a:lstStyle/>
          <a:p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5F4610-7E12-438F-83EB-3B5BE68E15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16986"/>
            <a:ext cx="7102525" cy="6841013"/>
          </a:xfrm>
        </p:spPr>
      </p:pic>
    </p:spTree>
    <p:extLst>
      <p:ext uri="{BB962C8B-B14F-4D97-AF65-F5344CB8AC3E}">
        <p14:creationId xmlns:p14="http://schemas.microsoft.com/office/powerpoint/2010/main" val="18585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2000 </a:t>
            </a:r>
            <a:r>
              <a:rPr lang="en-US" dirty="0" err="1"/>
              <a:t>thanh</a:t>
            </a:r>
            <a:r>
              <a:rPr lang="en-US" dirty="0"/>
              <a:t> 2m </a:t>
            </a:r>
            <a:r>
              <a:rPr lang="en-US" dirty="0" err="1"/>
              <a:t>và</a:t>
            </a:r>
            <a:r>
              <a:rPr lang="en-US" dirty="0"/>
              <a:t> 1000 </a:t>
            </a:r>
            <a:r>
              <a:rPr lang="en-US" dirty="0" err="1"/>
              <a:t>thanh</a:t>
            </a:r>
            <a:r>
              <a:rPr lang="en-US" dirty="0"/>
              <a:t> 3m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có 10000 </a:t>
            </a:r>
            <a:r>
              <a:rPr lang="en-US" dirty="0" err="1"/>
              <a:t>thanh</a:t>
            </a:r>
            <a:r>
              <a:rPr lang="en-US" dirty="0"/>
              <a:t> 11.7m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70755"/>
              </p:ext>
            </p:extLst>
          </p:nvPr>
        </p:nvGraphicFramePr>
        <p:xfrm>
          <a:off x="1413892" y="4365104"/>
          <a:ext cx="9252158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24507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nhanh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tiết kiệm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6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2000 </a:t>
            </a:r>
            <a:r>
              <a:rPr lang="en-US" dirty="0" err="1"/>
              <a:t>thanh</a:t>
            </a:r>
            <a:r>
              <a:rPr lang="en-US" dirty="0"/>
              <a:t> 2m, 1000 </a:t>
            </a:r>
            <a:r>
              <a:rPr lang="en-US" dirty="0" err="1"/>
              <a:t>thanh</a:t>
            </a:r>
            <a:r>
              <a:rPr lang="en-US" dirty="0"/>
              <a:t> 3m, 3000 </a:t>
            </a:r>
            <a:r>
              <a:rPr lang="en-US" dirty="0" err="1"/>
              <a:t>thanh</a:t>
            </a:r>
            <a:r>
              <a:rPr lang="en-US" dirty="0"/>
              <a:t> 5m </a:t>
            </a:r>
            <a:r>
              <a:rPr lang="en-US" dirty="0" err="1"/>
              <a:t>và</a:t>
            </a:r>
            <a:r>
              <a:rPr lang="en-US" dirty="0"/>
              <a:t> 4000 </a:t>
            </a:r>
            <a:r>
              <a:rPr lang="en-US" dirty="0" err="1"/>
              <a:t>thanh</a:t>
            </a:r>
            <a:r>
              <a:rPr lang="en-US" dirty="0"/>
              <a:t> 7m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có 10000 </a:t>
            </a:r>
            <a:r>
              <a:rPr lang="en-US" dirty="0" err="1"/>
              <a:t>thanh</a:t>
            </a:r>
            <a:r>
              <a:rPr lang="en-US" dirty="0"/>
              <a:t> 11.7m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98934"/>
              </p:ext>
            </p:extLst>
          </p:nvPr>
        </p:nvGraphicFramePr>
        <p:xfrm>
          <a:off x="1413892" y="4221088"/>
          <a:ext cx="928903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6138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nhanh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tiết kiệm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200 </a:t>
            </a:r>
            <a:r>
              <a:rPr lang="en-US" dirty="0" err="1"/>
              <a:t>thanh</a:t>
            </a:r>
            <a:r>
              <a:rPr lang="en-US" dirty="0"/>
              <a:t> 1m, 300 </a:t>
            </a:r>
            <a:r>
              <a:rPr lang="en-US" dirty="0" err="1"/>
              <a:t>thanh</a:t>
            </a:r>
            <a:r>
              <a:rPr lang="en-US" dirty="0"/>
              <a:t> 2m, 700 </a:t>
            </a:r>
            <a:r>
              <a:rPr lang="en-US" dirty="0" err="1"/>
              <a:t>thanh</a:t>
            </a:r>
            <a:r>
              <a:rPr lang="en-US" dirty="0"/>
              <a:t> 4m </a:t>
            </a:r>
            <a:r>
              <a:rPr lang="en-US" dirty="0" err="1"/>
              <a:t>và</a:t>
            </a:r>
            <a:r>
              <a:rPr lang="en-US" dirty="0"/>
              <a:t> 500 </a:t>
            </a:r>
            <a:r>
              <a:rPr lang="en-US" dirty="0" err="1"/>
              <a:t>thanh</a:t>
            </a:r>
            <a:r>
              <a:rPr lang="en-US" dirty="0"/>
              <a:t> 8m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có 1000 </a:t>
            </a:r>
            <a:r>
              <a:rPr lang="en-US" dirty="0" err="1"/>
              <a:t>thanh</a:t>
            </a:r>
            <a:r>
              <a:rPr lang="en-US" dirty="0"/>
              <a:t> 11.7m, 150 </a:t>
            </a:r>
            <a:r>
              <a:rPr lang="en-US" dirty="0" err="1"/>
              <a:t>thanh</a:t>
            </a:r>
            <a:r>
              <a:rPr lang="en-US" dirty="0"/>
              <a:t> 8m, 300 </a:t>
            </a:r>
            <a:r>
              <a:rPr lang="en-US" dirty="0" err="1"/>
              <a:t>thanh</a:t>
            </a:r>
            <a:r>
              <a:rPr lang="en-US" dirty="0"/>
              <a:t> 7.9m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07430"/>
              </p:ext>
            </p:extLst>
          </p:nvPr>
        </p:nvGraphicFramePr>
        <p:xfrm>
          <a:off x="1413892" y="4149080"/>
          <a:ext cx="928903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6138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 hoạch tuyến tính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nhanh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23,5%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tiết kiệm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22,4%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6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300 </a:t>
            </a:r>
            <a:r>
              <a:rPr lang="en-US" dirty="0" err="1"/>
              <a:t>thanh</a:t>
            </a:r>
            <a:r>
              <a:rPr lang="en-US" dirty="0"/>
              <a:t> 3m </a:t>
            </a:r>
            <a:r>
              <a:rPr lang="en-US" dirty="0" err="1"/>
              <a:t>và</a:t>
            </a:r>
            <a:r>
              <a:rPr lang="en-US" dirty="0"/>
              <a:t> 200 </a:t>
            </a:r>
            <a:r>
              <a:rPr lang="en-US" dirty="0" err="1"/>
              <a:t>thanh</a:t>
            </a:r>
            <a:r>
              <a:rPr lang="en-US" dirty="0"/>
              <a:t> 2m, 700 </a:t>
            </a:r>
            <a:r>
              <a:rPr lang="en-US" dirty="0" err="1"/>
              <a:t>thanh</a:t>
            </a:r>
            <a:r>
              <a:rPr lang="en-US" dirty="0"/>
              <a:t> 5m </a:t>
            </a:r>
            <a:r>
              <a:rPr lang="en-US" dirty="0" err="1"/>
              <a:t>và</a:t>
            </a:r>
            <a:r>
              <a:rPr lang="en-US" dirty="0"/>
              <a:t> 500 </a:t>
            </a:r>
            <a:r>
              <a:rPr lang="en-US" dirty="0" err="1"/>
              <a:t>thanh</a:t>
            </a:r>
            <a:r>
              <a:rPr lang="en-US" dirty="0"/>
              <a:t> 7m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có 2000 </a:t>
            </a:r>
            <a:r>
              <a:rPr lang="en-US" dirty="0" err="1"/>
              <a:t>thanh</a:t>
            </a:r>
            <a:r>
              <a:rPr lang="en-US" dirty="0"/>
              <a:t> 11.7m, 150 </a:t>
            </a:r>
            <a:r>
              <a:rPr lang="en-US" dirty="0" err="1"/>
              <a:t>thanh</a:t>
            </a:r>
            <a:r>
              <a:rPr lang="en-US" dirty="0"/>
              <a:t> 8m </a:t>
            </a:r>
            <a:r>
              <a:rPr lang="en-US" dirty="0" err="1"/>
              <a:t>và</a:t>
            </a:r>
            <a:r>
              <a:rPr lang="en-US" dirty="0"/>
              <a:t> 300 </a:t>
            </a:r>
            <a:r>
              <a:rPr lang="en-US" dirty="0" err="1"/>
              <a:t>thanh</a:t>
            </a:r>
            <a:r>
              <a:rPr lang="en-US" dirty="0"/>
              <a:t> 7.9m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70873"/>
              </p:ext>
            </p:extLst>
          </p:nvPr>
        </p:nvGraphicFramePr>
        <p:xfrm>
          <a:off x="1413892" y="4365104"/>
          <a:ext cx="928903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6138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 hoạch tuyến tính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nhanh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 tiết kiệm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4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  <a:p>
            <a:r>
              <a:rPr lang="en-US" dirty="0"/>
              <a:t>Chỉ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quả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9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1D7E-5FDB-41C2-9D20-7C9077A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9484041" cy="2938339"/>
          </a:xfrm>
        </p:spPr>
        <p:txBody>
          <a:bodyPr/>
          <a:lstStyle/>
          <a:p>
            <a:pPr algn="ctr"/>
            <a:r>
              <a:rPr lang="en-US" dirty="0"/>
              <a:t>THANKS YOU!</a:t>
            </a:r>
          </a:p>
        </p:txBody>
      </p:sp>
    </p:spTree>
    <p:extLst>
      <p:ext uri="{BB962C8B-B14F-4D97-AF65-F5344CB8AC3E}">
        <p14:creationId xmlns:p14="http://schemas.microsoft.com/office/powerpoint/2010/main" val="24012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thép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ở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dirty="0"/>
          </a:p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ra: …</a:t>
            </a:r>
            <a:endParaRPr lang="en-US" dirty="0"/>
          </a:p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: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(2017)</a:t>
            </a:r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vi-VN" dirty="0">
                <a:sym typeface="Wingdings" panose="05000000000000000000" pitchFamily="2" charset="2"/>
              </a:rPr>
              <a:t>:()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5227" y="188640"/>
            <a:ext cx="4525463" cy="63408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BB063-221E-4D3B-87FB-97383FC5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0284" y="5949280"/>
            <a:ext cx="4680520" cy="3590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000" cap="none" dirty="0" err="1"/>
              <a:t>Sơ</a:t>
            </a:r>
            <a:r>
              <a:rPr lang="en-US" sz="2000" cap="none" dirty="0"/>
              <a:t> </a:t>
            </a:r>
            <a:r>
              <a:rPr lang="en-US" sz="2000" cap="none" dirty="0" err="1"/>
              <a:t>đồ</a:t>
            </a:r>
            <a:r>
              <a:rPr lang="en-US" sz="2000" cap="none" dirty="0"/>
              <a:t> </a:t>
            </a:r>
            <a:r>
              <a:rPr lang="en-US" sz="2000" cap="none" dirty="0" err="1"/>
              <a:t>khối</a:t>
            </a:r>
            <a:r>
              <a:rPr lang="en-US" sz="2000" cap="none" dirty="0"/>
              <a:t> </a:t>
            </a:r>
            <a:r>
              <a:rPr lang="en-US" sz="2000" cap="none" dirty="0" err="1"/>
              <a:t>giải</a:t>
            </a:r>
            <a:r>
              <a:rPr lang="en-US" sz="2000" cap="none" dirty="0"/>
              <a:t> </a:t>
            </a:r>
            <a:r>
              <a:rPr lang="en-US" sz="2000" cap="none" dirty="0" err="1"/>
              <a:t>thuật</a:t>
            </a:r>
            <a:r>
              <a:rPr lang="en-US" sz="2000" cap="none" dirty="0"/>
              <a:t> </a:t>
            </a:r>
            <a:r>
              <a:rPr lang="en-US" sz="2000" cap="none" dirty="0" err="1"/>
              <a:t>cắt</a:t>
            </a:r>
            <a:r>
              <a:rPr lang="en-US" sz="2000" cap="none" dirty="0"/>
              <a:t> </a:t>
            </a:r>
            <a:r>
              <a:rPr lang="en-US" sz="2000" cap="none" dirty="0" err="1"/>
              <a:t>nhanh</a:t>
            </a:r>
            <a:endParaRPr lang="en-US" sz="2000" cap="non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F672B5-7584-4A7C-AA11-55D9EF696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0"/>
            <a:ext cx="7992888" cy="6880848"/>
          </a:xfrm>
        </p:spPr>
      </p:pic>
    </p:spTree>
    <p:extLst>
      <p:ext uri="{BB962C8B-B14F-4D97-AF65-F5344CB8AC3E}">
        <p14:creationId xmlns:p14="http://schemas.microsoft.com/office/powerpoint/2010/main" val="404972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116632"/>
            <a:ext cx="10360501" cy="63408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CC485-2A4F-47A6-8E45-0B312067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276" y="5877272"/>
            <a:ext cx="4824536" cy="504056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 err="1"/>
              <a:t>Tìm</a:t>
            </a:r>
            <a:r>
              <a:rPr lang="en-US" sz="2000" cap="none" dirty="0"/>
              <a:t> </a:t>
            </a:r>
            <a:r>
              <a:rPr lang="en-US" sz="2000" cap="none" dirty="0" err="1"/>
              <a:t>phương</a:t>
            </a:r>
            <a:r>
              <a:rPr lang="en-US" sz="2000" cap="none" dirty="0"/>
              <a:t> </a:t>
            </a:r>
            <a:r>
              <a:rPr lang="en-US" sz="2000" cap="none" dirty="0" err="1"/>
              <a:t>án</a:t>
            </a:r>
            <a:r>
              <a:rPr lang="en-US" sz="2000" cap="none" dirty="0"/>
              <a:t> </a:t>
            </a:r>
            <a:r>
              <a:rPr lang="en-US" sz="2000" cap="none" dirty="0" err="1"/>
              <a:t>cắt</a:t>
            </a:r>
            <a:r>
              <a:rPr lang="en-US" sz="2000" cap="none" dirty="0"/>
              <a:t> </a:t>
            </a:r>
            <a:r>
              <a:rPr lang="en-US" sz="2000" cap="none" dirty="0" err="1"/>
              <a:t>nhanh</a:t>
            </a:r>
            <a:endParaRPr lang="en-US" sz="2000" cap="non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806179-7E27-4C41-84E7-3A2F0891A5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0"/>
            <a:ext cx="7750597" cy="6858000"/>
          </a:xfrm>
        </p:spPr>
      </p:pic>
    </p:spTree>
    <p:extLst>
      <p:ext uri="{BB962C8B-B14F-4D97-AF65-F5344CB8AC3E}">
        <p14:creationId xmlns:p14="http://schemas.microsoft.com/office/powerpoint/2010/main" val="397381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001" y="-5432"/>
            <a:ext cx="4921283" cy="1223963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endParaRPr lang="en-US" dirty="0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97B521A0-F0F9-470E-9946-73601286AC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"/>
            <a:ext cx="7030517" cy="6858000"/>
          </a:xfrm>
        </p:spPr>
      </p:pic>
    </p:spTree>
    <p:extLst>
      <p:ext uri="{BB962C8B-B14F-4D97-AF65-F5344CB8AC3E}">
        <p14:creationId xmlns:p14="http://schemas.microsoft.com/office/powerpoint/2010/main" val="38537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9837" y="548680"/>
            <a:ext cx="3600400" cy="93610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B4EF7-EAD2-45FA-B64F-99A62FB5DD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7" y="1"/>
            <a:ext cx="6958508" cy="6859280"/>
          </a:xfrm>
        </p:spPr>
      </p:pic>
    </p:spTree>
    <p:extLst>
      <p:ext uri="{BB962C8B-B14F-4D97-AF65-F5344CB8AC3E}">
        <p14:creationId xmlns:p14="http://schemas.microsoft.com/office/powerpoint/2010/main" val="17695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790</TotalTime>
  <Words>598</Words>
  <Application>Microsoft Office PowerPoint</Application>
  <PresentationFormat>Custom</PresentationFormat>
  <Paragraphs>107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Tech 16x9</vt:lpstr>
      <vt:lpstr>TỰ ĐỘNG LẬP KẾ HOẠCH GIA CÔNG CẮT THÉP</vt:lpstr>
      <vt:lpstr>Nội dung khóa luận</vt:lpstr>
      <vt:lpstr>Bài toán</vt:lpstr>
      <vt:lpstr>Các công trình liên quan</vt:lpstr>
      <vt:lpstr>Phần 2. Các giải thuật được đề xuất</vt:lpstr>
      <vt:lpstr>1. Giải thuật cắt nhanh</vt:lpstr>
      <vt:lpstr>1. Giải thuật cắt nhanh</vt:lpstr>
      <vt:lpstr>2. Giải thuật cắt tiết kiệm</vt:lpstr>
      <vt:lpstr>Khởi tạo quần thể </vt:lpstr>
      <vt:lpstr>2. Giải thuật cắt tiết kiệm</vt:lpstr>
      <vt:lpstr>Lai tạo</vt:lpstr>
      <vt:lpstr>Đột biến</vt:lpstr>
      <vt:lpstr>Phần 3. Thử nghiệm</vt:lpstr>
      <vt:lpstr>Thử nghiệm thứ nhất</vt:lpstr>
      <vt:lpstr>Thử nghiệm thứ hai</vt:lpstr>
      <vt:lpstr>Thử nghiệm thứ ba</vt:lpstr>
      <vt:lpstr>Thử nghiệm thứ tư</vt:lpstr>
      <vt:lpstr>Nhận xét</vt:lpstr>
      <vt:lpstr>Kết luận và hướng phát triển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TỰ ĐỘNG LẬP KẾ HOẠCH GIA CÔNG CẮT THÉP</dc:title>
  <dc:creator>duykypaul duykypaul</dc:creator>
  <cp:lastModifiedBy>duykypaul duykypaul</cp:lastModifiedBy>
  <cp:revision>35</cp:revision>
  <dcterms:created xsi:type="dcterms:W3CDTF">2021-05-27T07:09:23Z</dcterms:created>
  <dcterms:modified xsi:type="dcterms:W3CDTF">2021-06-07T07:08:49Z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