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9" r:id="rId14"/>
    <p:sldId id="281" r:id="rId15"/>
    <p:sldId id="282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5/27/2021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b="1" dirty="0"/>
              <a:t>TỰ ĐỘNG LẬP KẾ HOẠCH GIA CÔNG CẮT THÉP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10436" y="3803650"/>
            <a:ext cx="4757267" cy="92149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Lê Công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en-US" sz="1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K62 – Công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Cán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TS. Lê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6792"/>
            <a:ext cx="5078677" cy="4615408"/>
          </a:xfrm>
        </p:spPr>
        <p:txBody>
          <a:bodyPr/>
          <a:lstStyle/>
          <a:p>
            <a:pPr algn="just"/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đi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có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hơn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5F4610-7E12-438F-83EB-3B5BE68E15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96" y="1700808"/>
            <a:ext cx="4235868" cy="4471392"/>
          </a:xfrm>
        </p:spPr>
      </p:pic>
    </p:spTree>
    <p:extLst>
      <p:ext uri="{BB962C8B-B14F-4D97-AF65-F5344CB8AC3E}">
        <p14:creationId xmlns:p14="http://schemas.microsoft.com/office/powerpoint/2010/main" val="18585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8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1D7E-5FDB-41C2-9D20-7C9077A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9484041" cy="2938339"/>
          </a:xfrm>
        </p:spPr>
        <p:txBody>
          <a:bodyPr/>
          <a:lstStyle/>
          <a:p>
            <a:pPr algn="ctr"/>
            <a:r>
              <a:rPr lang="en-US" dirty="0"/>
              <a:t>THANKS YOU!</a:t>
            </a:r>
          </a:p>
        </p:txBody>
      </p:sp>
    </p:spTree>
    <p:extLst>
      <p:ext uri="{BB962C8B-B14F-4D97-AF65-F5344CB8AC3E}">
        <p14:creationId xmlns:p14="http://schemas.microsoft.com/office/powerpoint/2010/main" val="24012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thép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8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thép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7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BB063-221E-4D3B-87FB-97383FC5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884" y="6021288"/>
            <a:ext cx="4680520" cy="3590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000" cap="none" dirty="0" err="1"/>
              <a:t>Sơ</a:t>
            </a:r>
            <a:r>
              <a:rPr lang="en-US" sz="2000" cap="none" dirty="0"/>
              <a:t> </a:t>
            </a:r>
            <a:r>
              <a:rPr lang="en-US" sz="2000" cap="none" dirty="0" err="1"/>
              <a:t>đồ</a:t>
            </a:r>
            <a:r>
              <a:rPr lang="en-US" sz="2000" cap="none" dirty="0"/>
              <a:t> </a:t>
            </a:r>
            <a:r>
              <a:rPr lang="en-US" sz="2000" cap="none" dirty="0" err="1"/>
              <a:t>khối</a:t>
            </a:r>
            <a:r>
              <a:rPr lang="en-US" sz="2000" cap="none" dirty="0"/>
              <a:t> </a:t>
            </a:r>
            <a:r>
              <a:rPr lang="en-US" sz="2000" cap="none" dirty="0" err="1"/>
              <a:t>giải</a:t>
            </a:r>
            <a:r>
              <a:rPr lang="en-US" sz="2000" cap="none" dirty="0"/>
              <a:t> </a:t>
            </a:r>
            <a:r>
              <a:rPr lang="en-US" sz="2000" cap="none" dirty="0" err="1"/>
              <a:t>thuật</a:t>
            </a:r>
            <a:r>
              <a:rPr lang="en-US" sz="2000" cap="none" dirty="0"/>
              <a:t> </a:t>
            </a:r>
            <a:r>
              <a:rPr lang="en-US" sz="2000" cap="none" dirty="0" err="1"/>
              <a:t>cắt</a:t>
            </a:r>
            <a:r>
              <a:rPr lang="en-US" sz="2000" cap="none" dirty="0"/>
              <a:t> </a:t>
            </a:r>
            <a:r>
              <a:rPr lang="en-US" sz="2000" cap="none" dirty="0" err="1"/>
              <a:t>nhanh</a:t>
            </a:r>
            <a:endParaRPr lang="en-US" sz="2000" cap="non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F672B5-7584-4A7C-AA11-55D9EF696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772816"/>
            <a:ext cx="4608512" cy="396733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CC485-2A4F-47A6-8E45-0B312067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6460" y="5949280"/>
            <a:ext cx="4824536" cy="3590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000" cap="none" dirty="0" err="1"/>
              <a:t>Tìm</a:t>
            </a:r>
            <a:r>
              <a:rPr lang="en-US" sz="2000" cap="none" dirty="0"/>
              <a:t> </a:t>
            </a:r>
            <a:r>
              <a:rPr lang="en-US" sz="2000" cap="none" dirty="0" err="1"/>
              <a:t>phương</a:t>
            </a:r>
            <a:r>
              <a:rPr lang="en-US" sz="2000" cap="none" dirty="0"/>
              <a:t> </a:t>
            </a:r>
            <a:r>
              <a:rPr lang="en-US" sz="2000" cap="none" dirty="0" err="1"/>
              <a:t>án</a:t>
            </a:r>
            <a:r>
              <a:rPr lang="en-US" sz="2000" cap="none" dirty="0"/>
              <a:t> </a:t>
            </a:r>
            <a:r>
              <a:rPr lang="en-US" sz="2000" cap="none" dirty="0" err="1"/>
              <a:t>cắt</a:t>
            </a:r>
            <a:r>
              <a:rPr lang="en-US" sz="2000" cap="none" dirty="0"/>
              <a:t> </a:t>
            </a:r>
            <a:r>
              <a:rPr lang="en-US" sz="2000" cap="none" dirty="0" err="1"/>
              <a:t>nhanh</a:t>
            </a:r>
            <a:endParaRPr lang="en-US" sz="2000" cap="non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806179-7E27-4C41-84E7-3A2F0891A5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1772816"/>
            <a:ext cx="4752528" cy="39604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DBCB53-E6C3-4E63-9000-101D0E6F6385}"/>
              </a:ext>
            </a:extLst>
          </p:cNvPr>
          <p:cNvSpPr txBox="1"/>
          <p:nvPr/>
        </p:nvSpPr>
        <p:spPr>
          <a:xfrm>
            <a:off x="1218883" y="1010320"/>
            <a:ext cx="9124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tham</a:t>
            </a:r>
            <a:r>
              <a:rPr lang="en-US" sz="3200" dirty="0"/>
              <a:t> lam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72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6792"/>
            <a:ext cx="5078677" cy="4615408"/>
          </a:xfrm>
        </p:spPr>
        <p:txBody>
          <a:bodyPr/>
          <a:lstStyle/>
          <a:p>
            <a:pPr algn="just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di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97B521A0-F0F9-470E-9946-73601286AC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29" y="1557338"/>
            <a:ext cx="3743980" cy="4614862"/>
          </a:xfrm>
        </p:spPr>
      </p:pic>
    </p:spTree>
    <p:extLst>
      <p:ext uri="{BB962C8B-B14F-4D97-AF65-F5344CB8AC3E}">
        <p14:creationId xmlns:p14="http://schemas.microsoft.com/office/powerpoint/2010/main" val="385374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6792"/>
            <a:ext cx="5078677" cy="4615408"/>
          </a:xfrm>
        </p:spPr>
        <p:txBody>
          <a:bodyPr/>
          <a:lstStyle/>
          <a:p>
            <a:pPr algn="just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B4EF7-EAD2-45FA-B64F-99A62FB5DD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20" y="1484313"/>
            <a:ext cx="4465198" cy="4687887"/>
          </a:xfrm>
        </p:spPr>
      </p:pic>
    </p:spTree>
    <p:extLst>
      <p:ext uri="{BB962C8B-B14F-4D97-AF65-F5344CB8AC3E}">
        <p14:creationId xmlns:p14="http://schemas.microsoft.com/office/powerpoint/2010/main" val="176957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6792"/>
            <a:ext cx="10276129" cy="4615408"/>
          </a:xfrm>
        </p:spPr>
        <p:txBody>
          <a:bodyPr/>
          <a:lstStyle/>
          <a:p>
            <a:pPr algn="just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cả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algn="just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con</a:t>
            </a:r>
          </a:p>
          <a:p>
            <a:pPr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có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hơn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4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6792"/>
            <a:ext cx="5078677" cy="4615408"/>
          </a:xfrm>
        </p:spPr>
        <p:txBody>
          <a:bodyPr/>
          <a:lstStyle/>
          <a:p>
            <a:pPr algn="just"/>
            <a:r>
              <a:rPr lang="en-US" dirty="0"/>
              <a:t>Lai </a:t>
            </a:r>
            <a:r>
              <a:rPr lang="en-US" dirty="0" err="1"/>
              <a:t>tạo</a:t>
            </a:r>
            <a:r>
              <a:rPr lang="en-US" dirty="0"/>
              <a:t>: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có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hơn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E11ADD-724A-4DED-8B19-174C3E523F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80" y="1700808"/>
            <a:ext cx="4538707" cy="4471392"/>
          </a:xfrm>
        </p:spPr>
      </p:pic>
    </p:spTree>
    <p:extLst>
      <p:ext uri="{BB962C8B-B14F-4D97-AF65-F5344CB8AC3E}">
        <p14:creationId xmlns:p14="http://schemas.microsoft.com/office/powerpoint/2010/main" val="165242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226</TotalTime>
  <Words>377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TỰ ĐỘNG LẬP KẾ HOẠCH GIA CÔNG CẮT THÉP</vt:lpstr>
      <vt:lpstr>Nội dung khóa luận</vt:lpstr>
      <vt:lpstr>Phần 1. Giới thiệu đề tài</vt:lpstr>
      <vt:lpstr>Phần 2. Các giải thuật cắt thép</vt:lpstr>
      <vt:lpstr>1. Giải thuật cắt nhanh</vt:lpstr>
      <vt:lpstr>2. Giải thuật cắt tiết kiệm</vt:lpstr>
      <vt:lpstr>2. Giải thuật cắt tiết kiệm</vt:lpstr>
      <vt:lpstr>2. Giải thuật cắt tiết kiệm</vt:lpstr>
      <vt:lpstr>2. Giải thuật cắt tiết kiệm</vt:lpstr>
      <vt:lpstr>2. Giải thuật cắt tiết kiệm</vt:lpstr>
      <vt:lpstr>Phần 3. Thử nghiệm và kết luận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TỰ ĐỘNG LẬP KẾ HOẠCH GIA CÔNG CẮT THÉP</dc:title>
  <dc:creator>duykypaul duykypaul</dc:creator>
  <cp:lastModifiedBy>duykypaul duykypaul</cp:lastModifiedBy>
  <cp:revision>14</cp:revision>
  <dcterms:created xsi:type="dcterms:W3CDTF">2021-05-27T07:09:23Z</dcterms:created>
  <dcterms:modified xsi:type="dcterms:W3CDTF">2021-05-27T10:56:17Z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