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9" r:id="rId7"/>
    <p:sldId id="267" r:id="rId8"/>
    <p:sldId id="262" r:id="rId9"/>
    <p:sldId id="263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0754-307B-427B-B074-DF0EB7D42C7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ABAE-6FB6-477A-86EF-014DD996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0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0754-307B-427B-B074-DF0EB7D42C7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ABAE-6FB6-477A-86EF-014DD996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0754-307B-427B-B074-DF0EB7D42C7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ABAE-6FB6-477A-86EF-014DD996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5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0754-307B-427B-B074-DF0EB7D42C7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ABAE-6FB6-477A-86EF-014DD996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9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0754-307B-427B-B074-DF0EB7D42C7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ABAE-6FB6-477A-86EF-014DD996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0754-307B-427B-B074-DF0EB7D42C7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ABAE-6FB6-477A-86EF-014DD996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2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0754-307B-427B-B074-DF0EB7D42C7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ABAE-6FB6-477A-86EF-014DD996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5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0754-307B-427B-B074-DF0EB7D42C7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ABAE-6FB6-477A-86EF-014DD996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0754-307B-427B-B074-DF0EB7D42C7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ABAE-6FB6-477A-86EF-014DD996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3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0754-307B-427B-B074-DF0EB7D42C7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ABAE-6FB6-477A-86EF-014DD996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0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0754-307B-427B-B074-DF0EB7D42C7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ABAE-6FB6-477A-86EF-014DD996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0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10754-307B-427B-B074-DF0EB7D42C7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4ABAE-6FB6-477A-86EF-014DD996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6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8449" y="4023358"/>
            <a:ext cx="10377268" cy="3953021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NHÓM 18+</a:t>
            </a:r>
          </a:p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La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Cẩm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Khiêm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15DH110241</a:t>
            </a:r>
          </a:p>
          <a:p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Lê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Ngọc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Anh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15DH110211</a:t>
            </a:r>
          </a:p>
          <a:p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Lê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Minh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Duy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15DH110193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75" y="1240972"/>
            <a:ext cx="11351684" cy="1802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9" y="3707947"/>
            <a:ext cx="43624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33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4820"/>
            <a:ext cx="121920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 CẦU 4 : TRAO ĐỔI KEY MỖI 15P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1392816"/>
            <a:ext cx="7615646" cy="41595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954" y="6108701"/>
            <a:ext cx="4720045" cy="74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4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76" y="1434905"/>
            <a:ext cx="9553019" cy="4317964"/>
          </a:xfrm>
        </p:spPr>
      </p:pic>
    </p:spTree>
    <p:extLst>
      <p:ext uri="{BB962C8B-B14F-4D97-AF65-F5344CB8AC3E}">
        <p14:creationId xmlns:p14="http://schemas.microsoft.com/office/powerpoint/2010/main" val="389311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7580" y="400917"/>
            <a:ext cx="6878934" cy="13422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DIỆN SERVER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14" y="1"/>
            <a:ext cx="2525484" cy="40091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49" y="1492397"/>
            <a:ext cx="7963322" cy="4568769"/>
          </a:xfrm>
        </p:spPr>
      </p:pic>
    </p:spTree>
    <p:extLst>
      <p:ext uri="{BB962C8B-B14F-4D97-AF65-F5344CB8AC3E}">
        <p14:creationId xmlns:p14="http://schemas.microsoft.com/office/powerpoint/2010/main" val="334129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492" y="522515"/>
            <a:ext cx="6622867" cy="97594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GIAO DIỆN CLIENT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502" y="1"/>
            <a:ext cx="2943496" cy="4672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27" y="1498464"/>
            <a:ext cx="8629153" cy="4837022"/>
          </a:xfrm>
        </p:spPr>
      </p:pic>
    </p:spTree>
    <p:extLst>
      <p:ext uri="{BB962C8B-B14F-4D97-AF65-F5344CB8AC3E}">
        <p14:creationId xmlns:p14="http://schemas.microsoft.com/office/powerpoint/2010/main" val="427601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490" y="4856480"/>
            <a:ext cx="2834640" cy="1097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KEY IV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957310" y="3352800"/>
            <a:ext cx="2824480" cy="11887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MESSAGE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18490" y="2296160"/>
            <a:ext cx="2834640" cy="1097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PADDING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92980" y="3393440"/>
            <a:ext cx="2824480" cy="11887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ENCRYPT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730490" y="3746500"/>
            <a:ext cx="1113790" cy="482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9836839">
            <a:off x="3443542" y="4568656"/>
            <a:ext cx="1348614" cy="55191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2076917">
            <a:off x="3472339" y="3182420"/>
            <a:ext cx="1339850" cy="4851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7567" y="831932"/>
            <a:ext cx="8726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 CẦU 1: AES(LÝ THUYẾT)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532" y="1"/>
            <a:ext cx="3291466" cy="5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6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8" grpId="0" animBg="1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598" y="531341"/>
            <a:ext cx="8346116" cy="48461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0263" y="5617028"/>
            <a:ext cx="107115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 HÓA TIN NHẮN GỬI ĐI VỚI</a:t>
            </a:r>
          </a:p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THUẬT TOÁN AES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502" y="1"/>
            <a:ext cx="2943496" cy="4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3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95760CB-D9ED-4412-BFC3-16DD3A2CE8EC}"/>
              </a:ext>
            </a:extLst>
          </p:cNvPr>
          <p:cNvSpPr/>
          <p:nvPr/>
        </p:nvSpPr>
        <p:spPr>
          <a:xfrm>
            <a:off x="5202194" y="2559907"/>
            <a:ext cx="2100647" cy="74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C7D2F201-04D6-49BE-B3E7-3479A8D75CEC}"/>
              </a:ext>
            </a:extLst>
          </p:cNvPr>
          <p:cNvSpPr/>
          <p:nvPr/>
        </p:nvSpPr>
        <p:spPr>
          <a:xfrm>
            <a:off x="2477340" y="879280"/>
            <a:ext cx="2100647" cy="1013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Message Encrypt AES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EBF82D10-97A4-4A46-8338-CFC51B4CD737}"/>
              </a:ext>
            </a:extLst>
          </p:cNvPr>
          <p:cNvSpPr/>
          <p:nvPr/>
        </p:nvSpPr>
        <p:spPr>
          <a:xfrm>
            <a:off x="5212198" y="1229549"/>
            <a:ext cx="2100647" cy="1013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Padding Length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0D78623F-C528-4316-A48C-E4BD54E72AD3}"/>
              </a:ext>
            </a:extLst>
          </p:cNvPr>
          <p:cNvSpPr/>
          <p:nvPr/>
        </p:nvSpPr>
        <p:spPr>
          <a:xfrm>
            <a:off x="8129099" y="879280"/>
            <a:ext cx="2100647" cy="1013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MD5</a:t>
            </a:r>
            <a:r>
              <a:rPr lang="en-US" dirty="0"/>
              <a:t>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BBAA90F-1700-4AC5-AB7E-C02B5935B655}"/>
              </a:ext>
            </a:extLst>
          </p:cNvPr>
          <p:cNvSpPr/>
          <p:nvPr/>
        </p:nvSpPr>
        <p:spPr>
          <a:xfrm>
            <a:off x="2658231" y="5297284"/>
            <a:ext cx="2553967" cy="1013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Success Show list view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0ED94412-28E1-468D-83BD-F5457AAC7A34}"/>
              </a:ext>
            </a:extLst>
          </p:cNvPr>
          <p:cNvSpPr/>
          <p:nvPr/>
        </p:nvSpPr>
        <p:spPr>
          <a:xfrm>
            <a:off x="7208342" y="5435447"/>
            <a:ext cx="3486250" cy="1013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Message Change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warn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C75ACD39-0298-4668-95E4-60C8171BD7E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967803" y="1507417"/>
            <a:ext cx="11073" cy="12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6657C9A5-8DF7-4FB9-BA47-C4D6CA93BCAE}"/>
              </a:ext>
            </a:extLst>
          </p:cNvPr>
          <p:cNvCxnSpPr/>
          <p:nvPr/>
        </p:nvCxnSpPr>
        <p:spPr>
          <a:xfrm>
            <a:off x="4027230" y="1756610"/>
            <a:ext cx="1275581" cy="80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C6E90325-D064-4BB9-A627-E4418E0A5C08}"/>
              </a:ext>
            </a:extLst>
          </p:cNvPr>
          <p:cNvCxnSpPr/>
          <p:nvPr/>
        </p:nvCxnSpPr>
        <p:spPr>
          <a:xfrm>
            <a:off x="6301944" y="2275701"/>
            <a:ext cx="0" cy="28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5C39ECFB-40BF-473F-A13E-5DB3B23AFE2A}"/>
              </a:ext>
            </a:extLst>
          </p:cNvPr>
          <p:cNvCxnSpPr/>
          <p:nvPr/>
        </p:nvCxnSpPr>
        <p:spPr>
          <a:xfrm flipH="1">
            <a:off x="7301078" y="1721601"/>
            <a:ext cx="1275581" cy="80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06797AE1-92AD-40E0-A009-6476390699C9}"/>
              </a:ext>
            </a:extLst>
          </p:cNvPr>
          <p:cNvCxnSpPr>
            <a:cxnSpLocks/>
          </p:cNvCxnSpPr>
          <p:nvPr/>
        </p:nvCxnSpPr>
        <p:spPr>
          <a:xfrm flipH="1">
            <a:off x="4885509" y="4497861"/>
            <a:ext cx="1408199" cy="100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4AA412F5-321E-42C5-9667-5577480C56DC}"/>
              </a:ext>
            </a:extLst>
          </p:cNvPr>
          <p:cNvCxnSpPr>
            <a:cxnSpLocks/>
          </p:cNvCxnSpPr>
          <p:nvPr/>
        </p:nvCxnSpPr>
        <p:spPr>
          <a:xfrm>
            <a:off x="6293707" y="4497861"/>
            <a:ext cx="1424673" cy="110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C8E7C36-CCB1-4B0E-AFE3-2052F5416A0B}"/>
              </a:ext>
            </a:extLst>
          </p:cNvPr>
          <p:cNvSpPr/>
          <p:nvPr/>
        </p:nvSpPr>
        <p:spPr>
          <a:xfrm>
            <a:off x="5251621" y="3756455"/>
            <a:ext cx="2100647" cy="74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Receive &amp; Check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E7F6D99C-7026-4E8D-97BE-8D920E0D8261}"/>
              </a:ext>
            </a:extLst>
          </p:cNvPr>
          <p:cNvSpPr/>
          <p:nvPr/>
        </p:nvSpPr>
        <p:spPr>
          <a:xfrm>
            <a:off x="1198605" y="0"/>
            <a:ext cx="45719" cy="74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5D3EF157-4F6F-41BC-97FF-7DD1F63C6E7B}"/>
              </a:ext>
            </a:extLst>
          </p:cNvPr>
          <p:cNvCxnSpPr>
            <a:stCxn id="4" idx="2"/>
            <a:endCxn id="41" idx="0"/>
          </p:cNvCxnSpPr>
          <p:nvPr/>
        </p:nvCxnSpPr>
        <p:spPr>
          <a:xfrm>
            <a:off x="6293708" y="2681417"/>
            <a:ext cx="8237" cy="107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77EDFD-73B1-43C3-BCB4-48F1558FF068}"/>
              </a:ext>
            </a:extLst>
          </p:cNvPr>
          <p:cNvSpPr txBox="1"/>
          <p:nvPr/>
        </p:nvSpPr>
        <p:spPr>
          <a:xfrm>
            <a:off x="582001" y="7939"/>
            <a:ext cx="114398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 ĐỒ HOẠT ĐỘNG CỦA ỨNG DỤNG 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36010"/>
            <a:ext cx="2658231" cy="42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9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3" grpId="0" animBg="1"/>
      <p:bldP spid="14" grpId="0" animBg="1"/>
      <p:bldP spid="41" grpId="0" animBg="1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3" y="365125"/>
            <a:ext cx="11939451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 MÃ TIN NHẮN NHẬN ĐƯỢC VỚI AES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31" y="1560060"/>
            <a:ext cx="8681961" cy="464442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504" y="6390725"/>
            <a:ext cx="2943496" cy="4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7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504" y="0"/>
            <a:ext cx="1229650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YC 2: PADDING DỮ LIỆU BẰNG TIMESTAMP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22" y="1194934"/>
            <a:ext cx="10338942" cy="42130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503" y="6390725"/>
            <a:ext cx="2943496" cy="4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8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10" y="103031"/>
            <a:ext cx="12076090" cy="156901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 CẦU 3: PHÁT HIỆN THAY ĐỔI GÓI TIN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38" y="1566008"/>
            <a:ext cx="11510033" cy="27055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9269" y="4650377"/>
            <a:ext cx="10345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 CẦU NGƯỜI DÙNG DỪNG ỨNG DỤNG KHI PHÁT HIỆN THAY ĐỔI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243" y="6230983"/>
            <a:ext cx="3949756" cy="62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0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120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PowerPoint Presentation</vt:lpstr>
      <vt:lpstr>GIAO DIỆN SERVER</vt:lpstr>
      <vt:lpstr>GIAO DIỆN CLIENT</vt:lpstr>
      <vt:lpstr>PowerPoint Presentation</vt:lpstr>
      <vt:lpstr>PowerPoint Presentation</vt:lpstr>
      <vt:lpstr>PowerPoint Presentation</vt:lpstr>
      <vt:lpstr>GIẢI MÃ TIN NHẮN NHẬN ĐƯỢC VỚI AES</vt:lpstr>
      <vt:lpstr>YC 2: PADDING DỮ LIỆU BẰNG TIMESTAMP</vt:lpstr>
      <vt:lpstr>YÊU CẦU 3: PHÁT HIỆN THAY ĐỔI GÓI TIN </vt:lpstr>
      <vt:lpstr>YÊU CẦU 4 : TRAO ĐỔI KEY MỖI 15P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SECRET TALK</dc:title>
  <dc:creator>dell</dc:creator>
  <cp:lastModifiedBy>duy</cp:lastModifiedBy>
  <cp:revision>20</cp:revision>
  <dcterms:created xsi:type="dcterms:W3CDTF">2018-05-18T07:49:20Z</dcterms:created>
  <dcterms:modified xsi:type="dcterms:W3CDTF">2018-05-19T09:41:45Z</dcterms:modified>
</cp:coreProperties>
</file>